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p>
            <a:r>
              <a:rPr lang="zh-CN" altLang="zh-CN"/>
              <a:t>软件质量保证插图集合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詹聪聪 </a:t>
            </a:r>
            <a:r>
              <a:rPr lang="en-US" altLang="zh-CN"/>
              <a:t>2020/05/26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开发进度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修复成本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154</cp:revision>
  <dcterms:created xsi:type="dcterms:W3CDTF">2019-06-19T02:08:00Z</dcterms:created>
  <dcterms:modified xsi:type="dcterms:W3CDTF">2020-05-25T18:29:27Z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