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09" r:id="rId2"/>
    <p:sldId id="410" r:id="rId3"/>
    <p:sldId id="411" r:id="rId4"/>
    <p:sldId id="412" r:id="rId5"/>
    <p:sldId id="413" r:id="rId6"/>
    <p:sldId id="417" r:id="rId7"/>
    <p:sldId id="418" r:id="rId8"/>
    <p:sldId id="41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513803-878D-4031-8FAA-6578F423B7BF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CA7BF02-4ADE-426E-8CD1-F1ADC3C7113B}">
      <dgm:prSet phldrT="[文本]"/>
      <dgm:spPr/>
      <dgm:t>
        <a:bodyPr/>
        <a:lstStyle/>
        <a:p>
          <a:r>
            <a:rPr lang="zh-CN" altLang="en-US" dirty="0" smtClean="0"/>
            <a:t>接口自动化测试</a:t>
          </a:r>
          <a:endParaRPr lang="zh-CN" altLang="en-US" dirty="0"/>
        </a:p>
      </dgm:t>
    </dgm:pt>
    <dgm:pt modelId="{CC31C1F0-3C09-4FFB-A85A-6AEEAC785607}" type="parTrans" cxnId="{1AAD64A8-8C77-4A55-9ABC-196ED670EAE1}">
      <dgm:prSet/>
      <dgm:spPr/>
      <dgm:t>
        <a:bodyPr/>
        <a:lstStyle/>
        <a:p>
          <a:endParaRPr lang="zh-CN" altLang="en-US"/>
        </a:p>
      </dgm:t>
    </dgm:pt>
    <dgm:pt modelId="{473F6867-0806-41B7-B854-FFC91FE0BF0C}" type="sibTrans" cxnId="{1AAD64A8-8C77-4A55-9ABC-196ED670EAE1}">
      <dgm:prSet/>
      <dgm:spPr/>
      <dgm:t>
        <a:bodyPr/>
        <a:lstStyle/>
        <a:p>
          <a:endParaRPr lang="zh-CN" altLang="en-US"/>
        </a:p>
      </dgm:t>
    </dgm:pt>
    <dgm:pt modelId="{A20A9437-1BE0-40B6-8D84-195F33A9BDB1}">
      <dgm:prSet phldrT="[文本]"/>
      <dgm:spPr/>
      <dgm:t>
        <a:bodyPr/>
        <a:lstStyle/>
        <a:p>
          <a:r>
            <a:rPr lang="zh-CN" altLang="en-US" dirty="0" smtClean="0"/>
            <a:t>测试用例</a:t>
          </a:r>
          <a:endParaRPr lang="zh-CN" altLang="en-US" dirty="0"/>
        </a:p>
      </dgm:t>
    </dgm:pt>
    <dgm:pt modelId="{37FB8AD8-C73A-41FA-B222-754715E715E4}" type="parTrans" cxnId="{3D083D10-FD1A-4F98-B009-C76EF2E5AAD3}">
      <dgm:prSet/>
      <dgm:spPr/>
      <dgm:t>
        <a:bodyPr/>
        <a:lstStyle/>
        <a:p>
          <a:endParaRPr lang="zh-CN" altLang="en-US"/>
        </a:p>
      </dgm:t>
    </dgm:pt>
    <dgm:pt modelId="{1F4F28A0-3B6E-490E-8179-BB0AF3514293}" type="sibTrans" cxnId="{3D083D10-FD1A-4F98-B009-C76EF2E5AAD3}">
      <dgm:prSet/>
      <dgm:spPr/>
      <dgm:t>
        <a:bodyPr/>
        <a:lstStyle/>
        <a:p>
          <a:endParaRPr lang="zh-CN" altLang="en-US"/>
        </a:p>
      </dgm:t>
    </dgm:pt>
    <dgm:pt modelId="{7B60E03B-6426-4478-BB80-8B23E44A820D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en-US" altLang="zh-CN" dirty="0" smtClean="0"/>
        </a:p>
        <a:p>
          <a:r>
            <a:rPr lang="zh-CN" altLang="en-US" dirty="0" smtClean="0"/>
            <a:t>逻辑</a:t>
          </a:r>
          <a:endParaRPr lang="zh-CN" altLang="en-US" dirty="0"/>
        </a:p>
      </dgm:t>
    </dgm:pt>
    <dgm:pt modelId="{2AE6EAEF-AA17-4925-974B-8605CECB1FF6}" type="parTrans" cxnId="{BF4BC627-7F8B-455C-9955-7A219ED812EC}">
      <dgm:prSet/>
      <dgm:spPr/>
      <dgm:t>
        <a:bodyPr/>
        <a:lstStyle/>
        <a:p>
          <a:endParaRPr lang="zh-CN" altLang="en-US"/>
        </a:p>
      </dgm:t>
    </dgm:pt>
    <dgm:pt modelId="{7D74775A-CC93-4C6C-8303-1DF793EF4095}" type="sibTrans" cxnId="{BF4BC627-7F8B-455C-9955-7A219ED812EC}">
      <dgm:prSet/>
      <dgm:spPr/>
      <dgm:t>
        <a:bodyPr/>
        <a:lstStyle/>
        <a:p>
          <a:endParaRPr lang="zh-CN" altLang="en-US"/>
        </a:p>
      </dgm:t>
    </dgm:pt>
    <dgm:pt modelId="{EE83B8A6-63A8-4AB8-96C9-C981E03E509B}">
      <dgm:prSet phldrT="[文本]"/>
      <dgm:spPr/>
      <dgm:t>
        <a:bodyPr/>
        <a:lstStyle/>
        <a:p>
          <a:r>
            <a:rPr lang="zh-CN" altLang="en-US" dirty="0" smtClean="0"/>
            <a:t>测试过程</a:t>
          </a:r>
          <a:endParaRPr lang="zh-CN" altLang="en-US" dirty="0"/>
        </a:p>
      </dgm:t>
    </dgm:pt>
    <dgm:pt modelId="{BCA94159-8B36-4D5D-B20B-BA7C9493A82D}" type="parTrans" cxnId="{CF286CA6-163F-425D-AF24-04AEE5E0EAB1}">
      <dgm:prSet/>
      <dgm:spPr/>
      <dgm:t>
        <a:bodyPr/>
        <a:lstStyle/>
        <a:p>
          <a:endParaRPr lang="zh-CN" altLang="en-US"/>
        </a:p>
      </dgm:t>
    </dgm:pt>
    <dgm:pt modelId="{62CD9C23-AB88-43E6-9BCA-B9D51C1B9CD9}" type="sibTrans" cxnId="{CF286CA6-163F-425D-AF24-04AEE5E0EAB1}">
      <dgm:prSet/>
      <dgm:spPr/>
      <dgm:t>
        <a:bodyPr/>
        <a:lstStyle/>
        <a:p>
          <a:endParaRPr lang="zh-CN" altLang="en-US"/>
        </a:p>
      </dgm:t>
    </dgm:pt>
    <dgm:pt modelId="{B4563FB1-53CF-4CF4-873C-3803E0FC285E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en-US" altLang="zh-CN" dirty="0" smtClean="0"/>
        </a:p>
        <a:p>
          <a:r>
            <a:rPr lang="zh-CN" altLang="en-US" dirty="0" smtClean="0"/>
            <a:t>验证</a:t>
          </a:r>
          <a:endParaRPr lang="zh-CN" altLang="en-US" dirty="0"/>
        </a:p>
      </dgm:t>
    </dgm:pt>
    <dgm:pt modelId="{E3DAA416-1CE2-4302-BD55-E4C5FA60AD3E}" type="parTrans" cxnId="{69149032-8EB4-4580-B024-7AD4C5833224}">
      <dgm:prSet/>
      <dgm:spPr/>
      <dgm:t>
        <a:bodyPr/>
        <a:lstStyle/>
        <a:p>
          <a:endParaRPr lang="zh-CN" altLang="en-US"/>
        </a:p>
      </dgm:t>
    </dgm:pt>
    <dgm:pt modelId="{F050EFDB-3D14-4C95-BAC6-30D927384EA7}" type="sibTrans" cxnId="{69149032-8EB4-4580-B024-7AD4C5833224}">
      <dgm:prSet/>
      <dgm:spPr/>
      <dgm:t>
        <a:bodyPr/>
        <a:lstStyle/>
        <a:p>
          <a:endParaRPr lang="zh-CN" altLang="en-US"/>
        </a:p>
      </dgm:t>
    </dgm:pt>
    <dgm:pt modelId="{8603B0FA-6F59-439B-91B1-AF4623B2DDEA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en-US" altLang="zh-CN" dirty="0" smtClean="0"/>
        </a:p>
        <a:p>
          <a:r>
            <a:rPr lang="zh-CN" altLang="en-US" dirty="0" smtClean="0"/>
            <a:t>结果</a:t>
          </a:r>
          <a:endParaRPr lang="zh-CN" altLang="en-US" dirty="0"/>
        </a:p>
      </dgm:t>
    </dgm:pt>
    <dgm:pt modelId="{5EFCC5FF-80FB-45B7-81CA-0321F267A217}" type="parTrans" cxnId="{7CD39A77-1015-48D4-86DE-03296879D31E}">
      <dgm:prSet/>
      <dgm:spPr/>
      <dgm:t>
        <a:bodyPr/>
        <a:lstStyle/>
        <a:p>
          <a:endParaRPr lang="zh-CN" altLang="en-US"/>
        </a:p>
      </dgm:t>
    </dgm:pt>
    <dgm:pt modelId="{D4A388F2-366E-454F-B25E-BD84ED6D055C}" type="sibTrans" cxnId="{7CD39A77-1015-48D4-86DE-03296879D31E}">
      <dgm:prSet/>
      <dgm:spPr/>
      <dgm:t>
        <a:bodyPr/>
        <a:lstStyle/>
        <a:p>
          <a:endParaRPr lang="zh-CN" altLang="en-US"/>
        </a:p>
      </dgm:t>
    </dgm:pt>
    <dgm:pt modelId="{6FF6014A-C347-46DF-A5DF-F7AE2C8058E4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en-US" altLang="zh-CN" dirty="0" smtClean="0"/>
        </a:p>
        <a:p>
          <a:r>
            <a:rPr lang="zh-CN" altLang="en-US" dirty="0" smtClean="0"/>
            <a:t>报告</a:t>
          </a:r>
          <a:endParaRPr lang="zh-CN" altLang="en-US" dirty="0"/>
        </a:p>
      </dgm:t>
    </dgm:pt>
    <dgm:pt modelId="{70FD322A-48C3-4B1F-9A92-B578A934E2DA}" type="parTrans" cxnId="{24788374-ADF1-4A5F-8E19-D2B357E296E7}">
      <dgm:prSet/>
      <dgm:spPr/>
      <dgm:t>
        <a:bodyPr/>
        <a:lstStyle/>
        <a:p>
          <a:endParaRPr lang="zh-CN" altLang="en-US"/>
        </a:p>
      </dgm:t>
    </dgm:pt>
    <dgm:pt modelId="{50F36ACD-B390-4521-9EB9-DBD09B24342B}" type="sibTrans" cxnId="{24788374-ADF1-4A5F-8E19-D2B357E296E7}">
      <dgm:prSet/>
      <dgm:spPr/>
      <dgm:t>
        <a:bodyPr/>
        <a:lstStyle/>
        <a:p>
          <a:endParaRPr lang="zh-CN" altLang="en-US"/>
        </a:p>
      </dgm:t>
    </dgm:pt>
    <dgm:pt modelId="{8551CA77-D605-4A46-B10C-2D98D1CC0394}">
      <dgm:prSet phldrT="[文本]"/>
      <dgm:spPr/>
      <dgm:t>
        <a:bodyPr/>
        <a:lstStyle/>
        <a:p>
          <a:r>
            <a:rPr lang="zh-CN" altLang="en-US" dirty="0" smtClean="0"/>
            <a:t>日志</a:t>
          </a:r>
          <a:endParaRPr lang="en-US" altLang="zh-CN" dirty="0" smtClean="0"/>
        </a:p>
        <a:p>
          <a:r>
            <a:rPr lang="zh-CN" altLang="en-US" dirty="0" smtClean="0"/>
            <a:t>记录</a:t>
          </a:r>
          <a:endParaRPr lang="zh-CN" altLang="en-US" dirty="0"/>
        </a:p>
      </dgm:t>
    </dgm:pt>
    <dgm:pt modelId="{A4CC2FDD-8482-47BF-A91A-303EFA490A9D}" type="parTrans" cxnId="{84BF758A-A7D3-4AA7-97CF-1580A719F6C6}">
      <dgm:prSet/>
      <dgm:spPr/>
      <dgm:t>
        <a:bodyPr/>
        <a:lstStyle/>
        <a:p>
          <a:endParaRPr lang="zh-CN" altLang="en-US"/>
        </a:p>
      </dgm:t>
    </dgm:pt>
    <dgm:pt modelId="{1CAD78EA-CB2E-4900-9439-C3D47564FAE3}" type="sibTrans" cxnId="{84BF758A-A7D3-4AA7-97CF-1580A719F6C6}">
      <dgm:prSet/>
      <dgm:spPr/>
      <dgm:t>
        <a:bodyPr/>
        <a:lstStyle/>
        <a:p>
          <a:endParaRPr lang="zh-CN" altLang="en-US"/>
        </a:p>
      </dgm:t>
    </dgm:pt>
    <dgm:pt modelId="{296DDF2B-D700-45BC-8ABB-4B8AB6D9D7FE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en-US" altLang="zh-CN" dirty="0" smtClean="0"/>
        </a:p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EDF3CC76-A7E4-440A-A169-E830788A1A68}" type="parTrans" cxnId="{A2CF7475-1E00-4685-9D3A-F492EB1A5A77}">
      <dgm:prSet/>
      <dgm:spPr/>
      <dgm:t>
        <a:bodyPr/>
        <a:lstStyle/>
        <a:p>
          <a:endParaRPr lang="zh-CN" altLang="en-US"/>
        </a:p>
      </dgm:t>
    </dgm:pt>
    <dgm:pt modelId="{6F534139-589D-411B-A995-EA29A59CB117}" type="sibTrans" cxnId="{A2CF7475-1E00-4685-9D3A-F492EB1A5A77}">
      <dgm:prSet/>
      <dgm:spPr/>
      <dgm:t>
        <a:bodyPr/>
        <a:lstStyle/>
        <a:p>
          <a:endParaRPr lang="zh-CN" altLang="en-US"/>
        </a:p>
      </dgm:t>
    </dgm:pt>
    <dgm:pt modelId="{0361E560-A2E9-434D-8F63-53C0DBB3139C}">
      <dgm:prSet phldrT="[文本]"/>
      <dgm:spPr/>
      <dgm:t>
        <a:bodyPr/>
        <a:lstStyle/>
        <a:p>
          <a:r>
            <a:rPr lang="zh-CN" altLang="en-US" dirty="0" smtClean="0"/>
            <a:t>测试</a:t>
          </a:r>
          <a:endParaRPr lang="en-US" altLang="zh-CN" dirty="0" smtClean="0"/>
        </a:p>
        <a:p>
          <a:r>
            <a:rPr lang="zh-CN" altLang="en-US" dirty="0" smtClean="0"/>
            <a:t>执行</a:t>
          </a:r>
          <a:endParaRPr lang="zh-CN" altLang="en-US" dirty="0"/>
        </a:p>
      </dgm:t>
    </dgm:pt>
    <dgm:pt modelId="{EF065485-ACEF-47C0-8A93-E9D26B18A5A1}" type="parTrans" cxnId="{8C96547A-89CF-41BB-A7ED-6676C8DC4C78}">
      <dgm:prSet/>
      <dgm:spPr/>
      <dgm:t>
        <a:bodyPr/>
        <a:lstStyle/>
        <a:p>
          <a:endParaRPr lang="zh-CN" altLang="en-US"/>
        </a:p>
      </dgm:t>
    </dgm:pt>
    <dgm:pt modelId="{2800AF75-EC0E-43D9-9D25-5C42BA2E99DC}" type="sibTrans" cxnId="{8C96547A-89CF-41BB-A7ED-6676C8DC4C78}">
      <dgm:prSet/>
      <dgm:spPr/>
      <dgm:t>
        <a:bodyPr/>
        <a:lstStyle/>
        <a:p>
          <a:endParaRPr lang="zh-CN" altLang="en-US"/>
        </a:p>
      </dgm:t>
    </dgm:pt>
    <dgm:pt modelId="{3A7AEBD3-8914-4E5F-AAE4-A974AB171B44}">
      <dgm:prSet phldrT="[文本]"/>
      <dgm:spPr/>
      <dgm:t>
        <a:bodyPr/>
        <a:lstStyle/>
        <a:p>
          <a:r>
            <a:rPr lang="zh-CN" altLang="en-US" dirty="0" smtClean="0"/>
            <a:t>持续</a:t>
          </a:r>
          <a:endParaRPr lang="en-US" altLang="zh-CN" dirty="0" smtClean="0"/>
        </a:p>
        <a:p>
          <a:r>
            <a:rPr lang="zh-CN" altLang="en-US" dirty="0" smtClean="0"/>
            <a:t>集成</a:t>
          </a:r>
          <a:endParaRPr lang="zh-CN" altLang="en-US" dirty="0"/>
        </a:p>
      </dgm:t>
    </dgm:pt>
    <dgm:pt modelId="{E9D3A774-E0DA-4D99-8B9D-A0133193D42D}" type="parTrans" cxnId="{33EB4A21-C1D3-412E-AA71-EDE23C2EAA42}">
      <dgm:prSet/>
      <dgm:spPr/>
      <dgm:t>
        <a:bodyPr/>
        <a:lstStyle/>
        <a:p>
          <a:endParaRPr lang="zh-CN" altLang="en-US"/>
        </a:p>
      </dgm:t>
    </dgm:pt>
    <dgm:pt modelId="{FB1481A5-74A2-49C4-B16F-E20E475A2F14}" type="sibTrans" cxnId="{33EB4A21-C1D3-412E-AA71-EDE23C2EAA42}">
      <dgm:prSet/>
      <dgm:spPr/>
      <dgm:t>
        <a:bodyPr/>
        <a:lstStyle/>
        <a:p>
          <a:endParaRPr lang="zh-CN" altLang="en-US"/>
        </a:p>
      </dgm:t>
    </dgm:pt>
    <dgm:pt modelId="{BE6CECCF-2E63-4C2C-803F-829D3BD15010}">
      <dgm:prSet phldrT="[文本]"/>
      <dgm:spPr/>
      <dgm:t>
        <a:bodyPr/>
        <a:lstStyle/>
        <a:p>
          <a:r>
            <a:rPr lang="en-US" altLang="zh-CN" dirty="0" smtClean="0"/>
            <a:t>Jenkins</a:t>
          </a:r>
          <a:endParaRPr lang="zh-CN" altLang="en-US" dirty="0"/>
        </a:p>
      </dgm:t>
    </dgm:pt>
    <dgm:pt modelId="{284D5431-DECD-4608-9140-687BF3DC2A2A}" type="parTrans" cxnId="{8C64BE21-8BE6-4431-B23B-0F6C714EDAE5}">
      <dgm:prSet/>
      <dgm:spPr/>
      <dgm:t>
        <a:bodyPr/>
        <a:lstStyle/>
        <a:p>
          <a:endParaRPr lang="zh-CN" altLang="en-US"/>
        </a:p>
      </dgm:t>
    </dgm:pt>
    <dgm:pt modelId="{321B3E8B-EEC9-45A0-B3CB-05097CD13ED5}" type="sibTrans" cxnId="{8C64BE21-8BE6-4431-B23B-0F6C714EDAE5}">
      <dgm:prSet/>
      <dgm:spPr/>
      <dgm:t>
        <a:bodyPr/>
        <a:lstStyle/>
        <a:p>
          <a:endParaRPr lang="zh-CN" altLang="en-US"/>
        </a:p>
      </dgm:t>
    </dgm:pt>
    <dgm:pt modelId="{8D0B5F32-5505-4F65-A579-176547FF8A9D}" type="pres">
      <dgm:prSet presAssocID="{C8513803-878D-4031-8FAA-6578F423B7B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7976CE6-B912-4932-9062-8BBB5A1CC600}" type="pres">
      <dgm:prSet presAssocID="{8CA7BF02-4ADE-426E-8CD1-F1ADC3C7113B}" presName="vertOne" presStyleCnt="0"/>
      <dgm:spPr/>
    </dgm:pt>
    <dgm:pt modelId="{D6A0A599-9F35-4ACA-A29E-B5BACF0D67DC}" type="pres">
      <dgm:prSet presAssocID="{8CA7BF02-4ADE-426E-8CD1-F1ADC3C7113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C25E86-5B05-49AE-8B50-DFD0528C8051}" type="pres">
      <dgm:prSet presAssocID="{8CA7BF02-4ADE-426E-8CD1-F1ADC3C7113B}" presName="parTransOne" presStyleCnt="0"/>
      <dgm:spPr/>
    </dgm:pt>
    <dgm:pt modelId="{5D77ED90-7BFE-4465-98D6-02B78EB7001E}" type="pres">
      <dgm:prSet presAssocID="{8CA7BF02-4ADE-426E-8CD1-F1ADC3C7113B}" presName="horzOne" presStyleCnt="0"/>
      <dgm:spPr/>
    </dgm:pt>
    <dgm:pt modelId="{6D0A435C-92FE-4C6E-A2B3-32161069A1AA}" type="pres">
      <dgm:prSet presAssocID="{A20A9437-1BE0-40B6-8D84-195F33A9BDB1}" presName="vertTwo" presStyleCnt="0"/>
      <dgm:spPr/>
    </dgm:pt>
    <dgm:pt modelId="{88762BC2-CE17-4296-8D69-627F1CC6B320}" type="pres">
      <dgm:prSet presAssocID="{A20A9437-1BE0-40B6-8D84-195F33A9BDB1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92D3639-6678-497B-8B46-863E03F24DDA}" type="pres">
      <dgm:prSet presAssocID="{A20A9437-1BE0-40B6-8D84-195F33A9BDB1}" presName="parTransTwo" presStyleCnt="0"/>
      <dgm:spPr/>
    </dgm:pt>
    <dgm:pt modelId="{E9873186-2F25-4A3A-864F-BA4F87D91EEB}" type="pres">
      <dgm:prSet presAssocID="{A20A9437-1BE0-40B6-8D84-195F33A9BDB1}" presName="horzTwo" presStyleCnt="0"/>
      <dgm:spPr/>
    </dgm:pt>
    <dgm:pt modelId="{A9AEB5F1-F1DF-4619-971B-E5233140FBB9}" type="pres">
      <dgm:prSet presAssocID="{7B60E03B-6426-4478-BB80-8B23E44A820D}" presName="vertThree" presStyleCnt="0"/>
      <dgm:spPr/>
    </dgm:pt>
    <dgm:pt modelId="{55E92CA7-EEFB-4CA4-AF8F-3F562BE9164F}" type="pres">
      <dgm:prSet presAssocID="{7B60E03B-6426-4478-BB80-8B23E44A820D}" presName="txThre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017BA8B-6EAD-4BEE-B204-2940B4CE77AB}" type="pres">
      <dgm:prSet presAssocID="{7B60E03B-6426-4478-BB80-8B23E44A820D}" presName="horzThree" presStyleCnt="0"/>
      <dgm:spPr/>
    </dgm:pt>
    <dgm:pt modelId="{F83AAEC4-8DC1-4ECA-8848-1BCE7EEA175C}" type="pres">
      <dgm:prSet presAssocID="{7D74775A-CC93-4C6C-8303-1DF793EF4095}" presName="sibSpaceThree" presStyleCnt="0"/>
      <dgm:spPr/>
    </dgm:pt>
    <dgm:pt modelId="{C63CBCDB-FBFC-4CCD-B4DB-6C54E08DEB66}" type="pres">
      <dgm:prSet presAssocID="{296DDF2B-D700-45BC-8ABB-4B8AB6D9D7FE}" presName="vertThree" presStyleCnt="0"/>
      <dgm:spPr/>
    </dgm:pt>
    <dgm:pt modelId="{E4B05D9C-F90A-4D33-B9F5-DF252F976796}" type="pres">
      <dgm:prSet presAssocID="{296DDF2B-D700-45BC-8ABB-4B8AB6D9D7FE}" presName="txThre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ABB571-4AFD-4E61-AC92-C2C4AB439DB7}" type="pres">
      <dgm:prSet presAssocID="{296DDF2B-D700-45BC-8ABB-4B8AB6D9D7FE}" presName="horzThree" presStyleCnt="0"/>
      <dgm:spPr/>
    </dgm:pt>
    <dgm:pt modelId="{CBFA8BEA-FE6F-4535-92A5-BDA1ECF268A2}" type="pres">
      <dgm:prSet presAssocID="{1F4F28A0-3B6E-490E-8179-BB0AF3514293}" presName="sibSpaceTwo" presStyleCnt="0"/>
      <dgm:spPr/>
    </dgm:pt>
    <dgm:pt modelId="{DE379510-A400-4A74-8033-10A9FDF87D57}" type="pres">
      <dgm:prSet presAssocID="{EE83B8A6-63A8-4AB8-96C9-C981E03E509B}" presName="vertTwo" presStyleCnt="0"/>
      <dgm:spPr/>
    </dgm:pt>
    <dgm:pt modelId="{D4A7A214-7C50-41E2-A93E-3EE3B47B079E}" type="pres">
      <dgm:prSet presAssocID="{EE83B8A6-63A8-4AB8-96C9-C981E03E509B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77D592D-086C-4FC9-B9DD-717CAC495BE0}" type="pres">
      <dgm:prSet presAssocID="{EE83B8A6-63A8-4AB8-96C9-C981E03E509B}" presName="parTransTwo" presStyleCnt="0"/>
      <dgm:spPr/>
    </dgm:pt>
    <dgm:pt modelId="{DF62FA19-3631-41A2-9166-641CBA65F0BB}" type="pres">
      <dgm:prSet presAssocID="{EE83B8A6-63A8-4AB8-96C9-C981E03E509B}" presName="horzTwo" presStyleCnt="0"/>
      <dgm:spPr/>
    </dgm:pt>
    <dgm:pt modelId="{17EF17C0-6BD6-4DBD-BB95-F556B50D3F01}" type="pres">
      <dgm:prSet presAssocID="{0361E560-A2E9-434D-8F63-53C0DBB3139C}" presName="vertThree" presStyleCnt="0"/>
      <dgm:spPr/>
    </dgm:pt>
    <dgm:pt modelId="{04495235-ADE6-4CAA-B604-F17293788D26}" type="pres">
      <dgm:prSet presAssocID="{0361E560-A2E9-434D-8F63-53C0DBB3139C}" presName="txThre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9402BB-0F32-4856-93E8-B93305749BEE}" type="pres">
      <dgm:prSet presAssocID="{0361E560-A2E9-434D-8F63-53C0DBB3139C}" presName="horzThree" presStyleCnt="0"/>
      <dgm:spPr/>
    </dgm:pt>
    <dgm:pt modelId="{FE7F9C44-1674-4C6C-9F9B-BD17C944117F}" type="pres">
      <dgm:prSet presAssocID="{2800AF75-EC0E-43D9-9D25-5C42BA2E99DC}" presName="sibSpaceThree" presStyleCnt="0"/>
      <dgm:spPr/>
    </dgm:pt>
    <dgm:pt modelId="{03E584EF-640B-44F4-BE96-37EBD4BE7F57}" type="pres">
      <dgm:prSet presAssocID="{B4563FB1-53CF-4CF4-873C-3803E0FC285E}" presName="vertThree" presStyleCnt="0"/>
      <dgm:spPr/>
    </dgm:pt>
    <dgm:pt modelId="{DD6CCC0D-2465-40EF-8237-4B98B4358EB6}" type="pres">
      <dgm:prSet presAssocID="{B4563FB1-53CF-4CF4-873C-3803E0FC285E}" presName="txThre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86A7A8-B8D4-4051-BB1C-1A70FC4591CD}" type="pres">
      <dgm:prSet presAssocID="{B4563FB1-53CF-4CF4-873C-3803E0FC285E}" presName="horzThree" presStyleCnt="0"/>
      <dgm:spPr/>
    </dgm:pt>
    <dgm:pt modelId="{E8A9A4A8-B5E2-41D5-9089-9AD2C0396529}" type="pres">
      <dgm:prSet presAssocID="{F050EFDB-3D14-4C95-BAC6-30D927384EA7}" presName="sibSpaceThree" presStyleCnt="0"/>
      <dgm:spPr/>
    </dgm:pt>
    <dgm:pt modelId="{2489600F-E7C6-49F7-802C-A03A868E76AA}" type="pres">
      <dgm:prSet presAssocID="{8551CA77-D605-4A46-B10C-2D98D1CC0394}" presName="vertThree" presStyleCnt="0"/>
      <dgm:spPr/>
    </dgm:pt>
    <dgm:pt modelId="{733A17C4-8762-4DF8-9419-4F74CB5818D4}" type="pres">
      <dgm:prSet presAssocID="{8551CA77-D605-4A46-B10C-2D98D1CC0394}" presName="txThre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9AE1CD-DEE0-47A8-B0AA-46AB9FE171BA}" type="pres">
      <dgm:prSet presAssocID="{8551CA77-D605-4A46-B10C-2D98D1CC0394}" presName="horzThree" presStyleCnt="0"/>
      <dgm:spPr/>
    </dgm:pt>
    <dgm:pt modelId="{939CE7C4-CB35-441C-995E-49902D17DA6C}" type="pres">
      <dgm:prSet presAssocID="{62CD9C23-AB88-43E6-9BCA-B9D51C1B9CD9}" presName="sibSpaceTwo" presStyleCnt="0"/>
      <dgm:spPr/>
    </dgm:pt>
    <dgm:pt modelId="{323D5E4C-D458-4D2C-8626-88C47DA85D7D}" type="pres">
      <dgm:prSet presAssocID="{8603B0FA-6F59-439B-91B1-AF4623B2DDEA}" presName="vertTwo" presStyleCnt="0"/>
      <dgm:spPr/>
    </dgm:pt>
    <dgm:pt modelId="{EB0E2488-FA8B-44A4-B3AD-61E4BE0CBBE1}" type="pres">
      <dgm:prSet presAssocID="{8603B0FA-6F59-439B-91B1-AF4623B2DDEA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F188F0-D8E0-48DE-9DB9-5E0D10123429}" type="pres">
      <dgm:prSet presAssocID="{8603B0FA-6F59-439B-91B1-AF4623B2DDEA}" presName="parTransTwo" presStyleCnt="0"/>
      <dgm:spPr/>
    </dgm:pt>
    <dgm:pt modelId="{A2DFA67B-BDF5-460F-A33E-E0C4B1CBB08A}" type="pres">
      <dgm:prSet presAssocID="{8603B0FA-6F59-439B-91B1-AF4623B2DDEA}" presName="horzTwo" presStyleCnt="0"/>
      <dgm:spPr/>
    </dgm:pt>
    <dgm:pt modelId="{96C168F2-0368-4FD5-B70F-4CA47BCD8B6A}" type="pres">
      <dgm:prSet presAssocID="{6FF6014A-C347-46DF-A5DF-F7AE2C8058E4}" presName="vertThree" presStyleCnt="0"/>
      <dgm:spPr/>
    </dgm:pt>
    <dgm:pt modelId="{E32B45D9-A9C4-4E8D-9BD0-04E8CD541A40}" type="pres">
      <dgm:prSet presAssocID="{6FF6014A-C347-46DF-A5DF-F7AE2C8058E4}" presName="txThre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8F342F2-9AD5-4960-A74E-A8DDFDEDE547}" type="pres">
      <dgm:prSet presAssocID="{6FF6014A-C347-46DF-A5DF-F7AE2C8058E4}" presName="horzThree" presStyleCnt="0"/>
      <dgm:spPr/>
    </dgm:pt>
    <dgm:pt modelId="{96C866E2-E49C-4ED4-AEE9-CF2E1EFCDF3C}" type="pres">
      <dgm:prSet presAssocID="{D4A388F2-366E-454F-B25E-BD84ED6D055C}" presName="sibSpaceTwo" presStyleCnt="0"/>
      <dgm:spPr/>
    </dgm:pt>
    <dgm:pt modelId="{D9EDA951-BA93-4ECF-9BFA-04EC5B75905D}" type="pres">
      <dgm:prSet presAssocID="{3A7AEBD3-8914-4E5F-AAE4-A974AB171B44}" presName="vertTwo" presStyleCnt="0"/>
      <dgm:spPr/>
    </dgm:pt>
    <dgm:pt modelId="{F413ED24-2DCA-413C-A851-2483905C8BE4}" type="pres">
      <dgm:prSet presAssocID="{3A7AEBD3-8914-4E5F-AAE4-A974AB171B44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0CD89E-702B-4EF1-944B-6735329B67CC}" type="pres">
      <dgm:prSet presAssocID="{3A7AEBD3-8914-4E5F-AAE4-A974AB171B44}" presName="parTransTwo" presStyleCnt="0"/>
      <dgm:spPr/>
    </dgm:pt>
    <dgm:pt modelId="{60C84CCF-ED10-48ED-B63E-8E7E0842C5B8}" type="pres">
      <dgm:prSet presAssocID="{3A7AEBD3-8914-4E5F-AAE4-A974AB171B44}" presName="horzTwo" presStyleCnt="0"/>
      <dgm:spPr/>
    </dgm:pt>
    <dgm:pt modelId="{953E2AA3-1AE7-4B9B-BE59-F6D4E5CBD0B2}" type="pres">
      <dgm:prSet presAssocID="{BE6CECCF-2E63-4C2C-803F-829D3BD15010}" presName="vertThree" presStyleCnt="0"/>
      <dgm:spPr/>
    </dgm:pt>
    <dgm:pt modelId="{215C4592-758F-43E0-9BC9-7B8ED09814FE}" type="pres">
      <dgm:prSet presAssocID="{BE6CECCF-2E63-4C2C-803F-829D3BD15010}" presName="txThre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24DF420-B734-4521-B1E5-1FD38B8FC137}" type="pres">
      <dgm:prSet presAssocID="{BE6CECCF-2E63-4C2C-803F-829D3BD15010}" presName="horzThree" presStyleCnt="0"/>
      <dgm:spPr/>
    </dgm:pt>
  </dgm:ptLst>
  <dgm:cxnLst>
    <dgm:cxn modelId="{4DDA6EF1-75C0-4B2E-BBF2-93EB627EA22D}" type="presOf" srcId="{8603B0FA-6F59-439B-91B1-AF4623B2DDEA}" destId="{EB0E2488-FA8B-44A4-B3AD-61E4BE0CBBE1}" srcOrd="0" destOrd="0" presId="urn:microsoft.com/office/officeart/2005/8/layout/hierarchy4"/>
    <dgm:cxn modelId="{8C64BE21-8BE6-4431-B23B-0F6C714EDAE5}" srcId="{3A7AEBD3-8914-4E5F-AAE4-A974AB171B44}" destId="{BE6CECCF-2E63-4C2C-803F-829D3BD15010}" srcOrd="0" destOrd="0" parTransId="{284D5431-DECD-4608-9140-687BF3DC2A2A}" sibTransId="{321B3E8B-EEC9-45A0-B3CB-05097CD13ED5}"/>
    <dgm:cxn modelId="{3D083D10-FD1A-4F98-B009-C76EF2E5AAD3}" srcId="{8CA7BF02-4ADE-426E-8CD1-F1ADC3C7113B}" destId="{A20A9437-1BE0-40B6-8D84-195F33A9BDB1}" srcOrd="0" destOrd="0" parTransId="{37FB8AD8-C73A-41FA-B222-754715E715E4}" sibTransId="{1F4F28A0-3B6E-490E-8179-BB0AF3514293}"/>
    <dgm:cxn modelId="{BF4BC627-7F8B-455C-9955-7A219ED812EC}" srcId="{A20A9437-1BE0-40B6-8D84-195F33A9BDB1}" destId="{7B60E03B-6426-4478-BB80-8B23E44A820D}" srcOrd="0" destOrd="0" parTransId="{2AE6EAEF-AA17-4925-974B-8605CECB1FF6}" sibTransId="{7D74775A-CC93-4C6C-8303-1DF793EF4095}"/>
    <dgm:cxn modelId="{7CD39A77-1015-48D4-86DE-03296879D31E}" srcId="{8CA7BF02-4ADE-426E-8CD1-F1ADC3C7113B}" destId="{8603B0FA-6F59-439B-91B1-AF4623B2DDEA}" srcOrd="2" destOrd="0" parTransId="{5EFCC5FF-80FB-45B7-81CA-0321F267A217}" sibTransId="{D4A388F2-366E-454F-B25E-BD84ED6D055C}"/>
    <dgm:cxn modelId="{171FDAE7-7A67-4649-8C09-D00B5FCA344F}" type="presOf" srcId="{B4563FB1-53CF-4CF4-873C-3803E0FC285E}" destId="{DD6CCC0D-2465-40EF-8237-4B98B4358EB6}" srcOrd="0" destOrd="0" presId="urn:microsoft.com/office/officeart/2005/8/layout/hierarchy4"/>
    <dgm:cxn modelId="{84BF758A-A7D3-4AA7-97CF-1580A719F6C6}" srcId="{EE83B8A6-63A8-4AB8-96C9-C981E03E509B}" destId="{8551CA77-D605-4A46-B10C-2D98D1CC0394}" srcOrd="2" destOrd="0" parTransId="{A4CC2FDD-8482-47BF-A91A-303EFA490A9D}" sibTransId="{1CAD78EA-CB2E-4900-9439-C3D47564FAE3}"/>
    <dgm:cxn modelId="{6309EF2F-1073-4B46-B53B-7CCB632DC197}" type="presOf" srcId="{0361E560-A2E9-434D-8F63-53C0DBB3139C}" destId="{04495235-ADE6-4CAA-B604-F17293788D26}" srcOrd="0" destOrd="0" presId="urn:microsoft.com/office/officeart/2005/8/layout/hierarchy4"/>
    <dgm:cxn modelId="{1CD502AC-7954-4EA6-ABA3-85510021E251}" type="presOf" srcId="{8CA7BF02-4ADE-426E-8CD1-F1ADC3C7113B}" destId="{D6A0A599-9F35-4ACA-A29E-B5BACF0D67DC}" srcOrd="0" destOrd="0" presId="urn:microsoft.com/office/officeart/2005/8/layout/hierarchy4"/>
    <dgm:cxn modelId="{F99287E1-C32E-4F95-B26A-596EAABA06F1}" type="presOf" srcId="{BE6CECCF-2E63-4C2C-803F-829D3BD15010}" destId="{215C4592-758F-43E0-9BC9-7B8ED09814FE}" srcOrd="0" destOrd="0" presId="urn:microsoft.com/office/officeart/2005/8/layout/hierarchy4"/>
    <dgm:cxn modelId="{4F565557-7A5C-4180-9571-54DEA8C64606}" type="presOf" srcId="{C8513803-878D-4031-8FAA-6578F423B7BF}" destId="{8D0B5F32-5505-4F65-A579-176547FF8A9D}" srcOrd="0" destOrd="0" presId="urn:microsoft.com/office/officeart/2005/8/layout/hierarchy4"/>
    <dgm:cxn modelId="{C0A3577B-B141-4861-BC0D-39E2983E42B9}" type="presOf" srcId="{8551CA77-D605-4A46-B10C-2D98D1CC0394}" destId="{733A17C4-8762-4DF8-9419-4F74CB5818D4}" srcOrd="0" destOrd="0" presId="urn:microsoft.com/office/officeart/2005/8/layout/hierarchy4"/>
    <dgm:cxn modelId="{77A1BC37-AFAF-4ABC-AE51-F43F2B612527}" type="presOf" srcId="{6FF6014A-C347-46DF-A5DF-F7AE2C8058E4}" destId="{E32B45D9-A9C4-4E8D-9BD0-04E8CD541A40}" srcOrd="0" destOrd="0" presId="urn:microsoft.com/office/officeart/2005/8/layout/hierarchy4"/>
    <dgm:cxn modelId="{6B635ADD-3CBE-4884-BD12-8002A4521500}" type="presOf" srcId="{A20A9437-1BE0-40B6-8D84-195F33A9BDB1}" destId="{88762BC2-CE17-4296-8D69-627F1CC6B320}" srcOrd="0" destOrd="0" presId="urn:microsoft.com/office/officeart/2005/8/layout/hierarchy4"/>
    <dgm:cxn modelId="{CF286CA6-163F-425D-AF24-04AEE5E0EAB1}" srcId="{8CA7BF02-4ADE-426E-8CD1-F1ADC3C7113B}" destId="{EE83B8A6-63A8-4AB8-96C9-C981E03E509B}" srcOrd="1" destOrd="0" parTransId="{BCA94159-8B36-4D5D-B20B-BA7C9493A82D}" sibTransId="{62CD9C23-AB88-43E6-9BCA-B9D51C1B9CD9}"/>
    <dgm:cxn modelId="{33EB4A21-C1D3-412E-AA71-EDE23C2EAA42}" srcId="{8CA7BF02-4ADE-426E-8CD1-F1ADC3C7113B}" destId="{3A7AEBD3-8914-4E5F-AAE4-A974AB171B44}" srcOrd="3" destOrd="0" parTransId="{E9D3A774-E0DA-4D99-8B9D-A0133193D42D}" sibTransId="{FB1481A5-74A2-49C4-B16F-E20E475A2F14}"/>
    <dgm:cxn modelId="{8C96547A-89CF-41BB-A7ED-6676C8DC4C78}" srcId="{EE83B8A6-63A8-4AB8-96C9-C981E03E509B}" destId="{0361E560-A2E9-434D-8F63-53C0DBB3139C}" srcOrd="0" destOrd="0" parTransId="{EF065485-ACEF-47C0-8A93-E9D26B18A5A1}" sibTransId="{2800AF75-EC0E-43D9-9D25-5C42BA2E99DC}"/>
    <dgm:cxn modelId="{1AAD64A8-8C77-4A55-9ABC-196ED670EAE1}" srcId="{C8513803-878D-4031-8FAA-6578F423B7BF}" destId="{8CA7BF02-4ADE-426E-8CD1-F1ADC3C7113B}" srcOrd="0" destOrd="0" parTransId="{CC31C1F0-3C09-4FFB-A85A-6AEEAC785607}" sibTransId="{473F6867-0806-41B7-B854-FFC91FE0BF0C}"/>
    <dgm:cxn modelId="{2D62D635-2614-4212-9924-CF2F10CA7FB8}" type="presOf" srcId="{EE83B8A6-63A8-4AB8-96C9-C981E03E509B}" destId="{D4A7A214-7C50-41E2-A93E-3EE3B47B079E}" srcOrd="0" destOrd="0" presId="urn:microsoft.com/office/officeart/2005/8/layout/hierarchy4"/>
    <dgm:cxn modelId="{24788374-ADF1-4A5F-8E19-D2B357E296E7}" srcId="{8603B0FA-6F59-439B-91B1-AF4623B2DDEA}" destId="{6FF6014A-C347-46DF-A5DF-F7AE2C8058E4}" srcOrd="0" destOrd="0" parTransId="{70FD322A-48C3-4B1F-9A92-B578A934E2DA}" sibTransId="{50F36ACD-B390-4521-9EB9-DBD09B24342B}"/>
    <dgm:cxn modelId="{5014BA6D-33F6-4910-8FB3-4270249A215E}" type="presOf" srcId="{3A7AEBD3-8914-4E5F-AAE4-A974AB171B44}" destId="{F413ED24-2DCA-413C-A851-2483905C8BE4}" srcOrd="0" destOrd="0" presId="urn:microsoft.com/office/officeart/2005/8/layout/hierarchy4"/>
    <dgm:cxn modelId="{949CEF26-DA94-4341-ADA6-44A83D835B6E}" type="presOf" srcId="{7B60E03B-6426-4478-BB80-8B23E44A820D}" destId="{55E92CA7-EEFB-4CA4-AF8F-3F562BE9164F}" srcOrd="0" destOrd="0" presId="urn:microsoft.com/office/officeart/2005/8/layout/hierarchy4"/>
    <dgm:cxn modelId="{A2CF7475-1E00-4685-9D3A-F492EB1A5A77}" srcId="{A20A9437-1BE0-40B6-8D84-195F33A9BDB1}" destId="{296DDF2B-D700-45BC-8ABB-4B8AB6D9D7FE}" srcOrd="1" destOrd="0" parTransId="{EDF3CC76-A7E4-440A-A169-E830788A1A68}" sibTransId="{6F534139-589D-411B-A995-EA29A59CB117}"/>
    <dgm:cxn modelId="{69149032-8EB4-4580-B024-7AD4C5833224}" srcId="{EE83B8A6-63A8-4AB8-96C9-C981E03E509B}" destId="{B4563FB1-53CF-4CF4-873C-3803E0FC285E}" srcOrd="1" destOrd="0" parTransId="{E3DAA416-1CE2-4302-BD55-E4C5FA60AD3E}" sibTransId="{F050EFDB-3D14-4C95-BAC6-30D927384EA7}"/>
    <dgm:cxn modelId="{FACF082F-AF9D-436A-9AD0-22DE294A5B27}" type="presOf" srcId="{296DDF2B-D700-45BC-8ABB-4B8AB6D9D7FE}" destId="{E4B05D9C-F90A-4D33-B9F5-DF252F976796}" srcOrd="0" destOrd="0" presId="urn:microsoft.com/office/officeart/2005/8/layout/hierarchy4"/>
    <dgm:cxn modelId="{54824A58-6263-4B2E-B31D-CA649DEC0597}" type="presParOf" srcId="{8D0B5F32-5505-4F65-A579-176547FF8A9D}" destId="{F7976CE6-B912-4932-9062-8BBB5A1CC600}" srcOrd="0" destOrd="0" presId="urn:microsoft.com/office/officeart/2005/8/layout/hierarchy4"/>
    <dgm:cxn modelId="{8E3D2881-0764-4FEC-A287-0203173A711D}" type="presParOf" srcId="{F7976CE6-B912-4932-9062-8BBB5A1CC600}" destId="{D6A0A599-9F35-4ACA-A29E-B5BACF0D67DC}" srcOrd="0" destOrd="0" presId="urn:microsoft.com/office/officeart/2005/8/layout/hierarchy4"/>
    <dgm:cxn modelId="{FF2083A1-1D95-416F-BDDF-A89E0177330A}" type="presParOf" srcId="{F7976CE6-B912-4932-9062-8BBB5A1CC600}" destId="{34C25E86-5B05-49AE-8B50-DFD0528C8051}" srcOrd="1" destOrd="0" presId="urn:microsoft.com/office/officeart/2005/8/layout/hierarchy4"/>
    <dgm:cxn modelId="{E83B99BE-CFC3-44B1-8265-FC05FD7DBF39}" type="presParOf" srcId="{F7976CE6-B912-4932-9062-8BBB5A1CC600}" destId="{5D77ED90-7BFE-4465-98D6-02B78EB7001E}" srcOrd="2" destOrd="0" presId="urn:microsoft.com/office/officeart/2005/8/layout/hierarchy4"/>
    <dgm:cxn modelId="{31F1C59E-EC1D-45CB-B751-AE84DAC37F34}" type="presParOf" srcId="{5D77ED90-7BFE-4465-98D6-02B78EB7001E}" destId="{6D0A435C-92FE-4C6E-A2B3-32161069A1AA}" srcOrd="0" destOrd="0" presId="urn:microsoft.com/office/officeart/2005/8/layout/hierarchy4"/>
    <dgm:cxn modelId="{59E1A732-5ED7-460E-95DA-ECBCE89E89D1}" type="presParOf" srcId="{6D0A435C-92FE-4C6E-A2B3-32161069A1AA}" destId="{88762BC2-CE17-4296-8D69-627F1CC6B320}" srcOrd="0" destOrd="0" presId="urn:microsoft.com/office/officeart/2005/8/layout/hierarchy4"/>
    <dgm:cxn modelId="{B1916BCB-EBA7-4379-A517-9523B101F733}" type="presParOf" srcId="{6D0A435C-92FE-4C6E-A2B3-32161069A1AA}" destId="{092D3639-6678-497B-8B46-863E03F24DDA}" srcOrd="1" destOrd="0" presId="urn:microsoft.com/office/officeart/2005/8/layout/hierarchy4"/>
    <dgm:cxn modelId="{8F0BAD93-417F-45A0-8B24-2ED4030AAA13}" type="presParOf" srcId="{6D0A435C-92FE-4C6E-A2B3-32161069A1AA}" destId="{E9873186-2F25-4A3A-864F-BA4F87D91EEB}" srcOrd="2" destOrd="0" presId="urn:microsoft.com/office/officeart/2005/8/layout/hierarchy4"/>
    <dgm:cxn modelId="{E1948EEB-5D04-4D63-A52D-0D3838D7B343}" type="presParOf" srcId="{E9873186-2F25-4A3A-864F-BA4F87D91EEB}" destId="{A9AEB5F1-F1DF-4619-971B-E5233140FBB9}" srcOrd="0" destOrd="0" presId="urn:microsoft.com/office/officeart/2005/8/layout/hierarchy4"/>
    <dgm:cxn modelId="{8A28825C-7314-4DE6-8A9E-F877E74D2CB9}" type="presParOf" srcId="{A9AEB5F1-F1DF-4619-971B-E5233140FBB9}" destId="{55E92CA7-EEFB-4CA4-AF8F-3F562BE9164F}" srcOrd="0" destOrd="0" presId="urn:microsoft.com/office/officeart/2005/8/layout/hierarchy4"/>
    <dgm:cxn modelId="{47898A27-B5AD-4581-80DA-1E73A3FDDE5D}" type="presParOf" srcId="{A9AEB5F1-F1DF-4619-971B-E5233140FBB9}" destId="{A017BA8B-6EAD-4BEE-B204-2940B4CE77AB}" srcOrd="1" destOrd="0" presId="urn:microsoft.com/office/officeart/2005/8/layout/hierarchy4"/>
    <dgm:cxn modelId="{A1346535-35F6-4EA0-8FCC-66B08584C686}" type="presParOf" srcId="{E9873186-2F25-4A3A-864F-BA4F87D91EEB}" destId="{F83AAEC4-8DC1-4ECA-8848-1BCE7EEA175C}" srcOrd="1" destOrd="0" presId="urn:microsoft.com/office/officeart/2005/8/layout/hierarchy4"/>
    <dgm:cxn modelId="{C91909AF-5193-4315-B715-DC99652589B6}" type="presParOf" srcId="{E9873186-2F25-4A3A-864F-BA4F87D91EEB}" destId="{C63CBCDB-FBFC-4CCD-B4DB-6C54E08DEB66}" srcOrd="2" destOrd="0" presId="urn:microsoft.com/office/officeart/2005/8/layout/hierarchy4"/>
    <dgm:cxn modelId="{E691FDF6-82F3-46B3-BF7A-7D25B0C122AB}" type="presParOf" srcId="{C63CBCDB-FBFC-4CCD-B4DB-6C54E08DEB66}" destId="{E4B05D9C-F90A-4D33-B9F5-DF252F976796}" srcOrd="0" destOrd="0" presId="urn:microsoft.com/office/officeart/2005/8/layout/hierarchy4"/>
    <dgm:cxn modelId="{77D021BE-0D37-4245-86FA-83315ABDFCA5}" type="presParOf" srcId="{C63CBCDB-FBFC-4CCD-B4DB-6C54E08DEB66}" destId="{6EABB571-4AFD-4E61-AC92-C2C4AB439DB7}" srcOrd="1" destOrd="0" presId="urn:microsoft.com/office/officeart/2005/8/layout/hierarchy4"/>
    <dgm:cxn modelId="{1EABDBB6-2188-4AFD-B5A3-CDE751E202D7}" type="presParOf" srcId="{5D77ED90-7BFE-4465-98D6-02B78EB7001E}" destId="{CBFA8BEA-FE6F-4535-92A5-BDA1ECF268A2}" srcOrd="1" destOrd="0" presId="urn:microsoft.com/office/officeart/2005/8/layout/hierarchy4"/>
    <dgm:cxn modelId="{293C46B9-4593-4D5F-8B4F-2207EA212A34}" type="presParOf" srcId="{5D77ED90-7BFE-4465-98D6-02B78EB7001E}" destId="{DE379510-A400-4A74-8033-10A9FDF87D57}" srcOrd="2" destOrd="0" presId="urn:microsoft.com/office/officeart/2005/8/layout/hierarchy4"/>
    <dgm:cxn modelId="{D4BDA12C-4D0B-4AA4-8610-C9C1AF541E5D}" type="presParOf" srcId="{DE379510-A400-4A74-8033-10A9FDF87D57}" destId="{D4A7A214-7C50-41E2-A93E-3EE3B47B079E}" srcOrd="0" destOrd="0" presId="urn:microsoft.com/office/officeart/2005/8/layout/hierarchy4"/>
    <dgm:cxn modelId="{917C9F89-4C93-411B-8E99-BA5BC08E1493}" type="presParOf" srcId="{DE379510-A400-4A74-8033-10A9FDF87D57}" destId="{877D592D-086C-4FC9-B9DD-717CAC495BE0}" srcOrd="1" destOrd="0" presId="urn:microsoft.com/office/officeart/2005/8/layout/hierarchy4"/>
    <dgm:cxn modelId="{98274164-FD13-49F6-A8A2-36F3207BF05B}" type="presParOf" srcId="{DE379510-A400-4A74-8033-10A9FDF87D57}" destId="{DF62FA19-3631-41A2-9166-641CBA65F0BB}" srcOrd="2" destOrd="0" presId="urn:microsoft.com/office/officeart/2005/8/layout/hierarchy4"/>
    <dgm:cxn modelId="{27BEE5F7-3F66-425E-B9A5-CFE2163AF692}" type="presParOf" srcId="{DF62FA19-3631-41A2-9166-641CBA65F0BB}" destId="{17EF17C0-6BD6-4DBD-BB95-F556B50D3F01}" srcOrd="0" destOrd="0" presId="urn:microsoft.com/office/officeart/2005/8/layout/hierarchy4"/>
    <dgm:cxn modelId="{358603D6-D9DC-4DF9-8F6E-C79F9A244505}" type="presParOf" srcId="{17EF17C0-6BD6-4DBD-BB95-F556B50D3F01}" destId="{04495235-ADE6-4CAA-B604-F17293788D26}" srcOrd="0" destOrd="0" presId="urn:microsoft.com/office/officeart/2005/8/layout/hierarchy4"/>
    <dgm:cxn modelId="{B6C85C8A-0535-440A-835C-9B5F86CD67C9}" type="presParOf" srcId="{17EF17C0-6BD6-4DBD-BB95-F556B50D3F01}" destId="{C19402BB-0F32-4856-93E8-B93305749BEE}" srcOrd="1" destOrd="0" presId="urn:microsoft.com/office/officeart/2005/8/layout/hierarchy4"/>
    <dgm:cxn modelId="{ABADE084-AB49-4BA1-855B-6D5A88DEC0C1}" type="presParOf" srcId="{DF62FA19-3631-41A2-9166-641CBA65F0BB}" destId="{FE7F9C44-1674-4C6C-9F9B-BD17C944117F}" srcOrd="1" destOrd="0" presId="urn:microsoft.com/office/officeart/2005/8/layout/hierarchy4"/>
    <dgm:cxn modelId="{FF6F0652-25C7-46E5-85A2-B0AD483C382B}" type="presParOf" srcId="{DF62FA19-3631-41A2-9166-641CBA65F0BB}" destId="{03E584EF-640B-44F4-BE96-37EBD4BE7F57}" srcOrd="2" destOrd="0" presId="urn:microsoft.com/office/officeart/2005/8/layout/hierarchy4"/>
    <dgm:cxn modelId="{4150CF4A-9993-47B4-9CE7-25DBEE37BAE3}" type="presParOf" srcId="{03E584EF-640B-44F4-BE96-37EBD4BE7F57}" destId="{DD6CCC0D-2465-40EF-8237-4B98B4358EB6}" srcOrd="0" destOrd="0" presId="urn:microsoft.com/office/officeart/2005/8/layout/hierarchy4"/>
    <dgm:cxn modelId="{68321EFE-70C4-42B3-BFCD-C142789D6465}" type="presParOf" srcId="{03E584EF-640B-44F4-BE96-37EBD4BE7F57}" destId="{8986A7A8-B8D4-4051-BB1C-1A70FC4591CD}" srcOrd="1" destOrd="0" presId="urn:microsoft.com/office/officeart/2005/8/layout/hierarchy4"/>
    <dgm:cxn modelId="{621095AF-1596-4BB6-BBC4-162315943564}" type="presParOf" srcId="{DF62FA19-3631-41A2-9166-641CBA65F0BB}" destId="{E8A9A4A8-B5E2-41D5-9089-9AD2C0396529}" srcOrd="3" destOrd="0" presId="urn:microsoft.com/office/officeart/2005/8/layout/hierarchy4"/>
    <dgm:cxn modelId="{BC3566A0-0D4C-4AF8-95A4-4FC0FF245A7D}" type="presParOf" srcId="{DF62FA19-3631-41A2-9166-641CBA65F0BB}" destId="{2489600F-E7C6-49F7-802C-A03A868E76AA}" srcOrd="4" destOrd="0" presId="urn:microsoft.com/office/officeart/2005/8/layout/hierarchy4"/>
    <dgm:cxn modelId="{9F3168BC-3E8E-4BEC-959A-72F01E4C325B}" type="presParOf" srcId="{2489600F-E7C6-49F7-802C-A03A868E76AA}" destId="{733A17C4-8762-4DF8-9419-4F74CB5818D4}" srcOrd="0" destOrd="0" presId="urn:microsoft.com/office/officeart/2005/8/layout/hierarchy4"/>
    <dgm:cxn modelId="{4839B7AC-2815-496C-AE7A-315C1539CAA6}" type="presParOf" srcId="{2489600F-E7C6-49F7-802C-A03A868E76AA}" destId="{1D9AE1CD-DEE0-47A8-B0AA-46AB9FE171BA}" srcOrd="1" destOrd="0" presId="urn:microsoft.com/office/officeart/2005/8/layout/hierarchy4"/>
    <dgm:cxn modelId="{CA2CC64C-C51A-48B5-93D4-D146572EAF9B}" type="presParOf" srcId="{5D77ED90-7BFE-4465-98D6-02B78EB7001E}" destId="{939CE7C4-CB35-441C-995E-49902D17DA6C}" srcOrd="3" destOrd="0" presId="urn:microsoft.com/office/officeart/2005/8/layout/hierarchy4"/>
    <dgm:cxn modelId="{AC7FE75B-5A4A-4EDB-907C-58F48E11D724}" type="presParOf" srcId="{5D77ED90-7BFE-4465-98D6-02B78EB7001E}" destId="{323D5E4C-D458-4D2C-8626-88C47DA85D7D}" srcOrd="4" destOrd="0" presId="urn:microsoft.com/office/officeart/2005/8/layout/hierarchy4"/>
    <dgm:cxn modelId="{41992C0E-06B0-442B-A564-4B427A87588E}" type="presParOf" srcId="{323D5E4C-D458-4D2C-8626-88C47DA85D7D}" destId="{EB0E2488-FA8B-44A4-B3AD-61E4BE0CBBE1}" srcOrd="0" destOrd="0" presId="urn:microsoft.com/office/officeart/2005/8/layout/hierarchy4"/>
    <dgm:cxn modelId="{26270230-9270-4349-8034-7B5352F8D923}" type="presParOf" srcId="{323D5E4C-D458-4D2C-8626-88C47DA85D7D}" destId="{CFF188F0-D8E0-48DE-9DB9-5E0D10123429}" srcOrd="1" destOrd="0" presId="urn:microsoft.com/office/officeart/2005/8/layout/hierarchy4"/>
    <dgm:cxn modelId="{FDEE219C-640A-457F-8EF7-B24E408EB0F2}" type="presParOf" srcId="{323D5E4C-D458-4D2C-8626-88C47DA85D7D}" destId="{A2DFA67B-BDF5-460F-A33E-E0C4B1CBB08A}" srcOrd="2" destOrd="0" presId="urn:microsoft.com/office/officeart/2005/8/layout/hierarchy4"/>
    <dgm:cxn modelId="{B89DA072-C653-48E5-9CD0-3DD1564E9B31}" type="presParOf" srcId="{A2DFA67B-BDF5-460F-A33E-E0C4B1CBB08A}" destId="{96C168F2-0368-4FD5-B70F-4CA47BCD8B6A}" srcOrd="0" destOrd="0" presId="urn:microsoft.com/office/officeart/2005/8/layout/hierarchy4"/>
    <dgm:cxn modelId="{FCD9450A-4082-4635-886F-4E9A0C9F1E8B}" type="presParOf" srcId="{96C168F2-0368-4FD5-B70F-4CA47BCD8B6A}" destId="{E32B45D9-A9C4-4E8D-9BD0-04E8CD541A40}" srcOrd="0" destOrd="0" presId="urn:microsoft.com/office/officeart/2005/8/layout/hierarchy4"/>
    <dgm:cxn modelId="{2D75FCF0-D78E-4DC7-A12C-C58934580242}" type="presParOf" srcId="{96C168F2-0368-4FD5-B70F-4CA47BCD8B6A}" destId="{F8F342F2-9AD5-4960-A74E-A8DDFDEDE547}" srcOrd="1" destOrd="0" presId="urn:microsoft.com/office/officeart/2005/8/layout/hierarchy4"/>
    <dgm:cxn modelId="{0B19D92C-D738-4315-A3F9-459015812DC7}" type="presParOf" srcId="{5D77ED90-7BFE-4465-98D6-02B78EB7001E}" destId="{96C866E2-E49C-4ED4-AEE9-CF2E1EFCDF3C}" srcOrd="5" destOrd="0" presId="urn:microsoft.com/office/officeart/2005/8/layout/hierarchy4"/>
    <dgm:cxn modelId="{07B2C21D-75F3-4782-8BC3-BE5781ADFF92}" type="presParOf" srcId="{5D77ED90-7BFE-4465-98D6-02B78EB7001E}" destId="{D9EDA951-BA93-4ECF-9BFA-04EC5B75905D}" srcOrd="6" destOrd="0" presId="urn:microsoft.com/office/officeart/2005/8/layout/hierarchy4"/>
    <dgm:cxn modelId="{544481E8-60DD-4CA9-8B0E-2A668281A524}" type="presParOf" srcId="{D9EDA951-BA93-4ECF-9BFA-04EC5B75905D}" destId="{F413ED24-2DCA-413C-A851-2483905C8BE4}" srcOrd="0" destOrd="0" presId="urn:microsoft.com/office/officeart/2005/8/layout/hierarchy4"/>
    <dgm:cxn modelId="{957069EC-5217-4F6E-BEAB-AE9297B25837}" type="presParOf" srcId="{D9EDA951-BA93-4ECF-9BFA-04EC5B75905D}" destId="{D90CD89E-702B-4EF1-944B-6735329B67CC}" srcOrd="1" destOrd="0" presId="urn:microsoft.com/office/officeart/2005/8/layout/hierarchy4"/>
    <dgm:cxn modelId="{10C4FAE0-1C2A-4CBB-9DEF-245E4B3237F9}" type="presParOf" srcId="{D9EDA951-BA93-4ECF-9BFA-04EC5B75905D}" destId="{60C84CCF-ED10-48ED-B63E-8E7E0842C5B8}" srcOrd="2" destOrd="0" presId="urn:microsoft.com/office/officeart/2005/8/layout/hierarchy4"/>
    <dgm:cxn modelId="{E7E03A11-E603-4AC2-A3DD-89AEA92CAD65}" type="presParOf" srcId="{60C84CCF-ED10-48ED-B63E-8E7E0842C5B8}" destId="{953E2AA3-1AE7-4B9B-BE59-F6D4E5CBD0B2}" srcOrd="0" destOrd="0" presId="urn:microsoft.com/office/officeart/2005/8/layout/hierarchy4"/>
    <dgm:cxn modelId="{74C5D7C1-C9DF-442F-B8D9-66A406FC2731}" type="presParOf" srcId="{953E2AA3-1AE7-4B9B-BE59-F6D4E5CBD0B2}" destId="{215C4592-758F-43E0-9BC9-7B8ED09814FE}" srcOrd="0" destOrd="0" presId="urn:microsoft.com/office/officeart/2005/8/layout/hierarchy4"/>
    <dgm:cxn modelId="{79E8E534-6A1B-43F6-99D2-9B5CAEB30F31}" type="presParOf" srcId="{953E2AA3-1AE7-4B9B-BE59-F6D4E5CBD0B2}" destId="{024DF420-B734-4521-B1E5-1FD38B8FC13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0A599-9F35-4ACA-A29E-B5BACF0D67DC}">
      <dsp:nvSpPr>
        <dsp:cNvPr id="0" name=""/>
        <dsp:cNvSpPr/>
      </dsp:nvSpPr>
      <dsp:spPr>
        <a:xfrm>
          <a:off x="1620" y="1411"/>
          <a:ext cx="10966384" cy="13647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kern="1200" dirty="0" smtClean="0"/>
            <a:t>接口自动化测试</a:t>
          </a:r>
          <a:endParaRPr lang="zh-CN" altLang="en-US" sz="4600" kern="1200" dirty="0"/>
        </a:p>
      </dsp:txBody>
      <dsp:txXfrm>
        <a:off x="41592" y="41383"/>
        <a:ext cx="10886440" cy="1284798"/>
      </dsp:txXfrm>
    </dsp:sp>
    <dsp:sp modelId="{88762BC2-CE17-4296-8D69-627F1CC6B320}">
      <dsp:nvSpPr>
        <dsp:cNvPr id="0" name=""/>
        <dsp:cNvSpPr/>
      </dsp:nvSpPr>
      <dsp:spPr>
        <a:xfrm>
          <a:off x="1620" y="1553622"/>
          <a:ext cx="3035152" cy="13647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测试用例</a:t>
          </a:r>
          <a:endParaRPr lang="zh-CN" altLang="en-US" sz="2300" kern="1200" dirty="0"/>
        </a:p>
      </dsp:txBody>
      <dsp:txXfrm>
        <a:off x="41592" y="1593594"/>
        <a:ext cx="2955208" cy="1284798"/>
      </dsp:txXfrm>
    </dsp:sp>
    <dsp:sp modelId="{55E92CA7-EEFB-4CA4-AF8F-3F562BE9164F}">
      <dsp:nvSpPr>
        <dsp:cNvPr id="0" name=""/>
        <dsp:cNvSpPr/>
      </dsp:nvSpPr>
      <dsp:spPr>
        <a:xfrm>
          <a:off x="1620" y="3105834"/>
          <a:ext cx="1486362" cy="1364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测试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逻辑</a:t>
          </a:r>
          <a:endParaRPr lang="zh-CN" altLang="en-US" sz="2300" kern="1200" dirty="0"/>
        </a:p>
      </dsp:txBody>
      <dsp:txXfrm>
        <a:off x="41592" y="3145806"/>
        <a:ext cx="1406418" cy="1284798"/>
      </dsp:txXfrm>
    </dsp:sp>
    <dsp:sp modelId="{E4B05D9C-F90A-4D33-B9F5-DF252F976796}">
      <dsp:nvSpPr>
        <dsp:cNvPr id="0" name=""/>
        <dsp:cNvSpPr/>
      </dsp:nvSpPr>
      <dsp:spPr>
        <a:xfrm>
          <a:off x="1550410" y="3105834"/>
          <a:ext cx="1486362" cy="1364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测试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数据</a:t>
          </a:r>
          <a:endParaRPr lang="zh-CN" altLang="en-US" sz="2300" kern="1200" dirty="0"/>
        </a:p>
      </dsp:txBody>
      <dsp:txXfrm>
        <a:off x="1590382" y="3145806"/>
        <a:ext cx="1406418" cy="1284798"/>
      </dsp:txXfrm>
    </dsp:sp>
    <dsp:sp modelId="{D4A7A214-7C50-41E2-A93E-3EE3B47B079E}">
      <dsp:nvSpPr>
        <dsp:cNvPr id="0" name=""/>
        <dsp:cNvSpPr/>
      </dsp:nvSpPr>
      <dsp:spPr>
        <a:xfrm>
          <a:off x="3161627" y="1553622"/>
          <a:ext cx="4583942" cy="13647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测试过程</a:t>
          </a:r>
          <a:endParaRPr lang="zh-CN" altLang="en-US" sz="2300" kern="1200" dirty="0"/>
        </a:p>
      </dsp:txBody>
      <dsp:txXfrm>
        <a:off x="3201599" y="1593594"/>
        <a:ext cx="4503998" cy="1284798"/>
      </dsp:txXfrm>
    </dsp:sp>
    <dsp:sp modelId="{04495235-ADE6-4CAA-B604-F17293788D26}">
      <dsp:nvSpPr>
        <dsp:cNvPr id="0" name=""/>
        <dsp:cNvSpPr/>
      </dsp:nvSpPr>
      <dsp:spPr>
        <a:xfrm>
          <a:off x="3161627" y="3105834"/>
          <a:ext cx="1486362" cy="1364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测试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执行</a:t>
          </a:r>
          <a:endParaRPr lang="zh-CN" altLang="en-US" sz="2300" kern="1200" dirty="0"/>
        </a:p>
      </dsp:txBody>
      <dsp:txXfrm>
        <a:off x="3201599" y="3145806"/>
        <a:ext cx="1406418" cy="1284798"/>
      </dsp:txXfrm>
    </dsp:sp>
    <dsp:sp modelId="{DD6CCC0D-2465-40EF-8237-4B98B4358EB6}">
      <dsp:nvSpPr>
        <dsp:cNvPr id="0" name=""/>
        <dsp:cNvSpPr/>
      </dsp:nvSpPr>
      <dsp:spPr>
        <a:xfrm>
          <a:off x="4710417" y="3105834"/>
          <a:ext cx="1486362" cy="1364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数据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验证</a:t>
          </a:r>
          <a:endParaRPr lang="zh-CN" altLang="en-US" sz="2300" kern="1200" dirty="0"/>
        </a:p>
      </dsp:txBody>
      <dsp:txXfrm>
        <a:off x="4750389" y="3145806"/>
        <a:ext cx="1406418" cy="1284798"/>
      </dsp:txXfrm>
    </dsp:sp>
    <dsp:sp modelId="{733A17C4-8762-4DF8-9419-4F74CB5818D4}">
      <dsp:nvSpPr>
        <dsp:cNvPr id="0" name=""/>
        <dsp:cNvSpPr/>
      </dsp:nvSpPr>
      <dsp:spPr>
        <a:xfrm>
          <a:off x="6259207" y="3105834"/>
          <a:ext cx="1486362" cy="1364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日志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记录</a:t>
          </a:r>
          <a:endParaRPr lang="zh-CN" altLang="en-US" sz="2300" kern="1200" dirty="0"/>
        </a:p>
      </dsp:txBody>
      <dsp:txXfrm>
        <a:off x="6299179" y="3145806"/>
        <a:ext cx="1406418" cy="1284798"/>
      </dsp:txXfrm>
    </dsp:sp>
    <dsp:sp modelId="{EB0E2488-FA8B-44A4-B3AD-61E4BE0CBBE1}">
      <dsp:nvSpPr>
        <dsp:cNvPr id="0" name=""/>
        <dsp:cNvSpPr/>
      </dsp:nvSpPr>
      <dsp:spPr>
        <a:xfrm>
          <a:off x="7870424" y="1553622"/>
          <a:ext cx="1486362" cy="13647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测试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结果</a:t>
          </a:r>
          <a:endParaRPr lang="zh-CN" altLang="en-US" sz="2300" kern="1200" dirty="0"/>
        </a:p>
      </dsp:txBody>
      <dsp:txXfrm>
        <a:off x="7910396" y="1593594"/>
        <a:ext cx="1406418" cy="1284798"/>
      </dsp:txXfrm>
    </dsp:sp>
    <dsp:sp modelId="{E32B45D9-A9C4-4E8D-9BD0-04E8CD541A40}">
      <dsp:nvSpPr>
        <dsp:cNvPr id="0" name=""/>
        <dsp:cNvSpPr/>
      </dsp:nvSpPr>
      <dsp:spPr>
        <a:xfrm>
          <a:off x="7870424" y="3105834"/>
          <a:ext cx="1486362" cy="1364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测试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报告</a:t>
          </a:r>
          <a:endParaRPr lang="zh-CN" altLang="en-US" sz="2300" kern="1200" dirty="0"/>
        </a:p>
      </dsp:txBody>
      <dsp:txXfrm>
        <a:off x="7910396" y="3145806"/>
        <a:ext cx="1406418" cy="1284798"/>
      </dsp:txXfrm>
    </dsp:sp>
    <dsp:sp modelId="{F413ED24-2DCA-413C-A851-2483905C8BE4}">
      <dsp:nvSpPr>
        <dsp:cNvPr id="0" name=""/>
        <dsp:cNvSpPr/>
      </dsp:nvSpPr>
      <dsp:spPr>
        <a:xfrm>
          <a:off x="9481641" y="1553622"/>
          <a:ext cx="1486362" cy="13647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持续</a:t>
          </a:r>
          <a:endParaRPr lang="en-US" altLang="zh-CN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集成</a:t>
          </a:r>
          <a:endParaRPr lang="zh-CN" altLang="en-US" sz="2300" kern="1200" dirty="0"/>
        </a:p>
      </dsp:txBody>
      <dsp:txXfrm>
        <a:off x="9521613" y="1593594"/>
        <a:ext cx="1406418" cy="1284798"/>
      </dsp:txXfrm>
    </dsp:sp>
    <dsp:sp modelId="{215C4592-758F-43E0-9BC9-7B8ED09814FE}">
      <dsp:nvSpPr>
        <dsp:cNvPr id="0" name=""/>
        <dsp:cNvSpPr/>
      </dsp:nvSpPr>
      <dsp:spPr>
        <a:xfrm>
          <a:off x="9481641" y="3105834"/>
          <a:ext cx="1486362" cy="13647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Jenkins</a:t>
          </a:r>
          <a:endParaRPr lang="zh-CN" altLang="en-US" sz="2300" kern="1200" dirty="0"/>
        </a:p>
      </dsp:txBody>
      <dsp:txXfrm>
        <a:off x="9521613" y="3145806"/>
        <a:ext cx="1406418" cy="128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2020/6/13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870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60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2020/6/13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2020/6/13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899795"/>
            <a:ext cx="9799200" cy="2570400"/>
          </a:xfrm>
        </p:spPr>
        <p:txBody>
          <a:bodyPr/>
          <a:lstStyle/>
          <a:p>
            <a:r>
              <a:rPr lang="zh-CN" altLang="zh-CN"/>
              <a:t>软件质量保证插图集合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詹聪聪 </a:t>
            </a:r>
            <a:r>
              <a:rPr lang="en-US" altLang="zh-CN"/>
              <a:t>2020/05/26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/>
          <p:cNvCxnSpPr/>
          <p:nvPr/>
        </p:nvCxnSpPr>
        <p:spPr>
          <a:xfrm flipV="1">
            <a:off x="2964815" y="938530"/>
            <a:ext cx="15240" cy="4677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2934970" y="5570855"/>
            <a:ext cx="7665085" cy="4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3372485" y="1768475"/>
            <a:ext cx="6156325" cy="3576320"/>
          </a:xfrm>
          <a:custGeom>
            <a:avLst/>
            <a:gdLst>
              <a:gd name="connisteX0" fmla="*/ 0 w 6156325"/>
              <a:gd name="connsiteY0" fmla="*/ 3576320 h 3576320"/>
              <a:gd name="connisteX1" fmla="*/ 2534920 w 6156325"/>
              <a:gd name="connsiteY1" fmla="*/ 3335020 h 3576320"/>
              <a:gd name="connisteX2" fmla="*/ 4466590 w 6156325"/>
              <a:gd name="connsiteY2" fmla="*/ 2308860 h 3576320"/>
              <a:gd name="connisteX3" fmla="*/ 6156325 w 6156325"/>
              <a:gd name="connsiteY3" fmla="*/ 0 h 35763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6156325" h="3576320">
                <a:moveTo>
                  <a:pt x="0" y="3576320"/>
                </a:moveTo>
                <a:cubicBezTo>
                  <a:pt x="468630" y="3548380"/>
                  <a:pt x="1641475" y="3588385"/>
                  <a:pt x="2534920" y="3335020"/>
                </a:cubicBezTo>
                <a:cubicBezTo>
                  <a:pt x="3428365" y="3081655"/>
                  <a:pt x="3742055" y="2975610"/>
                  <a:pt x="4466590" y="2308860"/>
                </a:cubicBezTo>
                <a:cubicBezTo>
                  <a:pt x="5191125" y="1642110"/>
                  <a:pt x="5857240" y="441325"/>
                  <a:pt x="615632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99400" y="5872480"/>
            <a:ext cx="211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开发进度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01240" y="1873885"/>
            <a:ext cx="403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修复成本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64280" y="4711065"/>
            <a:ext cx="1418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需求设计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620385" y="4091940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编码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89115" y="3214370"/>
            <a:ext cx="76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验收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58735" y="2289175"/>
            <a:ext cx="845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交付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</a:t>
            </a:r>
            <a:endParaRPr lang="zh-CN" altLang="en-US" dirty="0"/>
          </a:p>
        </p:txBody>
      </p:sp>
      <p:pic>
        <p:nvPicPr>
          <p:cNvPr id="1026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1774825"/>
            <a:ext cx="9525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持续交付</a:t>
            </a:r>
            <a:endParaRPr lang="zh-CN" altLang="en-US" dirty="0"/>
          </a:p>
        </p:txBody>
      </p:sp>
      <p:pic>
        <p:nvPicPr>
          <p:cNvPr id="2050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5" y="1490663"/>
            <a:ext cx="643152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持续部署</a:t>
            </a:r>
            <a:endParaRPr lang="zh-CN" altLang="en-US" dirty="0"/>
          </a:p>
        </p:txBody>
      </p:sp>
      <p:pic>
        <p:nvPicPr>
          <p:cNvPr id="3074" name="Picture 2" descr="pr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5" y="1490663"/>
            <a:ext cx="643152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49400" y="625473"/>
            <a:ext cx="9023350" cy="5905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057650" y="4505324"/>
            <a:ext cx="2705100" cy="17303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Socket</a:t>
            </a:r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057650" y="3134123"/>
            <a:ext cx="2705100" cy="99932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接口层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057650" y="1071566"/>
            <a:ext cx="2705100" cy="16906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逻辑应用层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073900" y="4505325"/>
            <a:ext cx="2895600" cy="3587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据收发</a:t>
            </a:r>
            <a:endParaRPr lang="en-US" altLang="zh-CN" dirty="0" smtClean="0"/>
          </a:p>
        </p:txBody>
      </p:sp>
      <p:sp>
        <p:nvSpPr>
          <p:cNvPr id="10" name="圆角矩形 9"/>
          <p:cNvSpPr/>
          <p:nvPr/>
        </p:nvSpPr>
        <p:spPr>
          <a:xfrm>
            <a:off x="7073900" y="5387977"/>
            <a:ext cx="2895600" cy="393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数据加密解密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073900" y="5880100"/>
            <a:ext cx="2895600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据压缩解压缩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7073900" y="3134123"/>
            <a:ext cx="2895600" cy="4048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</a:t>
            </a:r>
            <a:r>
              <a:rPr lang="zh-CN" altLang="en-US" dirty="0"/>
              <a:t>定义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073900" y="3736334"/>
            <a:ext cx="2895600" cy="3971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接口处理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7073900" y="1071566"/>
            <a:ext cx="2895600" cy="4111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客户端数据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073900" y="1708151"/>
            <a:ext cx="2895600" cy="4191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消息接收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7073900" y="2330451"/>
            <a:ext cx="2895600" cy="4317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消息处理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765300" y="1071566"/>
            <a:ext cx="2044700" cy="5164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游戏客户端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7073900" y="4962527"/>
            <a:ext cx="2895600" cy="3587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</a:t>
            </a:r>
            <a:r>
              <a:rPr lang="zh-CN" altLang="en-US" dirty="0" smtClean="0"/>
              <a:t>据封装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368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862168"/>
              </p:ext>
            </p:extLst>
          </p:nvPr>
        </p:nvGraphicFramePr>
        <p:xfrm>
          <a:off x="608013" y="1778000"/>
          <a:ext cx="10969625" cy="4471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30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00401" y="1113692"/>
            <a:ext cx="3259014" cy="3417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00401" y="1113692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发送的数据包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0401" y="1481044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头部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461243" y="194700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报文长度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3" name="圆角矩形 2"/>
          <p:cNvSpPr/>
          <p:nvPr/>
        </p:nvSpPr>
        <p:spPr>
          <a:xfrm>
            <a:off x="4896013" y="194355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目标服务器</a:t>
            </a:r>
            <a:r>
              <a:rPr lang="en-US" altLang="zh-CN" sz="1000" dirty="0" smtClean="0"/>
              <a:t>ID</a:t>
            </a:r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en-US" altLang="zh-CN" sz="800" dirty="0" smtClean="0"/>
          </a:p>
        </p:txBody>
      </p:sp>
      <p:sp>
        <p:nvSpPr>
          <p:cNvPr id="5" name="圆角矩形 4"/>
          <p:cNvSpPr/>
          <p:nvPr/>
        </p:nvSpPr>
        <p:spPr>
          <a:xfrm>
            <a:off x="3461243" y="2477402"/>
            <a:ext cx="1302560" cy="367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接口名称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/>
              <a:t>8</a:t>
            </a:r>
            <a:r>
              <a:rPr lang="en-US" altLang="zh-CN" sz="800" dirty="0" smtClean="0"/>
              <a:t>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6" name="圆角矩形 5"/>
          <p:cNvSpPr/>
          <p:nvPr/>
        </p:nvSpPr>
        <p:spPr>
          <a:xfrm>
            <a:off x="4896013" y="247740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数据包</a:t>
            </a:r>
            <a:r>
              <a:rPr lang="en-US" altLang="zh-CN" sz="1000" dirty="0"/>
              <a:t>ID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8" name="圆角矩形 7"/>
          <p:cNvSpPr/>
          <p:nvPr/>
        </p:nvSpPr>
        <p:spPr>
          <a:xfrm>
            <a:off x="3461243" y="3479890"/>
            <a:ext cx="2737330" cy="892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报文数据</a:t>
            </a:r>
            <a:endParaRPr lang="en-US" altLang="zh-CN" sz="1400" dirty="0" smtClean="0"/>
          </a:p>
          <a:p>
            <a:pPr algn="ctr"/>
            <a:r>
              <a:rPr lang="zh-CN" altLang="en-US" sz="1000" dirty="0" smtClean="0"/>
              <a:t>（长度由报文长度决定）</a:t>
            </a:r>
            <a:endParaRPr lang="zh-CN" altLang="en-US" sz="1000" dirty="0"/>
          </a:p>
        </p:txBody>
      </p:sp>
      <p:sp>
        <p:nvSpPr>
          <p:cNvPr id="12" name="矩形 11"/>
          <p:cNvSpPr/>
          <p:nvPr/>
        </p:nvSpPr>
        <p:spPr>
          <a:xfrm>
            <a:off x="3200401" y="2949490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包</a:t>
            </a:r>
            <a:r>
              <a:rPr lang="zh-CN" altLang="en-US" dirty="0" smtClean="0">
                <a:solidFill>
                  <a:schemeClr val="tx1"/>
                </a:solidFill>
              </a:rPr>
              <a:t>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87661" y="1113692"/>
            <a:ext cx="3259014" cy="3417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87661" y="1113692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接收的数据包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87661" y="1481044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头部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048503" y="194700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报文长度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17" name="圆角矩形 16"/>
          <p:cNvSpPr/>
          <p:nvPr/>
        </p:nvSpPr>
        <p:spPr>
          <a:xfrm>
            <a:off x="8483273" y="194355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接口名称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/>
              <a:t>8</a:t>
            </a:r>
            <a:r>
              <a:rPr lang="en-US" altLang="zh-CN" sz="800" dirty="0" smtClean="0"/>
              <a:t> bytes</a:t>
            </a:r>
            <a:r>
              <a:rPr lang="zh-CN" altLang="en-US" sz="800" dirty="0" smtClean="0"/>
              <a:t>）</a:t>
            </a:r>
            <a:endParaRPr lang="en-US" altLang="zh-CN" sz="800" dirty="0" smtClean="0"/>
          </a:p>
        </p:txBody>
      </p:sp>
      <p:sp>
        <p:nvSpPr>
          <p:cNvPr id="18" name="圆角矩形 17"/>
          <p:cNvSpPr/>
          <p:nvPr/>
        </p:nvSpPr>
        <p:spPr>
          <a:xfrm>
            <a:off x="7048503" y="2477402"/>
            <a:ext cx="1302560" cy="3673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数据包</a:t>
            </a:r>
            <a:r>
              <a:rPr lang="en-US" altLang="zh-CN" sz="1000" dirty="0" smtClean="0"/>
              <a:t>ID</a:t>
            </a:r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/>
              <a:t>4</a:t>
            </a:r>
            <a:r>
              <a:rPr lang="en-US" altLang="zh-CN" sz="800" dirty="0" smtClean="0"/>
              <a:t>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19" name="圆角矩形 18"/>
          <p:cNvSpPr/>
          <p:nvPr/>
        </p:nvSpPr>
        <p:spPr>
          <a:xfrm>
            <a:off x="8483273" y="2477402"/>
            <a:ext cx="1302560" cy="3668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状态码</a:t>
            </a:r>
            <a:endParaRPr lang="en-US" altLang="zh-CN" sz="1000" dirty="0" smtClean="0"/>
          </a:p>
          <a:p>
            <a:pPr algn="ctr"/>
            <a:r>
              <a:rPr lang="zh-CN" altLang="en-US" sz="800" dirty="0" smtClean="0"/>
              <a:t>（</a:t>
            </a:r>
            <a:r>
              <a:rPr lang="en-US" altLang="zh-CN" sz="800" dirty="0" smtClean="0"/>
              <a:t>4 bytes</a:t>
            </a:r>
            <a:r>
              <a:rPr lang="zh-CN" altLang="en-US" sz="800" dirty="0" smtClean="0"/>
              <a:t>）</a:t>
            </a:r>
            <a:endParaRPr lang="zh-CN" altLang="en-US" sz="800" dirty="0"/>
          </a:p>
        </p:txBody>
      </p:sp>
      <p:sp>
        <p:nvSpPr>
          <p:cNvPr id="20" name="圆角矩形 19"/>
          <p:cNvSpPr/>
          <p:nvPr/>
        </p:nvSpPr>
        <p:spPr>
          <a:xfrm>
            <a:off x="7048503" y="3479890"/>
            <a:ext cx="2737330" cy="8928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报文数据</a:t>
            </a:r>
            <a:endParaRPr lang="en-US" altLang="zh-CN" sz="1400" dirty="0" smtClean="0"/>
          </a:p>
          <a:p>
            <a:pPr algn="ctr"/>
            <a:r>
              <a:rPr lang="zh-CN" altLang="en-US" sz="1000" dirty="0" smtClean="0"/>
              <a:t>（长度由报文长度决定）</a:t>
            </a:r>
            <a:endParaRPr lang="zh-CN" altLang="en-US" sz="1000" dirty="0"/>
          </a:p>
        </p:txBody>
      </p:sp>
      <p:sp>
        <p:nvSpPr>
          <p:cNvPr id="21" name="矩形 20"/>
          <p:cNvSpPr/>
          <p:nvPr/>
        </p:nvSpPr>
        <p:spPr>
          <a:xfrm>
            <a:off x="6787661" y="2949490"/>
            <a:ext cx="3259014" cy="367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包</a:t>
            </a:r>
            <a:r>
              <a:rPr lang="zh-CN" altLang="en-US" dirty="0" smtClean="0">
                <a:solidFill>
                  <a:schemeClr val="tx1"/>
                </a:solidFill>
              </a:rPr>
              <a:t>体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9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149</Words>
  <Application>Microsoft Office PowerPoint</Application>
  <PresentationFormat>宽屏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微软雅黑</vt:lpstr>
      <vt:lpstr>Arial</vt:lpstr>
      <vt:lpstr>Wingdings</vt:lpstr>
      <vt:lpstr>Office 主题​​</vt:lpstr>
      <vt:lpstr>软件质量保证插图集合</vt:lpstr>
      <vt:lpstr>PowerPoint 演示文稿</vt:lpstr>
      <vt:lpstr>持续集成</vt:lpstr>
      <vt:lpstr>持续交付</vt:lpstr>
      <vt:lpstr>持续部署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软件质量保证插图集合</dc:title>
  <dc:creator/>
  <cp:lastModifiedBy>congcong zhan</cp:lastModifiedBy>
  <cp:revision>178</cp:revision>
  <dcterms:created xsi:type="dcterms:W3CDTF">2019-06-19T02:08:00Z</dcterms:created>
  <dcterms:modified xsi:type="dcterms:W3CDTF">2020-06-13T11:53:58Z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