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409" r:id="rId2"/>
    <p:sldId id="410" r:id="rId3"/>
    <p:sldId id="411" r:id="rId4"/>
    <p:sldId id="412" r:id="rId5"/>
    <p:sldId id="413" r:id="rId6"/>
    <p:sldId id="417" r:id="rId7"/>
    <p:sldId id="418" r:id="rId8"/>
    <p:sldId id="419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318" y="14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513803-878D-4031-8FAA-6578F423B7BF}" type="doc">
      <dgm:prSet loTypeId="urn:microsoft.com/office/officeart/2005/8/layout/hierarchy4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8CA7BF02-4ADE-426E-8CD1-F1ADC3C7113B}">
      <dgm:prSet phldrT="[文本]"/>
      <dgm:spPr/>
      <dgm:t>
        <a:bodyPr/>
        <a:lstStyle/>
        <a:p>
          <a:r>
            <a:rPr lang="zh-CN" altLang="en-US" dirty="0" smtClean="0"/>
            <a:t>接口自动化测试</a:t>
          </a:r>
          <a:endParaRPr lang="zh-CN" altLang="en-US" dirty="0"/>
        </a:p>
      </dgm:t>
    </dgm:pt>
    <dgm:pt modelId="{CC31C1F0-3C09-4FFB-A85A-6AEEAC785607}" type="parTrans" cxnId="{1AAD64A8-8C77-4A55-9ABC-196ED670EAE1}">
      <dgm:prSet/>
      <dgm:spPr/>
      <dgm:t>
        <a:bodyPr/>
        <a:lstStyle/>
        <a:p>
          <a:endParaRPr lang="zh-CN" altLang="en-US"/>
        </a:p>
      </dgm:t>
    </dgm:pt>
    <dgm:pt modelId="{473F6867-0806-41B7-B854-FFC91FE0BF0C}" type="sibTrans" cxnId="{1AAD64A8-8C77-4A55-9ABC-196ED670EAE1}">
      <dgm:prSet/>
      <dgm:spPr/>
      <dgm:t>
        <a:bodyPr/>
        <a:lstStyle/>
        <a:p>
          <a:endParaRPr lang="zh-CN" altLang="en-US"/>
        </a:p>
      </dgm:t>
    </dgm:pt>
    <dgm:pt modelId="{A20A9437-1BE0-40B6-8D84-195F33A9BDB1}">
      <dgm:prSet phldrT="[文本]"/>
      <dgm:spPr/>
      <dgm:t>
        <a:bodyPr/>
        <a:lstStyle/>
        <a:p>
          <a:r>
            <a:rPr lang="zh-CN" altLang="en-US" dirty="0" smtClean="0"/>
            <a:t>测试数据</a:t>
          </a:r>
          <a:endParaRPr lang="zh-CN" altLang="en-US" dirty="0"/>
        </a:p>
      </dgm:t>
    </dgm:pt>
    <dgm:pt modelId="{37FB8AD8-C73A-41FA-B222-754715E715E4}" type="parTrans" cxnId="{3D083D10-FD1A-4F98-B009-C76EF2E5AAD3}">
      <dgm:prSet/>
      <dgm:spPr/>
      <dgm:t>
        <a:bodyPr/>
        <a:lstStyle/>
        <a:p>
          <a:endParaRPr lang="zh-CN" altLang="en-US"/>
        </a:p>
      </dgm:t>
    </dgm:pt>
    <dgm:pt modelId="{1F4F28A0-3B6E-490E-8179-BB0AF3514293}" type="sibTrans" cxnId="{3D083D10-FD1A-4F98-B009-C76EF2E5AAD3}">
      <dgm:prSet/>
      <dgm:spPr/>
      <dgm:t>
        <a:bodyPr/>
        <a:lstStyle/>
        <a:p>
          <a:endParaRPr lang="zh-CN" altLang="en-US"/>
        </a:p>
      </dgm:t>
    </dgm:pt>
    <dgm:pt modelId="{7B60E03B-6426-4478-BB80-8B23E44A820D}">
      <dgm:prSet phldrT="[文本]"/>
      <dgm:spPr/>
      <dgm:t>
        <a:bodyPr/>
        <a:lstStyle/>
        <a:p>
          <a:r>
            <a:rPr lang="zh-CN" altLang="en-US" dirty="0" smtClean="0"/>
            <a:t>游戏账号</a:t>
          </a:r>
          <a:endParaRPr lang="zh-CN" altLang="en-US" dirty="0"/>
        </a:p>
      </dgm:t>
    </dgm:pt>
    <dgm:pt modelId="{2AE6EAEF-AA17-4925-974B-8605CECB1FF6}" type="parTrans" cxnId="{BF4BC627-7F8B-455C-9955-7A219ED812EC}">
      <dgm:prSet/>
      <dgm:spPr/>
      <dgm:t>
        <a:bodyPr/>
        <a:lstStyle/>
        <a:p>
          <a:endParaRPr lang="zh-CN" altLang="en-US"/>
        </a:p>
      </dgm:t>
    </dgm:pt>
    <dgm:pt modelId="{7D74775A-CC93-4C6C-8303-1DF793EF4095}" type="sibTrans" cxnId="{BF4BC627-7F8B-455C-9955-7A219ED812EC}">
      <dgm:prSet/>
      <dgm:spPr/>
      <dgm:t>
        <a:bodyPr/>
        <a:lstStyle/>
        <a:p>
          <a:endParaRPr lang="zh-CN" altLang="en-US"/>
        </a:p>
      </dgm:t>
    </dgm:pt>
    <dgm:pt modelId="{EE83B8A6-63A8-4AB8-96C9-C981E03E509B}">
      <dgm:prSet phldrT="[文本]"/>
      <dgm:spPr/>
      <dgm:t>
        <a:bodyPr/>
        <a:lstStyle/>
        <a:p>
          <a:r>
            <a:rPr lang="zh-CN" altLang="en-US" dirty="0" smtClean="0"/>
            <a:t>测试过程</a:t>
          </a:r>
          <a:endParaRPr lang="zh-CN" altLang="en-US" dirty="0"/>
        </a:p>
      </dgm:t>
    </dgm:pt>
    <dgm:pt modelId="{BCA94159-8B36-4D5D-B20B-BA7C9493A82D}" type="parTrans" cxnId="{CF286CA6-163F-425D-AF24-04AEE5E0EAB1}">
      <dgm:prSet/>
      <dgm:spPr/>
      <dgm:t>
        <a:bodyPr/>
        <a:lstStyle/>
        <a:p>
          <a:endParaRPr lang="zh-CN" altLang="en-US"/>
        </a:p>
      </dgm:t>
    </dgm:pt>
    <dgm:pt modelId="{62CD9C23-AB88-43E6-9BCA-B9D51C1B9CD9}" type="sibTrans" cxnId="{CF286CA6-163F-425D-AF24-04AEE5E0EAB1}">
      <dgm:prSet/>
      <dgm:spPr/>
      <dgm:t>
        <a:bodyPr/>
        <a:lstStyle/>
        <a:p>
          <a:endParaRPr lang="zh-CN" altLang="en-US"/>
        </a:p>
      </dgm:t>
    </dgm:pt>
    <dgm:pt modelId="{B4563FB1-53CF-4CF4-873C-3803E0FC285E}">
      <dgm:prSet phldrT="[文本]"/>
      <dgm:spPr/>
      <dgm:t>
        <a:bodyPr/>
        <a:lstStyle/>
        <a:p>
          <a:r>
            <a:rPr lang="zh-CN" altLang="en-US" dirty="0" smtClean="0"/>
            <a:t>收发数据</a:t>
          </a:r>
          <a:endParaRPr lang="zh-CN" altLang="en-US" dirty="0"/>
        </a:p>
      </dgm:t>
    </dgm:pt>
    <dgm:pt modelId="{E3DAA416-1CE2-4302-BD55-E4C5FA60AD3E}" type="parTrans" cxnId="{69149032-8EB4-4580-B024-7AD4C5833224}">
      <dgm:prSet/>
      <dgm:spPr/>
      <dgm:t>
        <a:bodyPr/>
        <a:lstStyle/>
        <a:p>
          <a:endParaRPr lang="zh-CN" altLang="en-US"/>
        </a:p>
      </dgm:t>
    </dgm:pt>
    <dgm:pt modelId="{F050EFDB-3D14-4C95-BAC6-30D927384EA7}" type="sibTrans" cxnId="{69149032-8EB4-4580-B024-7AD4C5833224}">
      <dgm:prSet/>
      <dgm:spPr/>
      <dgm:t>
        <a:bodyPr/>
        <a:lstStyle/>
        <a:p>
          <a:endParaRPr lang="zh-CN" altLang="en-US"/>
        </a:p>
      </dgm:t>
    </dgm:pt>
    <dgm:pt modelId="{8603B0FA-6F59-439B-91B1-AF4623B2DDEA}">
      <dgm:prSet phldrT="[文本]"/>
      <dgm:spPr/>
      <dgm:t>
        <a:bodyPr/>
        <a:lstStyle/>
        <a:p>
          <a:r>
            <a:rPr lang="zh-CN" altLang="en-US" dirty="0" smtClean="0"/>
            <a:t>测试结果</a:t>
          </a:r>
          <a:endParaRPr lang="zh-CN" altLang="en-US" dirty="0"/>
        </a:p>
      </dgm:t>
    </dgm:pt>
    <dgm:pt modelId="{5EFCC5FF-80FB-45B7-81CA-0321F267A217}" type="parTrans" cxnId="{7CD39A77-1015-48D4-86DE-03296879D31E}">
      <dgm:prSet/>
      <dgm:spPr/>
      <dgm:t>
        <a:bodyPr/>
        <a:lstStyle/>
        <a:p>
          <a:endParaRPr lang="zh-CN" altLang="en-US"/>
        </a:p>
      </dgm:t>
    </dgm:pt>
    <dgm:pt modelId="{D4A388F2-366E-454F-B25E-BD84ED6D055C}" type="sibTrans" cxnId="{7CD39A77-1015-48D4-86DE-03296879D31E}">
      <dgm:prSet/>
      <dgm:spPr/>
      <dgm:t>
        <a:bodyPr/>
        <a:lstStyle/>
        <a:p>
          <a:endParaRPr lang="zh-CN" altLang="en-US"/>
        </a:p>
      </dgm:t>
    </dgm:pt>
    <dgm:pt modelId="{6FF6014A-C347-46DF-A5DF-F7AE2C8058E4}">
      <dgm:prSet phldrT="[文本]"/>
      <dgm:spPr/>
      <dgm:t>
        <a:bodyPr/>
        <a:lstStyle/>
        <a:p>
          <a:r>
            <a:rPr lang="zh-CN" altLang="en-US" dirty="0" smtClean="0"/>
            <a:t>测试报告</a:t>
          </a:r>
          <a:endParaRPr lang="zh-CN" altLang="en-US" dirty="0"/>
        </a:p>
      </dgm:t>
    </dgm:pt>
    <dgm:pt modelId="{70FD322A-48C3-4B1F-9A92-B578A934E2DA}" type="parTrans" cxnId="{24788374-ADF1-4A5F-8E19-D2B357E296E7}">
      <dgm:prSet/>
      <dgm:spPr/>
      <dgm:t>
        <a:bodyPr/>
        <a:lstStyle/>
        <a:p>
          <a:endParaRPr lang="zh-CN" altLang="en-US"/>
        </a:p>
      </dgm:t>
    </dgm:pt>
    <dgm:pt modelId="{50F36ACD-B390-4521-9EB9-DBD09B24342B}" type="sibTrans" cxnId="{24788374-ADF1-4A5F-8E19-D2B357E296E7}">
      <dgm:prSet/>
      <dgm:spPr/>
      <dgm:t>
        <a:bodyPr/>
        <a:lstStyle/>
        <a:p>
          <a:endParaRPr lang="zh-CN" altLang="en-US"/>
        </a:p>
      </dgm:t>
    </dgm:pt>
    <dgm:pt modelId="{EA23282B-011D-47FB-97FA-06F233B06110}">
      <dgm:prSet phldrT="[文本]"/>
      <dgm:spPr/>
      <dgm:t>
        <a:bodyPr/>
        <a:lstStyle/>
        <a:p>
          <a:r>
            <a:rPr lang="zh-CN" altLang="en-US" dirty="0" smtClean="0"/>
            <a:t>数据验证</a:t>
          </a:r>
          <a:endParaRPr lang="zh-CN" altLang="en-US" dirty="0"/>
        </a:p>
      </dgm:t>
    </dgm:pt>
    <dgm:pt modelId="{C3B7397D-0C12-4F4A-B995-A4FB145A6039}" type="parTrans" cxnId="{6BF48E2F-154B-401B-85B1-642AA36769AA}">
      <dgm:prSet/>
      <dgm:spPr/>
      <dgm:t>
        <a:bodyPr/>
        <a:lstStyle/>
        <a:p>
          <a:endParaRPr lang="zh-CN" altLang="en-US"/>
        </a:p>
      </dgm:t>
    </dgm:pt>
    <dgm:pt modelId="{C17A5EA8-E74F-40DE-A7FB-9024D9E14908}" type="sibTrans" cxnId="{6BF48E2F-154B-401B-85B1-642AA36769AA}">
      <dgm:prSet/>
      <dgm:spPr/>
      <dgm:t>
        <a:bodyPr/>
        <a:lstStyle/>
        <a:p>
          <a:endParaRPr lang="zh-CN" altLang="en-US"/>
        </a:p>
      </dgm:t>
    </dgm:pt>
    <dgm:pt modelId="{8551CA77-D605-4A46-B10C-2D98D1CC0394}">
      <dgm:prSet phldrT="[文本]"/>
      <dgm:spPr/>
      <dgm:t>
        <a:bodyPr/>
        <a:lstStyle/>
        <a:p>
          <a:r>
            <a:rPr lang="zh-CN" altLang="en-US" dirty="0" smtClean="0"/>
            <a:t>日志记录</a:t>
          </a:r>
          <a:endParaRPr lang="zh-CN" altLang="en-US" dirty="0"/>
        </a:p>
      </dgm:t>
    </dgm:pt>
    <dgm:pt modelId="{A4CC2FDD-8482-47BF-A91A-303EFA490A9D}" type="parTrans" cxnId="{84BF758A-A7D3-4AA7-97CF-1580A719F6C6}">
      <dgm:prSet/>
      <dgm:spPr/>
      <dgm:t>
        <a:bodyPr/>
        <a:lstStyle/>
        <a:p>
          <a:endParaRPr lang="zh-CN" altLang="en-US"/>
        </a:p>
      </dgm:t>
    </dgm:pt>
    <dgm:pt modelId="{1CAD78EA-CB2E-4900-9439-C3D47564FAE3}" type="sibTrans" cxnId="{84BF758A-A7D3-4AA7-97CF-1580A719F6C6}">
      <dgm:prSet/>
      <dgm:spPr/>
      <dgm:t>
        <a:bodyPr/>
        <a:lstStyle/>
        <a:p>
          <a:endParaRPr lang="zh-CN" altLang="en-US"/>
        </a:p>
      </dgm:t>
    </dgm:pt>
    <dgm:pt modelId="{8D0B5F32-5505-4F65-A579-176547FF8A9D}" type="pres">
      <dgm:prSet presAssocID="{C8513803-878D-4031-8FAA-6578F423B7BF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F7976CE6-B912-4932-9062-8BBB5A1CC600}" type="pres">
      <dgm:prSet presAssocID="{8CA7BF02-4ADE-426E-8CD1-F1ADC3C7113B}" presName="vertOne" presStyleCnt="0"/>
      <dgm:spPr/>
    </dgm:pt>
    <dgm:pt modelId="{D6A0A599-9F35-4ACA-A29E-B5BACF0D67DC}" type="pres">
      <dgm:prSet presAssocID="{8CA7BF02-4ADE-426E-8CD1-F1ADC3C7113B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4C25E86-5B05-49AE-8B50-DFD0528C8051}" type="pres">
      <dgm:prSet presAssocID="{8CA7BF02-4ADE-426E-8CD1-F1ADC3C7113B}" presName="parTransOne" presStyleCnt="0"/>
      <dgm:spPr/>
    </dgm:pt>
    <dgm:pt modelId="{5D77ED90-7BFE-4465-98D6-02B78EB7001E}" type="pres">
      <dgm:prSet presAssocID="{8CA7BF02-4ADE-426E-8CD1-F1ADC3C7113B}" presName="horzOne" presStyleCnt="0"/>
      <dgm:spPr/>
    </dgm:pt>
    <dgm:pt modelId="{6D0A435C-92FE-4C6E-A2B3-32161069A1AA}" type="pres">
      <dgm:prSet presAssocID="{A20A9437-1BE0-40B6-8D84-195F33A9BDB1}" presName="vertTwo" presStyleCnt="0"/>
      <dgm:spPr/>
    </dgm:pt>
    <dgm:pt modelId="{88762BC2-CE17-4296-8D69-627F1CC6B320}" type="pres">
      <dgm:prSet presAssocID="{A20A9437-1BE0-40B6-8D84-195F33A9BDB1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92D3639-6678-497B-8B46-863E03F24DDA}" type="pres">
      <dgm:prSet presAssocID="{A20A9437-1BE0-40B6-8D84-195F33A9BDB1}" presName="parTransTwo" presStyleCnt="0"/>
      <dgm:spPr/>
    </dgm:pt>
    <dgm:pt modelId="{E9873186-2F25-4A3A-864F-BA4F87D91EEB}" type="pres">
      <dgm:prSet presAssocID="{A20A9437-1BE0-40B6-8D84-195F33A9BDB1}" presName="horzTwo" presStyleCnt="0"/>
      <dgm:spPr/>
    </dgm:pt>
    <dgm:pt modelId="{A9AEB5F1-F1DF-4619-971B-E5233140FBB9}" type="pres">
      <dgm:prSet presAssocID="{7B60E03B-6426-4478-BB80-8B23E44A820D}" presName="vertThree" presStyleCnt="0"/>
      <dgm:spPr/>
    </dgm:pt>
    <dgm:pt modelId="{55E92CA7-EEFB-4CA4-AF8F-3F562BE9164F}" type="pres">
      <dgm:prSet presAssocID="{7B60E03B-6426-4478-BB80-8B23E44A820D}" presName="txThre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017BA8B-6EAD-4BEE-B204-2940B4CE77AB}" type="pres">
      <dgm:prSet presAssocID="{7B60E03B-6426-4478-BB80-8B23E44A820D}" presName="horzThree" presStyleCnt="0"/>
      <dgm:spPr/>
    </dgm:pt>
    <dgm:pt modelId="{CBFA8BEA-FE6F-4535-92A5-BDA1ECF268A2}" type="pres">
      <dgm:prSet presAssocID="{1F4F28A0-3B6E-490E-8179-BB0AF3514293}" presName="sibSpaceTwo" presStyleCnt="0"/>
      <dgm:spPr/>
    </dgm:pt>
    <dgm:pt modelId="{DE379510-A400-4A74-8033-10A9FDF87D57}" type="pres">
      <dgm:prSet presAssocID="{EE83B8A6-63A8-4AB8-96C9-C981E03E509B}" presName="vertTwo" presStyleCnt="0"/>
      <dgm:spPr/>
    </dgm:pt>
    <dgm:pt modelId="{D4A7A214-7C50-41E2-A93E-3EE3B47B079E}" type="pres">
      <dgm:prSet presAssocID="{EE83B8A6-63A8-4AB8-96C9-C981E03E509B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77D592D-086C-4FC9-B9DD-717CAC495BE0}" type="pres">
      <dgm:prSet presAssocID="{EE83B8A6-63A8-4AB8-96C9-C981E03E509B}" presName="parTransTwo" presStyleCnt="0"/>
      <dgm:spPr/>
    </dgm:pt>
    <dgm:pt modelId="{DF62FA19-3631-41A2-9166-641CBA65F0BB}" type="pres">
      <dgm:prSet presAssocID="{EE83B8A6-63A8-4AB8-96C9-C981E03E509B}" presName="horzTwo" presStyleCnt="0"/>
      <dgm:spPr/>
    </dgm:pt>
    <dgm:pt modelId="{03E584EF-640B-44F4-BE96-37EBD4BE7F57}" type="pres">
      <dgm:prSet presAssocID="{B4563FB1-53CF-4CF4-873C-3803E0FC285E}" presName="vertThree" presStyleCnt="0"/>
      <dgm:spPr/>
    </dgm:pt>
    <dgm:pt modelId="{DD6CCC0D-2465-40EF-8237-4B98B4358EB6}" type="pres">
      <dgm:prSet presAssocID="{B4563FB1-53CF-4CF4-873C-3803E0FC285E}" presName="txThre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986A7A8-B8D4-4051-BB1C-1A70FC4591CD}" type="pres">
      <dgm:prSet presAssocID="{B4563FB1-53CF-4CF4-873C-3803E0FC285E}" presName="horzThree" presStyleCnt="0"/>
      <dgm:spPr/>
    </dgm:pt>
    <dgm:pt modelId="{E8A9A4A8-B5E2-41D5-9089-9AD2C0396529}" type="pres">
      <dgm:prSet presAssocID="{F050EFDB-3D14-4C95-BAC6-30D927384EA7}" presName="sibSpaceThree" presStyleCnt="0"/>
      <dgm:spPr/>
    </dgm:pt>
    <dgm:pt modelId="{10CAC278-B704-4B36-BB25-5D84894B048D}" type="pres">
      <dgm:prSet presAssocID="{EA23282B-011D-47FB-97FA-06F233B06110}" presName="vertThree" presStyleCnt="0"/>
      <dgm:spPr/>
    </dgm:pt>
    <dgm:pt modelId="{E1D191CF-7B2A-4E81-8F9B-57C1DF678934}" type="pres">
      <dgm:prSet presAssocID="{EA23282B-011D-47FB-97FA-06F233B06110}" presName="txThre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EC9291C-2610-4320-9975-FEB569A380FF}" type="pres">
      <dgm:prSet presAssocID="{EA23282B-011D-47FB-97FA-06F233B06110}" presName="horzThree" presStyleCnt="0"/>
      <dgm:spPr/>
    </dgm:pt>
    <dgm:pt modelId="{632F0D95-1FBD-4E0B-B851-04DC07E3571D}" type="pres">
      <dgm:prSet presAssocID="{C17A5EA8-E74F-40DE-A7FB-9024D9E14908}" presName="sibSpaceThree" presStyleCnt="0"/>
      <dgm:spPr/>
    </dgm:pt>
    <dgm:pt modelId="{2489600F-E7C6-49F7-802C-A03A868E76AA}" type="pres">
      <dgm:prSet presAssocID="{8551CA77-D605-4A46-B10C-2D98D1CC0394}" presName="vertThree" presStyleCnt="0"/>
      <dgm:spPr/>
    </dgm:pt>
    <dgm:pt modelId="{733A17C4-8762-4DF8-9419-4F74CB5818D4}" type="pres">
      <dgm:prSet presAssocID="{8551CA77-D605-4A46-B10C-2D98D1CC0394}" presName="txThre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D9AE1CD-DEE0-47A8-B0AA-46AB9FE171BA}" type="pres">
      <dgm:prSet presAssocID="{8551CA77-D605-4A46-B10C-2D98D1CC0394}" presName="horzThree" presStyleCnt="0"/>
      <dgm:spPr/>
    </dgm:pt>
    <dgm:pt modelId="{939CE7C4-CB35-441C-995E-49902D17DA6C}" type="pres">
      <dgm:prSet presAssocID="{62CD9C23-AB88-43E6-9BCA-B9D51C1B9CD9}" presName="sibSpaceTwo" presStyleCnt="0"/>
      <dgm:spPr/>
    </dgm:pt>
    <dgm:pt modelId="{323D5E4C-D458-4D2C-8626-88C47DA85D7D}" type="pres">
      <dgm:prSet presAssocID="{8603B0FA-6F59-439B-91B1-AF4623B2DDEA}" presName="vertTwo" presStyleCnt="0"/>
      <dgm:spPr/>
    </dgm:pt>
    <dgm:pt modelId="{EB0E2488-FA8B-44A4-B3AD-61E4BE0CBBE1}" type="pres">
      <dgm:prSet presAssocID="{8603B0FA-6F59-439B-91B1-AF4623B2DDEA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FF188F0-D8E0-48DE-9DB9-5E0D10123429}" type="pres">
      <dgm:prSet presAssocID="{8603B0FA-6F59-439B-91B1-AF4623B2DDEA}" presName="parTransTwo" presStyleCnt="0"/>
      <dgm:spPr/>
    </dgm:pt>
    <dgm:pt modelId="{A2DFA67B-BDF5-460F-A33E-E0C4B1CBB08A}" type="pres">
      <dgm:prSet presAssocID="{8603B0FA-6F59-439B-91B1-AF4623B2DDEA}" presName="horzTwo" presStyleCnt="0"/>
      <dgm:spPr/>
    </dgm:pt>
    <dgm:pt modelId="{96C168F2-0368-4FD5-B70F-4CA47BCD8B6A}" type="pres">
      <dgm:prSet presAssocID="{6FF6014A-C347-46DF-A5DF-F7AE2C8058E4}" presName="vertThree" presStyleCnt="0"/>
      <dgm:spPr/>
    </dgm:pt>
    <dgm:pt modelId="{E32B45D9-A9C4-4E8D-9BD0-04E8CD541A40}" type="pres">
      <dgm:prSet presAssocID="{6FF6014A-C347-46DF-A5DF-F7AE2C8058E4}" presName="txThre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8F342F2-9AD5-4960-A74E-A8DDFDEDE547}" type="pres">
      <dgm:prSet presAssocID="{6FF6014A-C347-46DF-A5DF-F7AE2C8058E4}" presName="horzThree" presStyleCnt="0"/>
      <dgm:spPr/>
    </dgm:pt>
  </dgm:ptLst>
  <dgm:cxnLst>
    <dgm:cxn modelId="{7CD39A77-1015-48D4-86DE-03296879D31E}" srcId="{8CA7BF02-4ADE-426E-8CD1-F1ADC3C7113B}" destId="{8603B0FA-6F59-439B-91B1-AF4623B2DDEA}" srcOrd="2" destOrd="0" parTransId="{5EFCC5FF-80FB-45B7-81CA-0321F267A217}" sibTransId="{D4A388F2-366E-454F-B25E-BD84ED6D055C}"/>
    <dgm:cxn modelId="{671BD4F9-730A-48E5-A190-84CB2E10AD27}" type="presOf" srcId="{6FF6014A-C347-46DF-A5DF-F7AE2C8058E4}" destId="{E32B45D9-A9C4-4E8D-9BD0-04E8CD541A40}" srcOrd="0" destOrd="0" presId="urn:microsoft.com/office/officeart/2005/8/layout/hierarchy4"/>
    <dgm:cxn modelId="{6B635ADD-3CBE-4884-BD12-8002A4521500}" type="presOf" srcId="{A20A9437-1BE0-40B6-8D84-195F33A9BDB1}" destId="{88762BC2-CE17-4296-8D69-627F1CC6B320}" srcOrd="0" destOrd="0" presId="urn:microsoft.com/office/officeart/2005/8/layout/hierarchy4"/>
    <dgm:cxn modelId="{2D62D635-2614-4212-9924-CF2F10CA7FB8}" type="presOf" srcId="{EE83B8A6-63A8-4AB8-96C9-C981E03E509B}" destId="{D4A7A214-7C50-41E2-A93E-3EE3B47B079E}" srcOrd="0" destOrd="0" presId="urn:microsoft.com/office/officeart/2005/8/layout/hierarchy4"/>
    <dgm:cxn modelId="{3D083D10-FD1A-4F98-B009-C76EF2E5AAD3}" srcId="{8CA7BF02-4ADE-426E-8CD1-F1ADC3C7113B}" destId="{A20A9437-1BE0-40B6-8D84-195F33A9BDB1}" srcOrd="0" destOrd="0" parTransId="{37FB8AD8-C73A-41FA-B222-754715E715E4}" sibTransId="{1F4F28A0-3B6E-490E-8179-BB0AF3514293}"/>
    <dgm:cxn modelId="{6BF48E2F-154B-401B-85B1-642AA36769AA}" srcId="{EE83B8A6-63A8-4AB8-96C9-C981E03E509B}" destId="{EA23282B-011D-47FB-97FA-06F233B06110}" srcOrd="1" destOrd="0" parTransId="{C3B7397D-0C12-4F4A-B995-A4FB145A6039}" sibTransId="{C17A5EA8-E74F-40DE-A7FB-9024D9E14908}"/>
    <dgm:cxn modelId="{24788374-ADF1-4A5F-8E19-D2B357E296E7}" srcId="{8603B0FA-6F59-439B-91B1-AF4623B2DDEA}" destId="{6FF6014A-C347-46DF-A5DF-F7AE2C8058E4}" srcOrd="0" destOrd="0" parTransId="{70FD322A-48C3-4B1F-9A92-B578A934E2DA}" sibTransId="{50F36ACD-B390-4521-9EB9-DBD09B24342B}"/>
    <dgm:cxn modelId="{1AAD64A8-8C77-4A55-9ABC-196ED670EAE1}" srcId="{C8513803-878D-4031-8FAA-6578F423B7BF}" destId="{8CA7BF02-4ADE-426E-8CD1-F1ADC3C7113B}" srcOrd="0" destOrd="0" parTransId="{CC31C1F0-3C09-4FFB-A85A-6AEEAC785607}" sibTransId="{473F6867-0806-41B7-B854-FFC91FE0BF0C}"/>
    <dgm:cxn modelId="{1CD502AC-7954-4EA6-ABA3-85510021E251}" type="presOf" srcId="{8CA7BF02-4ADE-426E-8CD1-F1ADC3C7113B}" destId="{D6A0A599-9F35-4ACA-A29E-B5BACF0D67DC}" srcOrd="0" destOrd="0" presId="urn:microsoft.com/office/officeart/2005/8/layout/hierarchy4"/>
    <dgm:cxn modelId="{CF286CA6-163F-425D-AF24-04AEE5E0EAB1}" srcId="{8CA7BF02-4ADE-426E-8CD1-F1ADC3C7113B}" destId="{EE83B8A6-63A8-4AB8-96C9-C981E03E509B}" srcOrd="1" destOrd="0" parTransId="{BCA94159-8B36-4D5D-B20B-BA7C9493A82D}" sibTransId="{62CD9C23-AB88-43E6-9BCA-B9D51C1B9CD9}"/>
    <dgm:cxn modelId="{69149032-8EB4-4580-B024-7AD4C5833224}" srcId="{EE83B8A6-63A8-4AB8-96C9-C981E03E509B}" destId="{B4563FB1-53CF-4CF4-873C-3803E0FC285E}" srcOrd="0" destOrd="0" parTransId="{E3DAA416-1CE2-4302-BD55-E4C5FA60AD3E}" sibTransId="{F050EFDB-3D14-4C95-BAC6-30D927384EA7}"/>
    <dgm:cxn modelId="{7612E0C6-A28E-4645-AC28-91E23722F909}" type="presOf" srcId="{8603B0FA-6F59-439B-91B1-AF4623B2DDEA}" destId="{EB0E2488-FA8B-44A4-B3AD-61E4BE0CBBE1}" srcOrd="0" destOrd="0" presId="urn:microsoft.com/office/officeart/2005/8/layout/hierarchy4"/>
    <dgm:cxn modelId="{BF4BC627-7F8B-455C-9955-7A219ED812EC}" srcId="{A20A9437-1BE0-40B6-8D84-195F33A9BDB1}" destId="{7B60E03B-6426-4478-BB80-8B23E44A820D}" srcOrd="0" destOrd="0" parTransId="{2AE6EAEF-AA17-4925-974B-8605CECB1FF6}" sibTransId="{7D74775A-CC93-4C6C-8303-1DF793EF4095}"/>
    <dgm:cxn modelId="{84BF758A-A7D3-4AA7-97CF-1580A719F6C6}" srcId="{EE83B8A6-63A8-4AB8-96C9-C981E03E509B}" destId="{8551CA77-D605-4A46-B10C-2D98D1CC0394}" srcOrd="2" destOrd="0" parTransId="{A4CC2FDD-8482-47BF-A91A-303EFA490A9D}" sibTransId="{1CAD78EA-CB2E-4900-9439-C3D47564FAE3}"/>
    <dgm:cxn modelId="{949CEF26-DA94-4341-ADA6-44A83D835B6E}" type="presOf" srcId="{7B60E03B-6426-4478-BB80-8B23E44A820D}" destId="{55E92CA7-EEFB-4CA4-AF8F-3F562BE9164F}" srcOrd="0" destOrd="0" presId="urn:microsoft.com/office/officeart/2005/8/layout/hierarchy4"/>
    <dgm:cxn modelId="{119BA0AF-3A0C-4D93-97C5-F567947A66EF}" type="presOf" srcId="{B4563FB1-53CF-4CF4-873C-3803E0FC285E}" destId="{DD6CCC0D-2465-40EF-8237-4B98B4358EB6}" srcOrd="0" destOrd="0" presId="urn:microsoft.com/office/officeart/2005/8/layout/hierarchy4"/>
    <dgm:cxn modelId="{56980B6C-B2B0-4983-AED7-17F817520EC1}" type="presOf" srcId="{8551CA77-D605-4A46-B10C-2D98D1CC0394}" destId="{733A17C4-8762-4DF8-9419-4F74CB5818D4}" srcOrd="0" destOrd="0" presId="urn:microsoft.com/office/officeart/2005/8/layout/hierarchy4"/>
    <dgm:cxn modelId="{4F565557-7A5C-4180-9571-54DEA8C64606}" type="presOf" srcId="{C8513803-878D-4031-8FAA-6578F423B7BF}" destId="{8D0B5F32-5505-4F65-A579-176547FF8A9D}" srcOrd="0" destOrd="0" presId="urn:microsoft.com/office/officeart/2005/8/layout/hierarchy4"/>
    <dgm:cxn modelId="{2054F9AD-BA2D-4EA6-B468-899B6BB4CB04}" type="presOf" srcId="{EA23282B-011D-47FB-97FA-06F233B06110}" destId="{E1D191CF-7B2A-4E81-8F9B-57C1DF678934}" srcOrd="0" destOrd="0" presId="urn:microsoft.com/office/officeart/2005/8/layout/hierarchy4"/>
    <dgm:cxn modelId="{54824A58-6263-4B2E-B31D-CA649DEC0597}" type="presParOf" srcId="{8D0B5F32-5505-4F65-A579-176547FF8A9D}" destId="{F7976CE6-B912-4932-9062-8BBB5A1CC600}" srcOrd="0" destOrd="0" presId="urn:microsoft.com/office/officeart/2005/8/layout/hierarchy4"/>
    <dgm:cxn modelId="{8E3D2881-0764-4FEC-A287-0203173A711D}" type="presParOf" srcId="{F7976CE6-B912-4932-9062-8BBB5A1CC600}" destId="{D6A0A599-9F35-4ACA-A29E-B5BACF0D67DC}" srcOrd="0" destOrd="0" presId="urn:microsoft.com/office/officeart/2005/8/layout/hierarchy4"/>
    <dgm:cxn modelId="{FF2083A1-1D95-416F-BDDF-A89E0177330A}" type="presParOf" srcId="{F7976CE6-B912-4932-9062-8BBB5A1CC600}" destId="{34C25E86-5B05-49AE-8B50-DFD0528C8051}" srcOrd="1" destOrd="0" presId="urn:microsoft.com/office/officeart/2005/8/layout/hierarchy4"/>
    <dgm:cxn modelId="{E83B99BE-CFC3-44B1-8265-FC05FD7DBF39}" type="presParOf" srcId="{F7976CE6-B912-4932-9062-8BBB5A1CC600}" destId="{5D77ED90-7BFE-4465-98D6-02B78EB7001E}" srcOrd="2" destOrd="0" presId="urn:microsoft.com/office/officeart/2005/8/layout/hierarchy4"/>
    <dgm:cxn modelId="{31F1C59E-EC1D-45CB-B751-AE84DAC37F34}" type="presParOf" srcId="{5D77ED90-7BFE-4465-98D6-02B78EB7001E}" destId="{6D0A435C-92FE-4C6E-A2B3-32161069A1AA}" srcOrd="0" destOrd="0" presId="urn:microsoft.com/office/officeart/2005/8/layout/hierarchy4"/>
    <dgm:cxn modelId="{59E1A732-5ED7-460E-95DA-ECBCE89E89D1}" type="presParOf" srcId="{6D0A435C-92FE-4C6E-A2B3-32161069A1AA}" destId="{88762BC2-CE17-4296-8D69-627F1CC6B320}" srcOrd="0" destOrd="0" presId="urn:microsoft.com/office/officeart/2005/8/layout/hierarchy4"/>
    <dgm:cxn modelId="{B1916BCB-EBA7-4379-A517-9523B101F733}" type="presParOf" srcId="{6D0A435C-92FE-4C6E-A2B3-32161069A1AA}" destId="{092D3639-6678-497B-8B46-863E03F24DDA}" srcOrd="1" destOrd="0" presId="urn:microsoft.com/office/officeart/2005/8/layout/hierarchy4"/>
    <dgm:cxn modelId="{8F0BAD93-417F-45A0-8B24-2ED4030AAA13}" type="presParOf" srcId="{6D0A435C-92FE-4C6E-A2B3-32161069A1AA}" destId="{E9873186-2F25-4A3A-864F-BA4F87D91EEB}" srcOrd="2" destOrd="0" presId="urn:microsoft.com/office/officeart/2005/8/layout/hierarchy4"/>
    <dgm:cxn modelId="{E1948EEB-5D04-4D63-A52D-0D3838D7B343}" type="presParOf" srcId="{E9873186-2F25-4A3A-864F-BA4F87D91EEB}" destId="{A9AEB5F1-F1DF-4619-971B-E5233140FBB9}" srcOrd="0" destOrd="0" presId="urn:microsoft.com/office/officeart/2005/8/layout/hierarchy4"/>
    <dgm:cxn modelId="{8A28825C-7314-4DE6-8A9E-F877E74D2CB9}" type="presParOf" srcId="{A9AEB5F1-F1DF-4619-971B-E5233140FBB9}" destId="{55E92CA7-EEFB-4CA4-AF8F-3F562BE9164F}" srcOrd="0" destOrd="0" presId="urn:microsoft.com/office/officeart/2005/8/layout/hierarchy4"/>
    <dgm:cxn modelId="{47898A27-B5AD-4581-80DA-1E73A3FDDE5D}" type="presParOf" srcId="{A9AEB5F1-F1DF-4619-971B-E5233140FBB9}" destId="{A017BA8B-6EAD-4BEE-B204-2940B4CE77AB}" srcOrd="1" destOrd="0" presId="urn:microsoft.com/office/officeart/2005/8/layout/hierarchy4"/>
    <dgm:cxn modelId="{1EABDBB6-2188-4AFD-B5A3-CDE751E202D7}" type="presParOf" srcId="{5D77ED90-7BFE-4465-98D6-02B78EB7001E}" destId="{CBFA8BEA-FE6F-4535-92A5-BDA1ECF268A2}" srcOrd="1" destOrd="0" presId="urn:microsoft.com/office/officeart/2005/8/layout/hierarchy4"/>
    <dgm:cxn modelId="{293C46B9-4593-4D5F-8B4F-2207EA212A34}" type="presParOf" srcId="{5D77ED90-7BFE-4465-98D6-02B78EB7001E}" destId="{DE379510-A400-4A74-8033-10A9FDF87D57}" srcOrd="2" destOrd="0" presId="urn:microsoft.com/office/officeart/2005/8/layout/hierarchy4"/>
    <dgm:cxn modelId="{D4BDA12C-4D0B-4AA4-8610-C9C1AF541E5D}" type="presParOf" srcId="{DE379510-A400-4A74-8033-10A9FDF87D57}" destId="{D4A7A214-7C50-41E2-A93E-3EE3B47B079E}" srcOrd="0" destOrd="0" presId="urn:microsoft.com/office/officeart/2005/8/layout/hierarchy4"/>
    <dgm:cxn modelId="{7E4E271C-11C9-43B6-820D-718DC063790C}" type="presParOf" srcId="{DE379510-A400-4A74-8033-10A9FDF87D57}" destId="{877D592D-086C-4FC9-B9DD-717CAC495BE0}" srcOrd="1" destOrd="0" presId="urn:microsoft.com/office/officeart/2005/8/layout/hierarchy4"/>
    <dgm:cxn modelId="{98274164-FD13-49F6-A8A2-36F3207BF05B}" type="presParOf" srcId="{DE379510-A400-4A74-8033-10A9FDF87D57}" destId="{DF62FA19-3631-41A2-9166-641CBA65F0BB}" srcOrd="2" destOrd="0" presId="urn:microsoft.com/office/officeart/2005/8/layout/hierarchy4"/>
    <dgm:cxn modelId="{07EB6C8C-87E6-468E-A2D7-41D3A6E18F84}" type="presParOf" srcId="{DF62FA19-3631-41A2-9166-641CBA65F0BB}" destId="{03E584EF-640B-44F4-BE96-37EBD4BE7F57}" srcOrd="0" destOrd="0" presId="urn:microsoft.com/office/officeart/2005/8/layout/hierarchy4"/>
    <dgm:cxn modelId="{E670AFF6-4024-4F27-AE30-9C4ADEB8F3E0}" type="presParOf" srcId="{03E584EF-640B-44F4-BE96-37EBD4BE7F57}" destId="{DD6CCC0D-2465-40EF-8237-4B98B4358EB6}" srcOrd="0" destOrd="0" presId="urn:microsoft.com/office/officeart/2005/8/layout/hierarchy4"/>
    <dgm:cxn modelId="{37E6ACDE-536D-49B7-A06F-640659999167}" type="presParOf" srcId="{03E584EF-640B-44F4-BE96-37EBD4BE7F57}" destId="{8986A7A8-B8D4-4051-BB1C-1A70FC4591CD}" srcOrd="1" destOrd="0" presId="urn:microsoft.com/office/officeart/2005/8/layout/hierarchy4"/>
    <dgm:cxn modelId="{E6C8ADE1-6035-47F7-B10C-343F8C3DB56B}" type="presParOf" srcId="{DF62FA19-3631-41A2-9166-641CBA65F0BB}" destId="{E8A9A4A8-B5E2-41D5-9089-9AD2C0396529}" srcOrd="1" destOrd="0" presId="urn:microsoft.com/office/officeart/2005/8/layout/hierarchy4"/>
    <dgm:cxn modelId="{E80B0554-5371-437B-B941-CF5A1DB2B600}" type="presParOf" srcId="{DF62FA19-3631-41A2-9166-641CBA65F0BB}" destId="{10CAC278-B704-4B36-BB25-5D84894B048D}" srcOrd="2" destOrd="0" presId="urn:microsoft.com/office/officeart/2005/8/layout/hierarchy4"/>
    <dgm:cxn modelId="{9F428436-3F1D-414F-828A-50B6B97EDEAB}" type="presParOf" srcId="{10CAC278-B704-4B36-BB25-5D84894B048D}" destId="{E1D191CF-7B2A-4E81-8F9B-57C1DF678934}" srcOrd="0" destOrd="0" presId="urn:microsoft.com/office/officeart/2005/8/layout/hierarchy4"/>
    <dgm:cxn modelId="{9C6D1212-A3C5-433D-A525-966D6F9BE3D3}" type="presParOf" srcId="{10CAC278-B704-4B36-BB25-5D84894B048D}" destId="{3EC9291C-2610-4320-9975-FEB569A380FF}" srcOrd="1" destOrd="0" presId="urn:microsoft.com/office/officeart/2005/8/layout/hierarchy4"/>
    <dgm:cxn modelId="{298580BD-050E-479A-8FAF-B0A21FCDF605}" type="presParOf" srcId="{DF62FA19-3631-41A2-9166-641CBA65F0BB}" destId="{632F0D95-1FBD-4E0B-B851-04DC07E3571D}" srcOrd="3" destOrd="0" presId="urn:microsoft.com/office/officeart/2005/8/layout/hierarchy4"/>
    <dgm:cxn modelId="{60003EB4-36EA-4C07-9300-C76EF9D89010}" type="presParOf" srcId="{DF62FA19-3631-41A2-9166-641CBA65F0BB}" destId="{2489600F-E7C6-49F7-802C-A03A868E76AA}" srcOrd="4" destOrd="0" presId="urn:microsoft.com/office/officeart/2005/8/layout/hierarchy4"/>
    <dgm:cxn modelId="{B29BC64E-2C41-4F4C-9239-F53B22E7B9C0}" type="presParOf" srcId="{2489600F-E7C6-49F7-802C-A03A868E76AA}" destId="{733A17C4-8762-4DF8-9419-4F74CB5818D4}" srcOrd="0" destOrd="0" presId="urn:microsoft.com/office/officeart/2005/8/layout/hierarchy4"/>
    <dgm:cxn modelId="{928391D3-6BCF-473C-8C70-BFB76632562E}" type="presParOf" srcId="{2489600F-E7C6-49F7-802C-A03A868E76AA}" destId="{1D9AE1CD-DEE0-47A8-B0AA-46AB9FE171BA}" srcOrd="1" destOrd="0" presId="urn:microsoft.com/office/officeart/2005/8/layout/hierarchy4"/>
    <dgm:cxn modelId="{1AF6962F-34F2-4F61-A34F-DED849356D97}" type="presParOf" srcId="{5D77ED90-7BFE-4465-98D6-02B78EB7001E}" destId="{939CE7C4-CB35-441C-995E-49902D17DA6C}" srcOrd="3" destOrd="0" presId="urn:microsoft.com/office/officeart/2005/8/layout/hierarchy4"/>
    <dgm:cxn modelId="{874F3C9F-348C-4028-9461-A7DEAE9E5727}" type="presParOf" srcId="{5D77ED90-7BFE-4465-98D6-02B78EB7001E}" destId="{323D5E4C-D458-4D2C-8626-88C47DA85D7D}" srcOrd="4" destOrd="0" presId="urn:microsoft.com/office/officeart/2005/8/layout/hierarchy4"/>
    <dgm:cxn modelId="{331A3BDD-4232-44B0-914E-E397DBC69AD0}" type="presParOf" srcId="{323D5E4C-D458-4D2C-8626-88C47DA85D7D}" destId="{EB0E2488-FA8B-44A4-B3AD-61E4BE0CBBE1}" srcOrd="0" destOrd="0" presId="urn:microsoft.com/office/officeart/2005/8/layout/hierarchy4"/>
    <dgm:cxn modelId="{88FB64A5-F846-4560-97C8-A2D32CBAFBEE}" type="presParOf" srcId="{323D5E4C-D458-4D2C-8626-88C47DA85D7D}" destId="{CFF188F0-D8E0-48DE-9DB9-5E0D10123429}" srcOrd="1" destOrd="0" presId="urn:microsoft.com/office/officeart/2005/8/layout/hierarchy4"/>
    <dgm:cxn modelId="{DBBB5981-FF52-4CF0-A1BA-492585485678}" type="presParOf" srcId="{323D5E4C-D458-4D2C-8626-88C47DA85D7D}" destId="{A2DFA67B-BDF5-460F-A33E-E0C4B1CBB08A}" srcOrd="2" destOrd="0" presId="urn:microsoft.com/office/officeart/2005/8/layout/hierarchy4"/>
    <dgm:cxn modelId="{9BC96F83-DCC4-47E2-953D-2112773A3957}" type="presParOf" srcId="{A2DFA67B-BDF5-460F-A33E-E0C4B1CBB08A}" destId="{96C168F2-0368-4FD5-B70F-4CA47BCD8B6A}" srcOrd="0" destOrd="0" presId="urn:microsoft.com/office/officeart/2005/8/layout/hierarchy4"/>
    <dgm:cxn modelId="{8DA360A1-9207-4B40-AB1F-683040E8B96D}" type="presParOf" srcId="{96C168F2-0368-4FD5-B70F-4CA47BCD8B6A}" destId="{E32B45D9-A9C4-4E8D-9BD0-04E8CD541A40}" srcOrd="0" destOrd="0" presId="urn:microsoft.com/office/officeart/2005/8/layout/hierarchy4"/>
    <dgm:cxn modelId="{64E670AB-A465-4A93-90C5-8B0D4D63F9D0}" type="presParOf" srcId="{96C168F2-0368-4FD5-B70F-4CA47BCD8B6A}" destId="{F8F342F2-9AD5-4960-A74E-A8DDFDEDE547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A0A599-9F35-4ACA-A29E-B5BACF0D67DC}">
      <dsp:nvSpPr>
        <dsp:cNvPr id="0" name=""/>
        <dsp:cNvSpPr/>
      </dsp:nvSpPr>
      <dsp:spPr>
        <a:xfrm>
          <a:off x="6282" y="2189"/>
          <a:ext cx="10957059" cy="14594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900" kern="1200" dirty="0" smtClean="0"/>
            <a:t>接口自动化测试</a:t>
          </a:r>
          <a:endParaRPr lang="zh-CN" altLang="en-US" sz="4900" kern="1200" dirty="0"/>
        </a:p>
      </dsp:txBody>
      <dsp:txXfrm>
        <a:off x="49026" y="44933"/>
        <a:ext cx="10871571" cy="1373914"/>
      </dsp:txXfrm>
    </dsp:sp>
    <dsp:sp modelId="{88762BC2-CE17-4296-8D69-627F1CC6B320}">
      <dsp:nvSpPr>
        <dsp:cNvPr id="0" name=""/>
        <dsp:cNvSpPr/>
      </dsp:nvSpPr>
      <dsp:spPr>
        <a:xfrm>
          <a:off x="6282" y="1649961"/>
          <a:ext cx="2086264" cy="145940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测试数据</a:t>
          </a:r>
          <a:endParaRPr lang="zh-CN" altLang="en-US" sz="3400" kern="1200" dirty="0"/>
        </a:p>
      </dsp:txBody>
      <dsp:txXfrm>
        <a:off x="49026" y="1692705"/>
        <a:ext cx="2000776" cy="1373914"/>
      </dsp:txXfrm>
    </dsp:sp>
    <dsp:sp modelId="{55E92CA7-EEFB-4CA4-AF8F-3F562BE9164F}">
      <dsp:nvSpPr>
        <dsp:cNvPr id="0" name=""/>
        <dsp:cNvSpPr/>
      </dsp:nvSpPr>
      <dsp:spPr>
        <a:xfrm>
          <a:off x="6282" y="3297732"/>
          <a:ext cx="2086264" cy="145940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游戏账号</a:t>
          </a:r>
          <a:endParaRPr lang="zh-CN" altLang="en-US" sz="3400" kern="1200" dirty="0"/>
        </a:p>
      </dsp:txBody>
      <dsp:txXfrm>
        <a:off x="49026" y="3340476"/>
        <a:ext cx="2000776" cy="1373914"/>
      </dsp:txXfrm>
    </dsp:sp>
    <dsp:sp modelId="{D4A7A214-7C50-41E2-A93E-3EE3B47B079E}">
      <dsp:nvSpPr>
        <dsp:cNvPr id="0" name=""/>
        <dsp:cNvSpPr/>
      </dsp:nvSpPr>
      <dsp:spPr>
        <a:xfrm>
          <a:off x="2267793" y="1649961"/>
          <a:ext cx="6434038" cy="145940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测试过程</a:t>
          </a:r>
          <a:endParaRPr lang="zh-CN" altLang="en-US" sz="3400" kern="1200" dirty="0"/>
        </a:p>
      </dsp:txBody>
      <dsp:txXfrm>
        <a:off x="2310537" y="1692705"/>
        <a:ext cx="6348550" cy="1373914"/>
      </dsp:txXfrm>
    </dsp:sp>
    <dsp:sp modelId="{DD6CCC0D-2465-40EF-8237-4B98B4358EB6}">
      <dsp:nvSpPr>
        <dsp:cNvPr id="0" name=""/>
        <dsp:cNvSpPr/>
      </dsp:nvSpPr>
      <dsp:spPr>
        <a:xfrm>
          <a:off x="2267793" y="3297732"/>
          <a:ext cx="2086264" cy="145940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收发数据</a:t>
          </a:r>
          <a:endParaRPr lang="zh-CN" altLang="en-US" sz="3400" kern="1200" dirty="0"/>
        </a:p>
      </dsp:txBody>
      <dsp:txXfrm>
        <a:off x="2310537" y="3340476"/>
        <a:ext cx="2000776" cy="1373914"/>
      </dsp:txXfrm>
    </dsp:sp>
    <dsp:sp modelId="{E1D191CF-7B2A-4E81-8F9B-57C1DF678934}">
      <dsp:nvSpPr>
        <dsp:cNvPr id="0" name=""/>
        <dsp:cNvSpPr/>
      </dsp:nvSpPr>
      <dsp:spPr>
        <a:xfrm>
          <a:off x="4441680" y="3297732"/>
          <a:ext cx="2086264" cy="145940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数据验证</a:t>
          </a:r>
          <a:endParaRPr lang="zh-CN" altLang="en-US" sz="3400" kern="1200" dirty="0"/>
        </a:p>
      </dsp:txBody>
      <dsp:txXfrm>
        <a:off x="4484424" y="3340476"/>
        <a:ext cx="2000776" cy="1373914"/>
      </dsp:txXfrm>
    </dsp:sp>
    <dsp:sp modelId="{733A17C4-8762-4DF8-9419-4F74CB5818D4}">
      <dsp:nvSpPr>
        <dsp:cNvPr id="0" name=""/>
        <dsp:cNvSpPr/>
      </dsp:nvSpPr>
      <dsp:spPr>
        <a:xfrm>
          <a:off x="6615567" y="3297732"/>
          <a:ext cx="2086264" cy="145940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日志记录</a:t>
          </a:r>
          <a:endParaRPr lang="zh-CN" altLang="en-US" sz="3400" kern="1200" dirty="0"/>
        </a:p>
      </dsp:txBody>
      <dsp:txXfrm>
        <a:off x="6658311" y="3340476"/>
        <a:ext cx="2000776" cy="1373914"/>
      </dsp:txXfrm>
    </dsp:sp>
    <dsp:sp modelId="{EB0E2488-FA8B-44A4-B3AD-61E4BE0CBBE1}">
      <dsp:nvSpPr>
        <dsp:cNvPr id="0" name=""/>
        <dsp:cNvSpPr/>
      </dsp:nvSpPr>
      <dsp:spPr>
        <a:xfrm>
          <a:off x="8877077" y="1649961"/>
          <a:ext cx="2086264" cy="145940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测试结果</a:t>
          </a:r>
          <a:endParaRPr lang="zh-CN" altLang="en-US" sz="3400" kern="1200" dirty="0"/>
        </a:p>
      </dsp:txBody>
      <dsp:txXfrm>
        <a:off x="8919821" y="1692705"/>
        <a:ext cx="2000776" cy="1373914"/>
      </dsp:txXfrm>
    </dsp:sp>
    <dsp:sp modelId="{E32B45D9-A9C4-4E8D-9BD0-04E8CD541A40}">
      <dsp:nvSpPr>
        <dsp:cNvPr id="0" name=""/>
        <dsp:cNvSpPr/>
      </dsp:nvSpPr>
      <dsp:spPr>
        <a:xfrm>
          <a:off x="8877077" y="3297732"/>
          <a:ext cx="2086264" cy="145940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测试报告</a:t>
          </a:r>
          <a:endParaRPr lang="zh-CN" altLang="en-US" sz="3400" kern="1200" dirty="0"/>
        </a:p>
      </dsp:txBody>
      <dsp:txXfrm>
        <a:off x="8919821" y="3340476"/>
        <a:ext cx="2000776" cy="13739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2020/6/12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38707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609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1264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单击此处编辑文本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2020/6/12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单击此处编辑文本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515600"/>
            <a:ext cx="10969200" cy="473688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899795"/>
            <a:ext cx="9799200" cy="2570400"/>
          </a:xfrm>
        </p:spPr>
        <p:txBody>
          <a:bodyPr/>
          <a:lstStyle/>
          <a:p>
            <a:r>
              <a:rPr lang="zh-CN" altLang="zh-CN"/>
              <a:t>软件质量保证插图集合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詹聪聪 </a:t>
            </a:r>
            <a:r>
              <a:rPr lang="en-US" altLang="zh-CN"/>
              <a:t>2020/05/26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箭头连接符 1"/>
          <p:cNvCxnSpPr/>
          <p:nvPr/>
        </p:nvCxnSpPr>
        <p:spPr>
          <a:xfrm flipV="1">
            <a:off x="2964815" y="938530"/>
            <a:ext cx="15240" cy="4677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 flipV="1">
            <a:off x="2934970" y="5570855"/>
            <a:ext cx="7665085" cy="450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任意多边形 4"/>
          <p:cNvSpPr/>
          <p:nvPr/>
        </p:nvSpPr>
        <p:spPr>
          <a:xfrm>
            <a:off x="3372485" y="1768475"/>
            <a:ext cx="6156325" cy="3576320"/>
          </a:xfrm>
          <a:custGeom>
            <a:avLst/>
            <a:gdLst>
              <a:gd name="connisteX0" fmla="*/ 0 w 6156325"/>
              <a:gd name="connsiteY0" fmla="*/ 3576320 h 3576320"/>
              <a:gd name="connisteX1" fmla="*/ 2534920 w 6156325"/>
              <a:gd name="connsiteY1" fmla="*/ 3335020 h 3576320"/>
              <a:gd name="connisteX2" fmla="*/ 4466590 w 6156325"/>
              <a:gd name="connsiteY2" fmla="*/ 2308860 h 3576320"/>
              <a:gd name="connisteX3" fmla="*/ 6156325 w 6156325"/>
              <a:gd name="connsiteY3" fmla="*/ 0 h 357632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6156325" h="3576320">
                <a:moveTo>
                  <a:pt x="0" y="3576320"/>
                </a:moveTo>
                <a:cubicBezTo>
                  <a:pt x="468630" y="3548380"/>
                  <a:pt x="1641475" y="3588385"/>
                  <a:pt x="2534920" y="3335020"/>
                </a:cubicBezTo>
                <a:cubicBezTo>
                  <a:pt x="3428365" y="3081655"/>
                  <a:pt x="3742055" y="2975610"/>
                  <a:pt x="4466590" y="2308860"/>
                </a:cubicBezTo>
                <a:cubicBezTo>
                  <a:pt x="5191125" y="1642110"/>
                  <a:pt x="5857240" y="441325"/>
                  <a:pt x="6156325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899400" y="5872480"/>
            <a:ext cx="2112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开发进度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301240" y="1873885"/>
            <a:ext cx="4038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修复成本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764280" y="4711065"/>
            <a:ext cx="1418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需求设计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620385" y="4091940"/>
            <a:ext cx="951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编码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889115" y="3214370"/>
            <a:ext cx="769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验收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658735" y="2289175"/>
            <a:ext cx="845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交付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持续集成</a:t>
            </a:r>
            <a:endParaRPr lang="zh-CN" altLang="en-US" dirty="0"/>
          </a:p>
        </p:txBody>
      </p:sp>
      <p:pic>
        <p:nvPicPr>
          <p:cNvPr id="1026" name="Picture 2" descr="preview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325" y="1774825"/>
            <a:ext cx="95250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持续交付</a:t>
            </a:r>
            <a:endParaRPr lang="zh-CN" altLang="en-US" dirty="0"/>
          </a:p>
        </p:txBody>
      </p:sp>
      <p:pic>
        <p:nvPicPr>
          <p:cNvPr id="2050" name="Picture 2" descr="preview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065" y="1490663"/>
            <a:ext cx="6431520" cy="475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持续部署</a:t>
            </a:r>
            <a:endParaRPr lang="zh-CN" altLang="en-US" dirty="0"/>
          </a:p>
        </p:txBody>
      </p:sp>
      <p:pic>
        <p:nvPicPr>
          <p:cNvPr id="3074" name="Picture 2" descr="preview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065" y="1490663"/>
            <a:ext cx="6431520" cy="475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549400" y="625473"/>
            <a:ext cx="9023350" cy="5905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057650" y="4505324"/>
            <a:ext cx="2705100" cy="17303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Socket</a:t>
            </a:r>
            <a:r>
              <a:rPr lang="zh-CN" altLang="en-US" dirty="0" smtClean="0"/>
              <a:t>客户端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057650" y="3086100"/>
            <a:ext cx="2705100" cy="11620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接口层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4057650" y="1071566"/>
            <a:ext cx="2705100" cy="169068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接口处理层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7073900" y="4505325"/>
            <a:ext cx="2895600" cy="35877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</a:t>
            </a:r>
            <a:r>
              <a:rPr lang="zh-CN" altLang="en-US" dirty="0" smtClean="0"/>
              <a:t>据收发</a:t>
            </a:r>
            <a:endParaRPr lang="en-US" altLang="zh-CN" dirty="0" smtClean="0"/>
          </a:p>
        </p:txBody>
      </p:sp>
      <p:sp>
        <p:nvSpPr>
          <p:cNvPr id="10" name="圆角矩形 9"/>
          <p:cNvSpPr/>
          <p:nvPr/>
        </p:nvSpPr>
        <p:spPr>
          <a:xfrm>
            <a:off x="7073900" y="5387977"/>
            <a:ext cx="2895600" cy="3937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数据加密解密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7073900" y="5880100"/>
            <a:ext cx="2895600" cy="355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</a:t>
            </a:r>
            <a:r>
              <a:rPr lang="zh-CN" altLang="en-US" dirty="0" smtClean="0"/>
              <a:t>据压缩解压缩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7073900" y="3086100"/>
            <a:ext cx="2895600" cy="49212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接口注册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7073900" y="3751261"/>
            <a:ext cx="2895600" cy="49371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各接口逻辑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7073900" y="1071566"/>
            <a:ext cx="2895600" cy="41116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消息</a:t>
            </a:r>
            <a:r>
              <a:rPr lang="zh-CN" altLang="en-US" dirty="0"/>
              <a:t>调度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7073900" y="1708151"/>
            <a:ext cx="2895600" cy="4191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各接口处理逻辑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7073900" y="2330451"/>
            <a:ext cx="2895600" cy="43179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客户</a:t>
            </a:r>
            <a:r>
              <a:rPr lang="zh-CN" altLang="en-US" dirty="0" smtClean="0"/>
              <a:t>端数据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1765300" y="1071566"/>
            <a:ext cx="2044700" cy="5164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游戏客户端</a:t>
            </a:r>
            <a:endParaRPr lang="zh-CN" altLang="en-US" dirty="0"/>
          </a:p>
        </p:txBody>
      </p:sp>
      <p:sp>
        <p:nvSpPr>
          <p:cNvPr id="2" name="圆角矩形 1"/>
          <p:cNvSpPr/>
          <p:nvPr/>
        </p:nvSpPr>
        <p:spPr>
          <a:xfrm>
            <a:off x="7073900" y="4962527"/>
            <a:ext cx="2895600" cy="35877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</a:t>
            </a:r>
            <a:r>
              <a:rPr lang="zh-CN" altLang="en-US" dirty="0" smtClean="0"/>
              <a:t>据封装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3686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4447714"/>
              </p:ext>
            </p:extLst>
          </p:nvPr>
        </p:nvGraphicFramePr>
        <p:xfrm>
          <a:off x="608013" y="1490663"/>
          <a:ext cx="10969625" cy="4759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5301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200401" y="1113692"/>
            <a:ext cx="3259014" cy="34172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200401" y="1113692"/>
            <a:ext cx="3259014" cy="3673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发送的数据包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00401" y="1481044"/>
            <a:ext cx="3259014" cy="3673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头部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461243" y="1947002"/>
            <a:ext cx="1302560" cy="3668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报文长度</a:t>
            </a:r>
            <a:endParaRPr lang="en-US" altLang="zh-CN" sz="1000" dirty="0" smtClean="0"/>
          </a:p>
          <a:p>
            <a:pPr algn="ctr"/>
            <a:r>
              <a:rPr lang="zh-CN" altLang="en-US" sz="800" dirty="0" smtClean="0"/>
              <a:t>（</a:t>
            </a:r>
            <a:r>
              <a:rPr lang="en-US" altLang="zh-CN" sz="800" dirty="0" smtClean="0"/>
              <a:t>4 bytes</a:t>
            </a:r>
            <a:r>
              <a:rPr lang="zh-CN" altLang="en-US" sz="800" dirty="0" smtClean="0"/>
              <a:t>）</a:t>
            </a:r>
            <a:endParaRPr lang="zh-CN" altLang="en-US" sz="800" dirty="0"/>
          </a:p>
        </p:txBody>
      </p:sp>
      <p:sp>
        <p:nvSpPr>
          <p:cNvPr id="3" name="圆角矩形 2"/>
          <p:cNvSpPr/>
          <p:nvPr/>
        </p:nvSpPr>
        <p:spPr>
          <a:xfrm>
            <a:off x="4896013" y="1943552"/>
            <a:ext cx="1302560" cy="3668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目标服务器</a:t>
            </a:r>
            <a:r>
              <a:rPr lang="en-US" altLang="zh-CN" sz="1000" dirty="0" smtClean="0"/>
              <a:t>ID</a:t>
            </a:r>
          </a:p>
          <a:p>
            <a:pPr algn="ctr"/>
            <a:r>
              <a:rPr lang="zh-CN" altLang="en-US" sz="800" dirty="0" smtClean="0"/>
              <a:t>（</a:t>
            </a:r>
            <a:r>
              <a:rPr lang="en-US" altLang="zh-CN" sz="800" dirty="0" smtClean="0"/>
              <a:t>4 bytes</a:t>
            </a:r>
            <a:r>
              <a:rPr lang="zh-CN" altLang="en-US" sz="800" dirty="0" smtClean="0"/>
              <a:t>）</a:t>
            </a:r>
            <a:endParaRPr lang="en-US" altLang="zh-CN" sz="800" dirty="0" smtClean="0"/>
          </a:p>
        </p:txBody>
      </p:sp>
      <p:sp>
        <p:nvSpPr>
          <p:cNvPr id="5" name="圆角矩形 4"/>
          <p:cNvSpPr/>
          <p:nvPr/>
        </p:nvSpPr>
        <p:spPr>
          <a:xfrm>
            <a:off x="3461243" y="2477402"/>
            <a:ext cx="1302560" cy="3673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接口名称</a:t>
            </a:r>
            <a:endParaRPr lang="en-US" altLang="zh-CN" sz="1000" dirty="0" smtClean="0"/>
          </a:p>
          <a:p>
            <a:pPr algn="ctr"/>
            <a:r>
              <a:rPr lang="zh-CN" altLang="en-US" sz="800" dirty="0" smtClean="0"/>
              <a:t>（</a:t>
            </a:r>
            <a:r>
              <a:rPr lang="en-US" altLang="zh-CN" sz="800" dirty="0"/>
              <a:t>8</a:t>
            </a:r>
            <a:r>
              <a:rPr lang="en-US" altLang="zh-CN" sz="800" dirty="0" smtClean="0"/>
              <a:t> </a:t>
            </a:r>
            <a:r>
              <a:rPr lang="en-US" altLang="zh-CN" sz="800" dirty="0" smtClean="0"/>
              <a:t>bytes</a:t>
            </a:r>
            <a:r>
              <a:rPr lang="zh-CN" altLang="en-US" sz="800" dirty="0" smtClean="0"/>
              <a:t>）</a:t>
            </a:r>
            <a:endParaRPr lang="zh-CN" altLang="en-US" sz="800" dirty="0"/>
          </a:p>
        </p:txBody>
      </p:sp>
      <p:sp>
        <p:nvSpPr>
          <p:cNvPr id="6" name="圆角矩形 5"/>
          <p:cNvSpPr/>
          <p:nvPr/>
        </p:nvSpPr>
        <p:spPr>
          <a:xfrm>
            <a:off x="4896013" y="2477402"/>
            <a:ext cx="1302560" cy="3668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数据包</a:t>
            </a:r>
            <a:r>
              <a:rPr lang="en-US" altLang="zh-CN" sz="1000" dirty="0"/>
              <a:t>ID</a:t>
            </a:r>
            <a:endParaRPr lang="en-US" altLang="zh-CN" sz="1000" dirty="0" smtClean="0"/>
          </a:p>
          <a:p>
            <a:pPr algn="ctr"/>
            <a:r>
              <a:rPr lang="zh-CN" altLang="en-US" sz="800" dirty="0" smtClean="0"/>
              <a:t>（</a:t>
            </a:r>
            <a:r>
              <a:rPr lang="en-US" altLang="zh-CN" sz="800" dirty="0" smtClean="0"/>
              <a:t>4 bytes</a:t>
            </a:r>
            <a:r>
              <a:rPr lang="zh-CN" altLang="en-US" sz="800" dirty="0" smtClean="0"/>
              <a:t>）</a:t>
            </a:r>
            <a:endParaRPr lang="zh-CN" altLang="en-US" sz="800" dirty="0"/>
          </a:p>
        </p:txBody>
      </p:sp>
      <p:sp>
        <p:nvSpPr>
          <p:cNvPr id="8" name="圆角矩形 7"/>
          <p:cNvSpPr/>
          <p:nvPr/>
        </p:nvSpPr>
        <p:spPr>
          <a:xfrm>
            <a:off x="3461243" y="3479890"/>
            <a:ext cx="2737330" cy="89281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报文数据</a:t>
            </a:r>
            <a:endParaRPr lang="en-US" altLang="zh-CN" sz="1400" dirty="0" smtClean="0"/>
          </a:p>
          <a:p>
            <a:pPr algn="ctr"/>
            <a:r>
              <a:rPr lang="zh-CN" altLang="en-US" sz="1000" dirty="0" smtClean="0"/>
              <a:t>（长度由报文长度决定）</a:t>
            </a:r>
            <a:endParaRPr lang="zh-CN" altLang="en-US" sz="1000" dirty="0"/>
          </a:p>
        </p:txBody>
      </p:sp>
      <p:sp>
        <p:nvSpPr>
          <p:cNvPr id="12" name="矩形 11"/>
          <p:cNvSpPr/>
          <p:nvPr/>
        </p:nvSpPr>
        <p:spPr>
          <a:xfrm>
            <a:off x="3200401" y="2949490"/>
            <a:ext cx="3259014" cy="3673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包</a:t>
            </a:r>
            <a:r>
              <a:rPr lang="zh-CN" altLang="en-US" dirty="0" smtClean="0">
                <a:solidFill>
                  <a:schemeClr val="tx1"/>
                </a:solidFill>
              </a:rPr>
              <a:t>体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787661" y="1113692"/>
            <a:ext cx="3259014" cy="34172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787661" y="1113692"/>
            <a:ext cx="3259014" cy="3673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接收的数据包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787661" y="1481044"/>
            <a:ext cx="3259014" cy="3673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头部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7048503" y="1947002"/>
            <a:ext cx="1302560" cy="3668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报文长度</a:t>
            </a:r>
            <a:endParaRPr lang="en-US" altLang="zh-CN" sz="1000" dirty="0" smtClean="0"/>
          </a:p>
          <a:p>
            <a:pPr algn="ctr"/>
            <a:r>
              <a:rPr lang="zh-CN" altLang="en-US" sz="800" dirty="0" smtClean="0"/>
              <a:t>（</a:t>
            </a:r>
            <a:r>
              <a:rPr lang="en-US" altLang="zh-CN" sz="800" dirty="0" smtClean="0"/>
              <a:t>4 bytes</a:t>
            </a:r>
            <a:r>
              <a:rPr lang="zh-CN" altLang="en-US" sz="800" dirty="0" smtClean="0"/>
              <a:t>）</a:t>
            </a:r>
            <a:endParaRPr lang="zh-CN" altLang="en-US" sz="800" dirty="0"/>
          </a:p>
        </p:txBody>
      </p:sp>
      <p:sp>
        <p:nvSpPr>
          <p:cNvPr id="17" name="圆角矩形 16"/>
          <p:cNvSpPr/>
          <p:nvPr/>
        </p:nvSpPr>
        <p:spPr>
          <a:xfrm>
            <a:off x="8483273" y="1943552"/>
            <a:ext cx="1302560" cy="3668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接口名称</a:t>
            </a:r>
            <a:endParaRPr lang="en-US" altLang="zh-CN" sz="1000" dirty="0" smtClean="0"/>
          </a:p>
          <a:p>
            <a:pPr algn="ctr"/>
            <a:r>
              <a:rPr lang="zh-CN" altLang="en-US" sz="800" dirty="0" smtClean="0"/>
              <a:t>（</a:t>
            </a:r>
            <a:r>
              <a:rPr lang="en-US" altLang="zh-CN" sz="800" dirty="0"/>
              <a:t>8</a:t>
            </a:r>
            <a:r>
              <a:rPr lang="en-US" altLang="zh-CN" sz="800" dirty="0" smtClean="0"/>
              <a:t> </a:t>
            </a:r>
            <a:r>
              <a:rPr lang="en-US" altLang="zh-CN" sz="800" dirty="0" smtClean="0"/>
              <a:t>bytes</a:t>
            </a:r>
            <a:r>
              <a:rPr lang="zh-CN" altLang="en-US" sz="800" dirty="0" smtClean="0"/>
              <a:t>）</a:t>
            </a:r>
            <a:endParaRPr lang="en-US" altLang="zh-CN" sz="800" dirty="0" smtClean="0"/>
          </a:p>
        </p:txBody>
      </p:sp>
      <p:sp>
        <p:nvSpPr>
          <p:cNvPr id="18" name="圆角矩形 17"/>
          <p:cNvSpPr/>
          <p:nvPr/>
        </p:nvSpPr>
        <p:spPr>
          <a:xfrm>
            <a:off x="7048503" y="2477402"/>
            <a:ext cx="1302560" cy="3673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数据包</a:t>
            </a:r>
            <a:r>
              <a:rPr lang="en-US" altLang="zh-CN" sz="1000" dirty="0" smtClean="0"/>
              <a:t>ID</a:t>
            </a:r>
          </a:p>
          <a:p>
            <a:pPr algn="ctr"/>
            <a:r>
              <a:rPr lang="zh-CN" altLang="en-US" sz="800" dirty="0" smtClean="0"/>
              <a:t>（</a:t>
            </a:r>
            <a:r>
              <a:rPr lang="en-US" altLang="zh-CN" sz="800" dirty="0"/>
              <a:t>4</a:t>
            </a:r>
            <a:r>
              <a:rPr lang="en-US" altLang="zh-CN" sz="800" dirty="0" smtClean="0"/>
              <a:t> bytes</a:t>
            </a:r>
            <a:r>
              <a:rPr lang="zh-CN" altLang="en-US" sz="800" dirty="0" smtClean="0"/>
              <a:t>）</a:t>
            </a:r>
            <a:endParaRPr lang="zh-CN" altLang="en-US" sz="800" dirty="0"/>
          </a:p>
        </p:txBody>
      </p:sp>
      <p:sp>
        <p:nvSpPr>
          <p:cNvPr id="19" name="圆角矩形 18"/>
          <p:cNvSpPr/>
          <p:nvPr/>
        </p:nvSpPr>
        <p:spPr>
          <a:xfrm>
            <a:off x="8483273" y="2477402"/>
            <a:ext cx="1302560" cy="3668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状态码</a:t>
            </a:r>
            <a:endParaRPr lang="en-US" altLang="zh-CN" sz="1000" dirty="0" smtClean="0"/>
          </a:p>
          <a:p>
            <a:pPr algn="ctr"/>
            <a:r>
              <a:rPr lang="zh-CN" altLang="en-US" sz="800" dirty="0" smtClean="0"/>
              <a:t>（</a:t>
            </a:r>
            <a:r>
              <a:rPr lang="en-US" altLang="zh-CN" sz="800" dirty="0" smtClean="0"/>
              <a:t>4 bytes</a:t>
            </a:r>
            <a:r>
              <a:rPr lang="zh-CN" altLang="en-US" sz="800" dirty="0" smtClean="0"/>
              <a:t>）</a:t>
            </a:r>
            <a:endParaRPr lang="zh-CN" altLang="en-US" sz="800" dirty="0"/>
          </a:p>
        </p:txBody>
      </p:sp>
      <p:sp>
        <p:nvSpPr>
          <p:cNvPr id="20" name="圆角矩形 19"/>
          <p:cNvSpPr/>
          <p:nvPr/>
        </p:nvSpPr>
        <p:spPr>
          <a:xfrm>
            <a:off x="7048503" y="3479890"/>
            <a:ext cx="2737330" cy="89281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报文数据</a:t>
            </a:r>
            <a:endParaRPr lang="en-US" altLang="zh-CN" sz="1400" dirty="0" smtClean="0"/>
          </a:p>
          <a:p>
            <a:pPr algn="ctr"/>
            <a:r>
              <a:rPr lang="zh-CN" altLang="en-US" sz="1000" dirty="0" smtClean="0"/>
              <a:t>（长度由报文长度决定）</a:t>
            </a:r>
            <a:endParaRPr lang="zh-CN" altLang="en-US" sz="1000" dirty="0"/>
          </a:p>
        </p:txBody>
      </p:sp>
      <p:sp>
        <p:nvSpPr>
          <p:cNvPr id="21" name="矩形 20"/>
          <p:cNvSpPr/>
          <p:nvPr/>
        </p:nvSpPr>
        <p:spPr>
          <a:xfrm>
            <a:off x="6787661" y="2949490"/>
            <a:ext cx="3259014" cy="3673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包</a:t>
            </a:r>
            <a:r>
              <a:rPr lang="zh-CN" altLang="en-US" dirty="0" smtClean="0">
                <a:solidFill>
                  <a:schemeClr val="tx1"/>
                </a:solidFill>
              </a:rPr>
              <a:t>体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99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147</Words>
  <Application>Microsoft Office PowerPoint</Application>
  <PresentationFormat>宽屏</PresentationFormat>
  <Paragraphs>59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微软雅黑</vt:lpstr>
      <vt:lpstr>Arial</vt:lpstr>
      <vt:lpstr>Wingdings</vt:lpstr>
      <vt:lpstr>Office 主题​​</vt:lpstr>
      <vt:lpstr>软件质量保证插图集合</vt:lpstr>
      <vt:lpstr>PowerPoint 演示文稿</vt:lpstr>
      <vt:lpstr>持续集成</vt:lpstr>
      <vt:lpstr>持续交付</vt:lpstr>
      <vt:lpstr>持续部署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软件质量保证插图集合</dc:title>
  <dc:creator/>
  <cp:lastModifiedBy>congcong zhan</cp:lastModifiedBy>
  <cp:revision>175</cp:revision>
  <dcterms:created xsi:type="dcterms:W3CDTF">2019-06-19T02:08:00Z</dcterms:created>
  <dcterms:modified xsi:type="dcterms:W3CDTF">2020-06-12T04:36:12Z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2052-11.1.0.9564</vt:lpwstr>
  </property>
</Properties>
</file>