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09" r:id="rId2"/>
    <p:sldId id="410" r:id="rId3"/>
    <p:sldId id="411" r:id="rId4"/>
    <p:sldId id="412" r:id="rId5"/>
    <p:sldId id="41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2020/5/29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4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6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899795"/>
            <a:ext cx="9799200" cy="2570400"/>
          </a:xfrm>
        </p:spPr>
        <p:txBody>
          <a:bodyPr/>
          <a:lstStyle/>
          <a:p>
            <a:r>
              <a:rPr lang="zh-CN" altLang="zh-CN"/>
              <a:t>软件质量保证插图集合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詹聪聪 </a:t>
            </a:r>
            <a:r>
              <a:rPr lang="en-US" altLang="zh-CN"/>
              <a:t>2020/05/26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964815" y="938530"/>
            <a:ext cx="15240" cy="467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934970" y="5570855"/>
            <a:ext cx="766508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372485" y="1768475"/>
            <a:ext cx="6156325" cy="3576320"/>
          </a:xfrm>
          <a:custGeom>
            <a:avLst/>
            <a:gdLst>
              <a:gd name="connisteX0" fmla="*/ 0 w 6156325"/>
              <a:gd name="connsiteY0" fmla="*/ 3576320 h 3576320"/>
              <a:gd name="connisteX1" fmla="*/ 2534920 w 6156325"/>
              <a:gd name="connsiteY1" fmla="*/ 3335020 h 3576320"/>
              <a:gd name="connisteX2" fmla="*/ 4466590 w 6156325"/>
              <a:gd name="connsiteY2" fmla="*/ 2308860 h 3576320"/>
              <a:gd name="connisteX3" fmla="*/ 6156325 w 6156325"/>
              <a:gd name="connsiteY3" fmla="*/ 0 h 3576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156325" h="3576320">
                <a:moveTo>
                  <a:pt x="0" y="3576320"/>
                </a:moveTo>
                <a:cubicBezTo>
                  <a:pt x="468630" y="3548380"/>
                  <a:pt x="1641475" y="3588385"/>
                  <a:pt x="2534920" y="3335020"/>
                </a:cubicBezTo>
                <a:cubicBezTo>
                  <a:pt x="3428365" y="3081655"/>
                  <a:pt x="3742055" y="2975610"/>
                  <a:pt x="4466590" y="2308860"/>
                </a:cubicBezTo>
                <a:cubicBezTo>
                  <a:pt x="5191125" y="1642110"/>
                  <a:pt x="5857240" y="441325"/>
                  <a:pt x="61563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99400" y="5872480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开发进度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01240" y="1873885"/>
            <a:ext cx="403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修复成本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64280" y="471106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需求设计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20385" y="40919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89115" y="3214370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58735" y="22891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交付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74825"/>
            <a:ext cx="9525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9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持续交付</a:t>
            </a:r>
            <a:endParaRPr lang="zh-CN" altLang="en-US" dirty="0"/>
          </a:p>
        </p:txBody>
      </p:sp>
      <p:pic>
        <p:nvPicPr>
          <p:cNvPr id="2050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4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持续部署</a:t>
            </a:r>
            <a:endParaRPr lang="zh-CN" altLang="en-US" dirty="0"/>
          </a:p>
        </p:txBody>
      </p:sp>
      <p:pic>
        <p:nvPicPr>
          <p:cNvPr id="3074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283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44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Wingdings</vt:lpstr>
      <vt:lpstr>Office 主题​​</vt:lpstr>
      <vt:lpstr>软件质量保证插图集合</vt:lpstr>
      <vt:lpstr>PowerPoint 演示文稿</vt:lpstr>
      <vt:lpstr>持续集成</vt:lpstr>
      <vt:lpstr>持续交付</vt:lpstr>
      <vt:lpstr>持续部署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软件质量保证插图集合</dc:title>
  <dc:creator/>
  <cp:lastModifiedBy>詹聪聪</cp:lastModifiedBy>
  <cp:revision>156</cp:revision>
  <dcterms:created xsi:type="dcterms:W3CDTF">2019-06-19T02:08:00Z</dcterms:created>
  <dcterms:modified xsi:type="dcterms:W3CDTF">2020-05-29T05:09:40Z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