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B719F-C3F0-4F03-A3D6-801DA20A9BB0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6861C-FFC1-4C86-90BC-6052E4BC3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709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09.08.2019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ru-RU" dirty="0"/>
          </a:p>
        </p:txBody>
      </p:sp>
      <p:pic>
        <p:nvPicPr>
          <p:cNvPr id="1026" name="Picture 2" descr="Картинки по запросу machine learning ro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0648"/>
            <a:ext cx="35718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451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Gradient Descent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57350"/>
            <a:ext cx="7560840" cy="4112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140968"/>
            <a:ext cx="26289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236296" y="2627620"/>
                <a:ext cx="690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J(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2627620"/>
                <a:ext cx="69051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7080" t="-8197" r="-7965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055243"/>
            <a:ext cx="256222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46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for Linear Regression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83161"/>
            <a:ext cx="8150955" cy="304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Соединительная линия уступом 3"/>
          <p:cNvCxnSpPr/>
          <p:nvPr/>
        </p:nvCxnSpPr>
        <p:spPr>
          <a:xfrm rot="16200000" flipH="1">
            <a:off x="4590003" y="3843045"/>
            <a:ext cx="648071" cy="39604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Скругленная соединительная линия 5"/>
          <p:cNvCxnSpPr/>
          <p:nvPr/>
        </p:nvCxnSpPr>
        <p:spPr>
          <a:xfrm rot="16200000" flipH="1">
            <a:off x="3527884" y="2312876"/>
            <a:ext cx="1368152" cy="72008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588678" y="4427820"/>
                <a:ext cx="2142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Minimize J(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678" y="4427820"/>
                <a:ext cx="214276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564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олилиния 7"/>
          <p:cNvSpPr/>
          <p:nvPr/>
        </p:nvSpPr>
        <p:spPr>
          <a:xfrm>
            <a:off x="2503714" y="2884714"/>
            <a:ext cx="1600200" cy="718457"/>
          </a:xfrm>
          <a:custGeom>
            <a:avLst/>
            <a:gdLst>
              <a:gd name="connsiteX0" fmla="*/ 108857 w 1600200"/>
              <a:gd name="connsiteY0" fmla="*/ 0 h 718457"/>
              <a:gd name="connsiteX1" fmla="*/ 97972 w 1600200"/>
              <a:gd name="connsiteY1" fmla="*/ 152400 h 718457"/>
              <a:gd name="connsiteX2" fmla="*/ 87086 w 1600200"/>
              <a:gd name="connsiteY2" fmla="*/ 195943 h 718457"/>
              <a:gd name="connsiteX3" fmla="*/ 65315 w 1600200"/>
              <a:gd name="connsiteY3" fmla="*/ 217715 h 718457"/>
              <a:gd name="connsiteX4" fmla="*/ 21772 w 1600200"/>
              <a:gd name="connsiteY4" fmla="*/ 348343 h 718457"/>
              <a:gd name="connsiteX5" fmla="*/ 10886 w 1600200"/>
              <a:gd name="connsiteY5" fmla="*/ 381000 h 718457"/>
              <a:gd name="connsiteX6" fmla="*/ 0 w 1600200"/>
              <a:gd name="connsiteY6" fmla="*/ 413657 h 718457"/>
              <a:gd name="connsiteX7" fmla="*/ 10886 w 1600200"/>
              <a:gd name="connsiteY7" fmla="*/ 576943 h 718457"/>
              <a:gd name="connsiteX8" fmla="*/ 21772 w 1600200"/>
              <a:gd name="connsiteY8" fmla="*/ 609600 h 718457"/>
              <a:gd name="connsiteX9" fmla="*/ 87086 w 1600200"/>
              <a:gd name="connsiteY9" fmla="*/ 653143 h 718457"/>
              <a:gd name="connsiteX10" fmla="*/ 119743 w 1600200"/>
              <a:gd name="connsiteY10" fmla="*/ 674915 h 718457"/>
              <a:gd name="connsiteX11" fmla="*/ 195943 w 1600200"/>
              <a:gd name="connsiteY11" fmla="*/ 696686 h 718457"/>
              <a:gd name="connsiteX12" fmla="*/ 359229 w 1600200"/>
              <a:gd name="connsiteY12" fmla="*/ 718457 h 718457"/>
              <a:gd name="connsiteX13" fmla="*/ 1132115 w 1600200"/>
              <a:gd name="connsiteY13" fmla="*/ 707572 h 718457"/>
              <a:gd name="connsiteX14" fmla="*/ 1164772 w 1600200"/>
              <a:gd name="connsiteY14" fmla="*/ 696686 h 718457"/>
              <a:gd name="connsiteX15" fmla="*/ 1251857 w 1600200"/>
              <a:gd name="connsiteY15" fmla="*/ 653143 h 718457"/>
              <a:gd name="connsiteX16" fmla="*/ 1328057 w 1600200"/>
              <a:gd name="connsiteY16" fmla="*/ 609600 h 718457"/>
              <a:gd name="connsiteX17" fmla="*/ 1360715 w 1600200"/>
              <a:gd name="connsiteY17" fmla="*/ 598715 h 718457"/>
              <a:gd name="connsiteX18" fmla="*/ 1415143 w 1600200"/>
              <a:gd name="connsiteY18" fmla="*/ 566057 h 718457"/>
              <a:gd name="connsiteX19" fmla="*/ 1447800 w 1600200"/>
              <a:gd name="connsiteY19" fmla="*/ 533400 h 718457"/>
              <a:gd name="connsiteX20" fmla="*/ 1513115 w 1600200"/>
              <a:gd name="connsiteY20" fmla="*/ 489857 h 718457"/>
              <a:gd name="connsiteX21" fmla="*/ 1556657 w 1600200"/>
              <a:gd name="connsiteY21" fmla="*/ 424543 h 718457"/>
              <a:gd name="connsiteX22" fmla="*/ 1600200 w 1600200"/>
              <a:gd name="connsiteY22" fmla="*/ 337457 h 718457"/>
              <a:gd name="connsiteX23" fmla="*/ 1589315 w 1600200"/>
              <a:gd name="connsiteY23" fmla="*/ 239486 h 718457"/>
              <a:gd name="connsiteX24" fmla="*/ 1556657 w 1600200"/>
              <a:gd name="connsiteY24" fmla="*/ 228600 h 718457"/>
              <a:gd name="connsiteX25" fmla="*/ 1491343 w 1600200"/>
              <a:gd name="connsiteY25" fmla="*/ 185057 h 718457"/>
              <a:gd name="connsiteX26" fmla="*/ 1458686 w 1600200"/>
              <a:gd name="connsiteY26" fmla="*/ 163286 h 718457"/>
              <a:gd name="connsiteX27" fmla="*/ 1415143 w 1600200"/>
              <a:gd name="connsiteY27" fmla="*/ 141515 h 718457"/>
              <a:gd name="connsiteX28" fmla="*/ 1382486 w 1600200"/>
              <a:gd name="connsiteY28" fmla="*/ 119743 h 718457"/>
              <a:gd name="connsiteX29" fmla="*/ 1284515 w 1600200"/>
              <a:gd name="connsiteY29" fmla="*/ 97972 h 718457"/>
              <a:gd name="connsiteX30" fmla="*/ 816429 w 1600200"/>
              <a:gd name="connsiteY30" fmla="*/ 76200 h 718457"/>
              <a:gd name="connsiteX31" fmla="*/ 293915 w 1600200"/>
              <a:gd name="connsiteY31" fmla="*/ 43543 h 718457"/>
              <a:gd name="connsiteX32" fmla="*/ 32657 w 1600200"/>
              <a:gd name="connsiteY32" fmla="*/ 21772 h 7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00200" h="718457">
                <a:moveTo>
                  <a:pt x="108857" y="0"/>
                </a:moveTo>
                <a:cubicBezTo>
                  <a:pt x="105229" y="50800"/>
                  <a:pt x="103596" y="101782"/>
                  <a:pt x="97972" y="152400"/>
                </a:cubicBezTo>
                <a:cubicBezTo>
                  <a:pt x="96320" y="167270"/>
                  <a:pt x="93777" y="182561"/>
                  <a:pt x="87086" y="195943"/>
                </a:cubicBezTo>
                <a:cubicBezTo>
                  <a:pt x="82496" y="205123"/>
                  <a:pt x="72572" y="210458"/>
                  <a:pt x="65315" y="217715"/>
                </a:cubicBezTo>
                <a:lnTo>
                  <a:pt x="21772" y="348343"/>
                </a:lnTo>
                <a:lnTo>
                  <a:pt x="10886" y="381000"/>
                </a:lnTo>
                <a:lnTo>
                  <a:pt x="0" y="413657"/>
                </a:lnTo>
                <a:cubicBezTo>
                  <a:pt x="3629" y="468086"/>
                  <a:pt x="4862" y="522727"/>
                  <a:pt x="10886" y="576943"/>
                </a:cubicBezTo>
                <a:cubicBezTo>
                  <a:pt x="12153" y="588347"/>
                  <a:pt x="15868" y="599761"/>
                  <a:pt x="21772" y="609600"/>
                </a:cubicBezTo>
                <a:cubicBezTo>
                  <a:pt x="36957" y="634909"/>
                  <a:pt x="62919" y="639333"/>
                  <a:pt x="87086" y="653143"/>
                </a:cubicBezTo>
                <a:cubicBezTo>
                  <a:pt x="98445" y="659634"/>
                  <a:pt x="108041" y="669064"/>
                  <a:pt x="119743" y="674915"/>
                </a:cubicBezTo>
                <a:cubicBezTo>
                  <a:pt x="137138" y="683612"/>
                  <a:pt x="179674" y="692038"/>
                  <a:pt x="195943" y="696686"/>
                </a:cubicBezTo>
                <a:cubicBezTo>
                  <a:pt x="287489" y="722843"/>
                  <a:pt x="150766" y="701086"/>
                  <a:pt x="359229" y="718457"/>
                </a:cubicBezTo>
                <a:lnTo>
                  <a:pt x="1132115" y="707572"/>
                </a:lnTo>
                <a:cubicBezTo>
                  <a:pt x="1143585" y="707262"/>
                  <a:pt x="1154326" y="701434"/>
                  <a:pt x="1164772" y="696686"/>
                </a:cubicBezTo>
                <a:cubicBezTo>
                  <a:pt x="1194318" y="683256"/>
                  <a:pt x="1224853" y="671145"/>
                  <a:pt x="1251857" y="653143"/>
                </a:cubicBezTo>
                <a:cubicBezTo>
                  <a:pt x="1284649" y="631283"/>
                  <a:pt x="1289394" y="626170"/>
                  <a:pt x="1328057" y="609600"/>
                </a:cubicBezTo>
                <a:cubicBezTo>
                  <a:pt x="1338604" y="605080"/>
                  <a:pt x="1349829" y="602343"/>
                  <a:pt x="1360715" y="598715"/>
                </a:cubicBezTo>
                <a:cubicBezTo>
                  <a:pt x="1428512" y="530915"/>
                  <a:pt x="1330362" y="622578"/>
                  <a:pt x="1415143" y="566057"/>
                </a:cubicBezTo>
                <a:cubicBezTo>
                  <a:pt x="1427952" y="557518"/>
                  <a:pt x="1435648" y="542851"/>
                  <a:pt x="1447800" y="533400"/>
                </a:cubicBezTo>
                <a:cubicBezTo>
                  <a:pt x="1468454" y="517336"/>
                  <a:pt x="1513115" y="489857"/>
                  <a:pt x="1513115" y="489857"/>
                </a:cubicBezTo>
                <a:cubicBezTo>
                  <a:pt x="1527629" y="468086"/>
                  <a:pt x="1544955" y="447946"/>
                  <a:pt x="1556657" y="424543"/>
                </a:cubicBezTo>
                <a:lnTo>
                  <a:pt x="1600200" y="337457"/>
                </a:lnTo>
                <a:cubicBezTo>
                  <a:pt x="1596572" y="304800"/>
                  <a:pt x="1601518" y="269994"/>
                  <a:pt x="1589315" y="239486"/>
                </a:cubicBezTo>
                <a:cubicBezTo>
                  <a:pt x="1585053" y="228832"/>
                  <a:pt x="1566205" y="234965"/>
                  <a:pt x="1556657" y="228600"/>
                </a:cubicBezTo>
                <a:cubicBezTo>
                  <a:pt x="1370935" y="104786"/>
                  <a:pt x="1646645" y="262708"/>
                  <a:pt x="1491343" y="185057"/>
                </a:cubicBezTo>
                <a:cubicBezTo>
                  <a:pt x="1479641" y="179206"/>
                  <a:pt x="1470045" y="169777"/>
                  <a:pt x="1458686" y="163286"/>
                </a:cubicBezTo>
                <a:cubicBezTo>
                  <a:pt x="1444597" y="155235"/>
                  <a:pt x="1429232" y="149566"/>
                  <a:pt x="1415143" y="141515"/>
                </a:cubicBezTo>
                <a:cubicBezTo>
                  <a:pt x="1403784" y="135024"/>
                  <a:pt x="1394188" y="125594"/>
                  <a:pt x="1382486" y="119743"/>
                </a:cubicBezTo>
                <a:cubicBezTo>
                  <a:pt x="1357136" y="107067"/>
                  <a:pt x="1306816" y="100760"/>
                  <a:pt x="1284515" y="97972"/>
                </a:cubicBezTo>
                <a:cubicBezTo>
                  <a:pt x="1116653" y="76990"/>
                  <a:pt x="1014347" y="82198"/>
                  <a:pt x="816429" y="76200"/>
                </a:cubicBezTo>
                <a:cubicBezTo>
                  <a:pt x="572317" y="27379"/>
                  <a:pt x="744563" y="55402"/>
                  <a:pt x="293915" y="43543"/>
                </a:cubicBezTo>
                <a:cubicBezTo>
                  <a:pt x="166637" y="1118"/>
                  <a:pt x="251549" y="21772"/>
                  <a:pt x="32657" y="2177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03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for Linear Regression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15335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3" b="7290"/>
          <a:stretch/>
        </p:blipFill>
        <p:spPr bwMode="auto">
          <a:xfrm>
            <a:off x="2492492" y="1484784"/>
            <a:ext cx="3231636" cy="67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3059833" y="2155912"/>
            <a:ext cx="643658" cy="4200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32"/>
          <a:stretch/>
        </p:blipFill>
        <p:spPr bwMode="auto">
          <a:xfrm>
            <a:off x="2075870" y="1484784"/>
            <a:ext cx="41662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71600" y="249289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ru-RU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3" r="53835" b="-15789"/>
          <a:stretch/>
        </p:blipFill>
        <p:spPr bwMode="auto">
          <a:xfrm>
            <a:off x="1692336" y="2341998"/>
            <a:ext cx="898464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32"/>
          <a:stretch/>
        </p:blipFill>
        <p:spPr bwMode="auto">
          <a:xfrm>
            <a:off x="1275714" y="2341998"/>
            <a:ext cx="41662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2423572" y="2503984"/>
                <a:ext cx="1945982" cy="375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72" y="2503984"/>
                <a:ext cx="1945982" cy="375167"/>
              </a:xfrm>
              <a:prstGeom prst="rect">
                <a:avLst/>
              </a:prstGeom>
              <a:blipFill rotWithShape="1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0" y="3645024"/>
            <a:ext cx="3207974" cy="1374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554" y="3669230"/>
            <a:ext cx="3977284" cy="1547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957262" y="3978504"/>
            <a:ext cx="412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?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42977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for Linear Regression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799"/>
            <a:ext cx="6192688" cy="3428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олилиния 2"/>
          <p:cNvSpPr/>
          <p:nvPr/>
        </p:nvSpPr>
        <p:spPr>
          <a:xfrm>
            <a:off x="2667000" y="2928257"/>
            <a:ext cx="3341914" cy="947067"/>
          </a:xfrm>
          <a:custGeom>
            <a:avLst/>
            <a:gdLst>
              <a:gd name="connsiteX0" fmla="*/ 97971 w 3341914"/>
              <a:gd name="connsiteY0" fmla="*/ 130629 h 947067"/>
              <a:gd name="connsiteX1" fmla="*/ 108857 w 3341914"/>
              <a:gd name="connsiteY1" fmla="*/ 326572 h 947067"/>
              <a:gd name="connsiteX2" fmla="*/ 108857 w 3341914"/>
              <a:gd name="connsiteY2" fmla="*/ 522514 h 947067"/>
              <a:gd name="connsiteX3" fmla="*/ 87086 w 3341914"/>
              <a:gd name="connsiteY3" fmla="*/ 587829 h 947067"/>
              <a:gd name="connsiteX4" fmla="*/ 76200 w 3341914"/>
              <a:gd name="connsiteY4" fmla="*/ 620486 h 947067"/>
              <a:gd name="connsiteX5" fmla="*/ 87086 w 3341914"/>
              <a:gd name="connsiteY5" fmla="*/ 696686 h 947067"/>
              <a:gd name="connsiteX6" fmla="*/ 97971 w 3341914"/>
              <a:gd name="connsiteY6" fmla="*/ 729343 h 947067"/>
              <a:gd name="connsiteX7" fmla="*/ 163286 w 3341914"/>
              <a:gd name="connsiteY7" fmla="*/ 751114 h 947067"/>
              <a:gd name="connsiteX8" fmla="*/ 228600 w 3341914"/>
              <a:gd name="connsiteY8" fmla="*/ 772886 h 947067"/>
              <a:gd name="connsiteX9" fmla="*/ 261257 w 3341914"/>
              <a:gd name="connsiteY9" fmla="*/ 783772 h 947067"/>
              <a:gd name="connsiteX10" fmla="*/ 315686 w 3341914"/>
              <a:gd name="connsiteY10" fmla="*/ 794657 h 947067"/>
              <a:gd name="connsiteX11" fmla="*/ 381000 w 3341914"/>
              <a:gd name="connsiteY11" fmla="*/ 816429 h 947067"/>
              <a:gd name="connsiteX12" fmla="*/ 446314 w 3341914"/>
              <a:gd name="connsiteY12" fmla="*/ 838200 h 947067"/>
              <a:gd name="connsiteX13" fmla="*/ 511629 w 3341914"/>
              <a:gd name="connsiteY13" fmla="*/ 859972 h 947067"/>
              <a:gd name="connsiteX14" fmla="*/ 729343 w 3341914"/>
              <a:gd name="connsiteY14" fmla="*/ 892629 h 947067"/>
              <a:gd name="connsiteX15" fmla="*/ 870857 w 3341914"/>
              <a:gd name="connsiteY15" fmla="*/ 914400 h 947067"/>
              <a:gd name="connsiteX16" fmla="*/ 1153886 w 3341914"/>
              <a:gd name="connsiteY16" fmla="*/ 936172 h 947067"/>
              <a:gd name="connsiteX17" fmla="*/ 1230086 w 3341914"/>
              <a:gd name="connsiteY17" fmla="*/ 947057 h 947067"/>
              <a:gd name="connsiteX18" fmla="*/ 1567543 w 3341914"/>
              <a:gd name="connsiteY18" fmla="*/ 925286 h 947067"/>
              <a:gd name="connsiteX19" fmla="*/ 1611086 w 3341914"/>
              <a:gd name="connsiteY19" fmla="*/ 914400 h 947067"/>
              <a:gd name="connsiteX20" fmla="*/ 1676400 w 3341914"/>
              <a:gd name="connsiteY20" fmla="*/ 892629 h 947067"/>
              <a:gd name="connsiteX21" fmla="*/ 1785257 w 3341914"/>
              <a:gd name="connsiteY21" fmla="*/ 870857 h 947067"/>
              <a:gd name="connsiteX22" fmla="*/ 1850571 w 3341914"/>
              <a:gd name="connsiteY22" fmla="*/ 849086 h 947067"/>
              <a:gd name="connsiteX23" fmla="*/ 1883229 w 3341914"/>
              <a:gd name="connsiteY23" fmla="*/ 838200 h 947067"/>
              <a:gd name="connsiteX24" fmla="*/ 1970314 w 3341914"/>
              <a:gd name="connsiteY24" fmla="*/ 816429 h 947067"/>
              <a:gd name="connsiteX25" fmla="*/ 2035629 w 3341914"/>
              <a:gd name="connsiteY25" fmla="*/ 794657 h 947067"/>
              <a:gd name="connsiteX26" fmla="*/ 2166257 w 3341914"/>
              <a:gd name="connsiteY26" fmla="*/ 783772 h 947067"/>
              <a:gd name="connsiteX27" fmla="*/ 2253343 w 3341914"/>
              <a:gd name="connsiteY27" fmla="*/ 772886 h 947067"/>
              <a:gd name="connsiteX28" fmla="*/ 2383971 w 3341914"/>
              <a:gd name="connsiteY28" fmla="*/ 762000 h 947067"/>
              <a:gd name="connsiteX29" fmla="*/ 3004457 w 3341914"/>
              <a:gd name="connsiteY29" fmla="*/ 740229 h 947067"/>
              <a:gd name="connsiteX30" fmla="*/ 3069771 w 3341914"/>
              <a:gd name="connsiteY30" fmla="*/ 718457 h 947067"/>
              <a:gd name="connsiteX31" fmla="*/ 3102429 w 3341914"/>
              <a:gd name="connsiteY31" fmla="*/ 707572 h 947067"/>
              <a:gd name="connsiteX32" fmla="*/ 3124200 w 3341914"/>
              <a:gd name="connsiteY32" fmla="*/ 685800 h 947067"/>
              <a:gd name="connsiteX33" fmla="*/ 3189514 w 3341914"/>
              <a:gd name="connsiteY33" fmla="*/ 664029 h 947067"/>
              <a:gd name="connsiteX34" fmla="*/ 3211286 w 3341914"/>
              <a:gd name="connsiteY34" fmla="*/ 642257 h 947067"/>
              <a:gd name="connsiteX35" fmla="*/ 3254829 w 3341914"/>
              <a:gd name="connsiteY35" fmla="*/ 631372 h 947067"/>
              <a:gd name="connsiteX36" fmla="*/ 3287486 w 3341914"/>
              <a:gd name="connsiteY36" fmla="*/ 620486 h 947067"/>
              <a:gd name="connsiteX37" fmla="*/ 3331029 w 3341914"/>
              <a:gd name="connsiteY37" fmla="*/ 566057 h 947067"/>
              <a:gd name="connsiteX38" fmla="*/ 3341914 w 3341914"/>
              <a:gd name="connsiteY38" fmla="*/ 533400 h 947067"/>
              <a:gd name="connsiteX39" fmla="*/ 3331029 w 3341914"/>
              <a:gd name="connsiteY39" fmla="*/ 391886 h 947067"/>
              <a:gd name="connsiteX40" fmla="*/ 3320143 w 3341914"/>
              <a:gd name="connsiteY40" fmla="*/ 359229 h 947067"/>
              <a:gd name="connsiteX41" fmla="*/ 3309257 w 3341914"/>
              <a:gd name="connsiteY41" fmla="*/ 293914 h 947067"/>
              <a:gd name="connsiteX42" fmla="*/ 3287486 w 3341914"/>
              <a:gd name="connsiteY42" fmla="*/ 228600 h 947067"/>
              <a:gd name="connsiteX43" fmla="*/ 3276600 w 3341914"/>
              <a:gd name="connsiteY43" fmla="*/ 195943 h 947067"/>
              <a:gd name="connsiteX44" fmla="*/ 3222171 w 3341914"/>
              <a:gd name="connsiteY44" fmla="*/ 152400 h 947067"/>
              <a:gd name="connsiteX45" fmla="*/ 3189514 w 3341914"/>
              <a:gd name="connsiteY45" fmla="*/ 130629 h 947067"/>
              <a:gd name="connsiteX46" fmla="*/ 3135086 w 3341914"/>
              <a:gd name="connsiteY46" fmla="*/ 87086 h 947067"/>
              <a:gd name="connsiteX47" fmla="*/ 3102429 w 3341914"/>
              <a:gd name="connsiteY47" fmla="*/ 76200 h 947067"/>
              <a:gd name="connsiteX48" fmla="*/ 3058886 w 3341914"/>
              <a:gd name="connsiteY48" fmla="*/ 54429 h 947067"/>
              <a:gd name="connsiteX49" fmla="*/ 2960914 w 3341914"/>
              <a:gd name="connsiteY49" fmla="*/ 21772 h 947067"/>
              <a:gd name="connsiteX50" fmla="*/ 2786743 w 3341914"/>
              <a:gd name="connsiteY50" fmla="*/ 0 h 947067"/>
              <a:gd name="connsiteX51" fmla="*/ 2373086 w 3341914"/>
              <a:gd name="connsiteY51" fmla="*/ 10886 h 947067"/>
              <a:gd name="connsiteX52" fmla="*/ 2264229 w 3341914"/>
              <a:gd name="connsiteY52" fmla="*/ 32657 h 947067"/>
              <a:gd name="connsiteX53" fmla="*/ 2155371 w 3341914"/>
              <a:gd name="connsiteY53" fmla="*/ 43543 h 947067"/>
              <a:gd name="connsiteX54" fmla="*/ 2079171 w 3341914"/>
              <a:gd name="connsiteY54" fmla="*/ 65314 h 947067"/>
              <a:gd name="connsiteX55" fmla="*/ 1817914 w 3341914"/>
              <a:gd name="connsiteY55" fmla="*/ 76200 h 947067"/>
              <a:gd name="connsiteX56" fmla="*/ 1589314 w 3341914"/>
              <a:gd name="connsiteY56" fmla="*/ 97972 h 947067"/>
              <a:gd name="connsiteX57" fmla="*/ 1545771 w 3341914"/>
              <a:gd name="connsiteY57" fmla="*/ 108857 h 947067"/>
              <a:gd name="connsiteX58" fmla="*/ 1469571 w 3341914"/>
              <a:gd name="connsiteY58" fmla="*/ 119743 h 947067"/>
              <a:gd name="connsiteX59" fmla="*/ 1426029 w 3341914"/>
              <a:gd name="connsiteY59" fmla="*/ 130629 h 947067"/>
              <a:gd name="connsiteX60" fmla="*/ 1317171 w 3341914"/>
              <a:gd name="connsiteY60" fmla="*/ 141514 h 947067"/>
              <a:gd name="connsiteX61" fmla="*/ 783771 w 3341914"/>
              <a:gd name="connsiteY61" fmla="*/ 130629 h 947067"/>
              <a:gd name="connsiteX62" fmla="*/ 674914 w 3341914"/>
              <a:gd name="connsiteY62" fmla="*/ 97972 h 947067"/>
              <a:gd name="connsiteX63" fmla="*/ 576943 w 3341914"/>
              <a:gd name="connsiteY63" fmla="*/ 76200 h 947067"/>
              <a:gd name="connsiteX64" fmla="*/ 250371 w 3341914"/>
              <a:gd name="connsiteY64" fmla="*/ 87086 h 947067"/>
              <a:gd name="connsiteX65" fmla="*/ 174171 w 3341914"/>
              <a:gd name="connsiteY65" fmla="*/ 152400 h 947067"/>
              <a:gd name="connsiteX66" fmla="*/ 108857 w 3341914"/>
              <a:gd name="connsiteY66" fmla="*/ 174172 h 947067"/>
              <a:gd name="connsiteX67" fmla="*/ 0 w 3341914"/>
              <a:gd name="connsiteY67" fmla="*/ 174172 h 94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41914" h="947067">
                <a:moveTo>
                  <a:pt x="97971" y="130629"/>
                </a:moveTo>
                <a:cubicBezTo>
                  <a:pt x="101600" y="195943"/>
                  <a:pt x="102934" y="261426"/>
                  <a:pt x="108857" y="326572"/>
                </a:cubicBezTo>
                <a:cubicBezTo>
                  <a:pt x="121431" y="464878"/>
                  <a:pt x="157115" y="200791"/>
                  <a:pt x="108857" y="522514"/>
                </a:cubicBezTo>
                <a:cubicBezTo>
                  <a:pt x="105453" y="545209"/>
                  <a:pt x="94343" y="566057"/>
                  <a:pt x="87086" y="587829"/>
                </a:cubicBezTo>
                <a:lnTo>
                  <a:pt x="76200" y="620486"/>
                </a:lnTo>
                <a:cubicBezTo>
                  <a:pt x="79829" y="645886"/>
                  <a:pt x="82054" y="671526"/>
                  <a:pt x="87086" y="696686"/>
                </a:cubicBezTo>
                <a:cubicBezTo>
                  <a:pt x="89336" y="707938"/>
                  <a:pt x="88634" y="722674"/>
                  <a:pt x="97971" y="729343"/>
                </a:cubicBezTo>
                <a:cubicBezTo>
                  <a:pt x="116646" y="742682"/>
                  <a:pt x="141514" y="743857"/>
                  <a:pt x="163286" y="751114"/>
                </a:cubicBezTo>
                <a:lnTo>
                  <a:pt x="228600" y="772886"/>
                </a:lnTo>
                <a:cubicBezTo>
                  <a:pt x="239486" y="776515"/>
                  <a:pt x="250005" y="781522"/>
                  <a:pt x="261257" y="783772"/>
                </a:cubicBezTo>
                <a:cubicBezTo>
                  <a:pt x="279400" y="787400"/>
                  <a:pt x="297836" y="789789"/>
                  <a:pt x="315686" y="794657"/>
                </a:cubicBezTo>
                <a:cubicBezTo>
                  <a:pt x="337826" y="800695"/>
                  <a:pt x="359229" y="809172"/>
                  <a:pt x="381000" y="816429"/>
                </a:cubicBezTo>
                <a:lnTo>
                  <a:pt x="446314" y="838200"/>
                </a:lnTo>
                <a:cubicBezTo>
                  <a:pt x="446318" y="838201"/>
                  <a:pt x="511626" y="859971"/>
                  <a:pt x="511629" y="859972"/>
                </a:cubicBezTo>
                <a:cubicBezTo>
                  <a:pt x="656245" y="888895"/>
                  <a:pt x="583665" y="878061"/>
                  <a:pt x="729343" y="892629"/>
                </a:cubicBezTo>
                <a:cubicBezTo>
                  <a:pt x="807301" y="912117"/>
                  <a:pt x="752444" y="900469"/>
                  <a:pt x="870857" y="914400"/>
                </a:cubicBezTo>
                <a:cubicBezTo>
                  <a:pt x="1040851" y="934400"/>
                  <a:pt x="888488" y="921427"/>
                  <a:pt x="1153886" y="936172"/>
                </a:cubicBezTo>
                <a:cubicBezTo>
                  <a:pt x="1179286" y="939800"/>
                  <a:pt x="1204428" y="947057"/>
                  <a:pt x="1230086" y="947057"/>
                </a:cubicBezTo>
                <a:cubicBezTo>
                  <a:pt x="1359283" y="947057"/>
                  <a:pt x="1452791" y="948237"/>
                  <a:pt x="1567543" y="925286"/>
                </a:cubicBezTo>
                <a:cubicBezTo>
                  <a:pt x="1582214" y="922352"/>
                  <a:pt x="1596756" y="918699"/>
                  <a:pt x="1611086" y="914400"/>
                </a:cubicBezTo>
                <a:cubicBezTo>
                  <a:pt x="1633067" y="907806"/>
                  <a:pt x="1653763" y="896402"/>
                  <a:pt x="1676400" y="892629"/>
                </a:cubicBezTo>
                <a:cubicBezTo>
                  <a:pt x="1720539" y="885272"/>
                  <a:pt x="1744658" y="883037"/>
                  <a:pt x="1785257" y="870857"/>
                </a:cubicBezTo>
                <a:cubicBezTo>
                  <a:pt x="1807238" y="864263"/>
                  <a:pt x="1828800" y="856343"/>
                  <a:pt x="1850571" y="849086"/>
                </a:cubicBezTo>
                <a:cubicBezTo>
                  <a:pt x="1861457" y="845457"/>
                  <a:pt x="1872097" y="840983"/>
                  <a:pt x="1883229" y="838200"/>
                </a:cubicBezTo>
                <a:cubicBezTo>
                  <a:pt x="1912257" y="830943"/>
                  <a:pt x="1941928" y="825891"/>
                  <a:pt x="1970314" y="816429"/>
                </a:cubicBezTo>
                <a:cubicBezTo>
                  <a:pt x="1992086" y="809172"/>
                  <a:pt x="2012759" y="796563"/>
                  <a:pt x="2035629" y="794657"/>
                </a:cubicBezTo>
                <a:lnTo>
                  <a:pt x="2166257" y="783772"/>
                </a:lnTo>
                <a:cubicBezTo>
                  <a:pt x="2195366" y="780861"/>
                  <a:pt x="2224234" y="775797"/>
                  <a:pt x="2253343" y="772886"/>
                </a:cubicBezTo>
                <a:cubicBezTo>
                  <a:pt x="2296820" y="768538"/>
                  <a:pt x="2340428" y="765629"/>
                  <a:pt x="2383971" y="762000"/>
                </a:cubicBezTo>
                <a:cubicBezTo>
                  <a:pt x="2606447" y="687841"/>
                  <a:pt x="2338565" y="773524"/>
                  <a:pt x="3004457" y="740229"/>
                </a:cubicBezTo>
                <a:cubicBezTo>
                  <a:pt x="3027377" y="739083"/>
                  <a:pt x="3048000" y="725714"/>
                  <a:pt x="3069771" y="718457"/>
                </a:cubicBezTo>
                <a:lnTo>
                  <a:pt x="3102429" y="707572"/>
                </a:lnTo>
                <a:cubicBezTo>
                  <a:pt x="3109686" y="700315"/>
                  <a:pt x="3115020" y="690390"/>
                  <a:pt x="3124200" y="685800"/>
                </a:cubicBezTo>
                <a:cubicBezTo>
                  <a:pt x="3144726" y="675537"/>
                  <a:pt x="3189514" y="664029"/>
                  <a:pt x="3189514" y="664029"/>
                </a:cubicBezTo>
                <a:cubicBezTo>
                  <a:pt x="3196771" y="656772"/>
                  <a:pt x="3202106" y="646847"/>
                  <a:pt x="3211286" y="642257"/>
                </a:cubicBezTo>
                <a:cubicBezTo>
                  <a:pt x="3224668" y="635566"/>
                  <a:pt x="3240444" y="635482"/>
                  <a:pt x="3254829" y="631372"/>
                </a:cubicBezTo>
                <a:cubicBezTo>
                  <a:pt x="3265862" y="628220"/>
                  <a:pt x="3276600" y="624115"/>
                  <a:pt x="3287486" y="620486"/>
                </a:cubicBezTo>
                <a:cubicBezTo>
                  <a:pt x="3307734" y="600237"/>
                  <a:pt x="3317298" y="593518"/>
                  <a:pt x="3331029" y="566057"/>
                </a:cubicBezTo>
                <a:cubicBezTo>
                  <a:pt x="3336161" y="555794"/>
                  <a:pt x="3338286" y="544286"/>
                  <a:pt x="3341914" y="533400"/>
                </a:cubicBezTo>
                <a:cubicBezTo>
                  <a:pt x="3338286" y="486229"/>
                  <a:pt x="3336897" y="438831"/>
                  <a:pt x="3331029" y="391886"/>
                </a:cubicBezTo>
                <a:cubicBezTo>
                  <a:pt x="3329606" y="380500"/>
                  <a:pt x="3322632" y="370430"/>
                  <a:pt x="3320143" y="359229"/>
                </a:cubicBezTo>
                <a:cubicBezTo>
                  <a:pt x="3315355" y="337683"/>
                  <a:pt x="3314610" y="315327"/>
                  <a:pt x="3309257" y="293914"/>
                </a:cubicBezTo>
                <a:cubicBezTo>
                  <a:pt x="3303691" y="271650"/>
                  <a:pt x="3294743" y="250371"/>
                  <a:pt x="3287486" y="228600"/>
                </a:cubicBezTo>
                <a:cubicBezTo>
                  <a:pt x="3283857" y="217714"/>
                  <a:pt x="3286147" y="202308"/>
                  <a:pt x="3276600" y="195943"/>
                </a:cubicBezTo>
                <a:cubicBezTo>
                  <a:pt x="3176087" y="128935"/>
                  <a:pt x="3299727" y="214445"/>
                  <a:pt x="3222171" y="152400"/>
                </a:cubicBezTo>
                <a:cubicBezTo>
                  <a:pt x="3211955" y="144227"/>
                  <a:pt x="3199730" y="138802"/>
                  <a:pt x="3189514" y="130629"/>
                </a:cubicBezTo>
                <a:cubicBezTo>
                  <a:pt x="3155761" y="103626"/>
                  <a:pt x="3179765" y="109425"/>
                  <a:pt x="3135086" y="87086"/>
                </a:cubicBezTo>
                <a:cubicBezTo>
                  <a:pt x="3124823" y="81954"/>
                  <a:pt x="3112976" y="80720"/>
                  <a:pt x="3102429" y="76200"/>
                </a:cubicBezTo>
                <a:cubicBezTo>
                  <a:pt x="3087514" y="69808"/>
                  <a:pt x="3073715" y="61020"/>
                  <a:pt x="3058886" y="54429"/>
                </a:cubicBezTo>
                <a:cubicBezTo>
                  <a:pt x="3023314" y="38619"/>
                  <a:pt x="2998341" y="28577"/>
                  <a:pt x="2960914" y="21772"/>
                </a:cubicBezTo>
                <a:cubicBezTo>
                  <a:pt x="2912092" y="12895"/>
                  <a:pt x="2833499" y="5195"/>
                  <a:pt x="2786743" y="0"/>
                </a:cubicBezTo>
                <a:lnTo>
                  <a:pt x="2373086" y="10886"/>
                </a:lnTo>
                <a:cubicBezTo>
                  <a:pt x="2155203" y="20570"/>
                  <a:pt x="2379509" y="14922"/>
                  <a:pt x="2264229" y="32657"/>
                </a:cubicBezTo>
                <a:cubicBezTo>
                  <a:pt x="2228186" y="38202"/>
                  <a:pt x="2191657" y="39914"/>
                  <a:pt x="2155371" y="43543"/>
                </a:cubicBezTo>
                <a:cubicBezTo>
                  <a:pt x="2137108" y="49631"/>
                  <a:pt x="2096573" y="64071"/>
                  <a:pt x="2079171" y="65314"/>
                </a:cubicBezTo>
                <a:cubicBezTo>
                  <a:pt x="1992231" y="71524"/>
                  <a:pt x="1905000" y="72571"/>
                  <a:pt x="1817914" y="76200"/>
                </a:cubicBezTo>
                <a:cubicBezTo>
                  <a:pt x="1651673" y="103908"/>
                  <a:pt x="1891077" y="66208"/>
                  <a:pt x="1589314" y="97972"/>
                </a:cubicBezTo>
                <a:cubicBezTo>
                  <a:pt x="1574435" y="99538"/>
                  <a:pt x="1560491" y="106181"/>
                  <a:pt x="1545771" y="108857"/>
                </a:cubicBezTo>
                <a:cubicBezTo>
                  <a:pt x="1520527" y="113447"/>
                  <a:pt x="1494815" y="115153"/>
                  <a:pt x="1469571" y="119743"/>
                </a:cubicBezTo>
                <a:cubicBezTo>
                  <a:pt x="1454852" y="122419"/>
                  <a:pt x="1440839" y="128513"/>
                  <a:pt x="1426029" y="130629"/>
                </a:cubicBezTo>
                <a:cubicBezTo>
                  <a:pt x="1389929" y="135786"/>
                  <a:pt x="1353457" y="137886"/>
                  <a:pt x="1317171" y="141514"/>
                </a:cubicBezTo>
                <a:lnTo>
                  <a:pt x="783771" y="130629"/>
                </a:lnTo>
                <a:cubicBezTo>
                  <a:pt x="763429" y="129861"/>
                  <a:pt x="684682" y="100414"/>
                  <a:pt x="674914" y="97972"/>
                </a:cubicBezTo>
                <a:cubicBezTo>
                  <a:pt x="613421" y="82599"/>
                  <a:pt x="646041" y="90020"/>
                  <a:pt x="576943" y="76200"/>
                </a:cubicBezTo>
                <a:cubicBezTo>
                  <a:pt x="468086" y="79829"/>
                  <a:pt x="358841" y="77225"/>
                  <a:pt x="250371" y="87086"/>
                </a:cubicBezTo>
                <a:cubicBezTo>
                  <a:pt x="226221" y="89281"/>
                  <a:pt x="186822" y="148183"/>
                  <a:pt x="174171" y="152400"/>
                </a:cubicBezTo>
                <a:lnTo>
                  <a:pt x="108857" y="174172"/>
                </a:lnTo>
                <a:cubicBezTo>
                  <a:pt x="5786" y="162719"/>
                  <a:pt x="34120" y="140052"/>
                  <a:pt x="0" y="17417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лилиния 4"/>
          <p:cNvSpPr/>
          <p:nvPr/>
        </p:nvSpPr>
        <p:spPr>
          <a:xfrm>
            <a:off x="3462334" y="3706069"/>
            <a:ext cx="3341914" cy="947067"/>
          </a:xfrm>
          <a:custGeom>
            <a:avLst/>
            <a:gdLst>
              <a:gd name="connsiteX0" fmla="*/ 97971 w 3341914"/>
              <a:gd name="connsiteY0" fmla="*/ 130629 h 947067"/>
              <a:gd name="connsiteX1" fmla="*/ 108857 w 3341914"/>
              <a:gd name="connsiteY1" fmla="*/ 326572 h 947067"/>
              <a:gd name="connsiteX2" fmla="*/ 108857 w 3341914"/>
              <a:gd name="connsiteY2" fmla="*/ 522514 h 947067"/>
              <a:gd name="connsiteX3" fmla="*/ 87086 w 3341914"/>
              <a:gd name="connsiteY3" fmla="*/ 587829 h 947067"/>
              <a:gd name="connsiteX4" fmla="*/ 76200 w 3341914"/>
              <a:gd name="connsiteY4" fmla="*/ 620486 h 947067"/>
              <a:gd name="connsiteX5" fmla="*/ 87086 w 3341914"/>
              <a:gd name="connsiteY5" fmla="*/ 696686 h 947067"/>
              <a:gd name="connsiteX6" fmla="*/ 97971 w 3341914"/>
              <a:gd name="connsiteY6" fmla="*/ 729343 h 947067"/>
              <a:gd name="connsiteX7" fmla="*/ 163286 w 3341914"/>
              <a:gd name="connsiteY7" fmla="*/ 751114 h 947067"/>
              <a:gd name="connsiteX8" fmla="*/ 228600 w 3341914"/>
              <a:gd name="connsiteY8" fmla="*/ 772886 h 947067"/>
              <a:gd name="connsiteX9" fmla="*/ 261257 w 3341914"/>
              <a:gd name="connsiteY9" fmla="*/ 783772 h 947067"/>
              <a:gd name="connsiteX10" fmla="*/ 315686 w 3341914"/>
              <a:gd name="connsiteY10" fmla="*/ 794657 h 947067"/>
              <a:gd name="connsiteX11" fmla="*/ 381000 w 3341914"/>
              <a:gd name="connsiteY11" fmla="*/ 816429 h 947067"/>
              <a:gd name="connsiteX12" fmla="*/ 446314 w 3341914"/>
              <a:gd name="connsiteY12" fmla="*/ 838200 h 947067"/>
              <a:gd name="connsiteX13" fmla="*/ 511629 w 3341914"/>
              <a:gd name="connsiteY13" fmla="*/ 859972 h 947067"/>
              <a:gd name="connsiteX14" fmla="*/ 729343 w 3341914"/>
              <a:gd name="connsiteY14" fmla="*/ 892629 h 947067"/>
              <a:gd name="connsiteX15" fmla="*/ 870857 w 3341914"/>
              <a:gd name="connsiteY15" fmla="*/ 914400 h 947067"/>
              <a:gd name="connsiteX16" fmla="*/ 1153886 w 3341914"/>
              <a:gd name="connsiteY16" fmla="*/ 936172 h 947067"/>
              <a:gd name="connsiteX17" fmla="*/ 1230086 w 3341914"/>
              <a:gd name="connsiteY17" fmla="*/ 947057 h 947067"/>
              <a:gd name="connsiteX18" fmla="*/ 1567543 w 3341914"/>
              <a:gd name="connsiteY18" fmla="*/ 925286 h 947067"/>
              <a:gd name="connsiteX19" fmla="*/ 1611086 w 3341914"/>
              <a:gd name="connsiteY19" fmla="*/ 914400 h 947067"/>
              <a:gd name="connsiteX20" fmla="*/ 1676400 w 3341914"/>
              <a:gd name="connsiteY20" fmla="*/ 892629 h 947067"/>
              <a:gd name="connsiteX21" fmla="*/ 1785257 w 3341914"/>
              <a:gd name="connsiteY21" fmla="*/ 870857 h 947067"/>
              <a:gd name="connsiteX22" fmla="*/ 1850571 w 3341914"/>
              <a:gd name="connsiteY22" fmla="*/ 849086 h 947067"/>
              <a:gd name="connsiteX23" fmla="*/ 1883229 w 3341914"/>
              <a:gd name="connsiteY23" fmla="*/ 838200 h 947067"/>
              <a:gd name="connsiteX24" fmla="*/ 1970314 w 3341914"/>
              <a:gd name="connsiteY24" fmla="*/ 816429 h 947067"/>
              <a:gd name="connsiteX25" fmla="*/ 2035629 w 3341914"/>
              <a:gd name="connsiteY25" fmla="*/ 794657 h 947067"/>
              <a:gd name="connsiteX26" fmla="*/ 2166257 w 3341914"/>
              <a:gd name="connsiteY26" fmla="*/ 783772 h 947067"/>
              <a:gd name="connsiteX27" fmla="*/ 2253343 w 3341914"/>
              <a:gd name="connsiteY27" fmla="*/ 772886 h 947067"/>
              <a:gd name="connsiteX28" fmla="*/ 2383971 w 3341914"/>
              <a:gd name="connsiteY28" fmla="*/ 762000 h 947067"/>
              <a:gd name="connsiteX29" fmla="*/ 3004457 w 3341914"/>
              <a:gd name="connsiteY29" fmla="*/ 740229 h 947067"/>
              <a:gd name="connsiteX30" fmla="*/ 3069771 w 3341914"/>
              <a:gd name="connsiteY30" fmla="*/ 718457 h 947067"/>
              <a:gd name="connsiteX31" fmla="*/ 3102429 w 3341914"/>
              <a:gd name="connsiteY31" fmla="*/ 707572 h 947067"/>
              <a:gd name="connsiteX32" fmla="*/ 3124200 w 3341914"/>
              <a:gd name="connsiteY32" fmla="*/ 685800 h 947067"/>
              <a:gd name="connsiteX33" fmla="*/ 3189514 w 3341914"/>
              <a:gd name="connsiteY33" fmla="*/ 664029 h 947067"/>
              <a:gd name="connsiteX34" fmla="*/ 3211286 w 3341914"/>
              <a:gd name="connsiteY34" fmla="*/ 642257 h 947067"/>
              <a:gd name="connsiteX35" fmla="*/ 3254829 w 3341914"/>
              <a:gd name="connsiteY35" fmla="*/ 631372 h 947067"/>
              <a:gd name="connsiteX36" fmla="*/ 3287486 w 3341914"/>
              <a:gd name="connsiteY36" fmla="*/ 620486 h 947067"/>
              <a:gd name="connsiteX37" fmla="*/ 3331029 w 3341914"/>
              <a:gd name="connsiteY37" fmla="*/ 566057 h 947067"/>
              <a:gd name="connsiteX38" fmla="*/ 3341914 w 3341914"/>
              <a:gd name="connsiteY38" fmla="*/ 533400 h 947067"/>
              <a:gd name="connsiteX39" fmla="*/ 3331029 w 3341914"/>
              <a:gd name="connsiteY39" fmla="*/ 391886 h 947067"/>
              <a:gd name="connsiteX40" fmla="*/ 3320143 w 3341914"/>
              <a:gd name="connsiteY40" fmla="*/ 359229 h 947067"/>
              <a:gd name="connsiteX41" fmla="*/ 3309257 w 3341914"/>
              <a:gd name="connsiteY41" fmla="*/ 293914 h 947067"/>
              <a:gd name="connsiteX42" fmla="*/ 3287486 w 3341914"/>
              <a:gd name="connsiteY42" fmla="*/ 228600 h 947067"/>
              <a:gd name="connsiteX43" fmla="*/ 3276600 w 3341914"/>
              <a:gd name="connsiteY43" fmla="*/ 195943 h 947067"/>
              <a:gd name="connsiteX44" fmla="*/ 3222171 w 3341914"/>
              <a:gd name="connsiteY44" fmla="*/ 152400 h 947067"/>
              <a:gd name="connsiteX45" fmla="*/ 3189514 w 3341914"/>
              <a:gd name="connsiteY45" fmla="*/ 130629 h 947067"/>
              <a:gd name="connsiteX46" fmla="*/ 3135086 w 3341914"/>
              <a:gd name="connsiteY46" fmla="*/ 87086 h 947067"/>
              <a:gd name="connsiteX47" fmla="*/ 3102429 w 3341914"/>
              <a:gd name="connsiteY47" fmla="*/ 76200 h 947067"/>
              <a:gd name="connsiteX48" fmla="*/ 3058886 w 3341914"/>
              <a:gd name="connsiteY48" fmla="*/ 54429 h 947067"/>
              <a:gd name="connsiteX49" fmla="*/ 2960914 w 3341914"/>
              <a:gd name="connsiteY49" fmla="*/ 21772 h 947067"/>
              <a:gd name="connsiteX50" fmla="*/ 2786743 w 3341914"/>
              <a:gd name="connsiteY50" fmla="*/ 0 h 947067"/>
              <a:gd name="connsiteX51" fmla="*/ 2373086 w 3341914"/>
              <a:gd name="connsiteY51" fmla="*/ 10886 h 947067"/>
              <a:gd name="connsiteX52" fmla="*/ 2264229 w 3341914"/>
              <a:gd name="connsiteY52" fmla="*/ 32657 h 947067"/>
              <a:gd name="connsiteX53" fmla="*/ 2155371 w 3341914"/>
              <a:gd name="connsiteY53" fmla="*/ 43543 h 947067"/>
              <a:gd name="connsiteX54" fmla="*/ 2079171 w 3341914"/>
              <a:gd name="connsiteY54" fmla="*/ 65314 h 947067"/>
              <a:gd name="connsiteX55" fmla="*/ 1817914 w 3341914"/>
              <a:gd name="connsiteY55" fmla="*/ 76200 h 947067"/>
              <a:gd name="connsiteX56" fmla="*/ 1589314 w 3341914"/>
              <a:gd name="connsiteY56" fmla="*/ 97972 h 947067"/>
              <a:gd name="connsiteX57" fmla="*/ 1545771 w 3341914"/>
              <a:gd name="connsiteY57" fmla="*/ 108857 h 947067"/>
              <a:gd name="connsiteX58" fmla="*/ 1469571 w 3341914"/>
              <a:gd name="connsiteY58" fmla="*/ 119743 h 947067"/>
              <a:gd name="connsiteX59" fmla="*/ 1426029 w 3341914"/>
              <a:gd name="connsiteY59" fmla="*/ 130629 h 947067"/>
              <a:gd name="connsiteX60" fmla="*/ 1317171 w 3341914"/>
              <a:gd name="connsiteY60" fmla="*/ 141514 h 947067"/>
              <a:gd name="connsiteX61" fmla="*/ 783771 w 3341914"/>
              <a:gd name="connsiteY61" fmla="*/ 130629 h 947067"/>
              <a:gd name="connsiteX62" fmla="*/ 674914 w 3341914"/>
              <a:gd name="connsiteY62" fmla="*/ 97972 h 947067"/>
              <a:gd name="connsiteX63" fmla="*/ 576943 w 3341914"/>
              <a:gd name="connsiteY63" fmla="*/ 76200 h 947067"/>
              <a:gd name="connsiteX64" fmla="*/ 250371 w 3341914"/>
              <a:gd name="connsiteY64" fmla="*/ 87086 h 947067"/>
              <a:gd name="connsiteX65" fmla="*/ 174171 w 3341914"/>
              <a:gd name="connsiteY65" fmla="*/ 152400 h 947067"/>
              <a:gd name="connsiteX66" fmla="*/ 108857 w 3341914"/>
              <a:gd name="connsiteY66" fmla="*/ 174172 h 947067"/>
              <a:gd name="connsiteX67" fmla="*/ 0 w 3341914"/>
              <a:gd name="connsiteY67" fmla="*/ 174172 h 94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41914" h="947067">
                <a:moveTo>
                  <a:pt x="97971" y="130629"/>
                </a:moveTo>
                <a:cubicBezTo>
                  <a:pt x="101600" y="195943"/>
                  <a:pt x="102934" y="261426"/>
                  <a:pt x="108857" y="326572"/>
                </a:cubicBezTo>
                <a:cubicBezTo>
                  <a:pt x="121431" y="464878"/>
                  <a:pt x="157115" y="200791"/>
                  <a:pt x="108857" y="522514"/>
                </a:cubicBezTo>
                <a:cubicBezTo>
                  <a:pt x="105453" y="545209"/>
                  <a:pt x="94343" y="566057"/>
                  <a:pt x="87086" y="587829"/>
                </a:cubicBezTo>
                <a:lnTo>
                  <a:pt x="76200" y="620486"/>
                </a:lnTo>
                <a:cubicBezTo>
                  <a:pt x="79829" y="645886"/>
                  <a:pt x="82054" y="671526"/>
                  <a:pt x="87086" y="696686"/>
                </a:cubicBezTo>
                <a:cubicBezTo>
                  <a:pt x="89336" y="707938"/>
                  <a:pt x="88634" y="722674"/>
                  <a:pt x="97971" y="729343"/>
                </a:cubicBezTo>
                <a:cubicBezTo>
                  <a:pt x="116646" y="742682"/>
                  <a:pt x="141514" y="743857"/>
                  <a:pt x="163286" y="751114"/>
                </a:cubicBezTo>
                <a:lnTo>
                  <a:pt x="228600" y="772886"/>
                </a:lnTo>
                <a:cubicBezTo>
                  <a:pt x="239486" y="776515"/>
                  <a:pt x="250005" y="781522"/>
                  <a:pt x="261257" y="783772"/>
                </a:cubicBezTo>
                <a:cubicBezTo>
                  <a:pt x="279400" y="787400"/>
                  <a:pt x="297836" y="789789"/>
                  <a:pt x="315686" y="794657"/>
                </a:cubicBezTo>
                <a:cubicBezTo>
                  <a:pt x="337826" y="800695"/>
                  <a:pt x="359229" y="809172"/>
                  <a:pt x="381000" y="816429"/>
                </a:cubicBezTo>
                <a:lnTo>
                  <a:pt x="446314" y="838200"/>
                </a:lnTo>
                <a:cubicBezTo>
                  <a:pt x="446318" y="838201"/>
                  <a:pt x="511626" y="859971"/>
                  <a:pt x="511629" y="859972"/>
                </a:cubicBezTo>
                <a:cubicBezTo>
                  <a:pt x="656245" y="888895"/>
                  <a:pt x="583665" y="878061"/>
                  <a:pt x="729343" y="892629"/>
                </a:cubicBezTo>
                <a:cubicBezTo>
                  <a:pt x="807301" y="912117"/>
                  <a:pt x="752444" y="900469"/>
                  <a:pt x="870857" y="914400"/>
                </a:cubicBezTo>
                <a:cubicBezTo>
                  <a:pt x="1040851" y="934400"/>
                  <a:pt x="888488" y="921427"/>
                  <a:pt x="1153886" y="936172"/>
                </a:cubicBezTo>
                <a:cubicBezTo>
                  <a:pt x="1179286" y="939800"/>
                  <a:pt x="1204428" y="947057"/>
                  <a:pt x="1230086" y="947057"/>
                </a:cubicBezTo>
                <a:cubicBezTo>
                  <a:pt x="1359283" y="947057"/>
                  <a:pt x="1452791" y="948237"/>
                  <a:pt x="1567543" y="925286"/>
                </a:cubicBezTo>
                <a:cubicBezTo>
                  <a:pt x="1582214" y="922352"/>
                  <a:pt x="1596756" y="918699"/>
                  <a:pt x="1611086" y="914400"/>
                </a:cubicBezTo>
                <a:cubicBezTo>
                  <a:pt x="1633067" y="907806"/>
                  <a:pt x="1653763" y="896402"/>
                  <a:pt x="1676400" y="892629"/>
                </a:cubicBezTo>
                <a:cubicBezTo>
                  <a:pt x="1720539" y="885272"/>
                  <a:pt x="1744658" y="883037"/>
                  <a:pt x="1785257" y="870857"/>
                </a:cubicBezTo>
                <a:cubicBezTo>
                  <a:pt x="1807238" y="864263"/>
                  <a:pt x="1828800" y="856343"/>
                  <a:pt x="1850571" y="849086"/>
                </a:cubicBezTo>
                <a:cubicBezTo>
                  <a:pt x="1861457" y="845457"/>
                  <a:pt x="1872097" y="840983"/>
                  <a:pt x="1883229" y="838200"/>
                </a:cubicBezTo>
                <a:cubicBezTo>
                  <a:pt x="1912257" y="830943"/>
                  <a:pt x="1941928" y="825891"/>
                  <a:pt x="1970314" y="816429"/>
                </a:cubicBezTo>
                <a:cubicBezTo>
                  <a:pt x="1992086" y="809172"/>
                  <a:pt x="2012759" y="796563"/>
                  <a:pt x="2035629" y="794657"/>
                </a:cubicBezTo>
                <a:lnTo>
                  <a:pt x="2166257" y="783772"/>
                </a:lnTo>
                <a:cubicBezTo>
                  <a:pt x="2195366" y="780861"/>
                  <a:pt x="2224234" y="775797"/>
                  <a:pt x="2253343" y="772886"/>
                </a:cubicBezTo>
                <a:cubicBezTo>
                  <a:pt x="2296820" y="768538"/>
                  <a:pt x="2340428" y="765629"/>
                  <a:pt x="2383971" y="762000"/>
                </a:cubicBezTo>
                <a:cubicBezTo>
                  <a:pt x="2606447" y="687841"/>
                  <a:pt x="2338565" y="773524"/>
                  <a:pt x="3004457" y="740229"/>
                </a:cubicBezTo>
                <a:cubicBezTo>
                  <a:pt x="3027377" y="739083"/>
                  <a:pt x="3048000" y="725714"/>
                  <a:pt x="3069771" y="718457"/>
                </a:cubicBezTo>
                <a:lnTo>
                  <a:pt x="3102429" y="707572"/>
                </a:lnTo>
                <a:cubicBezTo>
                  <a:pt x="3109686" y="700315"/>
                  <a:pt x="3115020" y="690390"/>
                  <a:pt x="3124200" y="685800"/>
                </a:cubicBezTo>
                <a:cubicBezTo>
                  <a:pt x="3144726" y="675537"/>
                  <a:pt x="3189514" y="664029"/>
                  <a:pt x="3189514" y="664029"/>
                </a:cubicBezTo>
                <a:cubicBezTo>
                  <a:pt x="3196771" y="656772"/>
                  <a:pt x="3202106" y="646847"/>
                  <a:pt x="3211286" y="642257"/>
                </a:cubicBezTo>
                <a:cubicBezTo>
                  <a:pt x="3224668" y="635566"/>
                  <a:pt x="3240444" y="635482"/>
                  <a:pt x="3254829" y="631372"/>
                </a:cubicBezTo>
                <a:cubicBezTo>
                  <a:pt x="3265862" y="628220"/>
                  <a:pt x="3276600" y="624115"/>
                  <a:pt x="3287486" y="620486"/>
                </a:cubicBezTo>
                <a:cubicBezTo>
                  <a:pt x="3307734" y="600237"/>
                  <a:pt x="3317298" y="593518"/>
                  <a:pt x="3331029" y="566057"/>
                </a:cubicBezTo>
                <a:cubicBezTo>
                  <a:pt x="3336161" y="555794"/>
                  <a:pt x="3338286" y="544286"/>
                  <a:pt x="3341914" y="533400"/>
                </a:cubicBezTo>
                <a:cubicBezTo>
                  <a:pt x="3338286" y="486229"/>
                  <a:pt x="3336897" y="438831"/>
                  <a:pt x="3331029" y="391886"/>
                </a:cubicBezTo>
                <a:cubicBezTo>
                  <a:pt x="3329606" y="380500"/>
                  <a:pt x="3322632" y="370430"/>
                  <a:pt x="3320143" y="359229"/>
                </a:cubicBezTo>
                <a:cubicBezTo>
                  <a:pt x="3315355" y="337683"/>
                  <a:pt x="3314610" y="315327"/>
                  <a:pt x="3309257" y="293914"/>
                </a:cubicBezTo>
                <a:cubicBezTo>
                  <a:pt x="3303691" y="271650"/>
                  <a:pt x="3294743" y="250371"/>
                  <a:pt x="3287486" y="228600"/>
                </a:cubicBezTo>
                <a:cubicBezTo>
                  <a:pt x="3283857" y="217714"/>
                  <a:pt x="3286147" y="202308"/>
                  <a:pt x="3276600" y="195943"/>
                </a:cubicBezTo>
                <a:cubicBezTo>
                  <a:pt x="3176087" y="128935"/>
                  <a:pt x="3299727" y="214445"/>
                  <a:pt x="3222171" y="152400"/>
                </a:cubicBezTo>
                <a:cubicBezTo>
                  <a:pt x="3211955" y="144227"/>
                  <a:pt x="3199730" y="138802"/>
                  <a:pt x="3189514" y="130629"/>
                </a:cubicBezTo>
                <a:cubicBezTo>
                  <a:pt x="3155761" y="103626"/>
                  <a:pt x="3179765" y="109425"/>
                  <a:pt x="3135086" y="87086"/>
                </a:cubicBezTo>
                <a:cubicBezTo>
                  <a:pt x="3124823" y="81954"/>
                  <a:pt x="3112976" y="80720"/>
                  <a:pt x="3102429" y="76200"/>
                </a:cubicBezTo>
                <a:cubicBezTo>
                  <a:pt x="3087514" y="69808"/>
                  <a:pt x="3073715" y="61020"/>
                  <a:pt x="3058886" y="54429"/>
                </a:cubicBezTo>
                <a:cubicBezTo>
                  <a:pt x="3023314" y="38619"/>
                  <a:pt x="2998341" y="28577"/>
                  <a:pt x="2960914" y="21772"/>
                </a:cubicBezTo>
                <a:cubicBezTo>
                  <a:pt x="2912092" y="12895"/>
                  <a:pt x="2833499" y="5195"/>
                  <a:pt x="2786743" y="0"/>
                </a:cubicBezTo>
                <a:lnTo>
                  <a:pt x="2373086" y="10886"/>
                </a:lnTo>
                <a:cubicBezTo>
                  <a:pt x="2155203" y="20570"/>
                  <a:pt x="2379509" y="14922"/>
                  <a:pt x="2264229" y="32657"/>
                </a:cubicBezTo>
                <a:cubicBezTo>
                  <a:pt x="2228186" y="38202"/>
                  <a:pt x="2191657" y="39914"/>
                  <a:pt x="2155371" y="43543"/>
                </a:cubicBezTo>
                <a:cubicBezTo>
                  <a:pt x="2137108" y="49631"/>
                  <a:pt x="2096573" y="64071"/>
                  <a:pt x="2079171" y="65314"/>
                </a:cubicBezTo>
                <a:cubicBezTo>
                  <a:pt x="1992231" y="71524"/>
                  <a:pt x="1905000" y="72571"/>
                  <a:pt x="1817914" y="76200"/>
                </a:cubicBezTo>
                <a:cubicBezTo>
                  <a:pt x="1651673" y="103908"/>
                  <a:pt x="1891077" y="66208"/>
                  <a:pt x="1589314" y="97972"/>
                </a:cubicBezTo>
                <a:cubicBezTo>
                  <a:pt x="1574435" y="99538"/>
                  <a:pt x="1560491" y="106181"/>
                  <a:pt x="1545771" y="108857"/>
                </a:cubicBezTo>
                <a:cubicBezTo>
                  <a:pt x="1520527" y="113447"/>
                  <a:pt x="1494815" y="115153"/>
                  <a:pt x="1469571" y="119743"/>
                </a:cubicBezTo>
                <a:cubicBezTo>
                  <a:pt x="1454852" y="122419"/>
                  <a:pt x="1440839" y="128513"/>
                  <a:pt x="1426029" y="130629"/>
                </a:cubicBezTo>
                <a:cubicBezTo>
                  <a:pt x="1389929" y="135786"/>
                  <a:pt x="1353457" y="137886"/>
                  <a:pt x="1317171" y="141514"/>
                </a:cubicBezTo>
                <a:lnTo>
                  <a:pt x="783771" y="130629"/>
                </a:lnTo>
                <a:cubicBezTo>
                  <a:pt x="763429" y="129861"/>
                  <a:pt x="684682" y="100414"/>
                  <a:pt x="674914" y="97972"/>
                </a:cubicBezTo>
                <a:cubicBezTo>
                  <a:pt x="613421" y="82599"/>
                  <a:pt x="646041" y="90020"/>
                  <a:pt x="576943" y="76200"/>
                </a:cubicBezTo>
                <a:cubicBezTo>
                  <a:pt x="468086" y="79829"/>
                  <a:pt x="358841" y="77225"/>
                  <a:pt x="250371" y="87086"/>
                </a:cubicBezTo>
                <a:cubicBezTo>
                  <a:pt x="226221" y="89281"/>
                  <a:pt x="186822" y="148183"/>
                  <a:pt x="174171" y="152400"/>
                </a:cubicBezTo>
                <a:lnTo>
                  <a:pt x="108857" y="174172"/>
                </a:lnTo>
                <a:cubicBezTo>
                  <a:pt x="5786" y="162719"/>
                  <a:pt x="34120" y="140052"/>
                  <a:pt x="0" y="17417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3" idx="51"/>
          </p:cNvCxnSpPr>
          <p:nvPr/>
        </p:nvCxnSpPr>
        <p:spPr>
          <a:xfrm flipV="1">
            <a:off x="5040086" y="2564904"/>
            <a:ext cx="540026" cy="374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5" idx="21"/>
          </p:cNvCxnSpPr>
          <p:nvPr/>
        </p:nvCxnSpPr>
        <p:spPr>
          <a:xfrm>
            <a:off x="5247591" y="4576926"/>
            <a:ext cx="332521" cy="364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580112" y="2153455"/>
                <a:ext cx="1474698" cy="66608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153455"/>
                <a:ext cx="1474698" cy="6660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617582" y="4707136"/>
                <a:ext cx="1469377" cy="66434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582" y="4707136"/>
                <a:ext cx="1469377" cy="66434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759047"/>
            <a:ext cx="231457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51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6444208" cy="3164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29000"/>
            <a:ext cx="6518697" cy="302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239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6660232" cy="3134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12976"/>
            <a:ext cx="6224386" cy="2891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804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6516216" cy="299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408" y="3573016"/>
            <a:ext cx="6559409" cy="304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1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6852221" cy="331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19158"/>
            <a:ext cx="6912768" cy="353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99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7827162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86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734044"/>
            <a:ext cx="4680520" cy="247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05606"/>
            <a:ext cx="6480720" cy="3323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69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7958126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олилиния 2"/>
          <p:cNvSpPr/>
          <p:nvPr/>
        </p:nvSpPr>
        <p:spPr>
          <a:xfrm>
            <a:off x="1469571" y="1752599"/>
            <a:ext cx="381000" cy="402555"/>
          </a:xfrm>
          <a:custGeom>
            <a:avLst/>
            <a:gdLst>
              <a:gd name="connsiteX0" fmla="*/ 108858 w 381000"/>
              <a:gd name="connsiteY0" fmla="*/ 1 h 402555"/>
              <a:gd name="connsiteX1" fmla="*/ 65315 w 381000"/>
              <a:gd name="connsiteY1" fmla="*/ 54430 h 402555"/>
              <a:gd name="connsiteX2" fmla="*/ 21772 w 381000"/>
              <a:gd name="connsiteY2" fmla="*/ 108858 h 402555"/>
              <a:gd name="connsiteX3" fmla="*/ 0 w 381000"/>
              <a:gd name="connsiteY3" fmla="*/ 174172 h 402555"/>
              <a:gd name="connsiteX4" fmla="*/ 10886 w 381000"/>
              <a:gd name="connsiteY4" fmla="*/ 348344 h 402555"/>
              <a:gd name="connsiteX5" fmla="*/ 54429 w 381000"/>
              <a:gd name="connsiteY5" fmla="*/ 391887 h 402555"/>
              <a:gd name="connsiteX6" fmla="*/ 315686 w 381000"/>
              <a:gd name="connsiteY6" fmla="*/ 348344 h 402555"/>
              <a:gd name="connsiteX7" fmla="*/ 337458 w 381000"/>
              <a:gd name="connsiteY7" fmla="*/ 326572 h 402555"/>
              <a:gd name="connsiteX8" fmla="*/ 370115 w 381000"/>
              <a:gd name="connsiteY8" fmla="*/ 228601 h 402555"/>
              <a:gd name="connsiteX9" fmla="*/ 381000 w 381000"/>
              <a:gd name="connsiteY9" fmla="*/ 195944 h 402555"/>
              <a:gd name="connsiteX10" fmla="*/ 359229 w 381000"/>
              <a:gd name="connsiteY10" fmla="*/ 108858 h 402555"/>
              <a:gd name="connsiteX11" fmla="*/ 326572 w 381000"/>
              <a:gd name="connsiteY11" fmla="*/ 87087 h 402555"/>
              <a:gd name="connsiteX12" fmla="*/ 304800 w 381000"/>
              <a:gd name="connsiteY12" fmla="*/ 65315 h 402555"/>
              <a:gd name="connsiteX13" fmla="*/ 239486 w 381000"/>
              <a:gd name="connsiteY13" fmla="*/ 43544 h 402555"/>
              <a:gd name="connsiteX14" fmla="*/ 206829 w 381000"/>
              <a:gd name="connsiteY14" fmla="*/ 32658 h 402555"/>
              <a:gd name="connsiteX15" fmla="*/ 174172 w 381000"/>
              <a:gd name="connsiteY15" fmla="*/ 21772 h 402555"/>
              <a:gd name="connsiteX16" fmla="*/ 130629 w 381000"/>
              <a:gd name="connsiteY16" fmla="*/ 10887 h 402555"/>
              <a:gd name="connsiteX17" fmla="*/ 21772 w 381000"/>
              <a:gd name="connsiteY17" fmla="*/ 1 h 402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1000" h="402555">
                <a:moveTo>
                  <a:pt x="108858" y="1"/>
                </a:moveTo>
                <a:cubicBezTo>
                  <a:pt x="94344" y="18144"/>
                  <a:pt x="80436" y="36789"/>
                  <a:pt x="65315" y="54430"/>
                </a:cubicBezTo>
                <a:cubicBezTo>
                  <a:pt x="44433" y="78792"/>
                  <a:pt x="36309" y="76151"/>
                  <a:pt x="21772" y="108858"/>
                </a:cubicBezTo>
                <a:cubicBezTo>
                  <a:pt x="12451" y="129829"/>
                  <a:pt x="0" y="174172"/>
                  <a:pt x="0" y="174172"/>
                </a:cubicBezTo>
                <a:cubicBezTo>
                  <a:pt x="3629" y="232229"/>
                  <a:pt x="-3223" y="291910"/>
                  <a:pt x="10886" y="348344"/>
                </a:cubicBezTo>
                <a:cubicBezTo>
                  <a:pt x="15864" y="368257"/>
                  <a:pt x="54429" y="391887"/>
                  <a:pt x="54429" y="391887"/>
                </a:cubicBezTo>
                <a:cubicBezTo>
                  <a:pt x="390782" y="376598"/>
                  <a:pt x="235870" y="448115"/>
                  <a:pt x="315686" y="348344"/>
                </a:cubicBezTo>
                <a:cubicBezTo>
                  <a:pt x="322097" y="340330"/>
                  <a:pt x="330201" y="333829"/>
                  <a:pt x="337458" y="326572"/>
                </a:cubicBezTo>
                <a:lnTo>
                  <a:pt x="370115" y="228601"/>
                </a:lnTo>
                <a:lnTo>
                  <a:pt x="381000" y="195944"/>
                </a:lnTo>
                <a:cubicBezTo>
                  <a:pt x="380457" y="193231"/>
                  <a:pt x="368157" y="120017"/>
                  <a:pt x="359229" y="108858"/>
                </a:cubicBezTo>
                <a:cubicBezTo>
                  <a:pt x="351056" y="98642"/>
                  <a:pt x="336788" y="95260"/>
                  <a:pt x="326572" y="87087"/>
                </a:cubicBezTo>
                <a:cubicBezTo>
                  <a:pt x="318558" y="80676"/>
                  <a:pt x="313980" y="69905"/>
                  <a:pt x="304800" y="65315"/>
                </a:cubicBezTo>
                <a:cubicBezTo>
                  <a:pt x="284274" y="55052"/>
                  <a:pt x="261257" y="50801"/>
                  <a:pt x="239486" y="43544"/>
                </a:cubicBezTo>
                <a:lnTo>
                  <a:pt x="206829" y="32658"/>
                </a:lnTo>
                <a:cubicBezTo>
                  <a:pt x="195943" y="29029"/>
                  <a:pt x="185304" y="24555"/>
                  <a:pt x="174172" y="21772"/>
                </a:cubicBezTo>
                <a:cubicBezTo>
                  <a:pt x="159658" y="18144"/>
                  <a:pt x="145416" y="13162"/>
                  <a:pt x="130629" y="10887"/>
                </a:cubicBezTo>
                <a:cubicBezTo>
                  <a:pt x="57264" y="-400"/>
                  <a:pt x="62400" y="1"/>
                  <a:pt x="21772" y="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лилиния 4"/>
          <p:cNvSpPr/>
          <p:nvPr/>
        </p:nvSpPr>
        <p:spPr>
          <a:xfrm>
            <a:off x="2339752" y="1700808"/>
            <a:ext cx="381000" cy="382337"/>
          </a:xfrm>
          <a:custGeom>
            <a:avLst/>
            <a:gdLst>
              <a:gd name="connsiteX0" fmla="*/ 108858 w 381000"/>
              <a:gd name="connsiteY0" fmla="*/ 1 h 402555"/>
              <a:gd name="connsiteX1" fmla="*/ 65315 w 381000"/>
              <a:gd name="connsiteY1" fmla="*/ 54430 h 402555"/>
              <a:gd name="connsiteX2" fmla="*/ 21772 w 381000"/>
              <a:gd name="connsiteY2" fmla="*/ 108858 h 402555"/>
              <a:gd name="connsiteX3" fmla="*/ 0 w 381000"/>
              <a:gd name="connsiteY3" fmla="*/ 174172 h 402555"/>
              <a:gd name="connsiteX4" fmla="*/ 10886 w 381000"/>
              <a:gd name="connsiteY4" fmla="*/ 348344 h 402555"/>
              <a:gd name="connsiteX5" fmla="*/ 54429 w 381000"/>
              <a:gd name="connsiteY5" fmla="*/ 391887 h 402555"/>
              <a:gd name="connsiteX6" fmla="*/ 315686 w 381000"/>
              <a:gd name="connsiteY6" fmla="*/ 348344 h 402555"/>
              <a:gd name="connsiteX7" fmla="*/ 337458 w 381000"/>
              <a:gd name="connsiteY7" fmla="*/ 326572 h 402555"/>
              <a:gd name="connsiteX8" fmla="*/ 370115 w 381000"/>
              <a:gd name="connsiteY8" fmla="*/ 228601 h 402555"/>
              <a:gd name="connsiteX9" fmla="*/ 381000 w 381000"/>
              <a:gd name="connsiteY9" fmla="*/ 195944 h 402555"/>
              <a:gd name="connsiteX10" fmla="*/ 359229 w 381000"/>
              <a:gd name="connsiteY10" fmla="*/ 108858 h 402555"/>
              <a:gd name="connsiteX11" fmla="*/ 326572 w 381000"/>
              <a:gd name="connsiteY11" fmla="*/ 87087 h 402555"/>
              <a:gd name="connsiteX12" fmla="*/ 304800 w 381000"/>
              <a:gd name="connsiteY12" fmla="*/ 65315 h 402555"/>
              <a:gd name="connsiteX13" fmla="*/ 239486 w 381000"/>
              <a:gd name="connsiteY13" fmla="*/ 43544 h 402555"/>
              <a:gd name="connsiteX14" fmla="*/ 206829 w 381000"/>
              <a:gd name="connsiteY14" fmla="*/ 32658 h 402555"/>
              <a:gd name="connsiteX15" fmla="*/ 174172 w 381000"/>
              <a:gd name="connsiteY15" fmla="*/ 21772 h 402555"/>
              <a:gd name="connsiteX16" fmla="*/ 130629 w 381000"/>
              <a:gd name="connsiteY16" fmla="*/ 10887 h 402555"/>
              <a:gd name="connsiteX17" fmla="*/ 21772 w 381000"/>
              <a:gd name="connsiteY17" fmla="*/ 1 h 402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1000" h="402555">
                <a:moveTo>
                  <a:pt x="108858" y="1"/>
                </a:moveTo>
                <a:cubicBezTo>
                  <a:pt x="94344" y="18144"/>
                  <a:pt x="80436" y="36789"/>
                  <a:pt x="65315" y="54430"/>
                </a:cubicBezTo>
                <a:cubicBezTo>
                  <a:pt x="44433" y="78792"/>
                  <a:pt x="36309" y="76151"/>
                  <a:pt x="21772" y="108858"/>
                </a:cubicBezTo>
                <a:cubicBezTo>
                  <a:pt x="12451" y="129829"/>
                  <a:pt x="0" y="174172"/>
                  <a:pt x="0" y="174172"/>
                </a:cubicBezTo>
                <a:cubicBezTo>
                  <a:pt x="3629" y="232229"/>
                  <a:pt x="-3223" y="291910"/>
                  <a:pt x="10886" y="348344"/>
                </a:cubicBezTo>
                <a:cubicBezTo>
                  <a:pt x="15864" y="368257"/>
                  <a:pt x="54429" y="391887"/>
                  <a:pt x="54429" y="391887"/>
                </a:cubicBezTo>
                <a:cubicBezTo>
                  <a:pt x="390782" y="376598"/>
                  <a:pt x="235870" y="448115"/>
                  <a:pt x="315686" y="348344"/>
                </a:cubicBezTo>
                <a:cubicBezTo>
                  <a:pt x="322097" y="340330"/>
                  <a:pt x="330201" y="333829"/>
                  <a:pt x="337458" y="326572"/>
                </a:cubicBezTo>
                <a:lnTo>
                  <a:pt x="370115" y="228601"/>
                </a:lnTo>
                <a:lnTo>
                  <a:pt x="381000" y="195944"/>
                </a:lnTo>
                <a:cubicBezTo>
                  <a:pt x="380457" y="193231"/>
                  <a:pt x="368157" y="120017"/>
                  <a:pt x="359229" y="108858"/>
                </a:cubicBezTo>
                <a:cubicBezTo>
                  <a:pt x="351056" y="98642"/>
                  <a:pt x="336788" y="95260"/>
                  <a:pt x="326572" y="87087"/>
                </a:cubicBezTo>
                <a:cubicBezTo>
                  <a:pt x="318558" y="80676"/>
                  <a:pt x="313980" y="69905"/>
                  <a:pt x="304800" y="65315"/>
                </a:cubicBezTo>
                <a:cubicBezTo>
                  <a:pt x="284274" y="55052"/>
                  <a:pt x="261257" y="50801"/>
                  <a:pt x="239486" y="43544"/>
                </a:cubicBezTo>
                <a:lnTo>
                  <a:pt x="206829" y="32658"/>
                </a:lnTo>
                <a:cubicBezTo>
                  <a:pt x="195943" y="29029"/>
                  <a:pt x="185304" y="24555"/>
                  <a:pt x="174172" y="21772"/>
                </a:cubicBezTo>
                <a:cubicBezTo>
                  <a:pt x="159658" y="18144"/>
                  <a:pt x="145416" y="13162"/>
                  <a:pt x="130629" y="10887"/>
                </a:cubicBezTo>
                <a:cubicBezTo>
                  <a:pt x="57264" y="-400"/>
                  <a:pt x="62400" y="1"/>
                  <a:pt x="21772" y="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1660071" y="2155154"/>
            <a:ext cx="0" cy="265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2483768" y="2060848"/>
            <a:ext cx="504056" cy="45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67996" y="232658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assignment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735796" y="2420888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earning rate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615" y="2132856"/>
            <a:ext cx="31242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615" y="3068960"/>
            <a:ext cx="3887292" cy="204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олилиния 1"/>
          <p:cNvSpPr/>
          <p:nvPr/>
        </p:nvSpPr>
        <p:spPr>
          <a:xfrm>
            <a:off x="2645229" y="1555623"/>
            <a:ext cx="1524000" cy="730377"/>
          </a:xfrm>
          <a:custGeom>
            <a:avLst/>
            <a:gdLst>
              <a:gd name="connsiteX0" fmla="*/ 163285 w 1524000"/>
              <a:gd name="connsiteY0" fmla="*/ 1034 h 730377"/>
              <a:gd name="connsiteX1" fmla="*/ 87085 w 1524000"/>
              <a:gd name="connsiteY1" fmla="*/ 88120 h 730377"/>
              <a:gd name="connsiteX2" fmla="*/ 65314 w 1524000"/>
              <a:gd name="connsiteY2" fmla="*/ 153434 h 730377"/>
              <a:gd name="connsiteX3" fmla="*/ 54428 w 1524000"/>
              <a:gd name="connsiteY3" fmla="*/ 186091 h 730377"/>
              <a:gd name="connsiteX4" fmla="*/ 43542 w 1524000"/>
              <a:gd name="connsiteY4" fmla="*/ 284063 h 730377"/>
              <a:gd name="connsiteX5" fmla="*/ 32657 w 1524000"/>
              <a:gd name="connsiteY5" fmla="*/ 436463 h 730377"/>
              <a:gd name="connsiteX6" fmla="*/ 21771 w 1524000"/>
              <a:gd name="connsiteY6" fmla="*/ 469120 h 730377"/>
              <a:gd name="connsiteX7" fmla="*/ 0 w 1524000"/>
              <a:gd name="connsiteY7" fmla="*/ 545320 h 730377"/>
              <a:gd name="connsiteX8" fmla="*/ 10885 w 1524000"/>
              <a:gd name="connsiteY8" fmla="*/ 675948 h 730377"/>
              <a:gd name="connsiteX9" fmla="*/ 43542 w 1524000"/>
              <a:gd name="connsiteY9" fmla="*/ 697720 h 730377"/>
              <a:gd name="connsiteX10" fmla="*/ 152400 w 1524000"/>
              <a:gd name="connsiteY10" fmla="*/ 730377 h 730377"/>
              <a:gd name="connsiteX11" fmla="*/ 892628 w 1524000"/>
              <a:gd name="connsiteY11" fmla="*/ 719491 h 730377"/>
              <a:gd name="connsiteX12" fmla="*/ 1023257 w 1524000"/>
              <a:gd name="connsiteY12" fmla="*/ 665063 h 730377"/>
              <a:gd name="connsiteX13" fmla="*/ 1121228 w 1524000"/>
              <a:gd name="connsiteY13" fmla="*/ 588863 h 730377"/>
              <a:gd name="connsiteX14" fmla="*/ 1197428 w 1524000"/>
              <a:gd name="connsiteY14" fmla="*/ 567091 h 730377"/>
              <a:gd name="connsiteX15" fmla="*/ 1262742 w 1524000"/>
              <a:gd name="connsiteY15" fmla="*/ 545320 h 730377"/>
              <a:gd name="connsiteX16" fmla="*/ 1328057 w 1524000"/>
              <a:gd name="connsiteY16" fmla="*/ 523548 h 730377"/>
              <a:gd name="connsiteX17" fmla="*/ 1360714 w 1524000"/>
              <a:gd name="connsiteY17" fmla="*/ 512663 h 730377"/>
              <a:gd name="connsiteX18" fmla="*/ 1393371 w 1524000"/>
              <a:gd name="connsiteY18" fmla="*/ 501777 h 730377"/>
              <a:gd name="connsiteX19" fmla="*/ 1447800 w 1524000"/>
              <a:gd name="connsiteY19" fmla="*/ 490891 h 730377"/>
              <a:gd name="connsiteX20" fmla="*/ 1480457 w 1524000"/>
              <a:gd name="connsiteY20" fmla="*/ 469120 h 730377"/>
              <a:gd name="connsiteX21" fmla="*/ 1524000 w 1524000"/>
              <a:gd name="connsiteY21" fmla="*/ 425577 h 730377"/>
              <a:gd name="connsiteX22" fmla="*/ 1513114 w 1524000"/>
              <a:gd name="connsiteY22" fmla="*/ 294948 h 730377"/>
              <a:gd name="connsiteX23" fmla="*/ 1502228 w 1524000"/>
              <a:gd name="connsiteY23" fmla="*/ 262291 h 730377"/>
              <a:gd name="connsiteX24" fmla="*/ 1436914 w 1524000"/>
              <a:gd name="connsiteY24" fmla="*/ 229634 h 730377"/>
              <a:gd name="connsiteX25" fmla="*/ 1306285 w 1524000"/>
              <a:gd name="connsiteY25" fmla="*/ 207863 h 730377"/>
              <a:gd name="connsiteX26" fmla="*/ 1251857 w 1524000"/>
              <a:gd name="connsiteY26" fmla="*/ 196977 h 730377"/>
              <a:gd name="connsiteX27" fmla="*/ 1219200 w 1524000"/>
              <a:gd name="connsiteY27" fmla="*/ 186091 h 730377"/>
              <a:gd name="connsiteX28" fmla="*/ 1132114 w 1524000"/>
              <a:gd name="connsiteY28" fmla="*/ 175206 h 730377"/>
              <a:gd name="connsiteX29" fmla="*/ 1034142 w 1524000"/>
              <a:gd name="connsiteY29" fmla="*/ 153434 h 730377"/>
              <a:gd name="connsiteX30" fmla="*/ 990600 w 1524000"/>
              <a:gd name="connsiteY30" fmla="*/ 142548 h 730377"/>
              <a:gd name="connsiteX31" fmla="*/ 881742 w 1524000"/>
              <a:gd name="connsiteY31" fmla="*/ 120777 h 730377"/>
              <a:gd name="connsiteX32" fmla="*/ 816428 w 1524000"/>
              <a:gd name="connsiteY32" fmla="*/ 99006 h 730377"/>
              <a:gd name="connsiteX33" fmla="*/ 729342 w 1524000"/>
              <a:gd name="connsiteY33" fmla="*/ 77234 h 730377"/>
              <a:gd name="connsiteX34" fmla="*/ 696685 w 1524000"/>
              <a:gd name="connsiteY34" fmla="*/ 66348 h 730377"/>
              <a:gd name="connsiteX35" fmla="*/ 631371 w 1524000"/>
              <a:gd name="connsiteY35" fmla="*/ 55463 h 730377"/>
              <a:gd name="connsiteX36" fmla="*/ 446314 w 1524000"/>
              <a:gd name="connsiteY36" fmla="*/ 33691 h 730377"/>
              <a:gd name="connsiteX37" fmla="*/ 228600 w 1524000"/>
              <a:gd name="connsiteY37" fmla="*/ 11920 h 730377"/>
              <a:gd name="connsiteX38" fmla="*/ 174171 w 1524000"/>
              <a:gd name="connsiteY38" fmla="*/ 1034 h 730377"/>
              <a:gd name="connsiteX39" fmla="*/ 76200 w 1524000"/>
              <a:gd name="connsiteY39" fmla="*/ 1034 h 73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24000" h="730377">
                <a:moveTo>
                  <a:pt x="163285" y="1034"/>
                </a:moveTo>
                <a:cubicBezTo>
                  <a:pt x="141975" y="22344"/>
                  <a:pt x="101485" y="55719"/>
                  <a:pt x="87085" y="88120"/>
                </a:cubicBezTo>
                <a:cubicBezTo>
                  <a:pt x="77764" y="109091"/>
                  <a:pt x="72571" y="131663"/>
                  <a:pt x="65314" y="153434"/>
                </a:cubicBezTo>
                <a:lnTo>
                  <a:pt x="54428" y="186091"/>
                </a:lnTo>
                <a:cubicBezTo>
                  <a:pt x="50799" y="218748"/>
                  <a:pt x="46388" y="251328"/>
                  <a:pt x="43542" y="284063"/>
                </a:cubicBezTo>
                <a:cubicBezTo>
                  <a:pt x="39130" y="334801"/>
                  <a:pt x="38608" y="385882"/>
                  <a:pt x="32657" y="436463"/>
                </a:cubicBezTo>
                <a:cubicBezTo>
                  <a:pt x="31316" y="447859"/>
                  <a:pt x="24923" y="458087"/>
                  <a:pt x="21771" y="469120"/>
                </a:cubicBezTo>
                <a:cubicBezTo>
                  <a:pt x="-5575" y="564827"/>
                  <a:pt x="26105" y="467000"/>
                  <a:pt x="0" y="545320"/>
                </a:cubicBezTo>
                <a:cubicBezTo>
                  <a:pt x="3628" y="588863"/>
                  <a:pt x="-1118" y="633936"/>
                  <a:pt x="10885" y="675948"/>
                </a:cubicBezTo>
                <a:cubicBezTo>
                  <a:pt x="14479" y="688528"/>
                  <a:pt x="31587" y="692406"/>
                  <a:pt x="43542" y="697720"/>
                </a:cubicBezTo>
                <a:cubicBezTo>
                  <a:pt x="77612" y="712862"/>
                  <a:pt x="116215" y="721331"/>
                  <a:pt x="152400" y="730377"/>
                </a:cubicBezTo>
                <a:cubicBezTo>
                  <a:pt x="399143" y="726748"/>
                  <a:pt x="646191" y="732293"/>
                  <a:pt x="892628" y="719491"/>
                </a:cubicBezTo>
                <a:cubicBezTo>
                  <a:pt x="928857" y="717609"/>
                  <a:pt x="990140" y="692660"/>
                  <a:pt x="1023257" y="665063"/>
                </a:cubicBezTo>
                <a:cubicBezTo>
                  <a:pt x="1060827" y="633755"/>
                  <a:pt x="1066201" y="607206"/>
                  <a:pt x="1121228" y="588863"/>
                </a:cubicBezTo>
                <a:cubicBezTo>
                  <a:pt x="1230949" y="552288"/>
                  <a:pt x="1060779" y="608086"/>
                  <a:pt x="1197428" y="567091"/>
                </a:cubicBezTo>
                <a:cubicBezTo>
                  <a:pt x="1219409" y="560497"/>
                  <a:pt x="1240971" y="552577"/>
                  <a:pt x="1262742" y="545320"/>
                </a:cubicBezTo>
                <a:lnTo>
                  <a:pt x="1328057" y="523548"/>
                </a:lnTo>
                <a:lnTo>
                  <a:pt x="1360714" y="512663"/>
                </a:lnTo>
                <a:cubicBezTo>
                  <a:pt x="1371600" y="509034"/>
                  <a:pt x="1382119" y="504027"/>
                  <a:pt x="1393371" y="501777"/>
                </a:cubicBezTo>
                <a:lnTo>
                  <a:pt x="1447800" y="490891"/>
                </a:lnTo>
                <a:cubicBezTo>
                  <a:pt x="1458686" y="483634"/>
                  <a:pt x="1470524" y="477634"/>
                  <a:pt x="1480457" y="469120"/>
                </a:cubicBezTo>
                <a:cubicBezTo>
                  <a:pt x="1496042" y="455762"/>
                  <a:pt x="1524000" y="425577"/>
                  <a:pt x="1524000" y="425577"/>
                </a:cubicBezTo>
                <a:cubicBezTo>
                  <a:pt x="1520371" y="382034"/>
                  <a:pt x="1518889" y="338259"/>
                  <a:pt x="1513114" y="294948"/>
                </a:cubicBezTo>
                <a:cubicBezTo>
                  <a:pt x="1511597" y="283574"/>
                  <a:pt x="1509396" y="271251"/>
                  <a:pt x="1502228" y="262291"/>
                </a:cubicBezTo>
                <a:cubicBezTo>
                  <a:pt x="1489996" y="247002"/>
                  <a:pt x="1455694" y="233390"/>
                  <a:pt x="1436914" y="229634"/>
                </a:cubicBezTo>
                <a:cubicBezTo>
                  <a:pt x="1393628" y="220977"/>
                  <a:pt x="1349571" y="216521"/>
                  <a:pt x="1306285" y="207863"/>
                </a:cubicBezTo>
                <a:cubicBezTo>
                  <a:pt x="1288142" y="204234"/>
                  <a:pt x="1269807" y="201465"/>
                  <a:pt x="1251857" y="196977"/>
                </a:cubicBezTo>
                <a:cubicBezTo>
                  <a:pt x="1240725" y="194194"/>
                  <a:pt x="1230489" y="188144"/>
                  <a:pt x="1219200" y="186091"/>
                </a:cubicBezTo>
                <a:cubicBezTo>
                  <a:pt x="1190417" y="180858"/>
                  <a:pt x="1161143" y="178834"/>
                  <a:pt x="1132114" y="175206"/>
                </a:cubicBezTo>
                <a:cubicBezTo>
                  <a:pt x="1068557" y="154020"/>
                  <a:pt x="1129935" y="172593"/>
                  <a:pt x="1034142" y="153434"/>
                </a:cubicBezTo>
                <a:cubicBezTo>
                  <a:pt x="1019472" y="150500"/>
                  <a:pt x="1005270" y="145482"/>
                  <a:pt x="990600" y="142548"/>
                </a:cubicBezTo>
                <a:cubicBezTo>
                  <a:pt x="931737" y="130776"/>
                  <a:pt x="932321" y="135951"/>
                  <a:pt x="881742" y="120777"/>
                </a:cubicBezTo>
                <a:cubicBezTo>
                  <a:pt x="859761" y="114183"/>
                  <a:pt x="838692" y="104572"/>
                  <a:pt x="816428" y="99006"/>
                </a:cubicBezTo>
                <a:cubicBezTo>
                  <a:pt x="787399" y="91749"/>
                  <a:pt x="757729" y="86696"/>
                  <a:pt x="729342" y="77234"/>
                </a:cubicBezTo>
                <a:cubicBezTo>
                  <a:pt x="718456" y="73605"/>
                  <a:pt x="707886" y="68837"/>
                  <a:pt x="696685" y="66348"/>
                </a:cubicBezTo>
                <a:cubicBezTo>
                  <a:pt x="675139" y="61560"/>
                  <a:pt x="653221" y="58584"/>
                  <a:pt x="631371" y="55463"/>
                </a:cubicBezTo>
                <a:cubicBezTo>
                  <a:pt x="587908" y="49254"/>
                  <a:pt x="487744" y="37977"/>
                  <a:pt x="446314" y="33691"/>
                </a:cubicBezTo>
                <a:cubicBezTo>
                  <a:pt x="373768" y="26186"/>
                  <a:pt x="300117" y="26224"/>
                  <a:pt x="228600" y="11920"/>
                </a:cubicBezTo>
                <a:cubicBezTo>
                  <a:pt x="210457" y="8291"/>
                  <a:pt x="192626" y="2352"/>
                  <a:pt x="174171" y="1034"/>
                </a:cubicBezTo>
                <a:cubicBezTo>
                  <a:pt x="141597" y="-1293"/>
                  <a:pt x="108857" y="1034"/>
                  <a:pt x="76200" y="1034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3917201" y="1544673"/>
            <a:ext cx="504056" cy="207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69229" y="112474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derivative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54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/>
      <p:bldP spid="10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993" y="1628800"/>
            <a:ext cx="5976664" cy="3845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ятно 1 2"/>
          <p:cNvSpPr/>
          <p:nvPr/>
        </p:nvSpPr>
        <p:spPr>
          <a:xfrm>
            <a:off x="1475656" y="3717032"/>
            <a:ext cx="216024" cy="28803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34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the algorithm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618446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140406" y="3212976"/>
                <a:ext cx="4591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Minimize J(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  </a:t>
                </a:r>
                <a:endParaRPr lang="ru-RU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406" y="3212976"/>
                <a:ext cx="459183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062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34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292336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олилиния 2"/>
          <p:cNvSpPr/>
          <p:nvPr/>
        </p:nvSpPr>
        <p:spPr>
          <a:xfrm>
            <a:off x="870857" y="548680"/>
            <a:ext cx="2307775" cy="1443406"/>
          </a:xfrm>
          <a:custGeom>
            <a:avLst/>
            <a:gdLst>
              <a:gd name="connsiteX0" fmla="*/ 0 w 2307775"/>
              <a:gd name="connsiteY0" fmla="*/ 0 h 1164772"/>
              <a:gd name="connsiteX1" fmla="*/ 10886 w 2307775"/>
              <a:gd name="connsiteY1" fmla="*/ 239486 h 1164772"/>
              <a:gd name="connsiteX2" fmla="*/ 43543 w 2307775"/>
              <a:gd name="connsiteY2" fmla="*/ 359229 h 1164772"/>
              <a:gd name="connsiteX3" fmla="*/ 54429 w 2307775"/>
              <a:gd name="connsiteY3" fmla="*/ 402772 h 1164772"/>
              <a:gd name="connsiteX4" fmla="*/ 76200 w 2307775"/>
              <a:gd name="connsiteY4" fmla="*/ 468086 h 1164772"/>
              <a:gd name="connsiteX5" fmla="*/ 97972 w 2307775"/>
              <a:gd name="connsiteY5" fmla="*/ 533400 h 1164772"/>
              <a:gd name="connsiteX6" fmla="*/ 119743 w 2307775"/>
              <a:gd name="connsiteY6" fmla="*/ 598715 h 1164772"/>
              <a:gd name="connsiteX7" fmla="*/ 141514 w 2307775"/>
              <a:gd name="connsiteY7" fmla="*/ 631372 h 1164772"/>
              <a:gd name="connsiteX8" fmla="*/ 195943 w 2307775"/>
              <a:gd name="connsiteY8" fmla="*/ 729343 h 1164772"/>
              <a:gd name="connsiteX9" fmla="*/ 239486 w 2307775"/>
              <a:gd name="connsiteY9" fmla="*/ 772886 h 1164772"/>
              <a:gd name="connsiteX10" fmla="*/ 272143 w 2307775"/>
              <a:gd name="connsiteY10" fmla="*/ 805543 h 1164772"/>
              <a:gd name="connsiteX11" fmla="*/ 293914 w 2307775"/>
              <a:gd name="connsiteY11" fmla="*/ 827315 h 1164772"/>
              <a:gd name="connsiteX12" fmla="*/ 326572 w 2307775"/>
              <a:gd name="connsiteY12" fmla="*/ 838200 h 1164772"/>
              <a:gd name="connsiteX13" fmla="*/ 381000 w 2307775"/>
              <a:gd name="connsiteY13" fmla="*/ 881743 h 1164772"/>
              <a:gd name="connsiteX14" fmla="*/ 413657 w 2307775"/>
              <a:gd name="connsiteY14" fmla="*/ 892629 h 1164772"/>
              <a:gd name="connsiteX15" fmla="*/ 457200 w 2307775"/>
              <a:gd name="connsiteY15" fmla="*/ 936172 h 1164772"/>
              <a:gd name="connsiteX16" fmla="*/ 478972 w 2307775"/>
              <a:gd name="connsiteY16" fmla="*/ 957943 h 1164772"/>
              <a:gd name="connsiteX17" fmla="*/ 544286 w 2307775"/>
              <a:gd name="connsiteY17" fmla="*/ 1001486 h 1164772"/>
              <a:gd name="connsiteX18" fmla="*/ 576943 w 2307775"/>
              <a:gd name="connsiteY18" fmla="*/ 1023257 h 1164772"/>
              <a:gd name="connsiteX19" fmla="*/ 609600 w 2307775"/>
              <a:gd name="connsiteY19" fmla="*/ 1034143 h 1164772"/>
              <a:gd name="connsiteX20" fmla="*/ 664029 w 2307775"/>
              <a:gd name="connsiteY20" fmla="*/ 1077686 h 1164772"/>
              <a:gd name="connsiteX21" fmla="*/ 696686 w 2307775"/>
              <a:gd name="connsiteY21" fmla="*/ 1088572 h 1164772"/>
              <a:gd name="connsiteX22" fmla="*/ 729343 w 2307775"/>
              <a:gd name="connsiteY22" fmla="*/ 1110343 h 1164772"/>
              <a:gd name="connsiteX23" fmla="*/ 849086 w 2307775"/>
              <a:gd name="connsiteY23" fmla="*/ 1143000 h 1164772"/>
              <a:gd name="connsiteX24" fmla="*/ 881743 w 2307775"/>
              <a:gd name="connsiteY24" fmla="*/ 1153886 h 1164772"/>
              <a:gd name="connsiteX25" fmla="*/ 1001486 w 2307775"/>
              <a:gd name="connsiteY25" fmla="*/ 1164772 h 1164772"/>
              <a:gd name="connsiteX26" fmla="*/ 1219200 w 2307775"/>
              <a:gd name="connsiteY26" fmla="*/ 1153886 h 1164772"/>
              <a:gd name="connsiteX27" fmla="*/ 1284514 w 2307775"/>
              <a:gd name="connsiteY27" fmla="*/ 1121229 h 1164772"/>
              <a:gd name="connsiteX28" fmla="*/ 1306286 w 2307775"/>
              <a:gd name="connsiteY28" fmla="*/ 1099457 h 1164772"/>
              <a:gd name="connsiteX29" fmla="*/ 1338943 w 2307775"/>
              <a:gd name="connsiteY29" fmla="*/ 1088572 h 1164772"/>
              <a:gd name="connsiteX30" fmla="*/ 1360714 w 2307775"/>
              <a:gd name="connsiteY30" fmla="*/ 1066800 h 1164772"/>
              <a:gd name="connsiteX31" fmla="*/ 1426029 w 2307775"/>
              <a:gd name="connsiteY31" fmla="*/ 1045029 h 1164772"/>
              <a:gd name="connsiteX32" fmla="*/ 1491343 w 2307775"/>
              <a:gd name="connsiteY32" fmla="*/ 1012372 h 1164772"/>
              <a:gd name="connsiteX33" fmla="*/ 1534886 w 2307775"/>
              <a:gd name="connsiteY33" fmla="*/ 990600 h 1164772"/>
              <a:gd name="connsiteX34" fmla="*/ 1567543 w 2307775"/>
              <a:gd name="connsiteY34" fmla="*/ 979715 h 1164772"/>
              <a:gd name="connsiteX35" fmla="*/ 1589314 w 2307775"/>
              <a:gd name="connsiteY35" fmla="*/ 957943 h 1164772"/>
              <a:gd name="connsiteX36" fmla="*/ 1654629 w 2307775"/>
              <a:gd name="connsiteY36" fmla="*/ 936172 h 1164772"/>
              <a:gd name="connsiteX37" fmla="*/ 1763486 w 2307775"/>
              <a:gd name="connsiteY37" fmla="*/ 849086 h 1164772"/>
              <a:gd name="connsiteX38" fmla="*/ 1785257 w 2307775"/>
              <a:gd name="connsiteY38" fmla="*/ 816429 h 1164772"/>
              <a:gd name="connsiteX39" fmla="*/ 1828800 w 2307775"/>
              <a:gd name="connsiteY39" fmla="*/ 805543 h 1164772"/>
              <a:gd name="connsiteX40" fmla="*/ 1883229 w 2307775"/>
              <a:gd name="connsiteY40" fmla="*/ 751115 h 1164772"/>
              <a:gd name="connsiteX41" fmla="*/ 1905000 w 2307775"/>
              <a:gd name="connsiteY41" fmla="*/ 729343 h 1164772"/>
              <a:gd name="connsiteX42" fmla="*/ 1937657 w 2307775"/>
              <a:gd name="connsiteY42" fmla="*/ 718457 h 1164772"/>
              <a:gd name="connsiteX43" fmla="*/ 1981200 w 2307775"/>
              <a:gd name="connsiteY43" fmla="*/ 674915 h 1164772"/>
              <a:gd name="connsiteX44" fmla="*/ 2024743 w 2307775"/>
              <a:gd name="connsiteY44" fmla="*/ 631372 h 1164772"/>
              <a:gd name="connsiteX45" fmla="*/ 2035629 w 2307775"/>
              <a:gd name="connsiteY45" fmla="*/ 598715 h 1164772"/>
              <a:gd name="connsiteX46" fmla="*/ 2079172 w 2307775"/>
              <a:gd name="connsiteY46" fmla="*/ 544286 h 1164772"/>
              <a:gd name="connsiteX47" fmla="*/ 2090057 w 2307775"/>
              <a:gd name="connsiteY47" fmla="*/ 511629 h 1164772"/>
              <a:gd name="connsiteX48" fmla="*/ 2111829 w 2307775"/>
              <a:gd name="connsiteY48" fmla="*/ 489857 h 1164772"/>
              <a:gd name="connsiteX49" fmla="*/ 2155372 w 2307775"/>
              <a:gd name="connsiteY49" fmla="*/ 435429 h 1164772"/>
              <a:gd name="connsiteX50" fmla="*/ 2166257 w 2307775"/>
              <a:gd name="connsiteY50" fmla="*/ 402772 h 1164772"/>
              <a:gd name="connsiteX51" fmla="*/ 2188029 w 2307775"/>
              <a:gd name="connsiteY51" fmla="*/ 381000 h 1164772"/>
              <a:gd name="connsiteX52" fmla="*/ 2231572 w 2307775"/>
              <a:gd name="connsiteY52" fmla="*/ 326572 h 1164772"/>
              <a:gd name="connsiteX53" fmla="*/ 2253343 w 2307775"/>
              <a:gd name="connsiteY53" fmla="*/ 261257 h 1164772"/>
              <a:gd name="connsiteX54" fmla="*/ 2275114 w 2307775"/>
              <a:gd name="connsiteY54" fmla="*/ 228600 h 1164772"/>
              <a:gd name="connsiteX55" fmla="*/ 2296886 w 2307775"/>
              <a:gd name="connsiteY55" fmla="*/ 163286 h 1164772"/>
              <a:gd name="connsiteX56" fmla="*/ 2307772 w 2307775"/>
              <a:gd name="connsiteY56" fmla="*/ 76200 h 116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307775" h="1164772">
                <a:moveTo>
                  <a:pt x="0" y="0"/>
                </a:moveTo>
                <a:cubicBezTo>
                  <a:pt x="3629" y="79829"/>
                  <a:pt x="4983" y="159793"/>
                  <a:pt x="10886" y="239486"/>
                </a:cubicBezTo>
                <a:cubicBezTo>
                  <a:pt x="14850" y="292994"/>
                  <a:pt x="30090" y="305417"/>
                  <a:pt x="43543" y="359229"/>
                </a:cubicBezTo>
                <a:cubicBezTo>
                  <a:pt x="47172" y="373743"/>
                  <a:pt x="50130" y="388442"/>
                  <a:pt x="54429" y="402772"/>
                </a:cubicBezTo>
                <a:cubicBezTo>
                  <a:pt x="61023" y="424753"/>
                  <a:pt x="68943" y="446315"/>
                  <a:pt x="76200" y="468086"/>
                </a:cubicBezTo>
                <a:lnTo>
                  <a:pt x="97972" y="533400"/>
                </a:lnTo>
                <a:cubicBezTo>
                  <a:pt x="97973" y="533404"/>
                  <a:pt x="119741" y="598712"/>
                  <a:pt x="119743" y="598715"/>
                </a:cubicBezTo>
                <a:cubicBezTo>
                  <a:pt x="127000" y="609601"/>
                  <a:pt x="135663" y="619670"/>
                  <a:pt x="141514" y="631372"/>
                </a:cubicBezTo>
                <a:cubicBezTo>
                  <a:pt x="168891" y="686125"/>
                  <a:pt x="127300" y="660700"/>
                  <a:pt x="195943" y="729343"/>
                </a:cubicBezTo>
                <a:lnTo>
                  <a:pt x="239486" y="772886"/>
                </a:lnTo>
                <a:lnTo>
                  <a:pt x="272143" y="805543"/>
                </a:lnTo>
                <a:cubicBezTo>
                  <a:pt x="279400" y="812800"/>
                  <a:pt x="284177" y="824070"/>
                  <a:pt x="293914" y="827315"/>
                </a:cubicBezTo>
                <a:lnTo>
                  <a:pt x="326572" y="838200"/>
                </a:lnTo>
                <a:cubicBezTo>
                  <a:pt x="346823" y="858452"/>
                  <a:pt x="353534" y="868010"/>
                  <a:pt x="381000" y="881743"/>
                </a:cubicBezTo>
                <a:cubicBezTo>
                  <a:pt x="391263" y="886875"/>
                  <a:pt x="402771" y="889000"/>
                  <a:pt x="413657" y="892629"/>
                </a:cubicBezTo>
                <a:cubicBezTo>
                  <a:pt x="433010" y="950685"/>
                  <a:pt x="408819" y="907144"/>
                  <a:pt x="457200" y="936172"/>
                </a:cubicBezTo>
                <a:cubicBezTo>
                  <a:pt x="466001" y="941452"/>
                  <a:pt x="470761" y="951785"/>
                  <a:pt x="478972" y="957943"/>
                </a:cubicBezTo>
                <a:cubicBezTo>
                  <a:pt x="499905" y="973642"/>
                  <a:pt x="522515" y="986972"/>
                  <a:pt x="544286" y="1001486"/>
                </a:cubicBezTo>
                <a:cubicBezTo>
                  <a:pt x="555172" y="1008743"/>
                  <a:pt x="564532" y="1019120"/>
                  <a:pt x="576943" y="1023257"/>
                </a:cubicBezTo>
                <a:lnTo>
                  <a:pt x="609600" y="1034143"/>
                </a:lnTo>
                <a:cubicBezTo>
                  <a:pt x="629851" y="1054394"/>
                  <a:pt x="636564" y="1063953"/>
                  <a:pt x="664029" y="1077686"/>
                </a:cubicBezTo>
                <a:cubicBezTo>
                  <a:pt x="674292" y="1082818"/>
                  <a:pt x="686423" y="1083440"/>
                  <a:pt x="696686" y="1088572"/>
                </a:cubicBezTo>
                <a:cubicBezTo>
                  <a:pt x="708388" y="1094423"/>
                  <a:pt x="717388" y="1105030"/>
                  <a:pt x="729343" y="1110343"/>
                </a:cubicBezTo>
                <a:cubicBezTo>
                  <a:pt x="789403" y="1137036"/>
                  <a:pt x="790541" y="1128364"/>
                  <a:pt x="849086" y="1143000"/>
                </a:cubicBezTo>
                <a:cubicBezTo>
                  <a:pt x="860218" y="1145783"/>
                  <a:pt x="870384" y="1152263"/>
                  <a:pt x="881743" y="1153886"/>
                </a:cubicBezTo>
                <a:cubicBezTo>
                  <a:pt x="921419" y="1159554"/>
                  <a:pt x="961572" y="1161143"/>
                  <a:pt x="1001486" y="1164772"/>
                </a:cubicBezTo>
                <a:cubicBezTo>
                  <a:pt x="1074057" y="1161143"/>
                  <a:pt x="1146811" y="1160181"/>
                  <a:pt x="1219200" y="1153886"/>
                </a:cubicBezTo>
                <a:cubicBezTo>
                  <a:pt x="1241773" y="1151923"/>
                  <a:pt x="1267958" y="1134474"/>
                  <a:pt x="1284514" y="1121229"/>
                </a:cubicBezTo>
                <a:cubicBezTo>
                  <a:pt x="1292528" y="1114818"/>
                  <a:pt x="1297485" y="1104737"/>
                  <a:pt x="1306286" y="1099457"/>
                </a:cubicBezTo>
                <a:cubicBezTo>
                  <a:pt x="1316125" y="1093554"/>
                  <a:pt x="1328057" y="1092200"/>
                  <a:pt x="1338943" y="1088572"/>
                </a:cubicBezTo>
                <a:cubicBezTo>
                  <a:pt x="1346200" y="1081315"/>
                  <a:pt x="1351534" y="1071390"/>
                  <a:pt x="1360714" y="1066800"/>
                </a:cubicBezTo>
                <a:cubicBezTo>
                  <a:pt x="1381240" y="1056537"/>
                  <a:pt x="1426029" y="1045029"/>
                  <a:pt x="1426029" y="1045029"/>
                </a:cubicBezTo>
                <a:cubicBezTo>
                  <a:pt x="1465719" y="1005337"/>
                  <a:pt x="1427143" y="1036447"/>
                  <a:pt x="1491343" y="1012372"/>
                </a:cubicBezTo>
                <a:cubicBezTo>
                  <a:pt x="1506537" y="1006674"/>
                  <a:pt x="1519970" y="996992"/>
                  <a:pt x="1534886" y="990600"/>
                </a:cubicBezTo>
                <a:cubicBezTo>
                  <a:pt x="1545433" y="986080"/>
                  <a:pt x="1556657" y="983343"/>
                  <a:pt x="1567543" y="979715"/>
                </a:cubicBezTo>
                <a:cubicBezTo>
                  <a:pt x="1574800" y="972458"/>
                  <a:pt x="1580134" y="962533"/>
                  <a:pt x="1589314" y="957943"/>
                </a:cubicBezTo>
                <a:cubicBezTo>
                  <a:pt x="1609840" y="947680"/>
                  <a:pt x="1654629" y="936172"/>
                  <a:pt x="1654629" y="936172"/>
                </a:cubicBezTo>
                <a:cubicBezTo>
                  <a:pt x="1689566" y="912881"/>
                  <a:pt x="1738669" y="886312"/>
                  <a:pt x="1763486" y="849086"/>
                </a:cubicBezTo>
                <a:cubicBezTo>
                  <a:pt x="1770743" y="838200"/>
                  <a:pt x="1774371" y="823686"/>
                  <a:pt x="1785257" y="816429"/>
                </a:cubicBezTo>
                <a:cubicBezTo>
                  <a:pt x="1797705" y="808130"/>
                  <a:pt x="1814286" y="809172"/>
                  <a:pt x="1828800" y="805543"/>
                </a:cubicBezTo>
                <a:lnTo>
                  <a:pt x="1883229" y="751115"/>
                </a:lnTo>
                <a:cubicBezTo>
                  <a:pt x="1890486" y="743858"/>
                  <a:pt x="1895264" y="732589"/>
                  <a:pt x="1905000" y="729343"/>
                </a:cubicBezTo>
                <a:lnTo>
                  <a:pt x="1937657" y="718457"/>
                </a:lnTo>
                <a:cubicBezTo>
                  <a:pt x="1966687" y="631369"/>
                  <a:pt x="1923142" y="732973"/>
                  <a:pt x="1981200" y="674915"/>
                </a:cubicBezTo>
                <a:cubicBezTo>
                  <a:pt x="2039257" y="616858"/>
                  <a:pt x="1937659" y="660398"/>
                  <a:pt x="2024743" y="631372"/>
                </a:cubicBezTo>
                <a:cubicBezTo>
                  <a:pt x="2028372" y="620486"/>
                  <a:pt x="2030497" y="608978"/>
                  <a:pt x="2035629" y="598715"/>
                </a:cubicBezTo>
                <a:cubicBezTo>
                  <a:pt x="2049363" y="571247"/>
                  <a:pt x="2058919" y="564538"/>
                  <a:pt x="2079172" y="544286"/>
                </a:cubicBezTo>
                <a:cubicBezTo>
                  <a:pt x="2082800" y="533400"/>
                  <a:pt x="2084154" y="521468"/>
                  <a:pt x="2090057" y="511629"/>
                </a:cubicBezTo>
                <a:cubicBezTo>
                  <a:pt x="2095337" y="502828"/>
                  <a:pt x="2105418" y="497871"/>
                  <a:pt x="2111829" y="489857"/>
                </a:cubicBezTo>
                <a:cubicBezTo>
                  <a:pt x="2166753" y="421202"/>
                  <a:pt x="2102807" y="487992"/>
                  <a:pt x="2155372" y="435429"/>
                </a:cubicBezTo>
                <a:cubicBezTo>
                  <a:pt x="2159000" y="424543"/>
                  <a:pt x="2160354" y="412611"/>
                  <a:pt x="2166257" y="402772"/>
                </a:cubicBezTo>
                <a:cubicBezTo>
                  <a:pt x="2171537" y="393971"/>
                  <a:pt x="2181618" y="389014"/>
                  <a:pt x="2188029" y="381000"/>
                </a:cubicBezTo>
                <a:cubicBezTo>
                  <a:pt x="2242953" y="312345"/>
                  <a:pt x="2179007" y="379135"/>
                  <a:pt x="2231572" y="326572"/>
                </a:cubicBezTo>
                <a:cubicBezTo>
                  <a:pt x="2238829" y="304800"/>
                  <a:pt x="2240613" y="280352"/>
                  <a:pt x="2253343" y="261257"/>
                </a:cubicBezTo>
                <a:cubicBezTo>
                  <a:pt x="2260600" y="250371"/>
                  <a:pt x="2269801" y="240555"/>
                  <a:pt x="2275114" y="228600"/>
                </a:cubicBezTo>
                <a:cubicBezTo>
                  <a:pt x="2284435" y="207629"/>
                  <a:pt x="2296886" y="163286"/>
                  <a:pt x="2296886" y="163286"/>
                </a:cubicBezTo>
                <a:cubicBezTo>
                  <a:pt x="2308285" y="83494"/>
                  <a:pt x="2307772" y="112744"/>
                  <a:pt x="2307772" y="76200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2699792" y="1380253"/>
            <a:ext cx="144016" cy="145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905877" y="326165"/>
                <a:ext cx="690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J(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877" y="326165"/>
                <a:ext cx="69051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965" t="-8333" r="-708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единительная линия 6"/>
          <p:cNvCxnSpPr/>
          <p:nvPr/>
        </p:nvCxnSpPr>
        <p:spPr>
          <a:xfrm>
            <a:off x="2771800" y="2132856"/>
            <a:ext cx="0" cy="21602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535549" y="2348880"/>
                <a:ext cx="472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549" y="2348880"/>
                <a:ext cx="47250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28" y="3356992"/>
            <a:ext cx="292336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Полилиния 10"/>
          <p:cNvSpPr/>
          <p:nvPr/>
        </p:nvSpPr>
        <p:spPr>
          <a:xfrm>
            <a:off x="859149" y="3573016"/>
            <a:ext cx="2307775" cy="1443406"/>
          </a:xfrm>
          <a:custGeom>
            <a:avLst/>
            <a:gdLst>
              <a:gd name="connsiteX0" fmla="*/ 0 w 2307775"/>
              <a:gd name="connsiteY0" fmla="*/ 0 h 1164772"/>
              <a:gd name="connsiteX1" fmla="*/ 10886 w 2307775"/>
              <a:gd name="connsiteY1" fmla="*/ 239486 h 1164772"/>
              <a:gd name="connsiteX2" fmla="*/ 43543 w 2307775"/>
              <a:gd name="connsiteY2" fmla="*/ 359229 h 1164772"/>
              <a:gd name="connsiteX3" fmla="*/ 54429 w 2307775"/>
              <a:gd name="connsiteY3" fmla="*/ 402772 h 1164772"/>
              <a:gd name="connsiteX4" fmla="*/ 76200 w 2307775"/>
              <a:gd name="connsiteY4" fmla="*/ 468086 h 1164772"/>
              <a:gd name="connsiteX5" fmla="*/ 97972 w 2307775"/>
              <a:gd name="connsiteY5" fmla="*/ 533400 h 1164772"/>
              <a:gd name="connsiteX6" fmla="*/ 119743 w 2307775"/>
              <a:gd name="connsiteY6" fmla="*/ 598715 h 1164772"/>
              <a:gd name="connsiteX7" fmla="*/ 141514 w 2307775"/>
              <a:gd name="connsiteY7" fmla="*/ 631372 h 1164772"/>
              <a:gd name="connsiteX8" fmla="*/ 195943 w 2307775"/>
              <a:gd name="connsiteY8" fmla="*/ 729343 h 1164772"/>
              <a:gd name="connsiteX9" fmla="*/ 239486 w 2307775"/>
              <a:gd name="connsiteY9" fmla="*/ 772886 h 1164772"/>
              <a:gd name="connsiteX10" fmla="*/ 272143 w 2307775"/>
              <a:gd name="connsiteY10" fmla="*/ 805543 h 1164772"/>
              <a:gd name="connsiteX11" fmla="*/ 293914 w 2307775"/>
              <a:gd name="connsiteY11" fmla="*/ 827315 h 1164772"/>
              <a:gd name="connsiteX12" fmla="*/ 326572 w 2307775"/>
              <a:gd name="connsiteY12" fmla="*/ 838200 h 1164772"/>
              <a:gd name="connsiteX13" fmla="*/ 381000 w 2307775"/>
              <a:gd name="connsiteY13" fmla="*/ 881743 h 1164772"/>
              <a:gd name="connsiteX14" fmla="*/ 413657 w 2307775"/>
              <a:gd name="connsiteY14" fmla="*/ 892629 h 1164772"/>
              <a:gd name="connsiteX15" fmla="*/ 457200 w 2307775"/>
              <a:gd name="connsiteY15" fmla="*/ 936172 h 1164772"/>
              <a:gd name="connsiteX16" fmla="*/ 478972 w 2307775"/>
              <a:gd name="connsiteY16" fmla="*/ 957943 h 1164772"/>
              <a:gd name="connsiteX17" fmla="*/ 544286 w 2307775"/>
              <a:gd name="connsiteY17" fmla="*/ 1001486 h 1164772"/>
              <a:gd name="connsiteX18" fmla="*/ 576943 w 2307775"/>
              <a:gd name="connsiteY18" fmla="*/ 1023257 h 1164772"/>
              <a:gd name="connsiteX19" fmla="*/ 609600 w 2307775"/>
              <a:gd name="connsiteY19" fmla="*/ 1034143 h 1164772"/>
              <a:gd name="connsiteX20" fmla="*/ 664029 w 2307775"/>
              <a:gd name="connsiteY20" fmla="*/ 1077686 h 1164772"/>
              <a:gd name="connsiteX21" fmla="*/ 696686 w 2307775"/>
              <a:gd name="connsiteY21" fmla="*/ 1088572 h 1164772"/>
              <a:gd name="connsiteX22" fmla="*/ 729343 w 2307775"/>
              <a:gd name="connsiteY22" fmla="*/ 1110343 h 1164772"/>
              <a:gd name="connsiteX23" fmla="*/ 849086 w 2307775"/>
              <a:gd name="connsiteY23" fmla="*/ 1143000 h 1164772"/>
              <a:gd name="connsiteX24" fmla="*/ 881743 w 2307775"/>
              <a:gd name="connsiteY24" fmla="*/ 1153886 h 1164772"/>
              <a:gd name="connsiteX25" fmla="*/ 1001486 w 2307775"/>
              <a:gd name="connsiteY25" fmla="*/ 1164772 h 1164772"/>
              <a:gd name="connsiteX26" fmla="*/ 1219200 w 2307775"/>
              <a:gd name="connsiteY26" fmla="*/ 1153886 h 1164772"/>
              <a:gd name="connsiteX27" fmla="*/ 1284514 w 2307775"/>
              <a:gd name="connsiteY27" fmla="*/ 1121229 h 1164772"/>
              <a:gd name="connsiteX28" fmla="*/ 1306286 w 2307775"/>
              <a:gd name="connsiteY28" fmla="*/ 1099457 h 1164772"/>
              <a:gd name="connsiteX29" fmla="*/ 1338943 w 2307775"/>
              <a:gd name="connsiteY29" fmla="*/ 1088572 h 1164772"/>
              <a:gd name="connsiteX30" fmla="*/ 1360714 w 2307775"/>
              <a:gd name="connsiteY30" fmla="*/ 1066800 h 1164772"/>
              <a:gd name="connsiteX31" fmla="*/ 1426029 w 2307775"/>
              <a:gd name="connsiteY31" fmla="*/ 1045029 h 1164772"/>
              <a:gd name="connsiteX32" fmla="*/ 1491343 w 2307775"/>
              <a:gd name="connsiteY32" fmla="*/ 1012372 h 1164772"/>
              <a:gd name="connsiteX33" fmla="*/ 1534886 w 2307775"/>
              <a:gd name="connsiteY33" fmla="*/ 990600 h 1164772"/>
              <a:gd name="connsiteX34" fmla="*/ 1567543 w 2307775"/>
              <a:gd name="connsiteY34" fmla="*/ 979715 h 1164772"/>
              <a:gd name="connsiteX35" fmla="*/ 1589314 w 2307775"/>
              <a:gd name="connsiteY35" fmla="*/ 957943 h 1164772"/>
              <a:gd name="connsiteX36" fmla="*/ 1654629 w 2307775"/>
              <a:gd name="connsiteY36" fmla="*/ 936172 h 1164772"/>
              <a:gd name="connsiteX37" fmla="*/ 1763486 w 2307775"/>
              <a:gd name="connsiteY37" fmla="*/ 849086 h 1164772"/>
              <a:gd name="connsiteX38" fmla="*/ 1785257 w 2307775"/>
              <a:gd name="connsiteY38" fmla="*/ 816429 h 1164772"/>
              <a:gd name="connsiteX39" fmla="*/ 1828800 w 2307775"/>
              <a:gd name="connsiteY39" fmla="*/ 805543 h 1164772"/>
              <a:gd name="connsiteX40" fmla="*/ 1883229 w 2307775"/>
              <a:gd name="connsiteY40" fmla="*/ 751115 h 1164772"/>
              <a:gd name="connsiteX41" fmla="*/ 1905000 w 2307775"/>
              <a:gd name="connsiteY41" fmla="*/ 729343 h 1164772"/>
              <a:gd name="connsiteX42" fmla="*/ 1937657 w 2307775"/>
              <a:gd name="connsiteY42" fmla="*/ 718457 h 1164772"/>
              <a:gd name="connsiteX43" fmla="*/ 1981200 w 2307775"/>
              <a:gd name="connsiteY43" fmla="*/ 674915 h 1164772"/>
              <a:gd name="connsiteX44" fmla="*/ 2024743 w 2307775"/>
              <a:gd name="connsiteY44" fmla="*/ 631372 h 1164772"/>
              <a:gd name="connsiteX45" fmla="*/ 2035629 w 2307775"/>
              <a:gd name="connsiteY45" fmla="*/ 598715 h 1164772"/>
              <a:gd name="connsiteX46" fmla="*/ 2079172 w 2307775"/>
              <a:gd name="connsiteY46" fmla="*/ 544286 h 1164772"/>
              <a:gd name="connsiteX47" fmla="*/ 2090057 w 2307775"/>
              <a:gd name="connsiteY47" fmla="*/ 511629 h 1164772"/>
              <a:gd name="connsiteX48" fmla="*/ 2111829 w 2307775"/>
              <a:gd name="connsiteY48" fmla="*/ 489857 h 1164772"/>
              <a:gd name="connsiteX49" fmla="*/ 2155372 w 2307775"/>
              <a:gd name="connsiteY49" fmla="*/ 435429 h 1164772"/>
              <a:gd name="connsiteX50" fmla="*/ 2166257 w 2307775"/>
              <a:gd name="connsiteY50" fmla="*/ 402772 h 1164772"/>
              <a:gd name="connsiteX51" fmla="*/ 2188029 w 2307775"/>
              <a:gd name="connsiteY51" fmla="*/ 381000 h 1164772"/>
              <a:gd name="connsiteX52" fmla="*/ 2231572 w 2307775"/>
              <a:gd name="connsiteY52" fmla="*/ 326572 h 1164772"/>
              <a:gd name="connsiteX53" fmla="*/ 2253343 w 2307775"/>
              <a:gd name="connsiteY53" fmla="*/ 261257 h 1164772"/>
              <a:gd name="connsiteX54" fmla="*/ 2275114 w 2307775"/>
              <a:gd name="connsiteY54" fmla="*/ 228600 h 1164772"/>
              <a:gd name="connsiteX55" fmla="*/ 2296886 w 2307775"/>
              <a:gd name="connsiteY55" fmla="*/ 163286 h 1164772"/>
              <a:gd name="connsiteX56" fmla="*/ 2307772 w 2307775"/>
              <a:gd name="connsiteY56" fmla="*/ 76200 h 116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307775" h="1164772">
                <a:moveTo>
                  <a:pt x="0" y="0"/>
                </a:moveTo>
                <a:cubicBezTo>
                  <a:pt x="3629" y="79829"/>
                  <a:pt x="4983" y="159793"/>
                  <a:pt x="10886" y="239486"/>
                </a:cubicBezTo>
                <a:cubicBezTo>
                  <a:pt x="14850" y="292994"/>
                  <a:pt x="30090" y="305417"/>
                  <a:pt x="43543" y="359229"/>
                </a:cubicBezTo>
                <a:cubicBezTo>
                  <a:pt x="47172" y="373743"/>
                  <a:pt x="50130" y="388442"/>
                  <a:pt x="54429" y="402772"/>
                </a:cubicBezTo>
                <a:cubicBezTo>
                  <a:pt x="61023" y="424753"/>
                  <a:pt x="68943" y="446315"/>
                  <a:pt x="76200" y="468086"/>
                </a:cubicBezTo>
                <a:lnTo>
                  <a:pt x="97972" y="533400"/>
                </a:lnTo>
                <a:cubicBezTo>
                  <a:pt x="97973" y="533404"/>
                  <a:pt x="119741" y="598712"/>
                  <a:pt x="119743" y="598715"/>
                </a:cubicBezTo>
                <a:cubicBezTo>
                  <a:pt x="127000" y="609601"/>
                  <a:pt x="135663" y="619670"/>
                  <a:pt x="141514" y="631372"/>
                </a:cubicBezTo>
                <a:cubicBezTo>
                  <a:pt x="168891" y="686125"/>
                  <a:pt x="127300" y="660700"/>
                  <a:pt x="195943" y="729343"/>
                </a:cubicBezTo>
                <a:lnTo>
                  <a:pt x="239486" y="772886"/>
                </a:lnTo>
                <a:lnTo>
                  <a:pt x="272143" y="805543"/>
                </a:lnTo>
                <a:cubicBezTo>
                  <a:pt x="279400" y="812800"/>
                  <a:pt x="284177" y="824070"/>
                  <a:pt x="293914" y="827315"/>
                </a:cubicBezTo>
                <a:lnTo>
                  <a:pt x="326572" y="838200"/>
                </a:lnTo>
                <a:cubicBezTo>
                  <a:pt x="346823" y="858452"/>
                  <a:pt x="353534" y="868010"/>
                  <a:pt x="381000" y="881743"/>
                </a:cubicBezTo>
                <a:cubicBezTo>
                  <a:pt x="391263" y="886875"/>
                  <a:pt x="402771" y="889000"/>
                  <a:pt x="413657" y="892629"/>
                </a:cubicBezTo>
                <a:cubicBezTo>
                  <a:pt x="433010" y="950685"/>
                  <a:pt x="408819" y="907144"/>
                  <a:pt x="457200" y="936172"/>
                </a:cubicBezTo>
                <a:cubicBezTo>
                  <a:pt x="466001" y="941452"/>
                  <a:pt x="470761" y="951785"/>
                  <a:pt x="478972" y="957943"/>
                </a:cubicBezTo>
                <a:cubicBezTo>
                  <a:pt x="499905" y="973642"/>
                  <a:pt x="522515" y="986972"/>
                  <a:pt x="544286" y="1001486"/>
                </a:cubicBezTo>
                <a:cubicBezTo>
                  <a:pt x="555172" y="1008743"/>
                  <a:pt x="564532" y="1019120"/>
                  <a:pt x="576943" y="1023257"/>
                </a:cubicBezTo>
                <a:lnTo>
                  <a:pt x="609600" y="1034143"/>
                </a:lnTo>
                <a:cubicBezTo>
                  <a:pt x="629851" y="1054394"/>
                  <a:pt x="636564" y="1063953"/>
                  <a:pt x="664029" y="1077686"/>
                </a:cubicBezTo>
                <a:cubicBezTo>
                  <a:pt x="674292" y="1082818"/>
                  <a:pt x="686423" y="1083440"/>
                  <a:pt x="696686" y="1088572"/>
                </a:cubicBezTo>
                <a:cubicBezTo>
                  <a:pt x="708388" y="1094423"/>
                  <a:pt x="717388" y="1105030"/>
                  <a:pt x="729343" y="1110343"/>
                </a:cubicBezTo>
                <a:cubicBezTo>
                  <a:pt x="789403" y="1137036"/>
                  <a:pt x="790541" y="1128364"/>
                  <a:pt x="849086" y="1143000"/>
                </a:cubicBezTo>
                <a:cubicBezTo>
                  <a:pt x="860218" y="1145783"/>
                  <a:pt x="870384" y="1152263"/>
                  <a:pt x="881743" y="1153886"/>
                </a:cubicBezTo>
                <a:cubicBezTo>
                  <a:pt x="921419" y="1159554"/>
                  <a:pt x="961572" y="1161143"/>
                  <a:pt x="1001486" y="1164772"/>
                </a:cubicBezTo>
                <a:cubicBezTo>
                  <a:pt x="1074057" y="1161143"/>
                  <a:pt x="1146811" y="1160181"/>
                  <a:pt x="1219200" y="1153886"/>
                </a:cubicBezTo>
                <a:cubicBezTo>
                  <a:pt x="1241773" y="1151923"/>
                  <a:pt x="1267958" y="1134474"/>
                  <a:pt x="1284514" y="1121229"/>
                </a:cubicBezTo>
                <a:cubicBezTo>
                  <a:pt x="1292528" y="1114818"/>
                  <a:pt x="1297485" y="1104737"/>
                  <a:pt x="1306286" y="1099457"/>
                </a:cubicBezTo>
                <a:cubicBezTo>
                  <a:pt x="1316125" y="1093554"/>
                  <a:pt x="1328057" y="1092200"/>
                  <a:pt x="1338943" y="1088572"/>
                </a:cubicBezTo>
                <a:cubicBezTo>
                  <a:pt x="1346200" y="1081315"/>
                  <a:pt x="1351534" y="1071390"/>
                  <a:pt x="1360714" y="1066800"/>
                </a:cubicBezTo>
                <a:cubicBezTo>
                  <a:pt x="1381240" y="1056537"/>
                  <a:pt x="1426029" y="1045029"/>
                  <a:pt x="1426029" y="1045029"/>
                </a:cubicBezTo>
                <a:cubicBezTo>
                  <a:pt x="1465719" y="1005337"/>
                  <a:pt x="1427143" y="1036447"/>
                  <a:pt x="1491343" y="1012372"/>
                </a:cubicBezTo>
                <a:cubicBezTo>
                  <a:pt x="1506537" y="1006674"/>
                  <a:pt x="1519970" y="996992"/>
                  <a:pt x="1534886" y="990600"/>
                </a:cubicBezTo>
                <a:cubicBezTo>
                  <a:pt x="1545433" y="986080"/>
                  <a:pt x="1556657" y="983343"/>
                  <a:pt x="1567543" y="979715"/>
                </a:cubicBezTo>
                <a:cubicBezTo>
                  <a:pt x="1574800" y="972458"/>
                  <a:pt x="1580134" y="962533"/>
                  <a:pt x="1589314" y="957943"/>
                </a:cubicBezTo>
                <a:cubicBezTo>
                  <a:pt x="1609840" y="947680"/>
                  <a:pt x="1654629" y="936172"/>
                  <a:pt x="1654629" y="936172"/>
                </a:cubicBezTo>
                <a:cubicBezTo>
                  <a:pt x="1689566" y="912881"/>
                  <a:pt x="1738669" y="886312"/>
                  <a:pt x="1763486" y="849086"/>
                </a:cubicBezTo>
                <a:cubicBezTo>
                  <a:pt x="1770743" y="838200"/>
                  <a:pt x="1774371" y="823686"/>
                  <a:pt x="1785257" y="816429"/>
                </a:cubicBezTo>
                <a:cubicBezTo>
                  <a:pt x="1797705" y="808130"/>
                  <a:pt x="1814286" y="809172"/>
                  <a:pt x="1828800" y="805543"/>
                </a:cubicBezTo>
                <a:lnTo>
                  <a:pt x="1883229" y="751115"/>
                </a:lnTo>
                <a:cubicBezTo>
                  <a:pt x="1890486" y="743858"/>
                  <a:pt x="1895264" y="732589"/>
                  <a:pt x="1905000" y="729343"/>
                </a:cubicBezTo>
                <a:lnTo>
                  <a:pt x="1937657" y="718457"/>
                </a:lnTo>
                <a:cubicBezTo>
                  <a:pt x="1966687" y="631369"/>
                  <a:pt x="1923142" y="732973"/>
                  <a:pt x="1981200" y="674915"/>
                </a:cubicBezTo>
                <a:cubicBezTo>
                  <a:pt x="2039257" y="616858"/>
                  <a:pt x="1937659" y="660398"/>
                  <a:pt x="2024743" y="631372"/>
                </a:cubicBezTo>
                <a:cubicBezTo>
                  <a:pt x="2028372" y="620486"/>
                  <a:pt x="2030497" y="608978"/>
                  <a:pt x="2035629" y="598715"/>
                </a:cubicBezTo>
                <a:cubicBezTo>
                  <a:pt x="2049363" y="571247"/>
                  <a:pt x="2058919" y="564538"/>
                  <a:pt x="2079172" y="544286"/>
                </a:cubicBezTo>
                <a:cubicBezTo>
                  <a:pt x="2082800" y="533400"/>
                  <a:pt x="2084154" y="521468"/>
                  <a:pt x="2090057" y="511629"/>
                </a:cubicBezTo>
                <a:cubicBezTo>
                  <a:pt x="2095337" y="502828"/>
                  <a:pt x="2105418" y="497871"/>
                  <a:pt x="2111829" y="489857"/>
                </a:cubicBezTo>
                <a:cubicBezTo>
                  <a:pt x="2166753" y="421202"/>
                  <a:pt x="2102807" y="487992"/>
                  <a:pt x="2155372" y="435429"/>
                </a:cubicBezTo>
                <a:cubicBezTo>
                  <a:pt x="2159000" y="424543"/>
                  <a:pt x="2160354" y="412611"/>
                  <a:pt x="2166257" y="402772"/>
                </a:cubicBezTo>
                <a:cubicBezTo>
                  <a:pt x="2171537" y="393971"/>
                  <a:pt x="2181618" y="389014"/>
                  <a:pt x="2188029" y="381000"/>
                </a:cubicBezTo>
                <a:cubicBezTo>
                  <a:pt x="2242953" y="312345"/>
                  <a:pt x="2179007" y="379135"/>
                  <a:pt x="2231572" y="326572"/>
                </a:cubicBezTo>
                <a:cubicBezTo>
                  <a:pt x="2238829" y="304800"/>
                  <a:pt x="2240613" y="280352"/>
                  <a:pt x="2253343" y="261257"/>
                </a:cubicBezTo>
                <a:cubicBezTo>
                  <a:pt x="2260600" y="250371"/>
                  <a:pt x="2269801" y="240555"/>
                  <a:pt x="2275114" y="228600"/>
                </a:cubicBezTo>
                <a:cubicBezTo>
                  <a:pt x="2284435" y="207629"/>
                  <a:pt x="2296886" y="163286"/>
                  <a:pt x="2296886" y="163286"/>
                </a:cubicBezTo>
                <a:cubicBezTo>
                  <a:pt x="2308285" y="83494"/>
                  <a:pt x="2307772" y="112744"/>
                  <a:pt x="2307772" y="76200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894169" y="3350501"/>
                <a:ext cx="690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J(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169" y="3350501"/>
                <a:ext cx="69051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965" t="-8333" r="-708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единительная линия 12"/>
          <p:cNvCxnSpPr/>
          <p:nvPr/>
        </p:nvCxnSpPr>
        <p:spPr>
          <a:xfrm>
            <a:off x="991827" y="5147900"/>
            <a:ext cx="0" cy="21602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55576" y="5363924"/>
                <a:ext cx="472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363924"/>
                <a:ext cx="47250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Овал 14"/>
          <p:cNvSpPr/>
          <p:nvPr/>
        </p:nvSpPr>
        <p:spPr>
          <a:xfrm>
            <a:off x="971600" y="4363481"/>
            <a:ext cx="144016" cy="145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58"/>
          <a:stretch/>
        </p:blipFill>
        <p:spPr bwMode="auto">
          <a:xfrm>
            <a:off x="4499992" y="343542"/>
            <a:ext cx="3600400" cy="965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Прямая соединительная линия 16"/>
          <p:cNvCxnSpPr/>
          <p:nvPr/>
        </p:nvCxnSpPr>
        <p:spPr>
          <a:xfrm flipV="1">
            <a:off x="2339752" y="764704"/>
            <a:ext cx="1008112" cy="122133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88254" y="3990798"/>
            <a:ext cx="1152128" cy="132285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3131840" y="1052736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>
            <a:off x="2535550" y="1772816"/>
            <a:ext cx="596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79" b="7118"/>
          <a:stretch/>
        </p:blipFill>
        <p:spPr bwMode="auto">
          <a:xfrm>
            <a:off x="4499992" y="1523654"/>
            <a:ext cx="1800200" cy="897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79" b="7118"/>
          <a:stretch/>
        </p:blipFill>
        <p:spPr bwMode="auto">
          <a:xfrm>
            <a:off x="4211960" y="4475982"/>
            <a:ext cx="1800200" cy="897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6300192" y="1736038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(positive number)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6035403" y="4681091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(negative number)</a:t>
            </a:r>
            <a:endParaRPr lang="ru-RU" dirty="0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1043608" y="443711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1043608" y="515719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Прямая со стрелкой 2051"/>
          <p:cNvCxnSpPr/>
          <p:nvPr/>
        </p:nvCxnSpPr>
        <p:spPr>
          <a:xfrm>
            <a:off x="1845512" y="1309538"/>
            <a:ext cx="11708" cy="535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8" idx="1"/>
          </p:cNvCxnSpPr>
          <p:nvPr/>
        </p:nvCxnSpPr>
        <p:spPr>
          <a:xfrm flipH="1">
            <a:off x="2272584" y="2533546"/>
            <a:ext cx="262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1907704" y="4333874"/>
            <a:ext cx="11708" cy="535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14" idx="3"/>
          </p:cNvCxnSpPr>
          <p:nvPr/>
        </p:nvCxnSpPr>
        <p:spPr>
          <a:xfrm>
            <a:off x="1228078" y="5548590"/>
            <a:ext cx="4636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58"/>
          <a:stretch/>
        </p:blipFill>
        <p:spPr bwMode="auto">
          <a:xfrm>
            <a:off x="4355976" y="3328723"/>
            <a:ext cx="3600400" cy="965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8" name="TextBox 2057"/>
          <p:cNvSpPr txBox="1"/>
          <p:nvPr/>
        </p:nvSpPr>
        <p:spPr>
          <a:xfrm>
            <a:off x="6888200" y="101092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≥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876256" y="393305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≤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2059" name="Полилиния 2058"/>
          <p:cNvSpPr/>
          <p:nvPr/>
        </p:nvSpPr>
        <p:spPr>
          <a:xfrm>
            <a:off x="6313714" y="152400"/>
            <a:ext cx="1894393" cy="1034143"/>
          </a:xfrm>
          <a:custGeom>
            <a:avLst/>
            <a:gdLst>
              <a:gd name="connsiteX0" fmla="*/ 936172 w 1894393"/>
              <a:gd name="connsiteY0" fmla="*/ 108857 h 1034143"/>
              <a:gd name="connsiteX1" fmla="*/ 870857 w 1894393"/>
              <a:gd name="connsiteY1" fmla="*/ 97971 h 1034143"/>
              <a:gd name="connsiteX2" fmla="*/ 838200 w 1894393"/>
              <a:gd name="connsiteY2" fmla="*/ 87086 h 1034143"/>
              <a:gd name="connsiteX3" fmla="*/ 402772 w 1894393"/>
              <a:gd name="connsiteY3" fmla="*/ 108857 h 1034143"/>
              <a:gd name="connsiteX4" fmla="*/ 348343 w 1894393"/>
              <a:gd name="connsiteY4" fmla="*/ 119743 h 1034143"/>
              <a:gd name="connsiteX5" fmla="*/ 272143 w 1894393"/>
              <a:gd name="connsiteY5" fmla="*/ 195943 h 1034143"/>
              <a:gd name="connsiteX6" fmla="*/ 195943 w 1894393"/>
              <a:gd name="connsiteY6" fmla="*/ 261257 h 1034143"/>
              <a:gd name="connsiteX7" fmla="*/ 152400 w 1894393"/>
              <a:gd name="connsiteY7" fmla="*/ 304800 h 1034143"/>
              <a:gd name="connsiteX8" fmla="*/ 119743 w 1894393"/>
              <a:gd name="connsiteY8" fmla="*/ 315686 h 1034143"/>
              <a:gd name="connsiteX9" fmla="*/ 76200 w 1894393"/>
              <a:gd name="connsiteY9" fmla="*/ 381000 h 1034143"/>
              <a:gd name="connsiteX10" fmla="*/ 32657 w 1894393"/>
              <a:gd name="connsiteY10" fmla="*/ 489857 h 1034143"/>
              <a:gd name="connsiteX11" fmla="*/ 21772 w 1894393"/>
              <a:gd name="connsiteY11" fmla="*/ 576943 h 1034143"/>
              <a:gd name="connsiteX12" fmla="*/ 0 w 1894393"/>
              <a:gd name="connsiteY12" fmla="*/ 870857 h 1034143"/>
              <a:gd name="connsiteX13" fmla="*/ 10886 w 1894393"/>
              <a:gd name="connsiteY13" fmla="*/ 979714 h 1034143"/>
              <a:gd name="connsiteX14" fmla="*/ 43543 w 1894393"/>
              <a:gd name="connsiteY14" fmla="*/ 1001486 h 1034143"/>
              <a:gd name="connsiteX15" fmla="*/ 119743 w 1894393"/>
              <a:gd name="connsiteY15" fmla="*/ 1034143 h 1034143"/>
              <a:gd name="connsiteX16" fmla="*/ 424543 w 1894393"/>
              <a:gd name="connsiteY16" fmla="*/ 1023257 h 1034143"/>
              <a:gd name="connsiteX17" fmla="*/ 566057 w 1894393"/>
              <a:gd name="connsiteY17" fmla="*/ 1001486 h 1034143"/>
              <a:gd name="connsiteX18" fmla="*/ 631372 w 1894393"/>
              <a:gd name="connsiteY18" fmla="*/ 979714 h 1034143"/>
              <a:gd name="connsiteX19" fmla="*/ 729343 w 1894393"/>
              <a:gd name="connsiteY19" fmla="*/ 957943 h 1034143"/>
              <a:gd name="connsiteX20" fmla="*/ 881743 w 1894393"/>
              <a:gd name="connsiteY20" fmla="*/ 914400 h 1034143"/>
              <a:gd name="connsiteX21" fmla="*/ 947057 w 1894393"/>
              <a:gd name="connsiteY21" fmla="*/ 903514 h 1034143"/>
              <a:gd name="connsiteX22" fmla="*/ 1045029 w 1894393"/>
              <a:gd name="connsiteY22" fmla="*/ 881743 h 1034143"/>
              <a:gd name="connsiteX23" fmla="*/ 1186543 w 1894393"/>
              <a:gd name="connsiteY23" fmla="*/ 870857 h 1034143"/>
              <a:gd name="connsiteX24" fmla="*/ 1262743 w 1894393"/>
              <a:gd name="connsiteY24" fmla="*/ 859971 h 1034143"/>
              <a:gd name="connsiteX25" fmla="*/ 1469572 w 1894393"/>
              <a:gd name="connsiteY25" fmla="*/ 849086 h 1034143"/>
              <a:gd name="connsiteX26" fmla="*/ 1578429 w 1894393"/>
              <a:gd name="connsiteY26" fmla="*/ 816429 h 1034143"/>
              <a:gd name="connsiteX27" fmla="*/ 1621972 w 1894393"/>
              <a:gd name="connsiteY27" fmla="*/ 794657 h 1034143"/>
              <a:gd name="connsiteX28" fmla="*/ 1654629 w 1894393"/>
              <a:gd name="connsiteY28" fmla="*/ 783771 h 1034143"/>
              <a:gd name="connsiteX29" fmla="*/ 1741715 w 1894393"/>
              <a:gd name="connsiteY29" fmla="*/ 718457 h 1034143"/>
              <a:gd name="connsiteX30" fmla="*/ 1774372 w 1894393"/>
              <a:gd name="connsiteY30" fmla="*/ 685800 h 1034143"/>
              <a:gd name="connsiteX31" fmla="*/ 1807029 w 1894393"/>
              <a:gd name="connsiteY31" fmla="*/ 674914 h 1034143"/>
              <a:gd name="connsiteX32" fmla="*/ 1817915 w 1894393"/>
              <a:gd name="connsiteY32" fmla="*/ 642257 h 1034143"/>
              <a:gd name="connsiteX33" fmla="*/ 1850572 w 1894393"/>
              <a:gd name="connsiteY33" fmla="*/ 609600 h 1034143"/>
              <a:gd name="connsiteX34" fmla="*/ 1883229 w 1894393"/>
              <a:gd name="connsiteY34" fmla="*/ 566057 h 1034143"/>
              <a:gd name="connsiteX35" fmla="*/ 1894115 w 1894393"/>
              <a:gd name="connsiteY35" fmla="*/ 533400 h 1034143"/>
              <a:gd name="connsiteX36" fmla="*/ 1828800 w 1894393"/>
              <a:gd name="connsiteY36" fmla="*/ 359229 h 1034143"/>
              <a:gd name="connsiteX37" fmla="*/ 1774372 w 1894393"/>
              <a:gd name="connsiteY37" fmla="*/ 326571 h 1034143"/>
              <a:gd name="connsiteX38" fmla="*/ 1687286 w 1894393"/>
              <a:gd name="connsiteY38" fmla="*/ 304800 h 1034143"/>
              <a:gd name="connsiteX39" fmla="*/ 1600200 w 1894393"/>
              <a:gd name="connsiteY39" fmla="*/ 272143 h 1034143"/>
              <a:gd name="connsiteX40" fmla="*/ 1534886 w 1894393"/>
              <a:gd name="connsiteY40" fmla="*/ 250371 h 1034143"/>
              <a:gd name="connsiteX41" fmla="*/ 1502229 w 1894393"/>
              <a:gd name="connsiteY41" fmla="*/ 239486 h 1034143"/>
              <a:gd name="connsiteX42" fmla="*/ 1371600 w 1894393"/>
              <a:gd name="connsiteY42" fmla="*/ 217714 h 1034143"/>
              <a:gd name="connsiteX43" fmla="*/ 1338943 w 1894393"/>
              <a:gd name="connsiteY43" fmla="*/ 206829 h 1034143"/>
              <a:gd name="connsiteX44" fmla="*/ 1273629 w 1894393"/>
              <a:gd name="connsiteY44" fmla="*/ 195943 h 1034143"/>
              <a:gd name="connsiteX45" fmla="*/ 1240972 w 1894393"/>
              <a:gd name="connsiteY45" fmla="*/ 174171 h 1034143"/>
              <a:gd name="connsiteX46" fmla="*/ 1175657 w 1894393"/>
              <a:gd name="connsiteY46" fmla="*/ 163286 h 1034143"/>
              <a:gd name="connsiteX47" fmla="*/ 1077686 w 1894393"/>
              <a:gd name="connsiteY47" fmla="*/ 130629 h 1034143"/>
              <a:gd name="connsiteX48" fmla="*/ 1045029 w 1894393"/>
              <a:gd name="connsiteY48" fmla="*/ 119743 h 1034143"/>
              <a:gd name="connsiteX49" fmla="*/ 1012372 w 1894393"/>
              <a:gd name="connsiteY49" fmla="*/ 108857 h 1034143"/>
              <a:gd name="connsiteX50" fmla="*/ 805543 w 1894393"/>
              <a:gd name="connsiteY50" fmla="*/ 87086 h 1034143"/>
              <a:gd name="connsiteX51" fmla="*/ 674915 w 1894393"/>
              <a:gd name="connsiteY51" fmla="*/ 54429 h 1034143"/>
              <a:gd name="connsiteX52" fmla="*/ 642257 w 1894393"/>
              <a:gd name="connsiteY52" fmla="*/ 43543 h 1034143"/>
              <a:gd name="connsiteX53" fmla="*/ 609600 w 1894393"/>
              <a:gd name="connsiteY53" fmla="*/ 21771 h 1034143"/>
              <a:gd name="connsiteX54" fmla="*/ 566057 w 1894393"/>
              <a:gd name="connsiteY54" fmla="*/ 0 h 103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94393" h="1034143">
                <a:moveTo>
                  <a:pt x="936172" y="108857"/>
                </a:moveTo>
                <a:cubicBezTo>
                  <a:pt x="914400" y="105228"/>
                  <a:pt x="892403" y="102759"/>
                  <a:pt x="870857" y="97971"/>
                </a:cubicBezTo>
                <a:cubicBezTo>
                  <a:pt x="859656" y="95482"/>
                  <a:pt x="849674" y="87086"/>
                  <a:pt x="838200" y="87086"/>
                </a:cubicBezTo>
                <a:cubicBezTo>
                  <a:pt x="707522" y="87086"/>
                  <a:pt x="538894" y="99782"/>
                  <a:pt x="402772" y="108857"/>
                </a:cubicBezTo>
                <a:cubicBezTo>
                  <a:pt x="384629" y="112486"/>
                  <a:pt x="363738" y="109480"/>
                  <a:pt x="348343" y="119743"/>
                </a:cubicBezTo>
                <a:cubicBezTo>
                  <a:pt x="318455" y="139668"/>
                  <a:pt x="302031" y="176018"/>
                  <a:pt x="272143" y="195943"/>
                </a:cubicBezTo>
                <a:cubicBezTo>
                  <a:pt x="222408" y="229099"/>
                  <a:pt x="248735" y="208465"/>
                  <a:pt x="195943" y="261257"/>
                </a:cubicBezTo>
                <a:lnTo>
                  <a:pt x="152400" y="304800"/>
                </a:lnTo>
                <a:lnTo>
                  <a:pt x="119743" y="315686"/>
                </a:lnTo>
                <a:cubicBezTo>
                  <a:pt x="105229" y="337457"/>
                  <a:pt x="82546" y="355615"/>
                  <a:pt x="76200" y="381000"/>
                </a:cubicBezTo>
                <a:cubicBezTo>
                  <a:pt x="51940" y="478043"/>
                  <a:pt x="75588" y="446928"/>
                  <a:pt x="32657" y="489857"/>
                </a:cubicBezTo>
                <a:cubicBezTo>
                  <a:pt x="29029" y="518886"/>
                  <a:pt x="23597" y="547745"/>
                  <a:pt x="21772" y="576943"/>
                </a:cubicBezTo>
                <a:cubicBezTo>
                  <a:pt x="3416" y="870640"/>
                  <a:pt x="39370" y="752751"/>
                  <a:pt x="0" y="870857"/>
                </a:cubicBezTo>
                <a:cubicBezTo>
                  <a:pt x="3629" y="907143"/>
                  <a:pt x="-646" y="945119"/>
                  <a:pt x="10886" y="979714"/>
                </a:cubicBezTo>
                <a:cubicBezTo>
                  <a:pt x="15023" y="992126"/>
                  <a:pt x="32184" y="994995"/>
                  <a:pt x="43543" y="1001486"/>
                </a:cubicBezTo>
                <a:cubicBezTo>
                  <a:pt x="81204" y="1023006"/>
                  <a:pt x="83108" y="1021931"/>
                  <a:pt x="119743" y="1034143"/>
                </a:cubicBezTo>
                <a:cubicBezTo>
                  <a:pt x="221343" y="1030514"/>
                  <a:pt x="323044" y="1029057"/>
                  <a:pt x="424543" y="1023257"/>
                </a:cubicBezTo>
                <a:cubicBezTo>
                  <a:pt x="445848" y="1022040"/>
                  <a:pt x="541452" y="1005587"/>
                  <a:pt x="566057" y="1001486"/>
                </a:cubicBezTo>
                <a:cubicBezTo>
                  <a:pt x="587829" y="994229"/>
                  <a:pt x="608868" y="984215"/>
                  <a:pt x="631372" y="979714"/>
                </a:cubicBezTo>
                <a:cubicBezTo>
                  <a:pt x="662453" y="973498"/>
                  <a:pt x="698592" y="967168"/>
                  <a:pt x="729343" y="957943"/>
                </a:cubicBezTo>
                <a:cubicBezTo>
                  <a:pt x="794060" y="938527"/>
                  <a:pt x="810183" y="926327"/>
                  <a:pt x="881743" y="914400"/>
                </a:cubicBezTo>
                <a:cubicBezTo>
                  <a:pt x="903514" y="910771"/>
                  <a:pt x="925511" y="908302"/>
                  <a:pt x="947057" y="903514"/>
                </a:cubicBezTo>
                <a:cubicBezTo>
                  <a:pt x="1030646" y="884939"/>
                  <a:pt x="910708" y="895882"/>
                  <a:pt x="1045029" y="881743"/>
                </a:cubicBezTo>
                <a:cubicBezTo>
                  <a:pt x="1092080" y="876790"/>
                  <a:pt x="1139467" y="875565"/>
                  <a:pt x="1186543" y="870857"/>
                </a:cubicBezTo>
                <a:cubicBezTo>
                  <a:pt x="1212074" y="868304"/>
                  <a:pt x="1237161" y="861939"/>
                  <a:pt x="1262743" y="859971"/>
                </a:cubicBezTo>
                <a:cubicBezTo>
                  <a:pt x="1331578" y="854676"/>
                  <a:pt x="1400629" y="852714"/>
                  <a:pt x="1469572" y="849086"/>
                </a:cubicBezTo>
                <a:cubicBezTo>
                  <a:pt x="1549079" y="822583"/>
                  <a:pt x="1512622" y="832880"/>
                  <a:pt x="1578429" y="816429"/>
                </a:cubicBezTo>
                <a:cubicBezTo>
                  <a:pt x="1592943" y="809172"/>
                  <a:pt x="1607057" y="801050"/>
                  <a:pt x="1621972" y="794657"/>
                </a:cubicBezTo>
                <a:cubicBezTo>
                  <a:pt x="1632519" y="790137"/>
                  <a:pt x="1644948" y="789931"/>
                  <a:pt x="1654629" y="783771"/>
                </a:cubicBezTo>
                <a:cubicBezTo>
                  <a:pt x="1685242" y="764290"/>
                  <a:pt x="1716057" y="744115"/>
                  <a:pt x="1741715" y="718457"/>
                </a:cubicBezTo>
                <a:cubicBezTo>
                  <a:pt x="1752601" y="707571"/>
                  <a:pt x="1761563" y="694339"/>
                  <a:pt x="1774372" y="685800"/>
                </a:cubicBezTo>
                <a:cubicBezTo>
                  <a:pt x="1783919" y="679435"/>
                  <a:pt x="1796143" y="678543"/>
                  <a:pt x="1807029" y="674914"/>
                </a:cubicBezTo>
                <a:cubicBezTo>
                  <a:pt x="1810658" y="664028"/>
                  <a:pt x="1811550" y="651804"/>
                  <a:pt x="1817915" y="642257"/>
                </a:cubicBezTo>
                <a:cubicBezTo>
                  <a:pt x="1826454" y="629448"/>
                  <a:pt x="1840553" y="621289"/>
                  <a:pt x="1850572" y="609600"/>
                </a:cubicBezTo>
                <a:cubicBezTo>
                  <a:pt x="1862379" y="595825"/>
                  <a:pt x="1872343" y="580571"/>
                  <a:pt x="1883229" y="566057"/>
                </a:cubicBezTo>
                <a:cubicBezTo>
                  <a:pt x="1886858" y="555171"/>
                  <a:pt x="1896109" y="544700"/>
                  <a:pt x="1894115" y="533400"/>
                </a:cubicBezTo>
                <a:cubicBezTo>
                  <a:pt x="1885594" y="485116"/>
                  <a:pt x="1880580" y="396215"/>
                  <a:pt x="1828800" y="359229"/>
                </a:cubicBezTo>
                <a:cubicBezTo>
                  <a:pt x="1811583" y="346931"/>
                  <a:pt x="1794120" y="334166"/>
                  <a:pt x="1774372" y="326571"/>
                </a:cubicBezTo>
                <a:cubicBezTo>
                  <a:pt x="1746444" y="315830"/>
                  <a:pt x="1687286" y="304800"/>
                  <a:pt x="1687286" y="304800"/>
                </a:cubicBezTo>
                <a:cubicBezTo>
                  <a:pt x="1630453" y="266912"/>
                  <a:pt x="1679876" y="293873"/>
                  <a:pt x="1600200" y="272143"/>
                </a:cubicBezTo>
                <a:cubicBezTo>
                  <a:pt x="1578060" y="266105"/>
                  <a:pt x="1556657" y="257628"/>
                  <a:pt x="1534886" y="250371"/>
                </a:cubicBezTo>
                <a:cubicBezTo>
                  <a:pt x="1524000" y="246742"/>
                  <a:pt x="1513481" y="241736"/>
                  <a:pt x="1502229" y="239486"/>
                </a:cubicBezTo>
                <a:cubicBezTo>
                  <a:pt x="1422640" y="223568"/>
                  <a:pt x="1466116" y="231217"/>
                  <a:pt x="1371600" y="217714"/>
                </a:cubicBezTo>
                <a:cubicBezTo>
                  <a:pt x="1360714" y="214086"/>
                  <a:pt x="1350144" y="209318"/>
                  <a:pt x="1338943" y="206829"/>
                </a:cubicBezTo>
                <a:cubicBezTo>
                  <a:pt x="1317397" y="202041"/>
                  <a:pt x="1294568" y="202923"/>
                  <a:pt x="1273629" y="195943"/>
                </a:cubicBezTo>
                <a:cubicBezTo>
                  <a:pt x="1261217" y="191806"/>
                  <a:pt x="1253384" y="178308"/>
                  <a:pt x="1240972" y="174171"/>
                </a:cubicBezTo>
                <a:cubicBezTo>
                  <a:pt x="1220033" y="167191"/>
                  <a:pt x="1197429" y="166914"/>
                  <a:pt x="1175657" y="163286"/>
                </a:cubicBezTo>
                <a:lnTo>
                  <a:pt x="1077686" y="130629"/>
                </a:lnTo>
                <a:lnTo>
                  <a:pt x="1045029" y="119743"/>
                </a:lnTo>
                <a:cubicBezTo>
                  <a:pt x="1034143" y="116114"/>
                  <a:pt x="1023731" y="110480"/>
                  <a:pt x="1012372" y="108857"/>
                </a:cubicBezTo>
                <a:cubicBezTo>
                  <a:pt x="892917" y="91792"/>
                  <a:pt x="961741" y="100102"/>
                  <a:pt x="805543" y="87086"/>
                </a:cubicBezTo>
                <a:cubicBezTo>
                  <a:pt x="717593" y="72427"/>
                  <a:pt x="761167" y="83179"/>
                  <a:pt x="674915" y="54429"/>
                </a:cubicBezTo>
                <a:lnTo>
                  <a:pt x="642257" y="43543"/>
                </a:lnTo>
                <a:cubicBezTo>
                  <a:pt x="631371" y="36286"/>
                  <a:pt x="621302" y="27622"/>
                  <a:pt x="609600" y="21771"/>
                </a:cubicBezTo>
                <a:cubicBezTo>
                  <a:pt x="559565" y="-3247"/>
                  <a:pt x="590651" y="24594"/>
                  <a:pt x="56605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олилиния 52"/>
          <p:cNvSpPr/>
          <p:nvPr/>
        </p:nvSpPr>
        <p:spPr>
          <a:xfrm>
            <a:off x="6133991" y="3186945"/>
            <a:ext cx="1894393" cy="1034143"/>
          </a:xfrm>
          <a:custGeom>
            <a:avLst/>
            <a:gdLst>
              <a:gd name="connsiteX0" fmla="*/ 936172 w 1894393"/>
              <a:gd name="connsiteY0" fmla="*/ 108857 h 1034143"/>
              <a:gd name="connsiteX1" fmla="*/ 870857 w 1894393"/>
              <a:gd name="connsiteY1" fmla="*/ 97971 h 1034143"/>
              <a:gd name="connsiteX2" fmla="*/ 838200 w 1894393"/>
              <a:gd name="connsiteY2" fmla="*/ 87086 h 1034143"/>
              <a:gd name="connsiteX3" fmla="*/ 402772 w 1894393"/>
              <a:gd name="connsiteY3" fmla="*/ 108857 h 1034143"/>
              <a:gd name="connsiteX4" fmla="*/ 348343 w 1894393"/>
              <a:gd name="connsiteY4" fmla="*/ 119743 h 1034143"/>
              <a:gd name="connsiteX5" fmla="*/ 272143 w 1894393"/>
              <a:gd name="connsiteY5" fmla="*/ 195943 h 1034143"/>
              <a:gd name="connsiteX6" fmla="*/ 195943 w 1894393"/>
              <a:gd name="connsiteY6" fmla="*/ 261257 h 1034143"/>
              <a:gd name="connsiteX7" fmla="*/ 152400 w 1894393"/>
              <a:gd name="connsiteY7" fmla="*/ 304800 h 1034143"/>
              <a:gd name="connsiteX8" fmla="*/ 119743 w 1894393"/>
              <a:gd name="connsiteY8" fmla="*/ 315686 h 1034143"/>
              <a:gd name="connsiteX9" fmla="*/ 76200 w 1894393"/>
              <a:gd name="connsiteY9" fmla="*/ 381000 h 1034143"/>
              <a:gd name="connsiteX10" fmla="*/ 32657 w 1894393"/>
              <a:gd name="connsiteY10" fmla="*/ 489857 h 1034143"/>
              <a:gd name="connsiteX11" fmla="*/ 21772 w 1894393"/>
              <a:gd name="connsiteY11" fmla="*/ 576943 h 1034143"/>
              <a:gd name="connsiteX12" fmla="*/ 0 w 1894393"/>
              <a:gd name="connsiteY12" fmla="*/ 870857 h 1034143"/>
              <a:gd name="connsiteX13" fmla="*/ 10886 w 1894393"/>
              <a:gd name="connsiteY13" fmla="*/ 979714 h 1034143"/>
              <a:gd name="connsiteX14" fmla="*/ 43543 w 1894393"/>
              <a:gd name="connsiteY14" fmla="*/ 1001486 h 1034143"/>
              <a:gd name="connsiteX15" fmla="*/ 119743 w 1894393"/>
              <a:gd name="connsiteY15" fmla="*/ 1034143 h 1034143"/>
              <a:gd name="connsiteX16" fmla="*/ 424543 w 1894393"/>
              <a:gd name="connsiteY16" fmla="*/ 1023257 h 1034143"/>
              <a:gd name="connsiteX17" fmla="*/ 566057 w 1894393"/>
              <a:gd name="connsiteY17" fmla="*/ 1001486 h 1034143"/>
              <a:gd name="connsiteX18" fmla="*/ 631372 w 1894393"/>
              <a:gd name="connsiteY18" fmla="*/ 979714 h 1034143"/>
              <a:gd name="connsiteX19" fmla="*/ 729343 w 1894393"/>
              <a:gd name="connsiteY19" fmla="*/ 957943 h 1034143"/>
              <a:gd name="connsiteX20" fmla="*/ 881743 w 1894393"/>
              <a:gd name="connsiteY20" fmla="*/ 914400 h 1034143"/>
              <a:gd name="connsiteX21" fmla="*/ 947057 w 1894393"/>
              <a:gd name="connsiteY21" fmla="*/ 903514 h 1034143"/>
              <a:gd name="connsiteX22" fmla="*/ 1045029 w 1894393"/>
              <a:gd name="connsiteY22" fmla="*/ 881743 h 1034143"/>
              <a:gd name="connsiteX23" fmla="*/ 1186543 w 1894393"/>
              <a:gd name="connsiteY23" fmla="*/ 870857 h 1034143"/>
              <a:gd name="connsiteX24" fmla="*/ 1262743 w 1894393"/>
              <a:gd name="connsiteY24" fmla="*/ 859971 h 1034143"/>
              <a:gd name="connsiteX25" fmla="*/ 1469572 w 1894393"/>
              <a:gd name="connsiteY25" fmla="*/ 849086 h 1034143"/>
              <a:gd name="connsiteX26" fmla="*/ 1578429 w 1894393"/>
              <a:gd name="connsiteY26" fmla="*/ 816429 h 1034143"/>
              <a:gd name="connsiteX27" fmla="*/ 1621972 w 1894393"/>
              <a:gd name="connsiteY27" fmla="*/ 794657 h 1034143"/>
              <a:gd name="connsiteX28" fmla="*/ 1654629 w 1894393"/>
              <a:gd name="connsiteY28" fmla="*/ 783771 h 1034143"/>
              <a:gd name="connsiteX29" fmla="*/ 1741715 w 1894393"/>
              <a:gd name="connsiteY29" fmla="*/ 718457 h 1034143"/>
              <a:gd name="connsiteX30" fmla="*/ 1774372 w 1894393"/>
              <a:gd name="connsiteY30" fmla="*/ 685800 h 1034143"/>
              <a:gd name="connsiteX31" fmla="*/ 1807029 w 1894393"/>
              <a:gd name="connsiteY31" fmla="*/ 674914 h 1034143"/>
              <a:gd name="connsiteX32" fmla="*/ 1817915 w 1894393"/>
              <a:gd name="connsiteY32" fmla="*/ 642257 h 1034143"/>
              <a:gd name="connsiteX33" fmla="*/ 1850572 w 1894393"/>
              <a:gd name="connsiteY33" fmla="*/ 609600 h 1034143"/>
              <a:gd name="connsiteX34" fmla="*/ 1883229 w 1894393"/>
              <a:gd name="connsiteY34" fmla="*/ 566057 h 1034143"/>
              <a:gd name="connsiteX35" fmla="*/ 1894115 w 1894393"/>
              <a:gd name="connsiteY35" fmla="*/ 533400 h 1034143"/>
              <a:gd name="connsiteX36" fmla="*/ 1828800 w 1894393"/>
              <a:gd name="connsiteY36" fmla="*/ 359229 h 1034143"/>
              <a:gd name="connsiteX37" fmla="*/ 1774372 w 1894393"/>
              <a:gd name="connsiteY37" fmla="*/ 326571 h 1034143"/>
              <a:gd name="connsiteX38" fmla="*/ 1687286 w 1894393"/>
              <a:gd name="connsiteY38" fmla="*/ 304800 h 1034143"/>
              <a:gd name="connsiteX39" fmla="*/ 1600200 w 1894393"/>
              <a:gd name="connsiteY39" fmla="*/ 272143 h 1034143"/>
              <a:gd name="connsiteX40" fmla="*/ 1534886 w 1894393"/>
              <a:gd name="connsiteY40" fmla="*/ 250371 h 1034143"/>
              <a:gd name="connsiteX41" fmla="*/ 1502229 w 1894393"/>
              <a:gd name="connsiteY41" fmla="*/ 239486 h 1034143"/>
              <a:gd name="connsiteX42" fmla="*/ 1371600 w 1894393"/>
              <a:gd name="connsiteY42" fmla="*/ 217714 h 1034143"/>
              <a:gd name="connsiteX43" fmla="*/ 1338943 w 1894393"/>
              <a:gd name="connsiteY43" fmla="*/ 206829 h 1034143"/>
              <a:gd name="connsiteX44" fmla="*/ 1273629 w 1894393"/>
              <a:gd name="connsiteY44" fmla="*/ 195943 h 1034143"/>
              <a:gd name="connsiteX45" fmla="*/ 1240972 w 1894393"/>
              <a:gd name="connsiteY45" fmla="*/ 174171 h 1034143"/>
              <a:gd name="connsiteX46" fmla="*/ 1175657 w 1894393"/>
              <a:gd name="connsiteY46" fmla="*/ 163286 h 1034143"/>
              <a:gd name="connsiteX47" fmla="*/ 1077686 w 1894393"/>
              <a:gd name="connsiteY47" fmla="*/ 130629 h 1034143"/>
              <a:gd name="connsiteX48" fmla="*/ 1045029 w 1894393"/>
              <a:gd name="connsiteY48" fmla="*/ 119743 h 1034143"/>
              <a:gd name="connsiteX49" fmla="*/ 1012372 w 1894393"/>
              <a:gd name="connsiteY49" fmla="*/ 108857 h 1034143"/>
              <a:gd name="connsiteX50" fmla="*/ 805543 w 1894393"/>
              <a:gd name="connsiteY50" fmla="*/ 87086 h 1034143"/>
              <a:gd name="connsiteX51" fmla="*/ 674915 w 1894393"/>
              <a:gd name="connsiteY51" fmla="*/ 54429 h 1034143"/>
              <a:gd name="connsiteX52" fmla="*/ 642257 w 1894393"/>
              <a:gd name="connsiteY52" fmla="*/ 43543 h 1034143"/>
              <a:gd name="connsiteX53" fmla="*/ 609600 w 1894393"/>
              <a:gd name="connsiteY53" fmla="*/ 21771 h 1034143"/>
              <a:gd name="connsiteX54" fmla="*/ 566057 w 1894393"/>
              <a:gd name="connsiteY54" fmla="*/ 0 h 103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94393" h="1034143">
                <a:moveTo>
                  <a:pt x="936172" y="108857"/>
                </a:moveTo>
                <a:cubicBezTo>
                  <a:pt x="914400" y="105228"/>
                  <a:pt x="892403" y="102759"/>
                  <a:pt x="870857" y="97971"/>
                </a:cubicBezTo>
                <a:cubicBezTo>
                  <a:pt x="859656" y="95482"/>
                  <a:pt x="849674" y="87086"/>
                  <a:pt x="838200" y="87086"/>
                </a:cubicBezTo>
                <a:cubicBezTo>
                  <a:pt x="707522" y="87086"/>
                  <a:pt x="538894" y="99782"/>
                  <a:pt x="402772" y="108857"/>
                </a:cubicBezTo>
                <a:cubicBezTo>
                  <a:pt x="384629" y="112486"/>
                  <a:pt x="363738" y="109480"/>
                  <a:pt x="348343" y="119743"/>
                </a:cubicBezTo>
                <a:cubicBezTo>
                  <a:pt x="318455" y="139668"/>
                  <a:pt x="302031" y="176018"/>
                  <a:pt x="272143" y="195943"/>
                </a:cubicBezTo>
                <a:cubicBezTo>
                  <a:pt x="222408" y="229099"/>
                  <a:pt x="248735" y="208465"/>
                  <a:pt x="195943" y="261257"/>
                </a:cubicBezTo>
                <a:lnTo>
                  <a:pt x="152400" y="304800"/>
                </a:lnTo>
                <a:lnTo>
                  <a:pt x="119743" y="315686"/>
                </a:lnTo>
                <a:cubicBezTo>
                  <a:pt x="105229" y="337457"/>
                  <a:pt x="82546" y="355615"/>
                  <a:pt x="76200" y="381000"/>
                </a:cubicBezTo>
                <a:cubicBezTo>
                  <a:pt x="51940" y="478043"/>
                  <a:pt x="75588" y="446928"/>
                  <a:pt x="32657" y="489857"/>
                </a:cubicBezTo>
                <a:cubicBezTo>
                  <a:pt x="29029" y="518886"/>
                  <a:pt x="23597" y="547745"/>
                  <a:pt x="21772" y="576943"/>
                </a:cubicBezTo>
                <a:cubicBezTo>
                  <a:pt x="3416" y="870640"/>
                  <a:pt x="39370" y="752751"/>
                  <a:pt x="0" y="870857"/>
                </a:cubicBezTo>
                <a:cubicBezTo>
                  <a:pt x="3629" y="907143"/>
                  <a:pt x="-646" y="945119"/>
                  <a:pt x="10886" y="979714"/>
                </a:cubicBezTo>
                <a:cubicBezTo>
                  <a:pt x="15023" y="992126"/>
                  <a:pt x="32184" y="994995"/>
                  <a:pt x="43543" y="1001486"/>
                </a:cubicBezTo>
                <a:cubicBezTo>
                  <a:pt x="81204" y="1023006"/>
                  <a:pt x="83108" y="1021931"/>
                  <a:pt x="119743" y="1034143"/>
                </a:cubicBezTo>
                <a:cubicBezTo>
                  <a:pt x="221343" y="1030514"/>
                  <a:pt x="323044" y="1029057"/>
                  <a:pt x="424543" y="1023257"/>
                </a:cubicBezTo>
                <a:cubicBezTo>
                  <a:pt x="445848" y="1022040"/>
                  <a:pt x="541452" y="1005587"/>
                  <a:pt x="566057" y="1001486"/>
                </a:cubicBezTo>
                <a:cubicBezTo>
                  <a:pt x="587829" y="994229"/>
                  <a:pt x="608868" y="984215"/>
                  <a:pt x="631372" y="979714"/>
                </a:cubicBezTo>
                <a:cubicBezTo>
                  <a:pt x="662453" y="973498"/>
                  <a:pt x="698592" y="967168"/>
                  <a:pt x="729343" y="957943"/>
                </a:cubicBezTo>
                <a:cubicBezTo>
                  <a:pt x="794060" y="938527"/>
                  <a:pt x="810183" y="926327"/>
                  <a:pt x="881743" y="914400"/>
                </a:cubicBezTo>
                <a:cubicBezTo>
                  <a:pt x="903514" y="910771"/>
                  <a:pt x="925511" y="908302"/>
                  <a:pt x="947057" y="903514"/>
                </a:cubicBezTo>
                <a:cubicBezTo>
                  <a:pt x="1030646" y="884939"/>
                  <a:pt x="910708" y="895882"/>
                  <a:pt x="1045029" y="881743"/>
                </a:cubicBezTo>
                <a:cubicBezTo>
                  <a:pt x="1092080" y="876790"/>
                  <a:pt x="1139467" y="875565"/>
                  <a:pt x="1186543" y="870857"/>
                </a:cubicBezTo>
                <a:cubicBezTo>
                  <a:pt x="1212074" y="868304"/>
                  <a:pt x="1237161" y="861939"/>
                  <a:pt x="1262743" y="859971"/>
                </a:cubicBezTo>
                <a:cubicBezTo>
                  <a:pt x="1331578" y="854676"/>
                  <a:pt x="1400629" y="852714"/>
                  <a:pt x="1469572" y="849086"/>
                </a:cubicBezTo>
                <a:cubicBezTo>
                  <a:pt x="1549079" y="822583"/>
                  <a:pt x="1512622" y="832880"/>
                  <a:pt x="1578429" y="816429"/>
                </a:cubicBezTo>
                <a:cubicBezTo>
                  <a:pt x="1592943" y="809172"/>
                  <a:pt x="1607057" y="801050"/>
                  <a:pt x="1621972" y="794657"/>
                </a:cubicBezTo>
                <a:cubicBezTo>
                  <a:pt x="1632519" y="790137"/>
                  <a:pt x="1644948" y="789931"/>
                  <a:pt x="1654629" y="783771"/>
                </a:cubicBezTo>
                <a:cubicBezTo>
                  <a:pt x="1685242" y="764290"/>
                  <a:pt x="1716057" y="744115"/>
                  <a:pt x="1741715" y="718457"/>
                </a:cubicBezTo>
                <a:cubicBezTo>
                  <a:pt x="1752601" y="707571"/>
                  <a:pt x="1761563" y="694339"/>
                  <a:pt x="1774372" y="685800"/>
                </a:cubicBezTo>
                <a:cubicBezTo>
                  <a:pt x="1783919" y="679435"/>
                  <a:pt x="1796143" y="678543"/>
                  <a:pt x="1807029" y="674914"/>
                </a:cubicBezTo>
                <a:cubicBezTo>
                  <a:pt x="1810658" y="664028"/>
                  <a:pt x="1811550" y="651804"/>
                  <a:pt x="1817915" y="642257"/>
                </a:cubicBezTo>
                <a:cubicBezTo>
                  <a:pt x="1826454" y="629448"/>
                  <a:pt x="1840553" y="621289"/>
                  <a:pt x="1850572" y="609600"/>
                </a:cubicBezTo>
                <a:cubicBezTo>
                  <a:pt x="1862379" y="595825"/>
                  <a:pt x="1872343" y="580571"/>
                  <a:pt x="1883229" y="566057"/>
                </a:cubicBezTo>
                <a:cubicBezTo>
                  <a:pt x="1886858" y="555171"/>
                  <a:pt x="1896109" y="544700"/>
                  <a:pt x="1894115" y="533400"/>
                </a:cubicBezTo>
                <a:cubicBezTo>
                  <a:pt x="1885594" y="485116"/>
                  <a:pt x="1880580" y="396215"/>
                  <a:pt x="1828800" y="359229"/>
                </a:cubicBezTo>
                <a:cubicBezTo>
                  <a:pt x="1811583" y="346931"/>
                  <a:pt x="1794120" y="334166"/>
                  <a:pt x="1774372" y="326571"/>
                </a:cubicBezTo>
                <a:cubicBezTo>
                  <a:pt x="1746444" y="315830"/>
                  <a:pt x="1687286" y="304800"/>
                  <a:pt x="1687286" y="304800"/>
                </a:cubicBezTo>
                <a:cubicBezTo>
                  <a:pt x="1630453" y="266912"/>
                  <a:pt x="1679876" y="293873"/>
                  <a:pt x="1600200" y="272143"/>
                </a:cubicBezTo>
                <a:cubicBezTo>
                  <a:pt x="1578060" y="266105"/>
                  <a:pt x="1556657" y="257628"/>
                  <a:pt x="1534886" y="250371"/>
                </a:cubicBezTo>
                <a:cubicBezTo>
                  <a:pt x="1524000" y="246742"/>
                  <a:pt x="1513481" y="241736"/>
                  <a:pt x="1502229" y="239486"/>
                </a:cubicBezTo>
                <a:cubicBezTo>
                  <a:pt x="1422640" y="223568"/>
                  <a:pt x="1466116" y="231217"/>
                  <a:pt x="1371600" y="217714"/>
                </a:cubicBezTo>
                <a:cubicBezTo>
                  <a:pt x="1360714" y="214086"/>
                  <a:pt x="1350144" y="209318"/>
                  <a:pt x="1338943" y="206829"/>
                </a:cubicBezTo>
                <a:cubicBezTo>
                  <a:pt x="1317397" y="202041"/>
                  <a:pt x="1294568" y="202923"/>
                  <a:pt x="1273629" y="195943"/>
                </a:cubicBezTo>
                <a:cubicBezTo>
                  <a:pt x="1261217" y="191806"/>
                  <a:pt x="1253384" y="178308"/>
                  <a:pt x="1240972" y="174171"/>
                </a:cubicBezTo>
                <a:cubicBezTo>
                  <a:pt x="1220033" y="167191"/>
                  <a:pt x="1197429" y="166914"/>
                  <a:pt x="1175657" y="163286"/>
                </a:cubicBezTo>
                <a:lnTo>
                  <a:pt x="1077686" y="130629"/>
                </a:lnTo>
                <a:lnTo>
                  <a:pt x="1045029" y="119743"/>
                </a:lnTo>
                <a:cubicBezTo>
                  <a:pt x="1034143" y="116114"/>
                  <a:pt x="1023731" y="110480"/>
                  <a:pt x="1012372" y="108857"/>
                </a:cubicBezTo>
                <a:cubicBezTo>
                  <a:pt x="892917" y="91792"/>
                  <a:pt x="961741" y="100102"/>
                  <a:pt x="805543" y="87086"/>
                </a:cubicBezTo>
                <a:cubicBezTo>
                  <a:pt x="717593" y="72427"/>
                  <a:pt x="761167" y="83179"/>
                  <a:pt x="674915" y="54429"/>
                </a:cubicBezTo>
                <a:lnTo>
                  <a:pt x="642257" y="43543"/>
                </a:lnTo>
                <a:cubicBezTo>
                  <a:pt x="631371" y="36286"/>
                  <a:pt x="621302" y="27622"/>
                  <a:pt x="609600" y="21771"/>
                </a:cubicBezTo>
                <a:cubicBezTo>
                  <a:pt x="559565" y="-3247"/>
                  <a:pt x="590651" y="24594"/>
                  <a:pt x="56605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39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8" grpId="0"/>
      <p:bldP spid="11" grpId="0" animBg="1"/>
      <p:bldP spid="12" grpId="0"/>
      <p:bldP spid="14" grpId="0"/>
      <p:bldP spid="15" grpId="0" animBg="1"/>
      <p:bldP spid="30" grpId="0"/>
      <p:bldP spid="34" grpId="0"/>
      <p:bldP spid="2058" grpId="0"/>
      <p:bldP spid="51" grpId="0"/>
      <p:bldP spid="2059" grpId="0" animBg="1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</a:t>
            </a:r>
            <a:r>
              <a:rPr lang="el-GR" dirty="0" smtClean="0"/>
              <a:t>α</a:t>
            </a:r>
            <a:r>
              <a:rPr lang="en-US" dirty="0" err="1" smtClean="0"/>
              <a:t>lpha</a:t>
            </a:r>
            <a:r>
              <a:rPr lang="en-US" dirty="0" smtClean="0"/>
              <a:t>?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478334" cy="4872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олилиния 3"/>
          <p:cNvSpPr/>
          <p:nvPr/>
        </p:nvSpPr>
        <p:spPr>
          <a:xfrm>
            <a:off x="6080649" y="1913586"/>
            <a:ext cx="2307775" cy="1443406"/>
          </a:xfrm>
          <a:custGeom>
            <a:avLst/>
            <a:gdLst>
              <a:gd name="connsiteX0" fmla="*/ 0 w 2307775"/>
              <a:gd name="connsiteY0" fmla="*/ 0 h 1164772"/>
              <a:gd name="connsiteX1" fmla="*/ 10886 w 2307775"/>
              <a:gd name="connsiteY1" fmla="*/ 239486 h 1164772"/>
              <a:gd name="connsiteX2" fmla="*/ 43543 w 2307775"/>
              <a:gd name="connsiteY2" fmla="*/ 359229 h 1164772"/>
              <a:gd name="connsiteX3" fmla="*/ 54429 w 2307775"/>
              <a:gd name="connsiteY3" fmla="*/ 402772 h 1164772"/>
              <a:gd name="connsiteX4" fmla="*/ 76200 w 2307775"/>
              <a:gd name="connsiteY4" fmla="*/ 468086 h 1164772"/>
              <a:gd name="connsiteX5" fmla="*/ 97972 w 2307775"/>
              <a:gd name="connsiteY5" fmla="*/ 533400 h 1164772"/>
              <a:gd name="connsiteX6" fmla="*/ 119743 w 2307775"/>
              <a:gd name="connsiteY6" fmla="*/ 598715 h 1164772"/>
              <a:gd name="connsiteX7" fmla="*/ 141514 w 2307775"/>
              <a:gd name="connsiteY7" fmla="*/ 631372 h 1164772"/>
              <a:gd name="connsiteX8" fmla="*/ 195943 w 2307775"/>
              <a:gd name="connsiteY8" fmla="*/ 729343 h 1164772"/>
              <a:gd name="connsiteX9" fmla="*/ 239486 w 2307775"/>
              <a:gd name="connsiteY9" fmla="*/ 772886 h 1164772"/>
              <a:gd name="connsiteX10" fmla="*/ 272143 w 2307775"/>
              <a:gd name="connsiteY10" fmla="*/ 805543 h 1164772"/>
              <a:gd name="connsiteX11" fmla="*/ 293914 w 2307775"/>
              <a:gd name="connsiteY11" fmla="*/ 827315 h 1164772"/>
              <a:gd name="connsiteX12" fmla="*/ 326572 w 2307775"/>
              <a:gd name="connsiteY12" fmla="*/ 838200 h 1164772"/>
              <a:gd name="connsiteX13" fmla="*/ 381000 w 2307775"/>
              <a:gd name="connsiteY13" fmla="*/ 881743 h 1164772"/>
              <a:gd name="connsiteX14" fmla="*/ 413657 w 2307775"/>
              <a:gd name="connsiteY14" fmla="*/ 892629 h 1164772"/>
              <a:gd name="connsiteX15" fmla="*/ 457200 w 2307775"/>
              <a:gd name="connsiteY15" fmla="*/ 936172 h 1164772"/>
              <a:gd name="connsiteX16" fmla="*/ 478972 w 2307775"/>
              <a:gd name="connsiteY16" fmla="*/ 957943 h 1164772"/>
              <a:gd name="connsiteX17" fmla="*/ 544286 w 2307775"/>
              <a:gd name="connsiteY17" fmla="*/ 1001486 h 1164772"/>
              <a:gd name="connsiteX18" fmla="*/ 576943 w 2307775"/>
              <a:gd name="connsiteY18" fmla="*/ 1023257 h 1164772"/>
              <a:gd name="connsiteX19" fmla="*/ 609600 w 2307775"/>
              <a:gd name="connsiteY19" fmla="*/ 1034143 h 1164772"/>
              <a:gd name="connsiteX20" fmla="*/ 664029 w 2307775"/>
              <a:gd name="connsiteY20" fmla="*/ 1077686 h 1164772"/>
              <a:gd name="connsiteX21" fmla="*/ 696686 w 2307775"/>
              <a:gd name="connsiteY21" fmla="*/ 1088572 h 1164772"/>
              <a:gd name="connsiteX22" fmla="*/ 729343 w 2307775"/>
              <a:gd name="connsiteY22" fmla="*/ 1110343 h 1164772"/>
              <a:gd name="connsiteX23" fmla="*/ 849086 w 2307775"/>
              <a:gd name="connsiteY23" fmla="*/ 1143000 h 1164772"/>
              <a:gd name="connsiteX24" fmla="*/ 881743 w 2307775"/>
              <a:gd name="connsiteY24" fmla="*/ 1153886 h 1164772"/>
              <a:gd name="connsiteX25" fmla="*/ 1001486 w 2307775"/>
              <a:gd name="connsiteY25" fmla="*/ 1164772 h 1164772"/>
              <a:gd name="connsiteX26" fmla="*/ 1219200 w 2307775"/>
              <a:gd name="connsiteY26" fmla="*/ 1153886 h 1164772"/>
              <a:gd name="connsiteX27" fmla="*/ 1284514 w 2307775"/>
              <a:gd name="connsiteY27" fmla="*/ 1121229 h 1164772"/>
              <a:gd name="connsiteX28" fmla="*/ 1306286 w 2307775"/>
              <a:gd name="connsiteY28" fmla="*/ 1099457 h 1164772"/>
              <a:gd name="connsiteX29" fmla="*/ 1338943 w 2307775"/>
              <a:gd name="connsiteY29" fmla="*/ 1088572 h 1164772"/>
              <a:gd name="connsiteX30" fmla="*/ 1360714 w 2307775"/>
              <a:gd name="connsiteY30" fmla="*/ 1066800 h 1164772"/>
              <a:gd name="connsiteX31" fmla="*/ 1426029 w 2307775"/>
              <a:gd name="connsiteY31" fmla="*/ 1045029 h 1164772"/>
              <a:gd name="connsiteX32" fmla="*/ 1491343 w 2307775"/>
              <a:gd name="connsiteY32" fmla="*/ 1012372 h 1164772"/>
              <a:gd name="connsiteX33" fmla="*/ 1534886 w 2307775"/>
              <a:gd name="connsiteY33" fmla="*/ 990600 h 1164772"/>
              <a:gd name="connsiteX34" fmla="*/ 1567543 w 2307775"/>
              <a:gd name="connsiteY34" fmla="*/ 979715 h 1164772"/>
              <a:gd name="connsiteX35" fmla="*/ 1589314 w 2307775"/>
              <a:gd name="connsiteY35" fmla="*/ 957943 h 1164772"/>
              <a:gd name="connsiteX36" fmla="*/ 1654629 w 2307775"/>
              <a:gd name="connsiteY36" fmla="*/ 936172 h 1164772"/>
              <a:gd name="connsiteX37" fmla="*/ 1763486 w 2307775"/>
              <a:gd name="connsiteY37" fmla="*/ 849086 h 1164772"/>
              <a:gd name="connsiteX38" fmla="*/ 1785257 w 2307775"/>
              <a:gd name="connsiteY38" fmla="*/ 816429 h 1164772"/>
              <a:gd name="connsiteX39" fmla="*/ 1828800 w 2307775"/>
              <a:gd name="connsiteY39" fmla="*/ 805543 h 1164772"/>
              <a:gd name="connsiteX40" fmla="*/ 1883229 w 2307775"/>
              <a:gd name="connsiteY40" fmla="*/ 751115 h 1164772"/>
              <a:gd name="connsiteX41" fmla="*/ 1905000 w 2307775"/>
              <a:gd name="connsiteY41" fmla="*/ 729343 h 1164772"/>
              <a:gd name="connsiteX42" fmla="*/ 1937657 w 2307775"/>
              <a:gd name="connsiteY42" fmla="*/ 718457 h 1164772"/>
              <a:gd name="connsiteX43" fmla="*/ 1981200 w 2307775"/>
              <a:gd name="connsiteY43" fmla="*/ 674915 h 1164772"/>
              <a:gd name="connsiteX44" fmla="*/ 2024743 w 2307775"/>
              <a:gd name="connsiteY44" fmla="*/ 631372 h 1164772"/>
              <a:gd name="connsiteX45" fmla="*/ 2035629 w 2307775"/>
              <a:gd name="connsiteY45" fmla="*/ 598715 h 1164772"/>
              <a:gd name="connsiteX46" fmla="*/ 2079172 w 2307775"/>
              <a:gd name="connsiteY46" fmla="*/ 544286 h 1164772"/>
              <a:gd name="connsiteX47" fmla="*/ 2090057 w 2307775"/>
              <a:gd name="connsiteY47" fmla="*/ 511629 h 1164772"/>
              <a:gd name="connsiteX48" fmla="*/ 2111829 w 2307775"/>
              <a:gd name="connsiteY48" fmla="*/ 489857 h 1164772"/>
              <a:gd name="connsiteX49" fmla="*/ 2155372 w 2307775"/>
              <a:gd name="connsiteY49" fmla="*/ 435429 h 1164772"/>
              <a:gd name="connsiteX50" fmla="*/ 2166257 w 2307775"/>
              <a:gd name="connsiteY50" fmla="*/ 402772 h 1164772"/>
              <a:gd name="connsiteX51" fmla="*/ 2188029 w 2307775"/>
              <a:gd name="connsiteY51" fmla="*/ 381000 h 1164772"/>
              <a:gd name="connsiteX52" fmla="*/ 2231572 w 2307775"/>
              <a:gd name="connsiteY52" fmla="*/ 326572 h 1164772"/>
              <a:gd name="connsiteX53" fmla="*/ 2253343 w 2307775"/>
              <a:gd name="connsiteY53" fmla="*/ 261257 h 1164772"/>
              <a:gd name="connsiteX54" fmla="*/ 2275114 w 2307775"/>
              <a:gd name="connsiteY54" fmla="*/ 228600 h 1164772"/>
              <a:gd name="connsiteX55" fmla="*/ 2296886 w 2307775"/>
              <a:gd name="connsiteY55" fmla="*/ 163286 h 1164772"/>
              <a:gd name="connsiteX56" fmla="*/ 2307772 w 2307775"/>
              <a:gd name="connsiteY56" fmla="*/ 76200 h 116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307775" h="1164772">
                <a:moveTo>
                  <a:pt x="0" y="0"/>
                </a:moveTo>
                <a:cubicBezTo>
                  <a:pt x="3629" y="79829"/>
                  <a:pt x="4983" y="159793"/>
                  <a:pt x="10886" y="239486"/>
                </a:cubicBezTo>
                <a:cubicBezTo>
                  <a:pt x="14850" y="292994"/>
                  <a:pt x="30090" y="305417"/>
                  <a:pt x="43543" y="359229"/>
                </a:cubicBezTo>
                <a:cubicBezTo>
                  <a:pt x="47172" y="373743"/>
                  <a:pt x="50130" y="388442"/>
                  <a:pt x="54429" y="402772"/>
                </a:cubicBezTo>
                <a:cubicBezTo>
                  <a:pt x="61023" y="424753"/>
                  <a:pt x="68943" y="446315"/>
                  <a:pt x="76200" y="468086"/>
                </a:cubicBezTo>
                <a:lnTo>
                  <a:pt x="97972" y="533400"/>
                </a:lnTo>
                <a:cubicBezTo>
                  <a:pt x="97973" y="533404"/>
                  <a:pt x="119741" y="598712"/>
                  <a:pt x="119743" y="598715"/>
                </a:cubicBezTo>
                <a:cubicBezTo>
                  <a:pt x="127000" y="609601"/>
                  <a:pt x="135663" y="619670"/>
                  <a:pt x="141514" y="631372"/>
                </a:cubicBezTo>
                <a:cubicBezTo>
                  <a:pt x="168891" y="686125"/>
                  <a:pt x="127300" y="660700"/>
                  <a:pt x="195943" y="729343"/>
                </a:cubicBezTo>
                <a:lnTo>
                  <a:pt x="239486" y="772886"/>
                </a:lnTo>
                <a:lnTo>
                  <a:pt x="272143" y="805543"/>
                </a:lnTo>
                <a:cubicBezTo>
                  <a:pt x="279400" y="812800"/>
                  <a:pt x="284177" y="824070"/>
                  <a:pt x="293914" y="827315"/>
                </a:cubicBezTo>
                <a:lnTo>
                  <a:pt x="326572" y="838200"/>
                </a:lnTo>
                <a:cubicBezTo>
                  <a:pt x="346823" y="858452"/>
                  <a:pt x="353534" y="868010"/>
                  <a:pt x="381000" y="881743"/>
                </a:cubicBezTo>
                <a:cubicBezTo>
                  <a:pt x="391263" y="886875"/>
                  <a:pt x="402771" y="889000"/>
                  <a:pt x="413657" y="892629"/>
                </a:cubicBezTo>
                <a:cubicBezTo>
                  <a:pt x="433010" y="950685"/>
                  <a:pt x="408819" y="907144"/>
                  <a:pt x="457200" y="936172"/>
                </a:cubicBezTo>
                <a:cubicBezTo>
                  <a:pt x="466001" y="941452"/>
                  <a:pt x="470761" y="951785"/>
                  <a:pt x="478972" y="957943"/>
                </a:cubicBezTo>
                <a:cubicBezTo>
                  <a:pt x="499905" y="973642"/>
                  <a:pt x="522515" y="986972"/>
                  <a:pt x="544286" y="1001486"/>
                </a:cubicBezTo>
                <a:cubicBezTo>
                  <a:pt x="555172" y="1008743"/>
                  <a:pt x="564532" y="1019120"/>
                  <a:pt x="576943" y="1023257"/>
                </a:cubicBezTo>
                <a:lnTo>
                  <a:pt x="609600" y="1034143"/>
                </a:lnTo>
                <a:cubicBezTo>
                  <a:pt x="629851" y="1054394"/>
                  <a:pt x="636564" y="1063953"/>
                  <a:pt x="664029" y="1077686"/>
                </a:cubicBezTo>
                <a:cubicBezTo>
                  <a:pt x="674292" y="1082818"/>
                  <a:pt x="686423" y="1083440"/>
                  <a:pt x="696686" y="1088572"/>
                </a:cubicBezTo>
                <a:cubicBezTo>
                  <a:pt x="708388" y="1094423"/>
                  <a:pt x="717388" y="1105030"/>
                  <a:pt x="729343" y="1110343"/>
                </a:cubicBezTo>
                <a:cubicBezTo>
                  <a:pt x="789403" y="1137036"/>
                  <a:pt x="790541" y="1128364"/>
                  <a:pt x="849086" y="1143000"/>
                </a:cubicBezTo>
                <a:cubicBezTo>
                  <a:pt x="860218" y="1145783"/>
                  <a:pt x="870384" y="1152263"/>
                  <a:pt x="881743" y="1153886"/>
                </a:cubicBezTo>
                <a:cubicBezTo>
                  <a:pt x="921419" y="1159554"/>
                  <a:pt x="961572" y="1161143"/>
                  <a:pt x="1001486" y="1164772"/>
                </a:cubicBezTo>
                <a:cubicBezTo>
                  <a:pt x="1074057" y="1161143"/>
                  <a:pt x="1146811" y="1160181"/>
                  <a:pt x="1219200" y="1153886"/>
                </a:cubicBezTo>
                <a:cubicBezTo>
                  <a:pt x="1241773" y="1151923"/>
                  <a:pt x="1267958" y="1134474"/>
                  <a:pt x="1284514" y="1121229"/>
                </a:cubicBezTo>
                <a:cubicBezTo>
                  <a:pt x="1292528" y="1114818"/>
                  <a:pt x="1297485" y="1104737"/>
                  <a:pt x="1306286" y="1099457"/>
                </a:cubicBezTo>
                <a:cubicBezTo>
                  <a:pt x="1316125" y="1093554"/>
                  <a:pt x="1328057" y="1092200"/>
                  <a:pt x="1338943" y="1088572"/>
                </a:cubicBezTo>
                <a:cubicBezTo>
                  <a:pt x="1346200" y="1081315"/>
                  <a:pt x="1351534" y="1071390"/>
                  <a:pt x="1360714" y="1066800"/>
                </a:cubicBezTo>
                <a:cubicBezTo>
                  <a:pt x="1381240" y="1056537"/>
                  <a:pt x="1426029" y="1045029"/>
                  <a:pt x="1426029" y="1045029"/>
                </a:cubicBezTo>
                <a:cubicBezTo>
                  <a:pt x="1465719" y="1005337"/>
                  <a:pt x="1427143" y="1036447"/>
                  <a:pt x="1491343" y="1012372"/>
                </a:cubicBezTo>
                <a:cubicBezTo>
                  <a:pt x="1506537" y="1006674"/>
                  <a:pt x="1519970" y="996992"/>
                  <a:pt x="1534886" y="990600"/>
                </a:cubicBezTo>
                <a:cubicBezTo>
                  <a:pt x="1545433" y="986080"/>
                  <a:pt x="1556657" y="983343"/>
                  <a:pt x="1567543" y="979715"/>
                </a:cubicBezTo>
                <a:cubicBezTo>
                  <a:pt x="1574800" y="972458"/>
                  <a:pt x="1580134" y="962533"/>
                  <a:pt x="1589314" y="957943"/>
                </a:cubicBezTo>
                <a:cubicBezTo>
                  <a:pt x="1609840" y="947680"/>
                  <a:pt x="1654629" y="936172"/>
                  <a:pt x="1654629" y="936172"/>
                </a:cubicBezTo>
                <a:cubicBezTo>
                  <a:pt x="1689566" y="912881"/>
                  <a:pt x="1738669" y="886312"/>
                  <a:pt x="1763486" y="849086"/>
                </a:cubicBezTo>
                <a:cubicBezTo>
                  <a:pt x="1770743" y="838200"/>
                  <a:pt x="1774371" y="823686"/>
                  <a:pt x="1785257" y="816429"/>
                </a:cubicBezTo>
                <a:cubicBezTo>
                  <a:pt x="1797705" y="808130"/>
                  <a:pt x="1814286" y="809172"/>
                  <a:pt x="1828800" y="805543"/>
                </a:cubicBezTo>
                <a:lnTo>
                  <a:pt x="1883229" y="751115"/>
                </a:lnTo>
                <a:cubicBezTo>
                  <a:pt x="1890486" y="743858"/>
                  <a:pt x="1895264" y="732589"/>
                  <a:pt x="1905000" y="729343"/>
                </a:cubicBezTo>
                <a:lnTo>
                  <a:pt x="1937657" y="718457"/>
                </a:lnTo>
                <a:cubicBezTo>
                  <a:pt x="1966687" y="631369"/>
                  <a:pt x="1923142" y="732973"/>
                  <a:pt x="1981200" y="674915"/>
                </a:cubicBezTo>
                <a:cubicBezTo>
                  <a:pt x="2039257" y="616858"/>
                  <a:pt x="1937659" y="660398"/>
                  <a:pt x="2024743" y="631372"/>
                </a:cubicBezTo>
                <a:cubicBezTo>
                  <a:pt x="2028372" y="620486"/>
                  <a:pt x="2030497" y="608978"/>
                  <a:pt x="2035629" y="598715"/>
                </a:cubicBezTo>
                <a:cubicBezTo>
                  <a:pt x="2049363" y="571247"/>
                  <a:pt x="2058919" y="564538"/>
                  <a:pt x="2079172" y="544286"/>
                </a:cubicBezTo>
                <a:cubicBezTo>
                  <a:pt x="2082800" y="533400"/>
                  <a:pt x="2084154" y="521468"/>
                  <a:pt x="2090057" y="511629"/>
                </a:cubicBezTo>
                <a:cubicBezTo>
                  <a:pt x="2095337" y="502828"/>
                  <a:pt x="2105418" y="497871"/>
                  <a:pt x="2111829" y="489857"/>
                </a:cubicBezTo>
                <a:cubicBezTo>
                  <a:pt x="2166753" y="421202"/>
                  <a:pt x="2102807" y="487992"/>
                  <a:pt x="2155372" y="435429"/>
                </a:cubicBezTo>
                <a:cubicBezTo>
                  <a:pt x="2159000" y="424543"/>
                  <a:pt x="2160354" y="412611"/>
                  <a:pt x="2166257" y="402772"/>
                </a:cubicBezTo>
                <a:cubicBezTo>
                  <a:pt x="2171537" y="393971"/>
                  <a:pt x="2181618" y="389014"/>
                  <a:pt x="2188029" y="381000"/>
                </a:cubicBezTo>
                <a:cubicBezTo>
                  <a:pt x="2242953" y="312345"/>
                  <a:pt x="2179007" y="379135"/>
                  <a:pt x="2231572" y="326572"/>
                </a:cubicBezTo>
                <a:cubicBezTo>
                  <a:pt x="2238829" y="304800"/>
                  <a:pt x="2240613" y="280352"/>
                  <a:pt x="2253343" y="261257"/>
                </a:cubicBezTo>
                <a:cubicBezTo>
                  <a:pt x="2260600" y="250371"/>
                  <a:pt x="2269801" y="240555"/>
                  <a:pt x="2275114" y="228600"/>
                </a:cubicBezTo>
                <a:cubicBezTo>
                  <a:pt x="2284435" y="207629"/>
                  <a:pt x="2296886" y="163286"/>
                  <a:pt x="2296886" y="163286"/>
                </a:cubicBezTo>
                <a:cubicBezTo>
                  <a:pt x="2308285" y="83494"/>
                  <a:pt x="2307772" y="112744"/>
                  <a:pt x="2307772" y="76200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4" idx="2"/>
            <a:endCxn id="4" idx="5"/>
          </p:cNvCxnSpPr>
          <p:nvPr/>
        </p:nvCxnSpPr>
        <p:spPr>
          <a:xfrm>
            <a:off x="6124192" y="2358749"/>
            <a:ext cx="54429" cy="2158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6228184" y="2637100"/>
            <a:ext cx="54429" cy="2158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endCxn id="4" idx="21"/>
          </p:cNvCxnSpPr>
          <p:nvPr/>
        </p:nvCxnSpPr>
        <p:spPr>
          <a:xfrm>
            <a:off x="6300192" y="2852936"/>
            <a:ext cx="477143" cy="409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10"/>
            <a:endCxn id="4" idx="15"/>
          </p:cNvCxnSpPr>
          <p:nvPr/>
        </p:nvCxnSpPr>
        <p:spPr>
          <a:xfrm>
            <a:off x="6352792" y="2911829"/>
            <a:ext cx="185057" cy="1618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4" idx="25"/>
          </p:cNvCxnSpPr>
          <p:nvPr/>
        </p:nvCxnSpPr>
        <p:spPr>
          <a:xfrm>
            <a:off x="6821827" y="3285172"/>
            <a:ext cx="260308" cy="718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6080649" y="2276873"/>
            <a:ext cx="97972" cy="127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7841930" y="1547500"/>
                <a:ext cx="690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J(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930" y="1547500"/>
                <a:ext cx="69051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018" t="-8333" r="-7018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олилиния 20"/>
          <p:cNvSpPr/>
          <p:nvPr/>
        </p:nvSpPr>
        <p:spPr>
          <a:xfrm>
            <a:off x="6012160" y="4361858"/>
            <a:ext cx="2307775" cy="1443406"/>
          </a:xfrm>
          <a:custGeom>
            <a:avLst/>
            <a:gdLst>
              <a:gd name="connsiteX0" fmla="*/ 0 w 2307775"/>
              <a:gd name="connsiteY0" fmla="*/ 0 h 1164772"/>
              <a:gd name="connsiteX1" fmla="*/ 10886 w 2307775"/>
              <a:gd name="connsiteY1" fmla="*/ 239486 h 1164772"/>
              <a:gd name="connsiteX2" fmla="*/ 43543 w 2307775"/>
              <a:gd name="connsiteY2" fmla="*/ 359229 h 1164772"/>
              <a:gd name="connsiteX3" fmla="*/ 54429 w 2307775"/>
              <a:gd name="connsiteY3" fmla="*/ 402772 h 1164772"/>
              <a:gd name="connsiteX4" fmla="*/ 76200 w 2307775"/>
              <a:gd name="connsiteY4" fmla="*/ 468086 h 1164772"/>
              <a:gd name="connsiteX5" fmla="*/ 97972 w 2307775"/>
              <a:gd name="connsiteY5" fmla="*/ 533400 h 1164772"/>
              <a:gd name="connsiteX6" fmla="*/ 119743 w 2307775"/>
              <a:gd name="connsiteY6" fmla="*/ 598715 h 1164772"/>
              <a:gd name="connsiteX7" fmla="*/ 141514 w 2307775"/>
              <a:gd name="connsiteY7" fmla="*/ 631372 h 1164772"/>
              <a:gd name="connsiteX8" fmla="*/ 195943 w 2307775"/>
              <a:gd name="connsiteY8" fmla="*/ 729343 h 1164772"/>
              <a:gd name="connsiteX9" fmla="*/ 239486 w 2307775"/>
              <a:gd name="connsiteY9" fmla="*/ 772886 h 1164772"/>
              <a:gd name="connsiteX10" fmla="*/ 272143 w 2307775"/>
              <a:gd name="connsiteY10" fmla="*/ 805543 h 1164772"/>
              <a:gd name="connsiteX11" fmla="*/ 293914 w 2307775"/>
              <a:gd name="connsiteY11" fmla="*/ 827315 h 1164772"/>
              <a:gd name="connsiteX12" fmla="*/ 326572 w 2307775"/>
              <a:gd name="connsiteY12" fmla="*/ 838200 h 1164772"/>
              <a:gd name="connsiteX13" fmla="*/ 381000 w 2307775"/>
              <a:gd name="connsiteY13" fmla="*/ 881743 h 1164772"/>
              <a:gd name="connsiteX14" fmla="*/ 413657 w 2307775"/>
              <a:gd name="connsiteY14" fmla="*/ 892629 h 1164772"/>
              <a:gd name="connsiteX15" fmla="*/ 457200 w 2307775"/>
              <a:gd name="connsiteY15" fmla="*/ 936172 h 1164772"/>
              <a:gd name="connsiteX16" fmla="*/ 478972 w 2307775"/>
              <a:gd name="connsiteY16" fmla="*/ 957943 h 1164772"/>
              <a:gd name="connsiteX17" fmla="*/ 544286 w 2307775"/>
              <a:gd name="connsiteY17" fmla="*/ 1001486 h 1164772"/>
              <a:gd name="connsiteX18" fmla="*/ 576943 w 2307775"/>
              <a:gd name="connsiteY18" fmla="*/ 1023257 h 1164772"/>
              <a:gd name="connsiteX19" fmla="*/ 609600 w 2307775"/>
              <a:gd name="connsiteY19" fmla="*/ 1034143 h 1164772"/>
              <a:gd name="connsiteX20" fmla="*/ 664029 w 2307775"/>
              <a:gd name="connsiteY20" fmla="*/ 1077686 h 1164772"/>
              <a:gd name="connsiteX21" fmla="*/ 696686 w 2307775"/>
              <a:gd name="connsiteY21" fmla="*/ 1088572 h 1164772"/>
              <a:gd name="connsiteX22" fmla="*/ 729343 w 2307775"/>
              <a:gd name="connsiteY22" fmla="*/ 1110343 h 1164772"/>
              <a:gd name="connsiteX23" fmla="*/ 849086 w 2307775"/>
              <a:gd name="connsiteY23" fmla="*/ 1143000 h 1164772"/>
              <a:gd name="connsiteX24" fmla="*/ 881743 w 2307775"/>
              <a:gd name="connsiteY24" fmla="*/ 1153886 h 1164772"/>
              <a:gd name="connsiteX25" fmla="*/ 1001486 w 2307775"/>
              <a:gd name="connsiteY25" fmla="*/ 1164772 h 1164772"/>
              <a:gd name="connsiteX26" fmla="*/ 1219200 w 2307775"/>
              <a:gd name="connsiteY26" fmla="*/ 1153886 h 1164772"/>
              <a:gd name="connsiteX27" fmla="*/ 1284514 w 2307775"/>
              <a:gd name="connsiteY27" fmla="*/ 1121229 h 1164772"/>
              <a:gd name="connsiteX28" fmla="*/ 1306286 w 2307775"/>
              <a:gd name="connsiteY28" fmla="*/ 1099457 h 1164772"/>
              <a:gd name="connsiteX29" fmla="*/ 1338943 w 2307775"/>
              <a:gd name="connsiteY29" fmla="*/ 1088572 h 1164772"/>
              <a:gd name="connsiteX30" fmla="*/ 1360714 w 2307775"/>
              <a:gd name="connsiteY30" fmla="*/ 1066800 h 1164772"/>
              <a:gd name="connsiteX31" fmla="*/ 1426029 w 2307775"/>
              <a:gd name="connsiteY31" fmla="*/ 1045029 h 1164772"/>
              <a:gd name="connsiteX32" fmla="*/ 1491343 w 2307775"/>
              <a:gd name="connsiteY32" fmla="*/ 1012372 h 1164772"/>
              <a:gd name="connsiteX33" fmla="*/ 1534886 w 2307775"/>
              <a:gd name="connsiteY33" fmla="*/ 990600 h 1164772"/>
              <a:gd name="connsiteX34" fmla="*/ 1567543 w 2307775"/>
              <a:gd name="connsiteY34" fmla="*/ 979715 h 1164772"/>
              <a:gd name="connsiteX35" fmla="*/ 1589314 w 2307775"/>
              <a:gd name="connsiteY35" fmla="*/ 957943 h 1164772"/>
              <a:gd name="connsiteX36" fmla="*/ 1654629 w 2307775"/>
              <a:gd name="connsiteY36" fmla="*/ 936172 h 1164772"/>
              <a:gd name="connsiteX37" fmla="*/ 1763486 w 2307775"/>
              <a:gd name="connsiteY37" fmla="*/ 849086 h 1164772"/>
              <a:gd name="connsiteX38" fmla="*/ 1785257 w 2307775"/>
              <a:gd name="connsiteY38" fmla="*/ 816429 h 1164772"/>
              <a:gd name="connsiteX39" fmla="*/ 1828800 w 2307775"/>
              <a:gd name="connsiteY39" fmla="*/ 805543 h 1164772"/>
              <a:gd name="connsiteX40" fmla="*/ 1883229 w 2307775"/>
              <a:gd name="connsiteY40" fmla="*/ 751115 h 1164772"/>
              <a:gd name="connsiteX41" fmla="*/ 1905000 w 2307775"/>
              <a:gd name="connsiteY41" fmla="*/ 729343 h 1164772"/>
              <a:gd name="connsiteX42" fmla="*/ 1937657 w 2307775"/>
              <a:gd name="connsiteY42" fmla="*/ 718457 h 1164772"/>
              <a:gd name="connsiteX43" fmla="*/ 1981200 w 2307775"/>
              <a:gd name="connsiteY43" fmla="*/ 674915 h 1164772"/>
              <a:gd name="connsiteX44" fmla="*/ 2024743 w 2307775"/>
              <a:gd name="connsiteY44" fmla="*/ 631372 h 1164772"/>
              <a:gd name="connsiteX45" fmla="*/ 2035629 w 2307775"/>
              <a:gd name="connsiteY45" fmla="*/ 598715 h 1164772"/>
              <a:gd name="connsiteX46" fmla="*/ 2079172 w 2307775"/>
              <a:gd name="connsiteY46" fmla="*/ 544286 h 1164772"/>
              <a:gd name="connsiteX47" fmla="*/ 2090057 w 2307775"/>
              <a:gd name="connsiteY47" fmla="*/ 511629 h 1164772"/>
              <a:gd name="connsiteX48" fmla="*/ 2111829 w 2307775"/>
              <a:gd name="connsiteY48" fmla="*/ 489857 h 1164772"/>
              <a:gd name="connsiteX49" fmla="*/ 2155372 w 2307775"/>
              <a:gd name="connsiteY49" fmla="*/ 435429 h 1164772"/>
              <a:gd name="connsiteX50" fmla="*/ 2166257 w 2307775"/>
              <a:gd name="connsiteY50" fmla="*/ 402772 h 1164772"/>
              <a:gd name="connsiteX51" fmla="*/ 2188029 w 2307775"/>
              <a:gd name="connsiteY51" fmla="*/ 381000 h 1164772"/>
              <a:gd name="connsiteX52" fmla="*/ 2231572 w 2307775"/>
              <a:gd name="connsiteY52" fmla="*/ 326572 h 1164772"/>
              <a:gd name="connsiteX53" fmla="*/ 2253343 w 2307775"/>
              <a:gd name="connsiteY53" fmla="*/ 261257 h 1164772"/>
              <a:gd name="connsiteX54" fmla="*/ 2275114 w 2307775"/>
              <a:gd name="connsiteY54" fmla="*/ 228600 h 1164772"/>
              <a:gd name="connsiteX55" fmla="*/ 2296886 w 2307775"/>
              <a:gd name="connsiteY55" fmla="*/ 163286 h 1164772"/>
              <a:gd name="connsiteX56" fmla="*/ 2307772 w 2307775"/>
              <a:gd name="connsiteY56" fmla="*/ 76200 h 116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307775" h="1164772">
                <a:moveTo>
                  <a:pt x="0" y="0"/>
                </a:moveTo>
                <a:cubicBezTo>
                  <a:pt x="3629" y="79829"/>
                  <a:pt x="4983" y="159793"/>
                  <a:pt x="10886" y="239486"/>
                </a:cubicBezTo>
                <a:cubicBezTo>
                  <a:pt x="14850" y="292994"/>
                  <a:pt x="30090" y="305417"/>
                  <a:pt x="43543" y="359229"/>
                </a:cubicBezTo>
                <a:cubicBezTo>
                  <a:pt x="47172" y="373743"/>
                  <a:pt x="50130" y="388442"/>
                  <a:pt x="54429" y="402772"/>
                </a:cubicBezTo>
                <a:cubicBezTo>
                  <a:pt x="61023" y="424753"/>
                  <a:pt x="68943" y="446315"/>
                  <a:pt x="76200" y="468086"/>
                </a:cubicBezTo>
                <a:lnTo>
                  <a:pt x="97972" y="533400"/>
                </a:lnTo>
                <a:cubicBezTo>
                  <a:pt x="97973" y="533404"/>
                  <a:pt x="119741" y="598712"/>
                  <a:pt x="119743" y="598715"/>
                </a:cubicBezTo>
                <a:cubicBezTo>
                  <a:pt x="127000" y="609601"/>
                  <a:pt x="135663" y="619670"/>
                  <a:pt x="141514" y="631372"/>
                </a:cubicBezTo>
                <a:cubicBezTo>
                  <a:pt x="168891" y="686125"/>
                  <a:pt x="127300" y="660700"/>
                  <a:pt x="195943" y="729343"/>
                </a:cubicBezTo>
                <a:lnTo>
                  <a:pt x="239486" y="772886"/>
                </a:lnTo>
                <a:lnTo>
                  <a:pt x="272143" y="805543"/>
                </a:lnTo>
                <a:cubicBezTo>
                  <a:pt x="279400" y="812800"/>
                  <a:pt x="284177" y="824070"/>
                  <a:pt x="293914" y="827315"/>
                </a:cubicBezTo>
                <a:lnTo>
                  <a:pt x="326572" y="838200"/>
                </a:lnTo>
                <a:cubicBezTo>
                  <a:pt x="346823" y="858452"/>
                  <a:pt x="353534" y="868010"/>
                  <a:pt x="381000" y="881743"/>
                </a:cubicBezTo>
                <a:cubicBezTo>
                  <a:pt x="391263" y="886875"/>
                  <a:pt x="402771" y="889000"/>
                  <a:pt x="413657" y="892629"/>
                </a:cubicBezTo>
                <a:cubicBezTo>
                  <a:pt x="433010" y="950685"/>
                  <a:pt x="408819" y="907144"/>
                  <a:pt x="457200" y="936172"/>
                </a:cubicBezTo>
                <a:cubicBezTo>
                  <a:pt x="466001" y="941452"/>
                  <a:pt x="470761" y="951785"/>
                  <a:pt x="478972" y="957943"/>
                </a:cubicBezTo>
                <a:cubicBezTo>
                  <a:pt x="499905" y="973642"/>
                  <a:pt x="522515" y="986972"/>
                  <a:pt x="544286" y="1001486"/>
                </a:cubicBezTo>
                <a:cubicBezTo>
                  <a:pt x="555172" y="1008743"/>
                  <a:pt x="564532" y="1019120"/>
                  <a:pt x="576943" y="1023257"/>
                </a:cubicBezTo>
                <a:lnTo>
                  <a:pt x="609600" y="1034143"/>
                </a:lnTo>
                <a:cubicBezTo>
                  <a:pt x="629851" y="1054394"/>
                  <a:pt x="636564" y="1063953"/>
                  <a:pt x="664029" y="1077686"/>
                </a:cubicBezTo>
                <a:cubicBezTo>
                  <a:pt x="674292" y="1082818"/>
                  <a:pt x="686423" y="1083440"/>
                  <a:pt x="696686" y="1088572"/>
                </a:cubicBezTo>
                <a:cubicBezTo>
                  <a:pt x="708388" y="1094423"/>
                  <a:pt x="717388" y="1105030"/>
                  <a:pt x="729343" y="1110343"/>
                </a:cubicBezTo>
                <a:cubicBezTo>
                  <a:pt x="789403" y="1137036"/>
                  <a:pt x="790541" y="1128364"/>
                  <a:pt x="849086" y="1143000"/>
                </a:cubicBezTo>
                <a:cubicBezTo>
                  <a:pt x="860218" y="1145783"/>
                  <a:pt x="870384" y="1152263"/>
                  <a:pt x="881743" y="1153886"/>
                </a:cubicBezTo>
                <a:cubicBezTo>
                  <a:pt x="921419" y="1159554"/>
                  <a:pt x="961572" y="1161143"/>
                  <a:pt x="1001486" y="1164772"/>
                </a:cubicBezTo>
                <a:cubicBezTo>
                  <a:pt x="1074057" y="1161143"/>
                  <a:pt x="1146811" y="1160181"/>
                  <a:pt x="1219200" y="1153886"/>
                </a:cubicBezTo>
                <a:cubicBezTo>
                  <a:pt x="1241773" y="1151923"/>
                  <a:pt x="1267958" y="1134474"/>
                  <a:pt x="1284514" y="1121229"/>
                </a:cubicBezTo>
                <a:cubicBezTo>
                  <a:pt x="1292528" y="1114818"/>
                  <a:pt x="1297485" y="1104737"/>
                  <a:pt x="1306286" y="1099457"/>
                </a:cubicBezTo>
                <a:cubicBezTo>
                  <a:pt x="1316125" y="1093554"/>
                  <a:pt x="1328057" y="1092200"/>
                  <a:pt x="1338943" y="1088572"/>
                </a:cubicBezTo>
                <a:cubicBezTo>
                  <a:pt x="1346200" y="1081315"/>
                  <a:pt x="1351534" y="1071390"/>
                  <a:pt x="1360714" y="1066800"/>
                </a:cubicBezTo>
                <a:cubicBezTo>
                  <a:pt x="1381240" y="1056537"/>
                  <a:pt x="1426029" y="1045029"/>
                  <a:pt x="1426029" y="1045029"/>
                </a:cubicBezTo>
                <a:cubicBezTo>
                  <a:pt x="1465719" y="1005337"/>
                  <a:pt x="1427143" y="1036447"/>
                  <a:pt x="1491343" y="1012372"/>
                </a:cubicBezTo>
                <a:cubicBezTo>
                  <a:pt x="1506537" y="1006674"/>
                  <a:pt x="1519970" y="996992"/>
                  <a:pt x="1534886" y="990600"/>
                </a:cubicBezTo>
                <a:cubicBezTo>
                  <a:pt x="1545433" y="986080"/>
                  <a:pt x="1556657" y="983343"/>
                  <a:pt x="1567543" y="979715"/>
                </a:cubicBezTo>
                <a:cubicBezTo>
                  <a:pt x="1574800" y="972458"/>
                  <a:pt x="1580134" y="962533"/>
                  <a:pt x="1589314" y="957943"/>
                </a:cubicBezTo>
                <a:cubicBezTo>
                  <a:pt x="1609840" y="947680"/>
                  <a:pt x="1654629" y="936172"/>
                  <a:pt x="1654629" y="936172"/>
                </a:cubicBezTo>
                <a:cubicBezTo>
                  <a:pt x="1689566" y="912881"/>
                  <a:pt x="1738669" y="886312"/>
                  <a:pt x="1763486" y="849086"/>
                </a:cubicBezTo>
                <a:cubicBezTo>
                  <a:pt x="1770743" y="838200"/>
                  <a:pt x="1774371" y="823686"/>
                  <a:pt x="1785257" y="816429"/>
                </a:cubicBezTo>
                <a:cubicBezTo>
                  <a:pt x="1797705" y="808130"/>
                  <a:pt x="1814286" y="809172"/>
                  <a:pt x="1828800" y="805543"/>
                </a:cubicBezTo>
                <a:lnTo>
                  <a:pt x="1883229" y="751115"/>
                </a:lnTo>
                <a:cubicBezTo>
                  <a:pt x="1890486" y="743858"/>
                  <a:pt x="1895264" y="732589"/>
                  <a:pt x="1905000" y="729343"/>
                </a:cubicBezTo>
                <a:lnTo>
                  <a:pt x="1937657" y="718457"/>
                </a:lnTo>
                <a:cubicBezTo>
                  <a:pt x="1966687" y="631369"/>
                  <a:pt x="1923142" y="732973"/>
                  <a:pt x="1981200" y="674915"/>
                </a:cubicBezTo>
                <a:cubicBezTo>
                  <a:pt x="2039257" y="616858"/>
                  <a:pt x="1937659" y="660398"/>
                  <a:pt x="2024743" y="631372"/>
                </a:cubicBezTo>
                <a:cubicBezTo>
                  <a:pt x="2028372" y="620486"/>
                  <a:pt x="2030497" y="608978"/>
                  <a:pt x="2035629" y="598715"/>
                </a:cubicBezTo>
                <a:cubicBezTo>
                  <a:pt x="2049363" y="571247"/>
                  <a:pt x="2058919" y="564538"/>
                  <a:pt x="2079172" y="544286"/>
                </a:cubicBezTo>
                <a:cubicBezTo>
                  <a:pt x="2082800" y="533400"/>
                  <a:pt x="2084154" y="521468"/>
                  <a:pt x="2090057" y="511629"/>
                </a:cubicBezTo>
                <a:cubicBezTo>
                  <a:pt x="2095337" y="502828"/>
                  <a:pt x="2105418" y="497871"/>
                  <a:pt x="2111829" y="489857"/>
                </a:cubicBezTo>
                <a:cubicBezTo>
                  <a:pt x="2166753" y="421202"/>
                  <a:pt x="2102807" y="487992"/>
                  <a:pt x="2155372" y="435429"/>
                </a:cubicBezTo>
                <a:cubicBezTo>
                  <a:pt x="2159000" y="424543"/>
                  <a:pt x="2160354" y="412611"/>
                  <a:pt x="2166257" y="402772"/>
                </a:cubicBezTo>
                <a:cubicBezTo>
                  <a:pt x="2171537" y="393971"/>
                  <a:pt x="2181618" y="389014"/>
                  <a:pt x="2188029" y="381000"/>
                </a:cubicBezTo>
                <a:cubicBezTo>
                  <a:pt x="2242953" y="312345"/>
                  <a:pt x="2179007" y="379135"/>
                  <a:pt x="2231572" y="326572"/>
                </a:cubicBezTo>
                <a:cubicBezTo>
                  <a:pt x="2238829" y="304800"/>
                  <a:pt x="2240613" y="280352"/>
                  <a:pt x="2253343" y="261257"/>
                </a:cubicBezTo>
                <a:cubicBezTo>
                  <a:pt x="2260600" y="250371"/>
                  <a:pt x="2269801" y="240555"/>
                  <a:pt x="2275114" y="228600"/>
                </a:cubicBezTo>
                <a:cubicBezTo>
                  <a:pt x="2284435" y="207629"/>
                  <a:pt x="2296886" y="163286"/>
                  <a:pt x="2296886" y="163286"/>
                </a:cubicBezTo>
                <a:cubicBezTo>
                  <a:pt x="2308285" y="83494"/>
                  <a:pt x="2307772" y="112744"/>
                  <a:pt x="2307772" y="76200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7773441" y="3995772"/>
                <a:ext cx="690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J(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441" y="3995772"/>
                <a:ext cx="69051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7080" t="-8197" r="-7965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Овал 22"/>
          <p:cNvSpPr/>
          <p:nvPr/>
        </p:nvSpPr>
        <p:spPr>
          <a:xfrm>
            <a:off x="5986196" y="4653136"/>
            <a:ext cx="97972" cy="127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endCxn id="21" idx="32"/>
          </p:cNvCxnSpPr>
          <p:nvPr/>
        </p:nvCxnSpPr>
        <p:spPr>
          <a:xfrm>
            <a:off x="6084168" y="4725144"/>
            <a:ext cx="1419335" cy="891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1" idx="31"/>
          </p:cNvCxnSpPr>
          <p:nvPr/>
        </p:nvCxnSpPr>
        <p:spPr>
          <a:xfrm flipH="1" flipV="1">
            <a:off x="6588224" y="5616407"/>
            <a:ext cx="849965" cy="404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V="1">
            <a:off x="6588224" y="4780732"/>
            <a:ext cx="1731711" cy="8356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V="1">
            <a:off x="7082135" y="6021288"/>
            <a:ext cx="874241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 flipV="1">
            <a:off x="6538763" y="6165304"/>
            <a:ext cx="62728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73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0" grpId="0"/>
      <p:bldP spid="21" grpId="0" animBg="1"/>
      <p:bldP spid="22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case 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57353"/>
            <a:ext cx="36861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188635"/>
            <a:ext cx="56578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12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775</TotalTime>
  <Words>179</Words>
  <Application>Microsoft Office PowerPoint</Application>
  <PresentationFormat>Экран (4:3)</PresentationFormat>
  <Paragraphs>31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Эркер</vt:lpstr>
      <vt:lpstr>Gradient Descent</vt:lpstr>
      <vt:lpstr>Презентация PowerPoint</vt:lpstr>
      <vt:lpstr>Example</vt:lpstr>
      <vt:lpstr>Презентация PowerPoint</vt:lpstr>
      <vt:lpstr>Example</vt:lpstr>
      <vt:lpstr>More about the algorithm</vt:lpstr>
      <vt:lpstr>Презентация PowerPoint</vt:lpstr>
      <vt:lpstr>What about αlpha?</vt:lpstr>
      <vt:lpstr>Another case </vt:lpstr>
      <vt:lpstr>Advantage of Gradient Descent</vt:lpstr>
      <vt:lpstr>Gradient Descent for Linear Regression</vt:lpstr>
      <vt:lpstr>Gradient Descent for Linear Regression</vt:lpstr>
      <vt:lpstr>Gradient Descent for Linear Regression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Inroduction to ML</dc:title>
  <dc:creator>Alibek</dc:creator>
  <cp:lastModifiedBy>Пользователь Windows</cp:lastModifiedBy>
  <cp:revision>164</cp:revision>
  <dcterms:created xsi:type="dcterms:W3CDTF">2019-08-08T05:08:46Z</dcterms:created>
  <dcterms:modified xsi:type="dcterms:W3CDTF">2019-08-09T11:00:08Z</dcterms:modified>
</cp:coreProperties>
</file>