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B4C71EC6-210F-42DE-9C53-41977AD35B3D}" type="datetimeFigureOut">
              <a:rPr lang="ru-RU" smtClean="0"/>
              <a:t>10.04.2019</a:t>
            </a:fld>
            <a:endParaRPr lang="ru-RU"/>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10.04.2019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10.04.2019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Объект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B4C71EC6-210F-42DE-9C53-41977AD35B3D}" type="datetimeFigureOut">
              <a:rPr lang="ru-RU" smtClean="0"/>
              <a:t>10.04.2019</a:t>
            </a:fld>
            <a:endParaRPr lang="ru-RU"/>
          </a:p>
        </p:txBody>
      </p:sp>
      <p:sp>
        <p:nvSpPr>
          <p:cNvPr id="9" name="Номер слайда 8"/>
          <p:cNvSpPr>
            <a:spLocks noGrp="1"/>
          </p:cNvSpPr>
          <p:nvPr>
            <p:ph type="sldNum" sz="quarter" idx="15"/>
          </p:nvPr>
        </p:nvSpPr>
        <p:spPr/>
        <p:txBody>
          <a:bodyPr rtlCol="0"/>
          <a:lstStyle/>
          <a:p>
            <a:fld id="{B19B0651-EE4F-4900-A07F-96A6BFA9D0F0}" type="slidenum">
              <a:rPr lang="ru-RU" smtClean="0"/>
              <a:t>‹#›</a:t>
            </a:fld>
            <a:endParaRPr lang="ru-RU"/>
          </a:p>
        </p:txBody>
      </p:sp>
      <p:sp>
        <p:nvSpPr>
          <p:cNvPr id="10" name="Нижний колонтитул 9"/>
          <p:cNvSpPr>
            <a:spLocks noGrp="1"/>
          </p:cNvSpPr>
          <p:nvPr>
            <p:ph type="ftr" sz="quarter" idx="16"/>
          </p:nvPr>
        </p:nvSpPr>
        <p:spPr/>
        <p:txBody>
          <a:bodyPr rtlCol="0"/>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B4C71EC6-210F-42DE-9C53-41977AD35B3D}" type="datetimeFigureOut">
              <a:rPr lang="ru-RU" smtClean="0"/>
              <a:t>10.04.2019</a:t>
            </a:fld>
            <a:endParaRPr lang="ru-RU"/>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10.04.2019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
        <p:nvSpPr>
          <p:cNvPr id="9" name="Объект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Объект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10.04.2019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
        <p:nvSpPr>
          <p:cNvPr id="11" name="Объект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B4C71EC6-210F-42DE-9C53-41977AD35B3D}" type="datetimeFigureOut">
              <a:rPr lang="ru-RU" smtClean="0"/>
              <a:t>10.04.2019</a:t>
            </a:fld>
            <a:endParaRPr lang="ru-RU"/>
          </a:p>
        </p:txBody>
      </p:sp>
      <p:sp>
        <p:nvSpPr>
          <p:cNvPr id="7" name="Номер слайда 6"/>
          <p:cNvSpPr>
            <a:spLocks noGrp="1"/>
          </p:cNvSpPr>
          <p:nvPr>
            <p:ph type="sldNum" sz="quarter" idx="11"/>
          </p:nvPr>
        </p:nvSpPr>
        <p:spPr/>
        <p:txBody>
          <a:bodyPr rtlCol="0"/>
          <a:lstStyle/>
          <a:p>
            <a:fld id="{B19B0651-EE4F-4900-A07F-96A6BFA9D0F0}" type="slidenum">
              <a:rPr lang="ru-RU" smtClean="0"/>
              <a:t>‹#›</a:t>
            </a:fld>
            <a:endParaRPr lang="ru-RU"/>
          </a:p>
        </p:txBody>
      </p:sp>
      <p:sp>
        <p:nvSpPr>
          <p:cNvPr id="8" name="Нижний колонтитул 7"/>
          <p:cNvSpPr>
            <a:spLocks noGrp="1"/>
          </p:cNvSpPr>
          <p:nvPr>
            <p:ph type="ftr" sz="quarter" idx="12"/>
          </p:nvPr>
        </p:nvSpPr>
        <p:spPr/>
        <p:txBody>
          <a:bodyPr rtlCol="0"/>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10.04.2019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Объект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B4C71EC6-210F-42DE-9C53-41977AD35B3D}" type="datetimeFigureOut">
              <a:rPr lang="ru-RU" smtClean="0"/>
              <a:t>10.04.2019</a:t>
            </a:fld>
            <a:endParaRPr lang="ru-RU"/>
          </a:p>
        </p:txBody>
      </p:sp>
      <p:sp>
        <p:nvSpPr>
          <p:cNvPr id="22" name="Номер слайда 21"/>
          <p:cNvSpPr>
            <a:spLocks noGrp="1"/>
          </p:cNvSpPr>
          <p:nvPr>
            <p:ph type="sldNum" sz="quarter" idx="15"/>
          </p:nvPr>
        </p:nvSpPr>
        <p:spPr/>
        <p:txBody>
          <a:bodyPr rtlCol="0"/>
          <a:lstStyle/>
          <a:p>
            <a:fld id="{B19B0651-EE4F-4900-A07F-96A6BFA9D0F0}" type="slidenum">
              <a:rPr lang="ru-RU" smtClean="0"/>
              <a:t>‹#›</a:t>
            </a:fld>
            <a:endParaRPr lang="ru-RU"/>
          </a:p>
        </p:txBody>
      </p:sp>
      <p:sp>
        <p:nvSpPr>
          <p:cNvPr id="23" name="Нижний колонтитул 22"/>
          <p:cNvSpPr>
            <a:spLocks noGrp="1"/>
          </p:cNvSpPr>
          <p:nvPr>
            <p:ph type="ftr" sz="quarter" idx="16"/>
          </p:nvPr>
        </p:nvSpPr>
        <p:spPr/>
        <p:txBody>
          <a:bodyPr rtlCol="0"/>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B4C71EC6-210F-42DE-9C53-41977AD35B3D}" type="datetimeFigureOut">
              <a:rPr lang="ru-RU" smtClean="0"/>
              <a:t>10.04.2019</a:t>
            </a:fld>
            <a:endParaRPr lang="ru-RU"/>
          </a:p>
        </p:txBody>
      </p:sp>
      <p:sp>
        <p:nvSpPr>
          <p:cNvPr id="18" name="Номер слайда 17"/>
          <p:cNvSpPr>
            <a:spLocks noGrp="1"/>
          </p:cNvSpPr>
          <p:nvPr>
            <p:ph type="sldNum" sz="quarter" idx="11"/>
          </p:nvPr>
        </p:nvSpPr>
        <p:spPr/>
        <p:txBody>
          <a:bodyPr rtlCol="0"/>
          <a:lstStyle/>
          <a:p>
            <a:fld id="{B19B0651-EE4F-4900-A07F-96A6BFA9D0F0}" type="slidenum">
              <a:rPr lang="ru-RU" smtClean="0"/>
              <a:t>‹#›</a:t>
            </a:fld>
            <a:endParaRPr lang="ru-RU"/>
          </a:p>
        </p:txBody>
      </p:sp>
      <p:sp>
        <p:nvSpPr>
          <p:cNvPr id="21" name="Нижний колонтитул 20"/>
          <p:cNvSpPr>
            <a:spLocks noGrp="1"/>
          </p:cNvSpPr>
          <p:nvPr>
            <p:ph type="ftr" sz="quarter" idx="12"/>
          </p:nvPr>
        </p:nvSpPr>
        <p:spPr/>
        <p:txBody>
          <a:bodyPr rtlCol="0"/>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C71EC6-210F-42DE-9C53-41977AD35B3D}" type="datetimeFigureOut">
              <a:rPr lang="ru-RU" smtClean="0"/>
              <a:t>10.04.2019</a:t>
            </a:fld>
            <a:endParaRPr lang="ru-RU"/>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OOP concepts in Python</a:t>
            </a:r>
            <a:endParaRPr lang="ru-RU" dirty="0"/>
          </a:p>
        </p:txBody>
      </p:sp>
      <p:sp>
        <p:nvSpPr>
          <p:cNvPr id="3" name="Подзаголовок 2"/>
          <p:cNvSpPr>
            <a:spLocks noGrp="1"/>
          </p:cNvSpPr>
          <p:nvPr>
            <p:ph type="subTitle" idx="1"/>
          </p:nvPr>
        </p:nvSpPr>
        <p:spPr/>
        <p:txBody>
          <a:bodyPr/>
          <a:lstStyle/>
          <a:p>
            <a:r>
              <a:rPr lang="en-US" dirty="0" err="1" smtClean="0"/>
              <a:t>Abylkassymova</a:t>
            </a:r>
            <a:r>
              <a:rPr lang="en-US" dirty="0" smtClean="0"/>
              <a:t> A. B.</a:t>
            </a:r>
            <a:endParaRPr lang="ru-RU" dirty="0"/>
          </a:p>
        </p:txBody>
      </p:sp>
    </p:spTree>
    <p:extLst>
      <p:ext uri="{BB962C8B-B14F-4D97-AF65-F5344CB8AC3E}">
        <p14:creationId xmlns:p14="http://schemas.microsoft.com/office/powerpoint/2010/main" val="571271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6491064" cy="490066"/>
          </a:xfrm>
        </p:spPr>
        <p:txBody>
          <a:bodyPr>
            <a:normAutofit fontScale="90000"/>
          </a:bodyPr>
          <a:lstStyle/>
          <a:p>
            <a:r>
              <a:rPr lang="en-US" dirty="0" smtClean="0"/>
              <a:t>Inheritance 1</a:t>
            </a:r>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836712"/>
            <a:ext cx="44386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858533"/>
            <a:ext cx="4834001" cy="178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олилиния 3"/>
          <p:cNvSpPr/>
          <p:nvPr/>
        </p:nvSpPr>
        <p:spPr>
          <a:xfrm>
            <a:off x="467544" y="620688"/>
            <a:ext cx="3430035" cy="1801515"/>
          </a:xfrm>
          <a:custGeom>
            <a:avLst/>
            <a:gdLst>
              <a:gd name="connsiteX0" fmla="*/ 217714 w 3430035"/>
              <a:gd name="connsiteY0" fmla="*/ 69614 h 1801515"/>
              <a:gd name="connsiteX1" fmla="*/ 163286 w 3430035"/>
              <a:gd name="connsiteY1" fmla="*/ 80499 h 1801515"/>
              <a:gd name="connsiteX2" fmla="*/ 21771 w 3430035"/>
              <a:gd name="connsiteY2" fmla="*/ 232899 h 1801515"/>
              <a:gd name="connsiteX3" fmla="*/ 10886 w 3430035"/>
              <a:gd name="connsiteY3" fmla="*/ 298214 h 1801515"/>
              <a:gd name="connsiteX4" fmla="*/ 0 w 3430035"/>
              <a:gd name="connsiteY4" fmla="*/ 341757 h 1801515"/>
              <a:gd name="connsiteX5" fmla="*/ 10886 w 3430035"/>
              <a:gd name="connsiteY5" fmla="*/ 570357 h 1801515"/>
              <a:gd name="connsiteX6" fmla="*/ 32657 w 3430035"/>
              <a:gd name="connsiteY6" fmla="*/ 603014 h 1801515"/>
              <a:gd name="connsiteX7" fmla="*/ 43543 w 3430035"/>
              <a:gd name="connsiteY7" fmla="*/ 635671 h 1801515"/>
              <a:gd name="connsiteX8" fmla="*/ 65314 w 3430035"/>
              <a:gd name="connsiteY8" fmla="*/ 668328 h 1801515"/>
              <a:gd name="connsiteX9" fmla="*/ 97971 w 3430035"/>
              <a:gd name="connsiteY9" fmla="*/ 722757 h 1801515"/>
              <a:gd name="connsiteX10" fmla="*/ 130628 w 3430035"/>
              <a:gd name="connsiteY10" fmla="*/ 798957 h 1801515"/>
              <a:gd name="connsiteX11" fmla="*/ 163286 w 3430035"/>
              <a:gd name="connsiteY11" fmla="*/ 842499 h 1801515"/>
              <a:gd name="connsiteX12" fmla="*/ 195943 w 3430035"/>
              <a:gd name="connsiteY12" fmla="*/ 907814 h 1801515"/>
              <a:gd name="connsiteX13" fmla="*/ 228600 w 3430035"/>
              <a:gd name="connsiteY13" fmla="*/ 962242 h 1801515"/>
              <a:gd name="connsiteX14" fmla="*/ 315686 w 3430035"/>
              <a:gd name="connsiteY14" fmla="*/ 1071099 h 1801515"/>
              <a:gd name="connsiteX15" fmla="*/ 370114 w 3430035"/>
              <a:gd name="connsiteY15" fmla="*/ 1125528 h 1801515"/>
              <a:gd name="connsiteX16" fmla="*/ 391886 w 3430035"/>
              <a:gd name="connsiteY16" fmla="*/ 1147299 h 1801515"/>
              <a:gd name="connsiteX17" fmla="*/ 457200 w 3430035"/>
              <a:gd name="connsiteY17" fmla="*/ 1190842 h 1801515"/>
              <a:gd name="connsiteX18" fmla="*/ 489857 w 3430035"/>
              <a:gd name="connsiteY18" fmla="*/ 1212614 h 1801515"/>
              <a:gd name="connsiteX19" fmla="*/ 522514 w 3430035"/>
              <a:gd name="connsiteY19" fmla="*/ 1234385 h 1801515"/>
              <a:gd name="connsiteX20" fmla="*/ 544286 w 3430035"/>
              <a:gd name="connsiteY20" fmla="*/ 1256157 h 1801515"/>
              <a:gd name="connsiteX21" fmla="*/ 522514 w 3430035"/>
              <a:gd name="connsiteY21" fmla="*/ 1277928 h 1801515"/>
              <a:gd name="connsiteX22" fmla="*/ 522514 w 3430035"/>
              <a:gd name="connsiteY22" fmla="*/ 1408557 h 1801515"/>
              <a:gd name="connsiteX23" fmla="*/ 555171 w 3430035"/>
              <a:gd name="connsiteY23" fmla="*/ 1473871 h 1801515"/>
              <a:gd name="connsiteX24" fmla="*/ 620486 w 3430035"/>
              <a:gd name="connsiteY24" fmla="*/ 1539185 h 1801515"/>
              <a:gd name="connsiteX25" fmla="*/ 642257 w 3430035"/>
              <a:gd name="connsiteY25" fmla="*/ 1560957 h 1801515"/>
              <a:gd name="connsiteX26" fmla="*/ 674914 w 3430035"/>
              <a:gd name="connsiteY26" fmla="*/ 1582728 h 1801515"/>
              <a:gd name="connsiteX27" fmla="*/ 729343 w 3430035"/>
              <a:gd name="connsiteY27" fmla="*/ 1615385 h 1801515"/>
              <a:gd name="connsiteX28" fmla="*/ 751114 w 3430035"/>
              <a:gd name="connsiteY28" fmla="*/ 1637157 h 1801515"/>
              <a:gd name="connsiteX29" fmla="*/ 816428 w 3430035"/>
              <a:gd name="connsiteY29" fmla="*/ 1658928 h 1801515"/>
              <a:gd name="connsiteX30" fmla="*/ 892628 w 3430035"/>
              <a:gd name="connsiteY30" fmla="*/ 1680699 h 1801515"/>
              <a:gd name="connsiteX31" fmla="*/ 957943 w 3430035"/>
              <a:gd name="connsiteY31" fmla="*/ 1702471 h 1801515"/>
              <a:gd name="connsiteX32" fmla="*/ 1034143 w 3430035"/>
              <a:gd name="connsiteY32" fmla="*/ 1724242 h 1801515"/>
              <a:gd name="connsiteX33" fmla="*/ 1077686 w 3430035"/>
              <a:gd name="connsiteY33" fmla="*/ 1735128 h 1801515"/>
              <a:gd name="connsiteX34" fmla="*/ 1153886 w 3430035"/>
              <a:gd name="connsiteY34" fmla="*/ 1756899 h 1801515"/>
              <a:gd name="connsiteX35" fmla="*/ 1382486 w 3430035"/>
              <a:gd name="connsiteY35" fmla="*/ 1778671 h 1801515"/>
              <a:gd name="connsiteX36" fmla="*/ 1926771 w 3430035"/>
              <a:gd name="connsiteY36" fmla="*/ 1778671 h 1801515"/>
              <a:gd name="connsiteX37" fmla="*/ 2111828 w 3430035"/>
              <a:gd name="connsiteY37" fmla="*/ 1767785 h 1801515"/>
              <a:gd name="connsiteX38" fmla="*/ 2416628 w 3430035"/>
              <a:gd name="connsiteY38" fmla="*/ 1746014 h 1801515"/>
              <a:gd name="connsiteX39" fmla="*/ 2688771 w 3430035"/>
              <a:gd name="connsiteY39" fmla="*/ 1735128 h 1801515"/>
              <a:gd name="connsiteX40" fmla="*/ 2862943 w 3430035"/>
              <a:gd name="connsiteY40" fmla="*/ 1713357 h 1801515"/>
              <a:gd name="connsiteX41" fmla="*/ 2939143 w 3430035"/>
              <a:gd name="connsiteY41" fmla="*/ 1691585 h 1801515"/>
              <a:gd name="connsiteX42" fmla="*/ 2993571 w 3430035"/>
              <a:gd name="connsiteY42" fmla="*/ 1680699 h 1801515"/>
              <a:gd name="connsiteX43" fmla="*/ 3026228 w 3430035"/>
              <a:gd name="connsiteY43" fmla="*/ 1669814 h 1801515"/>
              <a:gd name="connsiteX44" fmla="*/ 3069771 w 3430035"/>
              <a:gd name="connsiteY44" fmla="*/ 1658928 h 1801515"/>
              <a:gd name="connsiteX45" fmla="*/ 3156857 w 3430035"/>
              <a:gd name="connsiteY45" fmla="*/ 1615385 h 1801515"/>
              <a:gd name="connsiteX46" fmla="*/ 3189514 w 3430035"/>
              <a:gd name="connsiteY46" fmla="*/ 1593614 h 1801515"/>
              <a:gd name="connsiteX47" fmla="*/ 3233057 w 3430035"/>
              <a:gd name="connsiteY47" fmla="*/ 1571842 h 1801515"/>
              <a:gd name="connsiteX48" fmla="*/ 3298371 w 3430035"/>
              <a:gd name="connsiteY48" fmla="*/ 1539185 h 1801515"/>
              <a:gd name="connsiteX49" fmla="*/ 3320143 w 3430035"/>
              <a:gd name="connsiteY49" fmla="*/ 1517414 h 1801515"/>
              <a:gd name="connsiteX50" fmla="*/ 3385457 w 3430035"/>
              <a:gd name="connsiteY50" fmla="*/ 1473871 h 1801515"/>
              <a:gd name="connsiteX51" fmla="*/ 3407228 w 3430035"/>
              <a:gd name="connsiteY51" fmla="*/ 1452099 h 1801515"/>
              <a:gd name="connsiteX52" fmla="*/ 3407228 w 3430035"/>
              <a:gd name="connsiteY52" fmla="*/ 1125528 h 1801515"/>
              <a:gd name="connsiteX53" fmla="*/ 3385457 w 3430035"/>
              <a:gd name="connsiteY53" fmla="*/ 1016671 h 1801515"/>
              <a:gd name="connsiteX54" fmla="*/ 3374571 w 3430035"/>
              <a:gd name="connsiteY54" fmla="*/ 962242 h 1801515"/>
              <a:gd name="connsiteX55" fmla="*/ 3363686 w 3430035"/>
              <a:gd name="connsiteY55" fmla="*/ 929585 h 1801515"/>
              <a:gd name="connsiteX56" fmla="*/ 3341914 w 3430035"/>
              <a:gd name="connsiteY56" fmla="*/ 820728 h 1801515"/>
              <a:gd name="connsiteX57" fmla="*/ 3331028 w 3430035"/>
              <a:gd name="connsiteY57" fmla="*/ 788071 h 1801515"/>
              <a:gd name="connsiteX58" fmla="*/ 3309257 w 3430035"/>
              <a:gd name="connsiteY58" fmla="*/ 755414 h 1801515"/>
              <a:gd name="connsiteX59" fmla="*/ 3287486 w 3430035"/>
              <a:gd name="connsiteY59" fmla="*/ 733642 h 1801515"/>
              <a:gd name="connsiteX60" fmla="*/ 3233057 w 3430035"/>
              <a:gd name="connsiteY60" fmla="*/ 657442 h 1801515"/>
              <a:gd name="connsiteX61" fmla="*/ 3211286 w 3430035"/>
              <a:gd name="connsiteY61" fmla="*/ 624785 h 1801515"/>
              <a:gd name="connsiteX62" fmla="*/ 3167743 w 3430035"/>
              <a:gd name="connsiteY62" fmla="*/ 581242 h 1801515"/>
              <a:gd name="connsiteX63" fmla="*/ 3113314 w 3430035"/>
              <a:gd name="connsiteY63" fmla="*/ 526814 h 1801515"/>
              <a:gd name="connsiteX64" fmla="*/ 3058886 w 3430035"/>
              <a:gd name="connsiteY64" fmla="*/ 461499 h 1801515"/>
              <a:gd name="connsiteX65" fmla="*/ 3015343 w 3430035"/>
              <a:gd name="connsiteY65" fmla="*/ 417957 h 1801515"/>
              <a:gd name="connsiteX66" fmla="*/ 2982686 w 3430035"/>
              <a:gd name="connsiteY66" fmla="*/ 374414 h 1801515"/>
              <a:gd name="connsiteX67" fmla="*/ 2960914 w 3430035"/>
              <a:gd name="connsiteY67" fmla="*/ 341757 h 1801515"/>
              <a:gd name="connsiteX68" fmla="*/ 2928257 w 3430035"/>
              <a:gd name="connsiteY68" fmla="*/ 319985 h 1801515"/>
              <a:gd name="connsiteX69" fmla="*/ 2841171 w 3430035"/>
              <a:gd name="connsiteY69" fmla="*/ 211128 h 1801515"/>
              <a:gd name="connsiteX70" fmla="*/ 2808514 w 3430035"/>
              <a:gd name="connsiteY70" fmla="*/ 178471 h 1801515"/>
              <a:gd name="connsiteX71" fmla="*/ 2710543 w 3430035"/>
              <a:gd name="connsiteY71" fmla="*/ 145814 h 1801515"/>
              <a:gd name="connsiteX72" fmla="*/ 2677886 w 3430035"/>
              <a:gd name="connsiteY72" fmla="*/ 134928 h 1801515"/>
              <a:gd name="connsiteX73" fmla="*/ 2634343 w 3430035"/>
              <a:gd name="connsiteY73" fmla="*/ 113157 h 1801515"/>
              <a:gd name="connsiteX74" fmla="*/ 2558143 w 3430035"/>
              <a:gd name="connsiteY74" fmla="*/ 91385 h 1801515"/>
              <a:gd name="connsiteX75" fmla="*/ 2525486 w 3430035"/>
              <a:gd name="connsiteY75" fmla="*/ 69614 h 1801515"/>
              <a:gd name="connsiteX76" fmla="*/ 2481943 w 3430035"/>
              <a:gd name="connsiteY76" fmla="*/ 58728 h 1801515"/>
              <a:gd name="connsiteX77" fmla="*/ 2405743 w 3430035"/>
              <a:gd name="connsiteY77" fmla="*/ 36957 h 1801515"/>
              <a:gd name="connsiteX78" fmla="*/ 2220686 w 3430035"/>
              <a:gd name="connsiteY78" fmla="*/ 26071 h 1801515"/>
              <a:gd name="connsiteX79" fmla="*/ 1338943 w 3430035"/>
              <a:gd name="connsiteY79" fmla="*/ 26071 h 1801515"/>
              <a:gd name="connsiteX80" fmla="*/ 1273628 w 3430035"/>
              <a:gd name="connsiteY80" fmla="*/ 47842 h 1801515"/>
              <a:gd name="connsiteX81" fmla="*/ 1197428 w 3430035"/>
              <a:gd name="connsiteY81" fmla="*/ 69614 h 1801515"/>
              <a:gd name="connsiteX82" fmla="*/ 1153886 w 3430035"/>
              <a:gd name="connsiteY82" fmla="*/ 91385 h 1801515"/>
              <a:gd name="connsiteX83" fmla="*/ 1066800 w 3430035"/>
              <a:gd name="connsiteY83" fmla="*/ 113157 h 1801515"/>
              <a:gd name="connsiteX84" fmla="*/ 1034143 w 3430035"/>
              <a:gd name="connsiteY84" fmla="*/ 124042 h 1801515"/>
              <a:gd name="connsiteX85" fmla="*/ 696686 w 3430035"/>
              <a:gd name="connsiteY85" fmla="*/ 113157 h 1801515"/>
              <a:gd name="connsiteX86" fmla="*/ 261257 w 3430035"/>
              <a:gd name="connsiteY86" fmla="*/ 102271 h 1801515"/>
              <a:gd name="connsiteX87" fmla="*/ 228600 w 3430035"/>
              <a:gd name="connsiteY87" fmla="*/ 91385 h 1801515"/>
              <a:gd name="connsiteX88" fmla="*/ 163286 w 3430035"/>
              <a:gd name="connsiteY88" fmla="*/ 80499 h 1801515"/>
              <a:gd name="connsiteX89" fmla="*/ 97971 w 3430035"/>
              <a:gd name="connsiteY89" fmla="*/ 69614 h 180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430035" h="1801515">
                <a:moveTo>
                  <a:pt x="217714" y="69614"/>
                </a:moveTo>
                <a:cubicBezTo>
                  <a:pt x="199571" y="73242"/>
                  <a:pt x="178401" y="69829"/>
                  <a:pt x="163286" y="80499"/>
                </a:cubicBezTo>
                <a:cubicBezTo>
                  <a:pt x="36978" y="169657"/>
                  <a:pt x="48854" y="151652"/>
                  <a:pt x="21771" y="232899"/>
                </a:cubicBezTo>
                <a:cubicBezTo>
                  <a:pt x="18143" y="254671"/>
                  <a:pt x="15215" y="276571"/>
                  <a:pt x="10886" y="298214"/>
                </a:cubicBezTo>
                <a:cubicBezTo>
                  <a:pt x="7952" y="312885"/>
                  <a:pt x="0" y="326796"/>
                  <a:pt x="0" y="341757"/>
                </a:cubicBezTo>
                <a:cubicBezTo>
                  <a:pt x="0" y="418043"/>
                  <a:pt x="1424" y="494660"/>
                  <a:pt x="10886" y="570357"/>
                </a:cubicBezTo>
                <a:cubicBezTo>
                  <a:pt x="12509" y="583339"/>
                  <a:pt x="26806" y="591312"/>
                  <a:pt x="32657" y="603014"/>
                </a:cubicBezTo>
                <a:cubicBezTo>
                  <a:pt x="37789" y="613277"/>
                  <a:pt x="38411" y="625408"/>
                  <a:pt x="43543" y="635671"/>
                </a:cubicBezTo>
                <a:cubicBezTo>
                  <a:pt x="49394" y="647373"/>
                  <a:pt x="59463" y="656626"/>
                  <a:pt x="65314" y="668328"/>
                </a:cubicBezTo>
                <a:cubicBezTo>
                  <a:pt x="93577" y="724853"/>
                  <a:pt x="55447" y="680231"/>
                  <a:pt x="97971" y="722757"/>
                </a:cubicBezTo>
                <a:cubicBezTo>
                  <a:pt x="108552" y="754500"/>
                  <a:pt x="111414" y="768215"/>
                  <a:pt x="130628" y="798957"/>
                </a:cubicBezTo>
                <a:cubicBezTo>
                  <a:pt x="140244" y="814342"/>
                  <a:pt x="152400" y="827985"/>
                  <a:pt x="163286" y="842499"/>
                </a:cubicBezTo>
                <a:cubicBezTo>
                  <a:pt x="190645" y="924583"/>
                  <a:pt x="153740" y="823408"/>
                  <a:pt x="195943" y="907814"/>
                </a:cubicBezTo>
                <a:cubicBezTo>
                  <a:pt x="224206" y="964339"/>
                  <a:pt x="186074" y="919718"/>
                  <a:pt x="228600" y="962242"/>
                </a:cubicBezTo>
                <a:cubicBezTo>
                  <a:pt x="250846" y="1028977"/>
                  <a:pt x="231372" y="986784"/>
                  <a:pt x="315686" y="1071099"/>
                </a:cubicBezTo>
                <a:lnTo>
                  <a:pt x="370114" y="1125528"/>
                </a:lnTo>
                <a:cubicBezTo>
                  <a:pt x="377371" y="1132785"/>
                  <a:pt x="383347" y="1141606"/>
                  <a:pt x="391886" y="1147299"/>
                </a:cubicBezTo>
                <a:lnTo>
                  <a:pt x="457200" y="1190842"/>
                </a:lnTo>
                <a:lnTo>
                  <a:pt x="489857" y="1212614"/>
                </a:lnTo>
                <a:cubicBezTo>
                  <a:pt x="500743" y="1219871"/>
                  <a:pt x="513263" y="1225134"/>
                  <a:pt x="522514" y="1234385"/>
                </a:cubicBezTo>
                <a:lnTo>
                  <a:pt x="544286" y="1256157"/>
                </a:lnTo>
                <a:cubicBezTo>
                  <a:pt x="537029" y="1263414"/>
                  <a:pt x="527104" y="1268748"/>
                  <a:pt x="522514" y="1277928"/>
                </a:cubicBezTo>
                <a:cubicBezTo>
                  <a:pt x="501910" y="1319136"/>
                  <a:pt x="514901" y="1366688"/>
                  <a:pt x="522514" y="1408557"/>
                </a:cubicBezTo>
                <a:cubicBezTo>
                  <a:pt x="526971" y="1433073"/>
                  <a:pt x="539082" y="1455100"/>
                  <a:pt x="555171" y="1473871"/>
                </a:cubicBezTo>
                <a:cubicBezTo>
                  <a:pt x="555191" y="1473894"/>
                  <a:pt x="609589" y="1528288"/>
                  <a:pt x="620486" y="1539185"/>
                </a:cubicBezTo>
                <a:cubicBezTo>
                  <a:pt x="627743" y="1546442"/>
                  <a:pt x="633717" y="1555264"/>
                  <a:pt x="642257" y="1560957"/>
                </a:cubicBezTo>
                <a:cubicBezTo>
                  <a:pt x="653143" y="1568214"/>
                  <a:pt x="664698" y="1574555"/>
                  <a:pt x="674914" y="1582728"/>
                </a:cubicBezTo>
                <a:cubicBezTo>
                  <a:pt x="717608" y="1616882"/>
                  <a:pt x="672630" y="1596480"/>
                  <a:pt x="729343" y="1615385"/>
                </a:cubicBezTo>
                <a:cubicBezTo>
                  <a:pt x="736600" y="1622642"/>
                  <a:pt x="741934" y="1632567"/>
                  <a:pt x="751114" y="1637157"/>
                </a:cubicBezTo>
                <a:cubicBezTo>
                  <a:pt x="771640" y="1647420"/>
                  <a:pt x="794657" y="1651671"/>
                  <a:pt x="816428" y="1658928"/>
                </a:cubicBezTo>
                <a:cubicBezTo>
                  <a:pt x="926205" y="1695520"/>
                  <a:pt x="755913" y="1639685"/>
                  <a:pt x="892628" y="1680699"/>
                </a:cubicBezTo>
                <a:cubicBezTo>
                  <a:pt x="914610" y="1687293"/>
                  <a:pt x="935679" y="1696905"/>
                  <a:pt x="957943" y="1702471"/>
                </a:cubicBezTo>
                <a:cubicBezTo>
                  <a:pt x="1094067" y="1736503"/>
                  <a:pt x="924825" y="1693009"/>
                  <a:pt x="1034143" y="1724242"/>
                </a:cubicBezTo>
                <a:cubicBezTo>
                  <a:pt x="1048528" y="1728352"/>
                  <a:pt x="1063301" y="1731018"/>
                  <a:pt x="1077686" y="1735128"/>
                </a:cubicBezTo>
                <a:cubicBezTo>
                  <a:pt x="1126111" y="1748964"/>
                  <a:pt x="1097158" y="1745554"/>
                  <a:pt x="1153886" y="1756899"/>
                </a:cubicBezTo>
                <a:cubicBezTo>
                  <a:pt x="1243234" y="1774768"/>
                  <a:pt x="1270762" y="1771223"/>
                  <a:pt x="1382486" y="1778671"/>
                </a:cubicBezTo>
                <a:cubicBezTo>
                  <a:pt x="1594580" y="1821091"/>
                  <a:pt x="1440382" y="1794361"/>
                  <a:pt x="1926771" y="1778671"/>
                </a:cubicBezTo>
                <a:cubicBezTo>
                  <a:pt x="1988531" y="1776679"/>
                  <a:pt x="2050142" y="1771414"/>
                  <a:pt x="2111828" y="1767785"/>
                </a:cubicBezTo>
                <a:cubicBezTo>
                  <a:pt x="2254279" y="1744043"/>
                  <a:pt x="2161203" y="1756883"/>
                  <a:pt x="2416628" y="1746014"/>
                </a:cubicBezTo>
                <a:lnTo>
                  <a:pt x="2688771" y="1735128"/>
                </a:lnTo>
                <a:cubicBezTo>
                  <a:pt x="2746828" y="1727871"/>
                  <a:pt x="2807437" y="1731860"/>
                  <a:pt x="2862943" y="1713357"/>
                </a:cubicBezTo>
                <a:cubicBezTo>
                  <a:pt x="2899311" y="1701234"/>
                  <a:pt x="2898136" y="1700698"/>
                  <a:pt x="2939143" y="1691585"/>
                </a:cubicBezTo>
                <a:cubicBezTo>
                  <a:pt x="2957204" y="1687571"/>
                  <a:pt x="2975621" y="1685186"/>
                  <a:pt x="2993571" y="1680699"/>
                </a:cubicBezTo>
                <a:cubicBezTo>
                  <a:pt x="3004703" y="1677916"/>
                  <a:pt x="3015195" y="1672966"/>
                  <a:pt x="3026228" y="1669814"/>
                </a:cubicBezTo>
                <a:cubicBezTo>
                  <a:pt x="3040613" y="1665704"/>
                  <a:pt x="3055257" y="1662557"/>
                  <a:pt x="3069771" y="1658928"/>
                </a:cubicBezTo>
                <a:cubicBezTo>
                  <a:pt x="3145431" y="1608489"/>
                  <a:pt x="3050336" y="1668646"/>
                  <a:pt x="3156857" y="1615385"/>
                </a:cubicBezTo>
                <a:cubicBezTo>
                  <a:pt x="3168559" y="1609534"/>
                  <a:pt x="3178155" y="1600105"/>
                  <a:pt x="3189514" y="1593614"/>
                </a:cubicBezTo>
                <a:cubicBezTo>
                  <a:pt x="3203603" y="1585563"/>
                  <a:pt x="3218968" y="1579893"/>
                  <a:pt x="3233057" y="1571842"/>
                </a:cubicBezTo>
                <a:cubicBezTo>
                  <a:pt x="3292142" y="1538079"/>
                  <a:pt x="3238497" y="1559143"/>
                  <a:pt x="3298371" y="1539185"/>
                </a:cubicBezTo>
                <a:cubicBezTo>
                  <a:pt x="3305628" y="1531928"/>
                  <a:pt x="3311932" y="1523572"/>
                  <a:pt x="3320143" y="1517414"/>
                </a:cubicBezTo>
                <a:cubicBezTo>
                  <a:pt x="3341076" y="1501715"/>
                  <a:pt x="3366955" y="1492374"/>
                  <a:pt x="3385457" y="1473871"/>
                </a:cubicBezTo>
                <a:lnTo>
                  <a:pt x="3407228" y="1452099"/>
                </a:lnTo>
                <a:cubicBezTo>
                  <a:pt x="3448405" y="1328573"/>
                  <a:pt x="3424628" y="1412640"/>
                  <a:pt x="3407228" y="1125528"/>
                </a:cubicBezTo>
                <a:cubicBezTo>
                  <a:pt x="3404561" y="1081527"/>
                  <a:pt x="3394458" y="1057177"/>
                  <a:pt x="3385457" y="1016671"/>
                </a:cubicBezTo>
                <a:cubicBezTo>
                  <a:pt x="3381443" y="998609"/>
                  <a:pt x="3379058" y="980192"/>
                  <a:pt x="3374571" y="962242"/>
                </a:cubicBezTo>
                <a:cubicBezTo>
                  <a:pt x="3371788" y="951110"/>
                  <a:pt x="3366266" y="940766"/>
                  <a:pt x="3363686" y="929585"/>
                </a:cubicBezTo>
                <a:cubicBezTo>
                  <a:pt x="3355365" y="893528"/>
                  <a:pt x="3353616" y="855833"/>
                  <a:pt x="3341914" y="820728"/>
                </a:cubicBezTo>
                <a:cubicBezTo>
                  <a:pt x="3338285" y="809842"/>
                  <a:pt x="3336160" y="798334"/>
                  <a:pt x="3331028" y="788071"/>
                </a:cubicBezTo>
                <a:cubicBezTo>
                  <a:pt x="3325177" y="776369"/>
                  <a:pt x="3317430" y="765630"/>
                  <a:pt x="3309257" y="755414"/>
                </a:cubicBezTo>
                <a:cubicBezTo>
                  <a:pt x="3302846" y="747400"/>
                  <a:pt x="3294743" y="740899"/>
                  <a:pt x="3287486" y="733642"/>
                </a:cubicBezTo>
                <a:cubicBezTo>
                  <a:pt x="3260482" y="652633"/>
                  <a:pt x="3301935" y="760760"/>
                  <a:pt x="3233057" y="657442"/>
                </a:cubicBezTo>
                <a:cubicBezTo>
                  <a:pt x="3225800" y="646556"/>
                  <a:pt x="3219800" y="634718"/>
                  <a:pt x="3211286" y="624785"/>
                </a:cubicBezTo>
                <a:cubicBezTo>
                  <a:pt x="3197928" y="609200"/>
                  <a:pt x="3182257" y="595756"/>
                  <a:pt x="3167743" y="581242"/>
                </a:cubicBezTo>
                <a:lnTo>
                  <a:pt x="3113314" y="526814"/>
                </a:lnTo>
                <a:cubicBezTo>
                  <a:pt x="3049436" y="462935"/>
                  <a:pt x="3149458" y="565009"/>
                  <a:pt x="3058886" y="461499"/>
                </a:cubicBezTo>
                <a:cubicBezTo>
                  <a:pt x="3045369" y="446052"/>
                  <a:pt x="3028860" y="433404"/>
                  <a:pt x="3015343" y="417957"/>
                </a:cubicBezTo>
                <a:cubicBezTo>
                  <a:pt x="3003396" y="404303"/>
                  <a:pt x="2993231" y="389177"/>
                  <a:pt x="2982686" y="374414"/>
                </a:cubicBezTo>
                <a:cubicBezTo>
                  <a:pt x="2975082" y="363768"/>
                  <a:pt x="2970165" y="351008"/>
                  <a:pt x="2960914" y="341757"/>
                </a:cubicBezTo>
                <a:cubicBezTo>
                  <a:pt x="2951663" y="332506"/>
                  <a:pt x="2939143" y="327242"/>
                  <a:pt x="2928257" y="319985"/>
                </a:cubicBezTo>
                <a:cubicBezTo>
                  <a:pt x="2873328" y="237592"/>
                  <a:pt x="2903216" y="273173"/>
                  <a:pt x="2841171" y="211128"/>
                </a:cubicBezTo>
                <a:cubicBezTo>
                  <a:pt x="2830285" y="200242"/>
                  <a:pt x="2823119" y="183339"/>
                  <a:pt x="2808514" y="178471"/>
                </a:cubicBezTo>
                <a:lnTo>
                  <a:pt x="2710543" y="145814"/>
                </a:lnTo>
                <a:cubicBezTo>
                  <a:pt x="2699657" y="142185"/>
                  <a:pt x="2688149" y="140059"/>
                  <a:pt x="2677886" y="134928"/>
                </a:cubicBezTo>
                <a:cubicBezTo>
                  <a:pt x="2663372" y="127671"/>
                  <a:pt x="2649537" y="118855"/>
                  <a:pt x="2634343" y="113157"/>
                </a:cubicBezTo>
                <a:cubicBezTo>
                  <a:pt x="2606439" y="102693"/>
                  <a:pt x="2584461" y="104544"/>
                  <a:pt x="2558143" y="91385"/>
                </a:cubicBezTo>
                <a:cubicBezTo>
                  <a:pt x="2546441" y="85534"/>
                  <a:pt x="2537511" y="74768"/>
                  <a:pt x="2525486" y="69614"/>
                </a:cubicBezTo>
                <a:cubicBezTo>
                  <a:pt x="2511735" y="63721"/>
                  <a:pt x="2496328" y="62838"/>
                  <a:pt x="2481943" y="58728"/>
                </a:cubicBezTo>
                <a:cubicBezTo>
                  <a:pt x="2457446" y="51729"/>
                  <a:pt x="2431273" y="39388"/>
                  <a:pt x="2405743" y="36957"/>
                </a:cubicBezTo>
                <a:cubicBezTo>
                  <a:pt x="2344229" y="31099"/>
                  <a:pt x="2282372" y="29700"/>
                  <a:pt x="2220686" y="26071"/>
                </a:cubicBezTo>
                <a:cubicBezTo>
                  <a:pt x="1884288" y="-15980"/>
                  <a:pt x="2040131" y="-556"/>
                  <a:pt x="1338943" y="26071"/>
                </a:cubicBezTo>
                <a:cubicBezTo>
                  <a:pt x="1316010" y="26942"/>
                  <a:pt x="1295892" y="42276"/>
                  <a:pt x="1273628" y="47842"/>
                </a:cubicBezTo>
                <a:cubicBezTo>
                  <a:pt x="1251533" y="53366"/>
                  <a:pt x="1219290" y="60244"/>
                  <a:pt x="1197428" y="69614"/>
                </a:cubicBezTo>
                <a:cubicBezTo>
                  <a:pt x="1182513" y="76006"/>
                  <a:pt x="1169280" y="86253"/>
                  <a:pt x="1153886" y="91385"/>
                </a:cubicBezTo>
                <a:cubicBezTo>
                  <a:pt x="1125499" y="100847"/>
                  <a:pt x="1095187" y="103695"/>
                  <a:pt x="1066800" y="113157"/>
                </a:cubicBezTo>
                <a:lnTo>
                  <a:pt x="1034143" y="124042"/>
                </a:lnTo>
                <a:lnTo>
                  <a:pt x="696686" y="113157"/>
                </a:lnTo>
                <a:cubicBezTo>
                  <a:pt x="551555" y="109069"/>
                  <a:pt x="406289" y="109017"/>
                  <a:pt x="261257" y="102271"/>
                </a:cubicBezTo>
                <a:cubicBezTo>
                  <a:pt x="249795" y="101738"/>
                  <a:pt x="239801" y="93874"/>
                  <a:pt x="228600" y="91385"/>
                </a:cubicBezTo>
                <a:cubicBezTo>
                  <a:pt x="207054" y="86597"/>
                  <a:pt x="184929" y="84828"/>
                  <a:pt x="163286" y="80499"/>
                </a:cubicBezTo>
                <a:cubicBezTo>
                  <a:pt x="100060" y="67854"/>
                  <a:pt x="140837" y="69614"/>
                  <a:pt x="97971" y="6961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7" name="Полилиния 6"/>
          <p:cNvSpPr/>
          <p:nvPr/>
        </p:nvSpPr>
        <p:spPr>
          <a:xfrm>
            <a:off x="395536" y="2420888"/>
            <a:ext cx="3600400" cy="1944216"/>
          </a:xfrm>
          <a:custGeom>
            <a:avLst/>
            <a:gdLst>
              <a:gd name="connsiteX0" fmla="*/ 217714 w 3430035"/>
              <a:gd name="connsiteY0" fmla="*/ 69614 h 1801515"/>
              <a:gd name="connsiteX1" fmla="*/ 163286 w 3430035"/>
              <a:gd name="connsiteY1" fmla="*/ 80499 h 1801515"/>
              <a:gd name="connsiteX2" fmla="*/ 21771 w 3430035"/>
              <a:gd name="connsiteY2" fmla="*/ 232899 h 1801515"/>
              <a:gd name="connsiteX3" fmla="*/ 10886 w 3430035"/>
              <a:gd name="connsiteY3" fmla="*/ 298214 h 1801515"/>
              <a:gd name="connsiteX4" fmla="*/ 0 w 3430035"/>
              <a:gd name="connsiteY4" fmla="*/ 341757 h 1801515"/>
              <a:gd name="connsiteX5" fmla="*/ 10886 w 3430035"/>
              <a:gd name="connsiteY5" fmla="*/ 570357 h 1801515"/>
              <a:gd name="connsiteX6" fmla="*/ 32657 w 3430035"/>
              <a:gd name="connsiteY6" fmla="*/ 603014 h 1801515"/>
              <a:gd name="connsiteX7" fmla="*/ 43543 w 3430035"/>
              <a:gd name="connsiteY7" fmla="*/ 635671 h 1801515"/>
              <a:gd name="connsiteX8" fmla="*/ 65314 w 3430035"/>
              <a:gd name="connsiteY8" fmla="*/ 668328 h 1801515"/>
              <a:gd name="connsiteX9" fmla="*/ 97971 w 3430035"/>
              <a:gd name="connsiteY9" fmla="*/ 722757 h 1801515"/>
              <a:gd name="connsiteX10" fmla="*/ 130628 w 3430035"/>
              <a:gd name="connsiteY10" fmla="*/ 798957 h 1801515"/>
              <a:gd name="connsiteX11" fmla="*/ 163286 w 3430035"/>
              <a:gd name="connsiteY11" fmla="*/ 842499 h 1801515"/>
              <a:gd name="connsiteX12" fmla="*/ 195943 w 3430035"/>
              <a:gd name="connsiteY12" fmla="*/ 907814 h 1801515"/>
              <a:gd name="connsiteX13" fmla="*/ 228600 w 3430035"/>
              <a:gd name="connsiteY13" fmla="*/ 962242 h 1801515"/>
              <a:gd name="connsiteX14" fmla="*/ 315686 w 3430035"/>
              <a:gd name="connsiteY14" fmla="*/ 1071099 h 1801515"/>
              <a:gd name="connsiteX15" fmla="*/ 370114 w 3430035"/>
              <a:gd name="connsiteY15" fmla="*/ 1125528 h 1801515"/>
              <a:gd name="connsiteX16" fmla="*/ 391886 w 3430035"/>
              <a:gd name="connsiteY16" fmla="*/ 1147299 h 1801515"/>
              <a:gd name="connsiteX17" fmla="*/ 457200 w 3430035"/>
              <a:gd name="connsiteY17" fmla="*/ 1190842 h 1801515"/>
              <a:gd name="connsiteX18" fmla="*/ 489857 w 3430035"/>
              <a:gd name="connsiteY18" fmla="*/ 1212614 h 1801515"/>
              <a:gd name="connsiteX19" fmla="*/ 522514 w 3430035"/>
              <a:gd name="connsiteY19" fmla="*/ 1234385 h 1801515"/>
              <a:gd name="connsiteX20" fmla="*/ 544286 w 3430035"/>
              <a:gd name="connsiteY20" fmla="*/ 1256157 h 1801515"/>
              <a:gd name="connsiteX21" fmla="*/ 522514 w 3430035"/>
              <a:gd name="connsiteY21" fmla="*/ 1277928 h 1801515"/>
              <a:gd name="connsiteX22" fmla="*/ 522514 w 3430035"/>
              <a:gd name="connsiteY22" fmla="*/ 1408557 h 1801515"/>
              <a:gd name="connsiteX23" fmla="*/ 555171 w 3430035"/>
              <a:gd name="connsiteY23" fmla="*/ 1473871 h 1801515"/>
              <a:gd name="connsiteX24" fmla="*/ 620486 w 3430035"/>
              <a:gd name="connsiteY24" fmla="*/ 1539185 h 1801515"/>
              <a:gd name="connsiteX25" fmla="*/ 642257 w 3430035"/>
              <a:gd name="connsiteY25" fmla="*/ 1560957 h 1801515"/>
              <a:gd name="connsiteX26" fmla="*/ 674914 w 3430035"/>
              <a:gd name="connsiteY26" fmla="*/ 1582728 h 1801515"/>
              <a:gd name="connsiteX27" fmla="*/ 729343 w 3430035"/>
              <a:gd name="connsiteY27" fmla="*/ 1615385 h 1801515"/>
              <a:gd name="connsiteX28" fmla="*/ 751114 w 3430035"/>
              <a:gd name="connsiteY28" fmla="*/ 1637157 h 1801515"/>
              <a:gd name="connsiteX29" fmla="*/ 816428 w 3430035"/>
              <a:gd name="connsiteY29" fmla="*/ 1658928 h 1801515"/>
              <a:gd name="connsiteX30" fmla="*/ 892628 w 3430035"/>
              <a:gd name="connsiteY30" fmla="*/ 1680699 h 1801515"/>
              <a:gd name="connsiteX31" fmla="*/ 957943 w 3430035"/>
              <a:gd name="connsiteY31" fmla="*/ 1702471 h 1801515"/>
              <a:gd name="connsiteX32" fmla="*/ 1034143 w 3430035"/>
              <a:gd name="connsiteY32" fmla="*/ 1724242 h 1801515"/>
              <a:gd name="connsiteX33" fmla="*/ 1077686 w 3430035"/>
              <a:gd name="connsiteY33" fmla="*/ 1735128 h 1801515"/>
              <a:gd name="connsiteX34" fmla="*/ 1153886 w 3430035"/>
              <a:gd name="connsiteY34" fmla="*/ 1756899 h 1801515"/>
              <a:gd name="connsiteX35" fmla="*/ 1382486 w 3430035"/>
              <a:gd name="connsiteY35" fmla="*/ 1778671 h 1801515"/>
              <a:gd name="connsiteX36" fmla="*/ 1926771 w 3430035"/>
              <a:gd name="connsiteY36" fmla="*/ 1778671 h 1801515"/>
              <a:gd name="connsiteX37" fmla="*/ 2111828 w 3430035"/>
              <a:gd name="connsiteY37" fmla="*/ 1767785 h 1801515"/>
              <a:gd name="connsiteX38" fmla="*/ 2416628 w 3430035"/>
              <a:gd name="connsiteY38" fmla="*/ 1746014 h 1801515"/>
              <a:gd name="connsiteX39" fmla="*/ 2688771 w 3430035"/>
              <a:gd name="connsiteY39" fmla="*/ 1735128 h 1801515"/>
              <a:gd name="connsiteX40" fmla="*/ 2862943 w 3430035"/>
              <a:gd name="connsiteY40" fmla="*/ 1713357 h 1801515"/>
              <a:gd name="connsiteX41" fmla="*/ 2939143 w 3430035"/>
              <a:gd name="connsiteY41" fmla="*/ 1691585 h 1801515"/>
              <a:gd name="connsiteX42" fmla="*/ 2993571 w 3430035"/>
              <a:gd name="connsiteY42" fmla="*/ 1680699 h 1801515"/>
              <a:gd name="connsiteX43" fmla="*/ 3026228 w 3430035"/>
              <a:gd name="connsiteY43" fmla="*/ 1669814 h 1801515"/>
              <a:gd name="connsiteX44" fmla="*/ 3069771 w 3430035"/>
              <a:gd name="connsiteY44" fmla="*/ 1658928 h 1801515"/>
              <a:gd name="connsiteX45" fmla="*/ 3156857 w 3430035"/>
              <a:gd name="connsiteY45" fmla="*/ 1615385 h 1801515"/>
              <a:gd name="connsiteX46" fmla="*/ 3189514 w 3430035"/>
              <a:gd name="connsiteY46" fmla="*/ 1593614 h 1801515"/>
              <a:gd name="connsiteX47" fmla="*/ 3233057 w 3430035"/>
              <a:gd name="connsiteY47" fmla="*/ 1571842 h 1801515"/>
              <a:gd name="connsiteX48" fmla="*/ 3298371 w 3430035"/>
              <a:gd name="connsiteY48" fmla="*/ 1539185 h 1801515"/>
              <a:gd name="connsiteX49" fmla="*/ 3320143 w 3430035"/>
              <a:gd name="connsiteY49" fmla="*/ 1517414 h 1801515"/>
              <a:gd name="connsiteX50" fmla="*/ 3385457 w 3430035"/>
              <a:gd name="connsiteY50" fmla="*/ 1473871 h 1801515"/>
              <a:gd name="connsiteX51" fmla="*/ 3407228 w 3430035"/>
              <a:gd name="connsiteY51" fmla="*/ 1452099 h 1801515"/>
              <a:gd name="connsiteX52" fmla="*/ 3407228 w 3430035"/>
              <a:gd name="connsiteY52" fmla="*/ 1125528 h 1801515"/>
              <a:gd name="connsiteX53" fmla="*/ 3385457 w 3430035"/>
              <a:gd name="connsiteY53" fmla="*/ 1016671 h 1801515"/>
              <a:gd name="connsiteX54" fmla="*/ 3374571 w 3430035"/>
              <a:gd name="connsiteY54" fmla="*/ 962242 h 1801515"/>
              <a:gd name="connsiteX55" fmla="*/ 3363686 w 3430035"/>
              <a:gd name="connsiteY55" fmla="*/ 929585 h 1801515"/>
              <a:gd name="connsiteX56" fmla="*/ 3341914 w 3430035"/>
              <a:gd name="connsiteY56" fmla="*/ 820728 h 1801515"/>
              <a:gd name="connsiteX57" fmla="*/ 3331028 w 3430035"/>
              <a:gd name="connsiteY57" fmla="*/ 788071 h 1801515"/>
              <a:gd name="connsiteX58" fmla="*/ 3309257 w 3430035"/>
              <a:gd name="connsiteY58" fmla="*/ 755414 h 1801515"/>
              <a:gd name="connsiteX59" fmla="*/ 3287486 w 3430035"/>
              <a:gd name="connsiteY59" fmla="*/ 733642 h 1801515"/>
              <a:gd name="connsiteX60" fmla="*/ 3233057 w 3430035"/>
              <a:gd name="connsiteY60" fmla="*/ 657442 h 1801515"/>
              <a:gd name="connsiteX61" fmla="*/ 3211286 w 3430035"/>
              <a:gd name="connsiteY61" fmla="*/ 624785 h 1801515"/>
              <a:gd name="connsiteX62" fmla="*/ 3167743 w 3430035"/>
              <a:gd name="connsiteY62" fmla="*/ 581242 h 1801515"/>
              <a:gd name="connsiteX63" fmla="*/ 3113314 w 3430035"/>
              <a:gd name="connsiteY63" fmla="*/ 526814 h 1801515"/>
              <a:gd name="connsiteX64" fmla="*/ 3058886 w 3430035"/>
              <a:gd name="connsiteY64" fmla="*/ 461499 h 1801515"/>
              <a:gd name="connsiteX65" fmla="*/ 3015343 w 3430035"/>
              <a:gd name="connsiteY65" fmla="*/ 417957 h 1801515"/>
              <a:gd name="connsiteX66" fmla="*/ 2982686 w 3430035"/>
              <a:gd name="connsiteY66" fmla="*/ 374414 h 1801515"/>
              <a:gd name="connsiteX67" fmla="*/ 2960914 w 3430035"/>
              <a:gd name="connsiteY67" fmla="*/ 341757 h 1801515"/>
              <a:gd name="connsiteX68" fmla="*/ 2928257 w 3430035"/>
              <a:gd name="connsiteY68" fmla="*/ 319985 h 1801515"/>
              <a:gd name="connsiteX69" fmla="*/ 2841171 w 3430035"/>
              <a:gd name="connsiteY69" fmla="*/ 211128 h 1801515"/>
              <a:gd name="connsiteX70" fmla="*/ 2808514 w 3430035"/>
              <a:gd name="connsiteY70" fmla="*/ 178471 h 1801515"/>
              <a:gd name="connsiteX71" fmla="*/ 2710543 w 3430035"/>
              <a:gd name="connsiteY71" fmla="*/ 145814 h 1801515"/>
              <a:gd name="connsiteX72" fmla="*/ 2677886 w 3430035"/>
              <a:gd name="connsiteY72" fmla="*/ 134928 h 1801515"/>
              <a:gd name="connsiteX73" fmla="*/ 2634343 w 3430035"/>
              <a:gd name="connsiteY73" fmla="*/ 113157 h 1801515"/>
              <a:gd name="connsiteX74" fmla="*/ 2558143 w 3430035"/>
              <a:gd name="connsiteY74" fmla="*/ 91385 h 1801515"/>
              <a:gd name="connsiteX75" fmla="*/ 2525486 w 3430035"/>
              <a:gd name="connsiteY75" fmla="*/ 69614 h 1801515"/>
              <a:gd name="connsiteX76" fmla="*/ 2481943 w 3430035"/>
              <a:gd name="connsiteY76" fmla="*/ 58728 h 1801515"/>
              <a:gd name="connsiteX77" fmla="*/ 2405743 w 3430035"/>
              <a:gd name="connsiteY77" fmla="*/ 36957 h 1801515"/>
              <a:gd name="connsiteX78" fmla="*/ 2220686 w 3430035"/>
              <a:gd name="connsiteY78" fmla="*/ 26071 h 1801515"/>
              <a:gd name="connsiteX79" fmla="*/ 1338943 w 3430035"/>
              <a:gd name="connsiteY79" fmla="*/ 26071 h 1801515"/>
              <a:gd name="connsiteX80" fmla="*/ 1273628 w 3430035"/>
              <a:gd name="connsiteY80" fmla="*/ 47842 h 1801515"/>
              <a:gd name="connsiteX81" fmla="*/ 1197428 w 3430035"/>
              <a:gd name="connsiteY81" fmla="*/ 69614 h 1801515"/>
              <a:gd name="connsiteX82" fmla="*/ 1153886 w 3430035"/>
              <a:gd name="connsiteY82" fmla="*/ 91385 h 1801515"/>
              <a:gd name="connsiteX83" fmla="*/ 1066800 w 3430035"/>
              <a:gd name="connsiteY83" fmla="*/ 113157 h 1801515"/>
              <a:gd name="connsiteX84" fmla="*/ 1034143 w 3430035"/>
              <a:gd name="connsiteY84" fmla="*/ 124042 h 1801515"/>
              <a:gd name="connsiteX85" fmla="*/ 696686 w 3430035"/>
              <a:gd name="connsiteY85" fmla="*/ 113157 h 1801515"/>
              <a:gd name="connsiteX86" fmla="*/ 261257 w 3430035"/>
              <a:gd name="connsiteY86" fmla="*/ 102271 h 1801515"/>
              <a:gd name="connsiteX87" fmla="*/ 228600 w 3430035"/>
              <a:gd name="connsiteY87" fmla="*/ 91385 h 1801515"/>
              <a:gd name="connsiteX88" fmla="*/ 163286 w 3430035"/>
              <a:gd name="connsiteY88" fmla="*/ 80499 h 1801515"/>
              <a:gd name="connsiteX89" fmla="*/ 97971 w 3430035"/>
              <a:gd name="connsiteY89" fmla="*/ 69614 h 180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430035" h="1801515">
                <a:moveTo>
                  <a:pt x="217714" y="69614"/>
                </a:moveTo>
                <a:cubicBezTo>
                  <a:pt x="199571" y="73242"/>
                  <a:pt x="178401" y="69829"/>
                  <a:pt x="163286" y="80499"/>
                </a:cubicBezTo>
                <a:cubicBezTo>
                  <a:pt x="36978" y="169657"/>
                  <a:pt x="48854" y="151652"/>
                  <a:pt x="21771" y="232899"/>
                </a:cubicBezTo>
                <a:cubicBezTo>
                  <a:pt x="18143" y="254671"/>
                  <a:pt x="15215" y="276571"/>
                  <a:pt x="10886" y="298214"/>
                </a:cubicBezTo>
                <a:cubicBezTo>
                  <a:pt x="7952" y="312885"/>
                  <a:pt x="0" y="326796"/>
                  <a:pt x="0" y="341757"/>
                </a:cubicBezTo>
                <a:cubicBezTo>
                  <a:pt x="0" y="418043"/>
                  <a:pt x="1424" y="494660"/>
                  <a:pt x="10886" y="570357"/>
                </a:cubicBezTo>
                <a:cubicBezTo>
                  <a:pt x="12509" y="583339"/>
                  <a:pt x="26806" y="591312"/>
                  <a:pt x="32657" y="603014"/>
                </a:cubicBezTo>
                <a:cubicBezTo>
                  <a:pt x="37789" y="613277"/>
                  <a:pt x="38411" y="625408"/>
                  <a:pt x="43543" y="635671"/>
                </a:cubicBezTo>
                <a:cubicBezTo>
                  <a:pt x="49394" y="647373"/>
                  <a:pt x="59463" y="656626"/>
                  <a:pt x="65314" y="668328"/>
                </a:cubicBezTo>
                <a:cubicBezTo>
                  <a:pt x="93577" y="724853"/>
                  <a:pt x="55447" y="680231"/>
                  <a:pt x="97971" y="722757"/>
                </a:cubicBezTo>
                <a:cubicBezTo>
                  <a:pt x="108552" y="754500"/>
                  <a:pt x="111414" y="768215"/>
                  <a:pt x="130628" y="798957"/>
                </a:cubicBezTo>
                <a:cubicBezTo>
                  <a:pt x="140244" y="814342"/>
                  <a:pt x="152400" y="827985"/>
                  <a:pt x="163286" y="842499"/>
                </a:cubicBezTo>
                <a:cubicBezTo>
                  <a:pt x="190645" y="924583"/>
                  <a:pt x="153740" y="823408"/>
                  <a:pt x="195943" y="907814"/>
                </a:cubicBezTo>
                <a:cubicBezTo>
                  <a:pt x="224206" y="964339"/>
                  <a:pt x="186074" y="919718"/>
                  <a:pt x="228600" y="962242"/>
                </a:cubicBezTo>
                <a:cubicBezTo>
                  <a:pt x="250846" y="1028977"/>
                  <a:pt x="231372" y="986784"/>
                  <a:pt x="315686" y="1071099"/>
                </a:cubicBezTo>
                <a:lnTo>
                  <a:pt x="370114" y="1125528"/>
                </a:lnTo>
                <a:cubicBezTo>
                  <a:pt x="377371" y="1132785"/>
                  <a:pt x="383347" y="1141606"/>
                  <a:pt x="391886" y="1147299"/>
                </a:cubicBezTo>
                <a:lnTo>
                  <a:pt x="457200" y="1190842"/>
                </a:lnTo>
                <a:lnTo>
                  <a:pt x="489857" y="1212614"/>
                </a:lnTo>
                <a:cubicBezTo>
                  <a:pt x="500743" y="1219871"/>
                  <a:pt x="513263" y="1225134"/>
                  <a:pt x="522514" y="1234385"/>
                </a:cubicBezTo>
                <a:lnTo>
                  <a:pt x="544286" y="1256157"/>
                </a:lnTo>
                <a:cubicBezTo>
                  <a:pt x="537029" y="1263414"/>
                  <a:pt x="527104" y="1268748"/>
                  <a:pt x="522514" y="1277928"/>
                </a:cubicBezTo>
                <a:cubicBezTo>
                  <a:pt x="501910" y="1319136"/>
                  <a:pt x="514901" y="1366688"/>
                  <a:pt x="522514" y="1408557"/>
                </a:cubicBezTo>
                <a:cubicBezTo>
                  <a:pt x="526971" y="1433073"/>
                  <a:pt x="539082" y="1455100"/>
                  <a:pt x="555171" y="1473871"/>
                </a:cubicBezTo>
                <a:cubicBezTo>
                  <a:pt x="555191" y="1473894"/>
                  <a:pt x="609589" y="1528288"/>
                  <a:pt x="620486" y="1539185"/>
                </a:cubicBezTo>
                <a:cubicBezTo>
                  <a:pt x="627743" y="1546442"/>
                  <a:pt x="633717" y="1555264"/>
                  <a:pt x="642257" y="1560957"/>
                </a:cubicBezTo>
                <a:cubicBezTo>
                  <a:pt x="653143" y="1568214"/>
                  <a:pt x="664698" y="1574555"/>
                  <a:pt x="674914" y="1582728"/>
                </a:cubicBezTo>
                <a:cubicBezTo>
                  <a:pt x="717608" y="1616882"/>
                  <a:pt x="672630" y="1596480"/>
                  <a:pt x="729343" y="1615385"/>
                </a:cubicBezTo>
                <a:cubicBezTo>
                  <a:pt x="736600" y="1622642"/>
                  <a:pt x="741934" y="1632567"/>
                  <a:pt x="751114" y="1637157"/>
                </a:cubicBezTo>
                <a:cubicBezTo>
                  <a:pt x="771640" y="1647420"/>
                  <a:pt x="794657" y="1651671"/>
                  <a:pt x="816428" y="1658928"/>
                </a:cubicBezTo>
                <a:cubicBezTo>
                  <a:pt x="926205" y="1695520"/>
                  <a:pt x="755913" y="1639685"/>
                  <a:pt x="892628" y="1680699"/>
                </a:cubicBezTo>
                <a:cubicBezTo>
                  <a:pt x="914610" y="1687293"/>
                  <a:pt x="935679" y="1696905"/>
                  <a:pt x="957943" y="1702471"/>
                </a:cubicBezTo>
                <a:cubicBezTo>
                  <a:pt x="1094067" y="1736503"/>
                  <a:pt x="924825" y="1693009"/>
                  <a:pt x="1034143" y="1724242"/>
                </a:cubicBezTo>
                <a:cubicBezTo>
                  <a:pt x="1048528" y="1728352"/>
                  <a:pt x="1063301" y="1731018"/>
                  <a:pt x="1077686" y="1735128"/>
                </a:cubicBezTo>
                <a:cubicBezTo>
                  <a:pt x="1126111" y="1748964"/>
                  <a:pt x="1097158" y="1745554"/>
                  <a:pt x="1153886" y="1756899"/>
                </a:cubicBezTo>
                <a:cubicBezTo>
                  <a:pt x="1243234" y="1774768"/>
                  <a:pt x="1270762" y="1771223"/>
                  <a:pt x="1382486" y="1778671"/>
                </a:cubicBezTo>
                <a:cubicBezTo>
                  <a:pt x="1594580" y="1821091"/>
                  <a:pt x="1440382" y="1794361"/>
                  <a:pt x="1926771" y="1778671"/>
                </a:cubicBezTo>
                <a:cubicBezTo>
                  <a:pt x="1988531" y="1776679"/>
                  <a:pt x="2050142" y="1771414"/>
                  <a:pt x="2111828" y="1767785"/>
                </a:cubicBezTo>
                <a:cubicBezTo>
                  <a:pt x="2254279" y="1744043"/>
                  <a:pt x="2161203" y="1756883"/>
                  <a:pt x="2416628" y="1746014"/>
                </a:cubicBezTo>
                <a:lnTo>
                  <a:pt x="2688771" y="1735128"/>
                </a:lnTo>
                <a:cubicBezTo>
                  <a:pt x="2746828" y="1727871"/>
                  <a:pt x="2807437" y="1731860"/>
                  <a:pt x="2862943" y="1713357"/>
                </a:cubicBezTo>
                <a:cubicBezTo>
                  <a:pt x="2899311" y="1701234"/>
                  <a:pt x="2898136" y="1700698"/>
                  <a:pt x="2939143" y="1691585"/>
                </a:cubicBezTo>
                <a:cubicBezTo>
                  <a:pt x="2957204" y="1687571"/>
                  <a:pt x="2975621" y="1685186"/>
                  <a:pt x="2993571" y="1680699"/>
                </a:cubicBezTo>
                <a:cubicBezTo>
                  <a:pt x="3004703" y="1677916"/>
                  <a:pt x="3015195" y="1672966"/>
                  <a:pt x="3026228" y="1669814"/>
                </a:cubicBezTo>
                <a:cubicBezTo>
                  <a:pt x="3040613" y="1665704"/>
                  <a:pt x="3055257" y="1662557"/>
                  <a:pt x="3069771" y="1658928"/>
                </a:cubicBezTo>
                <a:cubicBezTo>
                  <a:pt x="3145431" y="1608489"/>
                  <a:pt x="3050336" y="1668646"/>
                  <a:pt x="3156857" y="1615385"/>
                </a:cubicBezTo>
                <a:cubicBezTo>
                  <a:pt x="3168559" y="1609534"/>
                  <a:pt x="3178155" y="1600105"/>
                  <a:pt x="3189514" y="1593614"/>
                </a:cubicBezTo>
                <a:cubicBezTo>
                  <a:pt x="3203603" y="1585563"/>
                  <a:pt x="3218968" y="1579893"/>
                  <a:pt x="3233057" y="1571842"/>
                </a:cubicBezTo>
                <a:cubicBezTo>
                  <a:pt x="3292142" y="1538079"/>
                  <a:pt x="3238497" y="1559143"/>
                  <a:pt x="3298371" y="1539185"/>
                </a:cubicBezTo>
                <a:cubicBezTo>
                  <a:pt x="3305628" y="1531928"/>
                  <a:pt x="3311932" y="1523572"/>
                  <a:pt x="3320143" y="1517414"/>
                </a:cubicBezTo>
                <a:cubicBezTo>
                  <a:pt x="3341076" y="1501715"/>
                  <a:pt x="3366955" y="1492374"/>
                  <a:pt x="3385457" y="1473871"/>
                </a:cubicBezTo>
                <a:lnTo>
                  <a:pt x="3407228" y="1452099"/>
                </a:lnTo>
                <a:cubicBezTo>
                  <a:pt x="3448405" y="1328573"/>
                  <a:pt x="3424628" y="1412640"/>
                  <a:pt x="3407228" y="1125528"/>
                </a:cubicBezTo>
                <a:cubicBezTo>
                  <a:pt x="3404561" y="1081527"/>
                  <a:pt x="3394458" y="1057177"/>
                  <a:pt x="3385457" y="1016671"/>
                </a:cubicBezTo>
                <a:cubicBezTo>
                  <a:pt x="3381443" y="998609"/>
                  <a:pt x="3379058" y="980192"/>
                  <a:pt x="3374571" y="962242"/>
                </a:cubicBezTo>
                <a:cubicBezTo>
                  <a:pt x="3371788" y="951110"/>
                  <a:pt x="3366266" y="940766"/>
                  <a:pt x="3363686" y="929585"/>
                </a:cubicBezTo>
                <a:cubicBezTo>
                  <a:pt x="3355365" y="893528"/>
                  <a:pt x="3353616" y="855833"/>
                  <a:pt x="3341914" y="820728"/>
                </a:cubicBezTo>
                <a:cubicBezTo>
                  <a:pt x="3338285" y="809842"/>
                  <a:pt x="3336160" y="798334"/>
                  <a:pt x="3331028" y="788071"/>
                </a:cubicBezTo>
                <a:cubicBezTo>
                  <a:pt x="3325177" y="776369"/>
                  <a:pt x="3317430" y="765630"/>
                  <a:pt x="3309257" y="755414"/>
                </a:cubicBezTo>
                <a:cubicBezTo>
                  <a:pt x="3302846" y="747400"/>
                  <a:pt x="3294743" y="740899"/>
                  <a:pt x="3287486" y="733642"/>
                </a:cubicBezTo>
                <a:cubicBezTo>
                  <a:pt x="3260482" y="652633"/>
                  <a:pt x="3301935" y="760760"/>
                  <a:pt x="3233057" y="657442"/>
                </a:cubicBezTo>
                <a:cubicBezTo>
                  <a:pt x="3225800" y="646556"/>
                  <a:pt x="3219800" y="634718"/>
                  <a:pt x="3211286" y="624785"/>
                </a:cubicBezTo>
                <a:cubicBezTo>
                  <a:pt x="3197928" y="609200"/>
                  <a:pt x="3182257" y="595756"/>
                  <a:pt x="3167743" y="581242"/>
                </a:cubicBezTo>
                <a:lnTo>
                  <a:pt x="3113314" y="526814"/>
                </a:lnTo>
                <a:cubicBezTo>
                  <a:pt x="3049436" y="462935"/>
                  <a:pt x="3149458" y="565009"/>
                  <a:pt x="3058886" y="461499"/>
                </a:cubicBezTo>
                <a:cubicBezTo>
                  <a:pt x="3045369" y="446052"/>
                  <a:pt x="3028860" y="433404"/>
                  <a:pt x="3015343" y="417957"/>
                </a:cubicBezTo>
                <a:cubicBezTo>
                  <a:pt x="3003396" y="404303"/>
                  <a:pt x="2993231" y="389177"/>
                  <a:pt x="2982686" y="374414"/>
                </a:cubicBezTo>
                <a:cubicBezTo>
                  <a:pt x="2975082" y="363768"/>
                  <a:pt x="2970165" y="351008"/>
                  <a:pt x="2960914" y="341757"/>
                </a:cubicBezTo>
                <a:cubicBezTo>
                  <a:pt x="2951663" y="332506"/>
                  <a:pt x="2939143" y="327242"/>
                  <a:pt x="2928257" y="319985"/>
                </a:cubicBezTo>
                <a:cubicBezTo>
                  <a:pt x="2873328" y="237592"/>
                  <a:pt x="2903216" y="273173"/>
                  <a:pt x="2841171" y="211128"/>
                </a:cubicBezTo>
                <a:cubicBezTo>
                  <a:pt x="2830285" y="200242"/>
                  <a:pt x="2823119" y="183339"/>
                  <a:pt x="2808514" y="178471"/>
                </a:cubicBezTo>
                <a:lnTo>
                  <a:pt x="2710543" y="145814"/>
                </a:lnTo>
                <a:cubicBezTo>
                  <a:pt x="2699657" y="142185"/>
                  <a:pt x="2688149" y="140059"/>
                  <a:pt x="2677886" y="134928"/>
                </a:cubicBezTo>
                <a:cubicBezTo>
                  <a:pt x="2663372" y="127671"/>
                  <a:pt x="2649537" y="118855"/>
                  <a:pt x="2634343" y="113157"/>
                </a:cubicBezTo>
                <a:cubicBezTo>
                  <a:pt x="2606439" y="102693"/>
                  <a:pt x="2584461" y="104544"/>
                  <a:pt x="2558143" y="91385"/>
                </a:cubicBezTo>
                <a:cubicBezTo>
                  <a:pt x="2546441" y="85534"/>
                  <a:pt x="2537511" y="74768"/>
                  <a:pt x="2525486" y="69614"/>
                </a:cubicBezTo>
                <a:cubicBezTo>
                  <a:pt x="2511735" y="63721"/>
                  <a:pt x="2496328" y="62838"/>
                  <a:pt x="2481943" y="58728"/>
                </a:cubicBezTo>
                <a:cubicBezTo>
                  <a:pt x="2457446" y="51729"/>
                  <a:pt x="2431273" y="39388"/>
                  <a:pt x="2405743" y="36957"/>
                </a:cubicBezTo>
                <a:cubicBezTo>
                  <a:pt x="2344229" y="31099"/>
                  <a:pt x="2282372" y="29700"/>
                  <a:pt x="2220686" y="26071"/>
                </a:cubicBezTo>
                <a:cubicBezTo>
                  <a:pt x="1884288" y="-15980"/>
                  <a:pt x="2040131" y="-556"/>
                  <a:pt x="1338943" y="26071"/>
                </a:cubicBezTo>
                <a:cubicBezTo>
                  <a:pt x="1316010" y="26942"/>
                  <a:pt x="1295892" y="42276"/>
                  <a:pt x="1273628" y="47842"/>
                </a:cubicBezTo>
                <a:cubicBezTo>
                  <a:pt x="1251533" y="53366"/>
                  <a:pt x="1219290" y="60244"/>
                  <a:pt x="1197428" y="69614"/>
                </a:cubicBezTo>
                <a:cubicBezTo>
                  <a:pt x="1182513" y="76006"/>
                  <a:pt x="1169280" y="86253"/>
                  <a:pt x="1153886" y="91385"/>
                </a:cubicBezTo>
                <a:cubicBezTo>
                  <a:pt x="1125499" y="100847"/>
                  <a:pt x="1095187" y="103695"/>
                  <a:pt x="1066800" y="113157"/>
                </a:cubicBezTo>
                <a:lnTo>
                  <a:pt x="1034143" y="124042"/>
                </a:lnTo>
                <a:lnTo>
                  <a:pt x="696686" y="113157"/>
                </a:lnTo>
                <a:cubicBezTo>
                  <a:pt x="551555" y="109069"/>
                  <a:pt x="406289" y="109017"/>
                  <a:pt x="261257" y="102271"/>
                </a:cubicBezTo>
                <a:cubicBezTo>
                  <a:pt x="249795" y="101738"/>
                  <a:pt x="239801" y="93874"/>
                  <a:pt x="228600" y="91385"/>
                </a:cubicBezTo>
                <a:cubicBezTo>
                  <a:pt x="207054" y="86597"/>
                  <a:pt x="184929" y="84828"/>
                  <a:pt x="163286" y="80499"/>
                </a:cubicBezTo>
                <a:cubicBezTo>
                  <a:pt x="100060" y="67854"/>
                  <a:pt x="140837" y="69614"/>
                  <a:pt x="97971" y="6961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9" name="Скругленная соединительная линия 8"/>
          <p:cNvCxnSpPr>
            <a:stCxn id="4" idx="56"/>
            <a:endCxn id="7" idx="63"/>
          </p:cNvCxnSpPr>
          <p:nvPr/>
        </p:nvCxnSpPr>
        <p:spPr>
          <a:xfrm flipH="1">
            <a:off x="3663484" y="1441416"/>
            <a:ext cx="145974" cy="1548016"/>
          </a:xfrm>
          <a:prstGeom prst="curvedConnector3">
            <a:avLst>
              <a:gd name="adj1" fmla="val -28435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1907704" y="2708920"/>
            <a:ext cx="79208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083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2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099"/>
                                        </p:tgtEl>
                                        <p:attrNameLst>
                                          <p:attrName>style.visibility</p:attrName>
                                        </p:attrNameLst>
                                      </p:cBhvr>
                                      <p:to>
                                        <p:strVal val="visible"/>
                                      </p:to>
                                    </p:set>
                                    <p:animEffect transition="in" filter="wipe(down)">
                                      <p:cBhvr>
                                        <p:cTn id="20"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Inheritance 2</a:t>
            </a:r>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72179"/>
            <a:ext cx="7344816" cy="3889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олилиния 3"/>
          <p:cNvSpPr/>
          <p:nvPr/>
        </p:nvSpPr>
        <p:spPr>
          <a:xfrm>
            <a:off x="467544" y="1628800"/>
            <a:ext cx="7848872" cy="2011603"/>
          </a:xfrm>
          <a:custGeom>
            <a:avLst/>
            <a:gdLst>
              <a:gd name="connsiteX0" fmla="*/ 217714 w 3430035"/>
              <a:gd name="connsiteY0" fmla="*/ 69614 h 1801515"/>
              <a:gd name="connsiteX1" fmla="*/ 163286 w 3430035"/>
              <a:gd name="connsiteY1" fmla="*/ 80499 h 1801515"/>
              <a:gd name="connsiteX2" fmla="*/ 21771 w 3430035"/>
              <a:gd name="connsiteY2" fmla="*/ 232899 h 1801515"/>
              <a:gd name="connsiteX3" fmla="*/ 10886 w 3430035"/>
              <a:gd name="connsiteY3" fmla="*/ 298214 h 1801515"/>
              <a:gd name="connsiteX4" fmla="*/ 0 w 3430035"/>
              <a:gd name="connsiteY4" fmla="*/ 341757 h 1801515"/>
              <a:gd name="connsiteX5" fmla="*/ 10886 w 3430035"/>
              <a:gd name="connsiteY5" fmla="*/ 570357 h 1801515"/>
              <a:gd name="connsiteX6" fmla="*/ 32657 w 3430035"/>
              <a:gd name="connsiteY6" fmla="*/ 603014 h 1801515"/>
              <a:gd name="connsiteX7" fmla="*/ 43543 w 3430035"/>
              <a:gd name="connsiteY7" fmla="*/ 635671 h 1801515"/>
              <a:gd name="connsiteX8" fmla="*/ 65314 w 3430035"/>
              <a:gd name="connsiteY8" fmla="*/ 668328 h 1801515"/>
              <a:gd name="connsiteX9" fmla="*/ 97971 w 3430035"/>
              <a:gd name="connsiteY9" fmla="*/ 722757 h 1801515"/>
              <a:gd name="connsiteX10" fmla="*/ 130628 w 3430035"/>
              <a:gd name="connsiteY10" fmla="*/ 798957 h 1801515"/>
              <a:gd name="connsiteX11" fmla="*/ 163286 w 3430035"/>
              <a:gd name="connsiteY11" fmla="*/ 842499 h 1801515"/>
              <a:gd name="connsiteX12" fmla="*/ 195943 w 3430035"/>
              <a:gd name="connsiteY12" fmla="*/ 907814 h 1801515"/>
              <a:gd name="connsiteX13" fmla="*/ 228600 w 3430035"/>
              <a:gd name="connsiteY13" fmla="*/ 962242 h 1801515"/>
              <a:gd name="connsiteX14" fmla="*/ 315686 w 3430035"/>
              <a:gd name="connsiteY14" fmla="*/ 1071099 h 1801515"/>
              <a:gd name="connsiteX15" fmla="*/ 370114 w 3430035"/>
              <a:gd name="connsiteY15" fmla="*/ 1125528 h 1801515"/>
              <a:gd name="connsiteX16" fmla="*/ 391886 w 3430035"/>
              <a:gd name="connsiteY16" fmla="*/ 1147299 h 1801515"/>
              <a:gd name="connsiteX17" fmla="*/ 457200 w 3430035"/>
              <a:gd name="connsiteY17" fmla="*/ 1190842 h 1801515"/>
              <a:gd name="connsiteX18" fmla="*/ 489857 w 3430035"/>
              <a:gd name="connsiteY18" fmla="*/ 1212614 h 1801515"/>
              <a:gd name="connsiteX19" fmla="*/ 522514 w 3430035"/>
              <a:gd name="connsiteY19" fmla="*/ 1234385 h 1801515"/>
              <a:gd name="connsiteX20" fmla="*/ 544286 w 3430035"/>
              <a:gd name="connsiteY20" fmla="*/ 1256157 h 1801515"/>
              <a:gd name="connsiteX21" fmla="*/ 522514 w 3430035"/>
              <a:gd name="connsiteY21" fmla="*/ 1277928 h 1801515"/>
              <a:gd name="connsiteX22" fmla="*/ 522514 w 3430035"/>
              <a:gd name="connsiteY22" fmla="*/ 1408557 h 1801515"/>
              <a:gd name="connsiteX23" fmla="*/ 555171 w 3430035"/>
              <a:gd name="connsiteY23" fmla="*/ 1473871 h 1801515"/>
              <a:gd name="connsiteX24" fmla="*/ 620486 w 3430035"/>
              <a:gd name="connsiteY24" fmla="*/ 1539185 h 1801515"/>
              <a:gd name="connsiteX25" fmla="*/ 642257 w 3430035"/>
              <a:gd name="connsiteY25" fmla="*/ 1560957 h 1801515"/>
              <a:gd name="connsiteX26" fmla="*/ 674914 w 3430035"/>
              <a:gd name="connsiteY26" fmla="*/ 1582728 h 1801515"/>
              <a:gd name="connsiteX27" fmla="*/ 729343 w 3430035"/>
              <a:gd name="connsiteY27" fmla="*/ 1615385 h 1801515"/>
              <a:gd name="connsiteX28" fmla="*/ 751114 w 3430035"/>
              <a:gd name="connsiteY28" fmla="*/ 1637157 h 1801515"/>
              <a:gd name="connsiteX29" fmla="*/ 816428 w 3430035"/>
              <a:gd name="connsiteY29" fmla="*/ 1658928 h 1801515"/>
              <a:gd name="connsiteX30" fmla="*/ 892628 w 3430035"/>
              <a:gd name="connsiteY30" fmla="*/ 1680699 h 1801515"/>
              <a:gd name="connsiteX31" fmla="*/ 957943 w 3430035"/>
              <a:gd name="connsiteY31" fmla="*/ 1702471 h 1801515"/>
              <a:gd name="connsiteX32" fmla="*/ 1034143 w 3430035"/>
              <a:gd name="connsiteY32" fmla="*/ 1724242 h 1801515"/>
              <a:gd name="connsiteX33" fmla="*/ 1077686 w 3430035"/>
              <a:gd name="connsiteY33" fmla="*/ 1735128 h 1801515"/>
              <a:gd name="connsiteX34" fmla="*/ 1153886 w 3430035"/>
              <a:gd name="connsiteY34" fmla="*/ 1756899 h 1801515"/>
              <a:gd name="connsiteX35" fmla="*/ 1382486 w 3430035"/>
              <a:gd name="connsiteY35" fmla="*/ 1778671 h 1801515"/>
              <a:gd name="connsiteX36" fmla="*/ 1926771 w 3430035"/>
              <a:gd name="connsiteY36" fmla="*/ 1778671 h 1801515"/>
              <a:gd name="connsiteX37" fmla="*/ 2111828 w 3430035"/>
              <a:gd name="connsiteY37" fmla="*/ 1767785 h 1801515"/>
              <a:gd name="connsiteX38" fmla="*/ 2416628 w 3430035"/>
              <a:gd name="connsiteY38" fmla="*/ 1746014 h 1801515"/>
              <a:gd name="connsiteX39" fmla="*/ 2688771 w 3430035"/>
              <a:gd name="connsiteY39" fmla="*/ 1735128 h 1801515"/>
              <a:gd name="connsiteX40" fmla="*/ 2862943 w 3430035"/>
              <a:gd name="connsiteY40" fmla="*/ 1713357 h 1801515"/>
              <a:gd name="connsiteX41" fmla="*/ 2939143 w 3430035"/>
              <a:gd name="connsiteY41" fmla="*/ 1691585 h 1801515"/>
              <a:gd name="connsiteX42" fmla="*/ 2993571 w 3430035"/>
              <a:gd name="connsiteY42" fmla="*/ 1680699 h 1801515"/>
              <a:gd name="connsiteX43" fmla="*/ 3026228 w 3430035"/>
              <a:gd name="connsiteY43" fmla="*/ 1669814 h 1801515"/>
              <a:gd name="connsiteX44" fmla="*/ 3069771 w 3430035"/>
              <a:gd name="connsiteY44" fmla="*/ 1658928 h 1801515"/>
              <a:gd name="connsiteX45" fmla="*/ 3156857 w 3430035"/>
              <a:gd name="connsiteY45" fmla="*/ 1615385 h 1801515"/>
              <a:gd name="connsiteX46" fmla="*/ 3189514 w 3430035"/>
              <a:gd name="connsiteY46" fmla="*/ 1593614 h 1801515"/>
              <a:gd name="connsiteX47" fmla="*/ 3233057 w 3430035"/>
              <a:gd name="connsiteY47" fmla="*/ 1571842 h 1801515"/>
              <a:gd name="connsiteX48" fmla="*/ 3298371 w 3430035"/>
              <a:gd name="connsiteY48" fmla="*/ 1539185 h 1801515"/>
              <a:gd name="connsiteX49" fmla="*/ 3320143 w 3430035"/>
              <a:gd name="connsiteY49" fmla="*/ 1517414 h 1801515"/>
              <a:gd name="connsiteX50" fmla="*/ 3385457 w 3430035"/>
              <a:gd name="connsiteY50" fmla="*/ 1473871 h 1801515"/>
              <a:gd name="connsiteX51" fmla="*/ 3407228 w 3430035"/>
              <a:gd name="connsiteY51" fmla="*/ 1452099 h 1801515"/>
              <a:gd name="connsiteX52" fmla="*/ 3407228 w 3430035"/>
              <a:gd name="connsiteY52" fmla="*/ 1125528 h 1801515"/>
              <a:gd name="connsiteX53" fmla="*/ 3385457 w 3430035"/>
              <a:gd name="connsiteY53" fmla="*/ 1016671 h 1801515"/>
              <a:gd name="connsiteX54" fmla="*/ 3374571 w 3430035"/>
              <a:gd name="connsiteY54" fmla="*/ 962242 h 1801515"/>
              <a:gd name="connsiteX55" fmla="*/ 3363686 w 3430035"/>
              <a:gd name="connsiteY55" fmla="*/ 929585 h 1801515"/>
              <a:gd name="connsiteX56" fmla="*/ 3341914 w 3430035"/>
              <a:gd name="connsiteY56" fmla="*/ 820728 h 1801515"/>
              <a:gd name="connsiteX57" fmla="*/ 3331028 w 3430035"/>
              <a:gd name="connsiteY57" fmla="*/ 788071 h 1801515"/>
              <a:gd name="connsiteX58" fmla="*/ 3309257 w 3430035"/>
              <a:gd name="connsiteY58" fmla="*/ 755414 h 1801515"/>
              <a:gd name="connsiteX59" fmla="*/ 3287486 w 3430035"/>
              <a:gd name="connsiteY59" fmla="*/ 733642 h 1801515"/>
              <a:gd name="connsiteX60" fmla="*/ 3233057 w 3430035"/>
              <a:gd name="connsiteY60" fmla="*/ 657442 h 1801515"/>
              <a:gd name="connsiteX61" fmla="*/ 3211286 w 3430035"/>
              <a:gd name="connsiteY61" fmla="*/ 624785 h 1801515"/>
              <a:gd name="connsiteX62" fmla="*/ 3167743 w 3430035"/>
              <a:gd name="connsiteY62" fmla="*/ 581242 h 1801515"/>
              <a:gd name="connsiteX63" fmla="*/ 3113314 w 3430035"/>
              <a:gd name="connsiteY63" fmla="*/ 526814 h 1801515"/>
              <a:gd name="connsiteX64" fmla="*/ 3058886 w 3430035"/>
              <a:gd name="connsiteY64" fmla="*/ 461499 h 1801515"/>
              <a:gd name="connsiteX65" fmla="*/ 3015343 w 3430035"/>
              <a:gd name="connsiteY65" fmla="*/ 417957 h 1801515"/>
              <a:gd name="connsiteX66" fmla="*/ 2982686 w 3430035"/>
              <a:gd name="connsiteY66" fmla="*/ 374414 h 1801515"/>
              <a:gd name="connsiteX67" fmla="*/ 2960914 w 3430035"/>
              <a:gd name="connsiteY67" fmla="*/ 341757 h 1801515"/>
              <a:gd name="connsiteX68" fmla="*/ 2928257 w 3430035"/>
              <a:gd name="connsiteY68" fmla="*/ 319985 h 1801515"/>
              <a:gd name="connsiteX69" fmla="*/ 2841171 w 3430035"/>
              <a:gd name="connsiteY69" fmla="*/ 211128 h 1801515"/>
              <a:gd name="connsiteX70" fmla="*/ 2808514 w 3430035"/>
              <a:gd name="connsiteY70" fmla="*/ 178471 h 1801515"/>
              <a:gd name="connsiteX71" fmla="*/ 2710543 w 3430035"/>
              <a:gd name="connsiteY71" fmla="*/ 145814 h 1801515"/>
              <a:gd name="connsiteX72" fmla="*/ 2677886 w 3430035"/>
              <a:gd name="connsiteY72" fmla="*/ 134928 h 1801515"/>
              <a:gd name="connsiteX73" fmla="*/ 2634343 w 3430035"/>
              <a:gd name="connsiteY73" fmla="*/ 113157 h 1801515"/>
              <a:gd name="connsiteX74" fmla="*/ 2558143 w 3430035"/>
              <a:gd name="connsiteY74" fmla="*/ 91385 h 1801515"/>
              <a:gd name="connsiteX75" fmla="*/ 2525486 w 3430035"/>
              <a:gd name="connsiteY75" fmla="*/ 69614 h 1801515"/>
              <a:gd name="connsiteX76" fmla="*/ 2481943 w 3430035"/>
              <a:gd name="connsiteY76" fmla="*/ 58728 h 1801515"/>
              <a:gd name="connsiteX77" fmla="*/ 2405743 w 3430035"/>
              <a:gd name="connsiteY77" fmla="*/ 36957 h 1801515"/>
              <a:gd name="connsiteX78" fmla="*/ 2220686 w 3430035"/>
              <a:gd name="connsiteY78" fmla="*/ 26071 h 1801515"/>
              <a:gd name="connsiteX79" fmla="*/ 1338943 w 3430035"/>
              <a:gd name="connsiteY79" fmla="*/ 26071 h 1801515"/>
              <a:gd name="connsiteX80" fmla="*/ 1273628 w 3430035"/>
              <a:gd name="connsiteY80" fmla="*/ 47842 h 1801515"/>
              <a:gd name="connsiteX81" fmla="*/ 1197428 w 3430035"/>
              <a:gd name="connsiteY81" fmla="*/ 69614 h 1801515"/>
              <a:gd name="connsiteX82" fmla="*/ 1153886 w 3430035"/>
              <a:gd name="connsiteY82" fmla="*/ 91385 h 1801515"/>
              <a:gd name="connsiteX83" fmla="*/ 1066800 w 3430035"/>
              <a:gd name="connsiteY83" fmla="*/ 113157 h 1801515"/>
              <a:gd name="connsiteX84" fmla="*/ 1034143 w 3430035"/>
              <a:gd name="connsiteY84" fmla="*/ 124042 h 1801515"/>
              <a:gd name="connsiteX85" fmla="*/ 696686 w 3430035"/>
              <a:gd name="connsiteY85" fmla="*/ 113157 h 1801515"/>
              <a:gd name="connsiteX86" fmla="*/ 261257 w 3430035"/>
              <a:gd name="connsiteY86" fmla="*/ 102271 h 1801515"/>
              <a:gd name="connsiteX87" fmla="*/ 228600 w 3430035"/>
              <a:gd name="connsiteY87" fmla="*/ 91385 h 1801515"/>
              <a:gd name="connsiteX88" fmla="*/ 163286 w 3430035"/>
              <a:gd name="connsiteY88" fmla="*/ 80499 h 1801515"/>
              <a:gd name="connsiteX89" fmla="*/ 97971 w 3430035"/>
              <a:gd name="connsiteY89" fmla="*/ 69614 h 180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430035" h="1801515">
                <a:moveTo>
                  <a:pt x="217714" y="69614"/>
                </a:moveTo>
                <a:cubicBezTo>
                  <a:pt x="199571" y="73242"/>
                  <a:pt x="178401" y="69829"/>
                  <a:pt x="163286" y="80499"/>
                </a:cubicBezTo>
                <a:cubicBezTo>
                  <a:pt x="36978" y="169657"/>
                  <a:pt x="48854" y="151652"/>
                  <a:pt x="21771" y="232899"/>
                </a:cubicBezTo>
                <a:cubicBezTo>
                  <a:pt x="18143" y="254671"/>
                  <a:pt x="15215" y="276571"/>
                  <a:pt x="10886" y="298214"/>
                </a:cubicBezTo>
                <a:cubicBezTo>
                  <a:pt x="7952" y="312885"/>
                  <a:pt x="0" y="326796"/>
                  <a:pt x="0" y="341757"/>
                </a:cubicBezTo>
                <a:cubicBezTo>
                  <a:pt x="0" y="418043"/>
                  <a:pt x="1424" y="494660"/>
                  <a:pt x="10886" y="570357"/>
                </a:cubicBezTo>
                <a:cubicBezTo>
                  <a:pt x="12509" y="583339"/>
                  <a:pt x="26806" y="591312"/>
                  <a:pt x="32657" y="603014"/>
                </a:cubicBezTo>
                <a:cubicBezTo>
                  <a:pt x="37789" y="613277"/>
                  <a:pt x="38411" y="625408"/>
                  <a:pt x="43543" y="635671"/>
                </a:cubicBezTo>
                <a:cubicBezTo>
                  <a:pt x="49394" y="647373"/>
                  <a:pt x="59463" y="656626"/>
                  <a:pt x="65314" y="668328"/>
                </a:cubicBezTo>
                <a:cubicBezTo>
                  <a:pt x="93577" y="724853"/>
                  <a:pt x="55447" y="680231"/>
                  <a:pt x="97971" y="722757"/>
                </a:cubicBezTo>
                <a:cubicBezTo>
                  <a:pt x="108552" y="754500"/>
                  <a:pt x="111414" y="768215"/>
                  <a:pt x="130628" y="798957"/>
                </a:cubicBezTo>
                <a:cubicBezTo>
                  <a:pt x="140244" y="814342"/>
                  <a:pt x="152400" y="827985"/>
                  <a:pt x="163286" y="842499"/>
                </a:cubicBezTo>
                <a:cubicBezTo>
                  <a:pt x="190645" y="924583"/>
                  <a:pt x="153740" y="823408"/>
                  <a:pt x="195943" y="907814"/>
                </a:cubicBezTo>
                <a:cubicBezTo>
                  <a:pt x="224206" y="964339"/>
                  <a:pt x="186074" y="919718"/>
                  <a:pt x="228600" y="962242"/>
                </a:cubicBezTo>
                <a:cubicBezTo>
                  <a:pt x="250846" y="1028977"/>
                  <a:pt x="231372" y="986784"/>
                  <a:pt x="315686" y="1071099"/>
                </a:cubicBezTo>
                <a:lnTo>
                  <a:pt x="370114" y="1125528"/>
                </a:lnTo>
                <a:cubicBezTo>
                  <a:pt x="377371" y="1132785"/>
                  <a:pt x="383347" y="1141606"/>
                  <a:pt x="391886" y="1147299"/>
                </a:cubicBezTo>
                <a:lnTo>
                  <a:pt x="457200" y="1190842"/>
                </a:lnTo>
                <a:lnTo>
                  <a:pt x="489857" y="1212614"/>
                </a:lnTo>
                <a:cubicBezTo>
                  <a:pt x="500743" y="1219871"/>
                  <a:pt x="513263" y="1225134"/>
                  <a:pt x="522514" y="1234385"/>
                </a:cubicBezTo>
                <a:lnTo>
                  <a:pt x="544286" y="1256157"/>
                </a:lnTo>
                <a:cubicBezTo>
                  <a:pt x="537029" y="1263414"/>
                  <a:pt x="527104" y="1268748"/>
                  <a:pt x="522514" y="1277928"/>
                </a:cubicBezTo>
                <a:cubicBezTo>
                  <a:pt x="501910" y="1319136"/>
                  <a:pt x="514901" y="1366688"/>
                  <a:pt x="522514" y="1408557"/>
                </a:cubicBezTo>
                <a:cubicBezTo>
                  <a:pt x="526971" y="1433073"/>
                  <a:pt x="539082" y="1455100"/>
                  <a:pt x="555171" y="1473871"/>
                </a:cubicBezTo>
                <a:cubicBezTo>
                  <a:pt x="555191" y="1473894"/>
                  <a:pt x="609589" y="1528288"/>
                  <a:pt x="620486" y="1539185"/>
                </a:cubicBezTo>
                <a:cubicBezTo>
                  <a:pt x="627743" y="1546442"/>
                  <a:pt x="633717" y="1555264"/>
                  <a:pt x="642257" y="1560957"/>
                </a:cubicBezTo>
                <a:cubicBezTo>
                  <a:pt x="653143" y="1568214"/>
                  <a:pt x="664698" y="1574555"/>
                  <a:pt x="674914" y="1582728"/>
                </a:cubicBezTo>
                <a:cubicBezTo>
                  <a:pt x="717608" y="1616882"/>
                  <a:pt x="672630" y="1596480"/>
                  <a:pt x="729343" y="1615385"/>
                </a:cubicBezTo>
                <a:cubicBezTo>
                  <a:pt x="736600" y="1622642"/>
                  <a:pt x="741934" y="1632567"/>
                  <a:pt x="751114" y="1637157"/>
                </a:cubicBezTo>
                <a:cubicBezTo>
                  <a:pt x="771640" y="1647420"/>
                  <a:pt x="794657" y="1651671"/>
                  <a:pt x="816428" y="1658928"/>
                </a:cubicBezTo>
                <a:cubicBezTo>
                  <a:pt x="926205" y="1695520"/>
                  <a:pt x="755913" y="1639685"/>
                  <a:pt x="892628" y="1680699"/>
                </a:cubicBezTo>
                <a:cubicBezTo>
                  <a:pt x="914610" y="1687293"/>
                  <a:pt x="935679" y="1696905"/>
                  <a:pt x="957943" y="1702471"/>
                </a:cubicBezTo>
                <a:cubicBezTo>
                  <a:pt x="1094067" y="1736503"/>
                  <a:pt x="924825" y="1693009"/>
                  <a:pt x="1034143" y="1724242"/>
                </a:cubicBezTo>
                <a:cubicBezTo>
                  <a:pt x="1048528" y="1728352"/>
                  <a:pt x="1063301" y="1731018"/>
                  <a:pt x="1077686" y="1735128"/>
                </a:cubicBezTo>
                <a:cubicBezTo>
                  <a:pt x="1126111" y="1748964"/>
                  <a:pt x="1097158" y="1745554"/>
                  <a:pt x="1153886" y="1756899"/>
                </a:cubicBezTo>
                <a:cubicBezTo>
                  <a:pt x="1243234" y="1774768"/>
                  <a:pt x="1270762" y="1771223"/>
                  <a:pt x="1382486" y="1778671"/>
                </a:cubicBezTo>
                <a:cubicBezTo>
                  <a:pt x="1594580" y="1821091"/>
                  <a:pt x="1440382" y="1794361"/>
                  <a:pt x="1926771" y="1778671"/>
                </a:cubicBezTo>
                <a:cubicBezTo>
                  <a:pt x="1988531" y="1776679"/>
                  <a:pt x="2050142" y="1771414"/>
                  <a:pt x="2111828" y="1767785"/>
                </a:cubicBezTo>
                <a:cubicBezTo>
                  <a:pt x="2254279" y="1744043"/>
                  <a:pt x="2161203" y="1756883"/>
                  <a:pt x="2416628" y="1746014"/>
                </a:cubicBezTo>
                <a:lnTo>
                  <a:pt x="2688771" y="1735128"/>
                </a:lnTo>
                <a:cubicBezTo>
                  <a:pt x="2746828" y="1727871"/>
                  <a:pt x="2807437" y="1731860"/>
                  <a:pt x="2862943" y="1713357"/>
                </a:cubicBezTo>
                <a:cubicBezTo>
                  <a:pt x="2899311" y="1701234"/>
                  <a:pt x="2898136" y="1700698"/>
                  <a:pt x="2939143" y="1691585"/>
                </a:cubicBezTo>
                <a:cubicBezTo>
                  <a:pt x="2957204" y="1687571"/>
                  <a:pt x="2975621" y="1685186"/>
                  <a:pt x="2993571" y="1680699"/>
                </a:cubicBezTo>
                <a:cubicBezTo>
                  <a:pt x="3004703" y="1677916"/>
                  <a:pt x="3015195" y="1672966"/>
                  <a:pt x="3026228" y="1669814"/>
                </a:cubicBezTo>
                <a:cubicBezTo>
                  <a:pt x="3040613" y="1665704"/>
                  <a:pt x="3055257" y="1662557"/>
                  <a:pt x="3069771" y="1658928"/>
                </a:cubicBezTo>
                <a:cubicBezTo>
                  <a:pt x="3145431" y="1608489"/>
                  <a:pt x="3050336" y="1668646"/>
                  <a:pt x="3156857" y="1615385"/>
                </a:cubicBezTo>
                <a:cubicBezTo>
                  <a:pt x="3168559" y="1609534"/>
                  <a:pt x="3178155" y="1600105"/>
                  <a:pt x="3189514" y="1593614"/>
                </a:cubicBezTo>
                <a:cubicBezTo>
                  <a:pt x="3203603" y="1585563"/>
                  <a:pt x="3218968" y="1579893"/>
                  <a:pt x="3233057" y="1571842"/>
                </a:cubicBezTo>
                <a:cubicBezTo>
                  <a:pt x="3292142" y="1538079"/>
                  <a:pt x="3238497" y="1559143"/>
                  <a:pt x="3298371" y="1539185"/>
                </a:cubicBezTo>
                <a:cubicBezTo>
                  <a:pt x="3305628" y="1531928"/>
                  <a:pt x="3311932" y="1523572"/>
                  <a:pt x="3320143" y="1517414"/>
                </a:cubicBezTo>
                <a:cubicBezTo>
                  <a:pt x="3341076" y="1501715"/>
                  <a:pt x="3366955" y="1492374"/>
                  <a:pt x="3385457" y="1473871"/>
                </a:cubicBezTo>
                <a:lnTo>
                  <a:pt x="3407228" y="1452099"/>
                </a:lnTo>
                <a:cubicBezTo>
                  <a:pt x="3448405" y="1328573"/>
                  <a:pt x="3424628" y="1412640"/>
                  <a:pt x="3407228" y="1125528"/>
                </a:cubicBezTo>
                <a:cubicBezTo>
                  <a:pt x="3404561" y="1081527"/>
                  <a:pt x="3394458" y="1057177"/>
                  <a:pt x="3385457" y="1016671"/>
                </a:cubicBezTo>
                <a:cubicBezTo>
                  <a:pt x="3381443" y="998609"/>
                  <a:pt x="3379058" y="980192"/>
                  <a:pt x="3374571" y="962242"/>
                </a:cubicBezTo>
                <a:cubicBezTo>
                  <a:pt x="3371788" y="951110"/>
                  <a:pt x="3366266" y="940766"/>
                  <a:pt x="3363686" y="929585"/>
                </a:cubicBezTo>
                <a:cubicBezTo>
                  <a:pt x="3355365" y="893528"/>
                  <a:pt x="3353616" y="855833"/>
                  <a:pt x="3341914" y="820728"/>
                </a:cubicBezTo>
                <a:cubicBezTo>
                  <a:pt x="3338285" y="809842"/>
                  <a:pt x="3336160" y="798334"/>
                  <a:pt x="3331028" y="788071"/>
                </a:cubicBezTo>
                <a:cubicBezTo>
                  <a:pt x="3325177" y="776369"/>
                  <a:pt x="3317430" y="765630"/>
                  <a:pt x="3309257" y="755414"/>
                </a:cubicBezTo>
                <a:cubicBezTo>
                  <a:pt x="3302846" y="747400"/>
                  <a:pt x="3294743" y="740899"/>
                  <a:pt x="3287486" y="733642"/>
                </a:cubicBezTo>
                <a:cubicBezTo>
                  <a:pt x="3260482" y="652633"/>
                  <a:pt x="3301935" y="760760"/>
                  <a:pt x="3233057" y="657442"/>
                </a:cubicBezTo>
                <a:cubicBezTo>
                  <a:pt x="3225800" y="646556"/>
                  <a:pt x="3219800" y="634718"/>
                  <a:pt x="3211286" y="624785"/>
                </a:cubicBezTo>
                <a:cubicBezTo>
                  <a:pt x="3197928" y="609200"/>
                  <a:pt x="3182257" y="595756"/>
                  <a:pt x="3167743" y="581242"/>
                </a:cubicBezTo>
                <a:lnTo>
                  <a:pt x="3113314" y="526814"/>
                </a:lnTo>
                <a:cubicBezTo>
                  <a:pt x="3049436" y="462935"/>
                  <a:pt x="3149458" y="565009"/>
                  <a:pt x="3058886" y="461499"/>
                </a:cubicBezTo>
                <a:cubicBezTo>
                  <a:pt x="3045369" y="446052"/>
                  <a:pt x="3028860" y="433404"/>
                  <a:pt x="3015343" y="417957"/>
                </a:cubicBezTo>
                <a:cubicBezTo>
                  <a:pt x="3003396" y="404303"/>
                  <a:pt x="2993231" y="389177"/>
                  <a:pt x="2982686" y="374414"/>
                </a:cubicBezTo>
                <a:cubicBezTo>
                  <a:pt x="2975082" y="363768"/>
                  <a:pt x="2970165" y="351008"/>
                  <a:pt x="2960914" y="341757"/>
                </a:cubicBezTo>
                <a:cubicBezTo>
                  <a:pt x="2951663" y="332506"/>
                  <a:pt x="2939143" y="327242"/>
                  <a:pt x="2928257" y="319985"/>
                </a:cubicBezTo>
                <a:cubicBezTo>
                  <a:pt x="2873328" y="237592"/>
                  <a:pt x="2903216" y="273173"/>
                  <a:pt x="2841171" y="211128"/>
                </a:cubicBezTo>
                <a:cubicBezTo>
                  <a:pt x="2830285" y="200242"/>
                  <a:pt x="2823119" y="183339"/>
                  <a:pt x="2808514" y="178471"/>
                </a:cubicBezTo>
                <a:lnTo>
                  <a:pt x="2710543" y="145814"/>
                </a:lnTo>
                <a:cubicBezTo>
                  <a:pt x="2699657" y="142185"/>
                  <a:pt x="2688149" y="140059"/>
                  <a:pt x="2677886" y="134928"/>
                </a:cubicBezTo>
                <a:cubicBezTo>
                  <a:pt x="2663372" y="127671"/>
                  <a:pt x="2649537" y="118855"/>
                  <a:pt x="2634343" y="113157"/>
                </a:cubicBezTo>
                <a:cubicBezTo>
                  <a:pt x="2606439" y="102693"/>
                  <a:pt x="2584461" y="104544"/>
                  <a:pt x="2558143" y="91385"/>
                </a:cubicBezTo>
                <a:cubicBezTo>
                  <a:pt x="2546441" y="85534"/>
                  <a:pt x="2537511" y="74768"/>
                  <a:pt x="2525486" y="69614"/>
                </a:cubicBezTo>
                <a:cubicBezTo>
                  <a:pt x="2511735" y="63721"/>
                  <a:pt x="2496328" y="62838"/>
                  <a:pt x="2481943" y="58728"/>
                </a:cubicBezTo>
                <a:cubicBezTo>
                  <a:pt x="2457446" y="51729"/>
                  <a:pt x="2431273" y="39388"/>
                  <a:pt x="2405743" y="36957"/>
                </a:cubicBezTo>
                <a:cubicBezTo>
                  <a:pt x="2344229" y="31099"/>
                  <a:pt x="2282372" y="29700"/>
                  <a:pt x="2220686" y="26071"/>
                </a:cubicBezTo>
                <a:cubicBezTo>
                  <a:pt x="1884288" y="-15980"/>
                  <a:pt x="2040131" y="-556"/>
                  <a:pt x="1338943" y="26071"/>
                </a:cubicBezTo>
                <a:cubicBezTo>
                  <a:pt x="1316010" y="26942"/>
                  <a:pt x="1295892" y="42276"/>
                  <a:pt x="1273628" y="47842"/>
                </a:cubicBezTo>
                <a:cubicBezTo>
                  <a:pt x="1251533" y="53366"/>
                  <a:pt x="1219290" y="60244"/>
                  <a:pt x="1197428" y="69614"/>
                </a:cubicBezTo>
                <a:cubicBezTo>
                  <a:pt x="1182513" y="76006"/>
                  <a:pt x="1169280" y="86253"/>
                  <a:pt x="1153886" y="91385"/>
                </a:cubicBezTo>
                <a:cubicBezTo>
                  <a:pt x="1125499" y="100847"/>
                  <a:pt x="1095187" y="103695"/>
                  <a:pt x="1066800" y="113157"/>
                </a:cubicBezTo>
                <a:lnTo>
                  <a:pt x="1034143" y="124042"/>
                </a:lnTo>
                <a:lnTo>
                  <a:pt x="696686" y="113157"/>
                </a:lnTo>
                <a:cubicBezTo>
                  <a:pt x="551555" y="109069"/>
                  <a:pt x="406289" y="109017"/>
                  <a:pt x="261257" y="102271"/>
                </a:cubicBezTo>
                <a:cubicBezTo>
                  <a:pt x="249795" y="101738"/>
                  <a:pt x="239801" y="93874"/>
                  <a:pt x="228600" y="91385"/>
                </a:cubicBezTo>
                <a:cubicBezTo>
                  <a:pt x="207054" y="86597"/>
                  <a:pt x="184929" y="84828"/>
                  <a:pt x="163286" y="80499"/>
                </a:cubicBezTo>
                <a:cubicBezTo>
                  <a:pt x="100060" y="67854"/>
                  <a:pt x="140837" y="69614"/>
                  <a:pt x="97971" y="6961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 name="Полилиния 4"/>
          <p:cNvSpPr/>
          <p:nvPr/>
        </p:nvSpPr>
        <p:spPr>
          <a:xfrm>
            <a:off x="467544" y="3501008"/>
            <a:ext cx="5400600" cy="2304256"/>
          </a:xfrm>
          <a:custGeom>
            <a:avLst/>
            <a:gdLst>
              <a:gd name="connsiteX0" fmla="*/ 217714 w 3430035"/>
              <a:gd name="connsiteY0" fmla="*/ 69614 h 1801515"/>
              <a:gd name="connsiteX1" fmla="*/ 163286 w 3430035"/>
              <a:gd name="connsiteY1" fmla="*/ 80499 h 1801515"/>
              <a:gd name="connsiteX2" fmla="*/ 21771 w 3430035"/>
              <a:gd name="connsiteY2" fmla="*/ 232899 h 1801515"/>
              <a:gd name="connsiteX3" fmla="*/ 10886 w 3430035"/>
              <a:gd name="connsiteY3" fmla="*/ 298214 h 1801515"/>
              <a:gd name="connsiteX4" fmla="*/ 0 w 3430035"/>
              <a:gd name="connsiteY4" fmla="*/ 341757 h 1801515"/>
              <a:gd name="connsiteX5" fmla="*/ 10886 w 3430035"/>
              <a:gd name="connsiteY5" fmla="*/ 570357 h 1801515"/>
              <a:gd name="connsiteX6" fmla="*/ 32657 w 3430035"/>
              <a:gd name="connsiteY6" fmla="*/ 603014 h 1801515"/>
              <a:gd name="connsiteX7" fmla="*/ 43543 w 3430035"/>
              <a:gd name="connsiteY7" fmla="*/ 635671 h 1801515"/>
              <a:gd name="connsiteX8" fmla="*/ 65314 w 3430035"/>
              <a:gd name="connsiteY8" fmla="*/ 668328 h 1801515"/>
              <a:gd name="connsiteX9" fmla="*/ 97971 w 3430035"/>
              <a:gd name="connsiteY9" fmla="*/ 722757 h 1801515"/>
              <a:gd name="connsiteX10" fmla="*/ 130628 w 3430035"/>
              <a:gd name="connsiteY10" fmla="*/ 798957 h 1801515"/>
              <a:gd name="connsiteX11" fmla="*/ 163286 w 3430035"/>
              <a:gd name="connsiteY11" fmla="*/ 842499 h 1801515"/>
              <a:gd name="connsiteX12" fmla="*/ 195943 w 3430035"/>
              <a:gd name="connsiteY12" fmla="*/ 907814 h 1801515"/>
              <a:gd name="connsiteX13" fmla="*/ 228600 w 3430035"/>
              <a:gd name="connsiteY13" fmla="*/ 962242 h 1801515"/>
              <a:gd name="connsiteX14" fmla="*/ 315686 w 3430035"/>
              <a:gd name="connsiteY14" fmla="*/ 1071099 h 1801515"/>
              <a:gd name="connsiteX15" fmla="*/ 370114 w 3430035"/>
              <a:gd name="connsiteY15" fmla="*/ 1125528 h 1801515"/>
              <a:gd name="connsiteX16" fmla="*/ 391886 w 3430035"/>
              <a:gd name="connsiteY16" fmla="*/ 1147299 h 1801515"/>
              <a:gd name="connsiteX17" fmla="*/ 457200 w 3430035"/>
              <a:gd name="connsiteY17" fmla="*/ 1190842 h 1801515"/>
              <a:gd name="connsiteX18" fmla="*/ 489857 w 3430035"/>
              <a:gd name="connsiteY18" fmla="*/ 1212614 h 1801515"/>
              <a:gd name="connsiteX19" fmla="*/ 522514 w 3430035"/>
              <a:gd name="connsiteY19" fmla="*/ 1234385 h 1801515"/>
              <a:gd name="connsiteX20" fmla="*/ 544286 w 3430035"/>
              <a:gd name="connsiteY20" fmla="*/ 1256157 h 1801515"/>
              <a:gd name="connsiteX21" fmla="*/ 522514 w 3430035"/>
              <a:gd name="connsiteY21" fmla="*/ 1277928 h 1801515"/>
              <a:gd name="connsiteX22" fmla="*/ 522514 w 3430035"/>
              <a:gd name="connsiteY22" fmla="*/ 1408557 h 1801515"/>
              <a:gd name="connsiteX23" fmla="*/ 555171 w 3430035"/>
              <a:gd name="connsiteY23" fmla="*/ 1473871 h 1801515"/>
              <a:gd name="connsiteX24" fmla="*/ 620486 w 3430035"/>
              <a:gd name="connsiteY24" fmla="*/ 1539185 h 1801515"/>
              <a:gd name="connsiteX25" fmla="*/ 642257 w 3430035"/>
              <a:gd name="connsiteY25" fmla="*/ 1560957 h 1801515"/>
              <a:gd name="connsiteX26" fmla="*/ 674914 w 3430035"/>
              <a:gd name="connsiteY26" fmla="*/ 1582728 h 1801515"/>
              <a:gd name="connsiteX27" fmla="*/ 729343 w 3430035"/>
              <a:gd name="connsiteY27" fmla="*/ 1615385 h 1801515"/>
              <a:gd name="connsiteX28" fmla="*/ 751114 w 3430035"/>
              <a:gd name="connsiteY28" fmla="*/ 1637157 h 1801515"/>
              <a:gd name="connsiteX29" fmla="*/ 816428 w 3430035"/>
              <a:gd name="connsiteY29" fmla="*/ 1658928 h 1801515"/>
              <a:gd name="connsiteX30" fmla="*/ 892628 w 3430035"/>
              <a:gd name="connsiteY30" fmla="*/ 1680699 h 1801515"/>
              <a:gd name="connsiteX31" fmla="*/ 957943 w 3430035"/>
              <a:gd name="connsiteY31" fmla="*/ 1702471 h 1801515"/>
              <a:gd name="connsiteX32" fmla="*/ 1034143 w 3430035"/>
              <a:gd name="connsiteY32" fmla="*/ 1724242 h 1801515"/>
              <a:gd name="connsiteX33" fmla="*/ 1077686 w 3430035"/>
              <a:gd name="connsiteY33" fmla="*/ 1735128 h 1801515"/>
              <a:gd name="connsiteX34" fmla="*/ 1153886 w 3430035"/>
              <a:gd name="connsiteY34" fmla="*/ 1756899 h 1801515"/>
              <a:gd name="connsiteX35" fmla="*/ 1382486 w 3430035"/>
              <a:gd name="connsiteY35" fmla="*/ 1778671 h 1801515"/>
              <a:gd name="connsiteX36" fmla="*/ 1926771 w 3430035"/>
              <a:gd name="connsiteY36" fmla="*/ 1778671 h 1801515"/>
              <a:gd name="connsiteX37" fmla="*/ 2111828 w 3430035"/>
              <a:gd name="connsiteY37" fmla="*/ 1767785 h 1801515"/>
              <a:gd name="connsiteX38" fmla="*/ 2416628 w 3430035"/>
              <a:gd name="connsiteY38" fmla="*/ 1746014 h 1801515"/>
              <a:gd name="connsiteX39" fmla="*/ 2688771 w 3430035"/>
              <a:gd name="connsiteY39" fmla="*/ 1735128 h 1801515"/>
              <a:gd name="connsiteX40" fmla="*/ 2862943 w 3430035"/>
              <a:gd name="connsiteY40" fmla="*/ 1713357 h 1801515"/>
              <a:gd name="connsiteX41" fmla="*/ 2939143 w 3430035"/>
              <a:gd name="connsiteY41" fmla="*/ 1691585 h 1801515"/>
              <a:gd name="connsiteX42" fmla="*/ 2993571 w 3430035"/>
              <a:gd name="connsiteY42" fmla="*/ 1680699 h 1801515"/>
              <a:gd name="connsiteX43" fmla="*/ 3026228 w 3430035"/>
              <a:gd name="connsiteY43" fmla="*/ 1669814 h 1801515"/>
              <a:gd name="connsiteX44" fmla="*/ 3069771 w 3430035"/>
              <a:gd name="connsiteY44" fmla="*/ 1658928 h 1801515"/>
              <a:gd name="connsiteX45" fmla="*/ 3156857 w 3430035"/>
              <a:gd name="connsiteY45" fmla="*/ 1615385 h 1801515"/>
              <a:gd name="connsiteX46" fmla="*/ 3189514 w 3430035"/>
              <a:gd name="connsiteY46" fmla="*/ 1593614 h 1801515"/>
              <a:gd name="connsiteX47" fmla="*/ 3233057 w 3430035"/>
              <a:gd name="connsiteY47" fmla="*/ 1571842 h 1801515"/>
              <a:gd name="connsiteX48" fmla="*/ 3298371 w 3430035"/>
              <a:gd name="connsiteY48" fmla="*/ 1539185 h 1801515"/>
              <a:gd name="connsiteX49" fmla="*/ 3320143 w 3430035"/>
              <a:gd name="connsiteY49" fmla="*/ 1517414 h 1801515"/>
              <a:gd name="connsiteX50" fmla="*/ 3385457 w 3430035"/>
              <a:gd name="connsiteY50" fmla="*/ 1473871 h 1801515"/>
              <a:gd name="connsiteX51" fmla="*/ 3407228 w 3430035"/>
              <a:gd name="connsiteY51" fmla="*/ 1452099 h 1801515"/>
              <a:gd name="connsiteX52" fmla="*/ 3407228 w 3430035"/>
              <a:gd name="connsiteY52" fmla="*/ 1125528 h 1801515"/>
              <a:gd name="connsiteX53" fmla="*/ 3385457 w 3430035"/>
              <a:gd name="connsiteY53" fmla="*/ 1016671 h 1801515"/>
              <a:gd name="connsiteX54" fmla="*/ 3374571 w 3430035"/>
              <a:gd name="connsiteY54" fmla="*/ 962242 h 1801515"/>
              <a:gd name="connsiteX55" fmla="*/ 3363686 w 3430035"/>
              <a:gd name="connsiteY55" fmla="*/ 929585 h 1801515"/>
              <a:gd name="connsiteX56" fmla="*/ 3341914 w 3430035"/>
              <a:gd name="connsiteY56" fmla="*/ 820728 h 1801515"/>
              <a:gd name="connsiteX57" fmla="*/ 3331028 w 3430035"/>
              <a:gd name="connsiteY57" fmla="*/ 788071 h 1801515"/>
              <a:gd name="connsiteX58" fmla="*/ 3309257 w 3430035"/>
              <a:gd name="connsiteY58" fmla="*/ 755414 h 1801515"/>
              <a:gd name="connsiteX59" fmla="*/ 3287486 w 3430035"/>
              <a:gd name="connsiteY59" fmla="*/ 733642 h 1801515"/>
              <a:gd name="connsiteX60" fmla="*/ 3233057 w 3430035"/>
              <a:gd name="connsiteY60" fmla="*/ 657442 h 1801515"/>
              <a:gd name="connsiteX61" fmla="*/ 3211286 w 3430035"/>
              <a:gd name="connsiteY61" fmla="*/ 624785 h 1801515"/>
              <a:gd name="connsiteX62" fmla="*/ 3167743 w 3430035"/>
              <a:gd name="connsiteY62" fmla="*/ 581242 h 1801515"/>
              <a:gd name="connsiteX63" fmla="*/ 3113314 w 3430035"/>
              <a:gd name="connsiteY63" fmla="*/ 526814 h 1801515"/>
              <a:gd name="connsiteX64" fmla="*/ 3058886 w 3430035"/>
              <a:gd name="connsiteY64" fmla="*/ 461499 h 1801515"/>
              <a:gd name="connsiteX65" fmla="*/ 3015343 w 3430035"/>
              <a:gd name="connsiteY65" fmla="*/ 417957 h 1801515"/>
              <a:gd name="connsiteX66" fmla="*/ 2982686 w 3430035"/>
              <a:gd name="connsiteY66" fmla="*/ 374414 h 1801515"/>
              <a:gd name="connsiteX67" fmla="*/ 2960914 w 3430035"/>
              <a:gd name="connsiteY67" fmla="*/ 341757 h 1801515"/>
              <a:gd name="connsiteX68" fmla="*/ 2928257 w 3430035"/>
              <a:gd name="connsiteY68" fmla="*/ 319985 h 1801515"/>
              <a:gd name="connsiteX69" fmla="*/ 2841171 w 3430035"/>
              <a:gd name="connsiteY69" fmla="*/ 211128 h 1801515"/>
              <a:gd name="connsiteX70" fmla="*/ 2808514 w 3430035"/>
              <a:gd name="connsiteY70" fmla="*/ 178471 h 1801515"/>
              <a:gd name="connsiteX71" fmla="*/ 2710543 w 3430035"/>
              <a:gd name="connsiteY71" fmla="*/ 145814 h 1801515"/>
              <a:gd name="connsiteX72" fmla="*/ 2677886 w 3430035"/>
              <a:gd name="connsiteY72" fmla="*/ 134928 h 1801515"/>
              <a:gd name="connsiteX73" fmla="*/ 2634343 w 3430035"/>
              <a:gd name="connsiteY73" fmla="*/ 113157 h 1801515"/>
              <a:gd name="connsiteX74" fmla="*/ 2558143 w 3430035"/>
              <a:gd name="connsiteY74" fmla="*/ 91385 h 1801515"/>
              <a:gd name="connsiteX75" fmla="*/ 2525486 w 3430035"/>
              <a:gd name="connsiteY75" fmla="*/ 69614 h 1801515"/>
              <a:gd name="connsiteX76" fmla="*/ 2481943 w 3430035"/>
              <a:gd name="connsiteY76" fmla="*/ 58728 h 1801515"/>
              <a:gd name="connsiteX77" fmla="*/ 2405743 w 3430035"/>
              <a:gd name="connsiteY77" fmla="*/ 36957 h 1801515"/>
              <a:gd name="connsiteX78" fmla="*/ 2220686 w 3430035"/>
              <a:gd name="connsiteY78" fmla="*/ 26071 h 1801515"/>
              <a:gd name="connsiteX79" fmla="*/ 1338943 w 3430035"/>
              <a:gd name="connsiteY79" fmla="*/ 26071 h 1801515"/>
              <a:gd name="connsiteX80" fmla="*/ 1273628 w 3430035"/>
              <a:gd name="connsiteY80" fmla="*/ 47842 h 1801515"/>
              <a:gd name="connsiteX81" fmla="*/ 1197428 w 3430035"/>
              <a:gd name="connsiteY81" fmla="*/ 69614 h 1801515"/>
              <a:gd name="connsiteX82" fmla="*/ 1153886 w 3430035"/>
              <a:gd name="connsiteY82" fmla="*/ 91385 h 1801515"/>
              <a:gd name="connsiteX83" fmla="*/ 1066800 w 3430035"/>
              <a:gd name="connsiteY83" fmla="*/ 113157 h 1801515"/>
              <a:gd name="connsiteX84" fmla="*/ 1034143 w 3430035"/>
              <a:gd name="connsiteY84" fmla="*/ 124042 h 1801515"/>
              <a:gd name="connsiteX85" fmla="*/ 696686 w 3430035"/>
              <a:gd name="connsiteY85" fmla="*/ 113157 h 1801515"/>
              <a:gd name="connsiteX86" fmla="*/ 261257 w 3430035"/>
              <a:gd name="connsiteY86" fmla="*/ 102271 h 1801515"/>
              <a:gd name="connsiteX87" fmla="*/ 228600 w 3430035"/>
              <a:gd name="connsiteY87" fmla="*/ 91385 h 1801515"/>
              <a:gd name="connsiteX88" fmla="*/ 163286 w 3430035"/>
              <a:gd name="connsiteY88" fmla="*/ 80499 h 1801515"/>
              <a:gd name="connsiteX89" fmla="*/ 97971 w 3430035"/>
              <a:gd name="connsiteY89" fmla="*/ 69614 h 180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430035" h="1801515">
                <a:moveTo>
                  <a:pt x="217714" y="69614"/>
                </a:moveTo>
                <a:cubicBezTo>
                  <a:pt x="199571" y="73242"/>
                  <a:pt x="178401" y="69829"/>
                  <a:pt x="163286" y="80499"/>
                </a:cubicBezTo>
                <a:cubicBezTo>
                  <a:pt x="36978" y="169657"/>
                  <a:pt x="48854" y="151652"/>
                  <a:pt x="21771" y="232899"/>
                </a:cubicBezTo>
                <a:cubicBezTo>
                  <a:pt x="18143" y="254671"/>
                  <a:pt x="15215" y="276571"/>
                  <a:pt x="10886" y="298214"/>
                </a:cubicBezTo>
                <a:cubicBezTo>
                  <a:pt x="7952" y="312885"/>
                  <a:pt x="0" y="326796"/>
                  <a:pt x="0" y="341757"/>
                </a:cubicBezTo>
                <a:cubicBezTo>
                  <a:pt x="0" y="418043"/>
                  <a:pt x="1424" y="494660"/>
                  <a:pt x="10886" y="570357"/>
                </a:cubicBezTo>
                <a:cubicBezTo>
                  <a:pt x="12509" y="583339"/>
                  <a:pt x="26806" y="591312"/>
                  <a:pt x="32657" y="603014"/>
                </a:cubicBezTo>
                <a:cubicBezTo>
                  <a:pt x="37789" y="613277"/>
                  <a:pt x="38411" y="625408"/>
                  <a:pt x="43543" y="635671"/>
                </a:cubicBezTo>
                <a:cubicBezTo>
                  <a:pt x="49394" y="647373"/>
                  <a:pt x="59463" y="656626"/>
                  <a:pt x="65314" y="668328"/>
                </a:cubicBezTo>
                <a:cubicBezTo>
                  <a:pt x="93577" y="724853"/>
                  <a:pt x="55447" y="680231"/>
                  <a:pt x="97971" y="722757"/>
                </a:cubicBezTo>
                <a:cubicBezTo>
                  <a:pt x="108552" y="754500"/>
                  <a:pt x="111414" y="768215"/>
                  <a:pt x="130628" y="798957"/>
                </a:cubicBezTo>
                <a:cubicBezTo>
                  <a:pt x="140244" y="814342"/>
                  <a:pt x="152400" y="827985"/>
                  <a:pt x="163286" y="842499"/>
                </a:cubicBezTo>
                <a:cubicBezTo>
                  <a:pt x="190645" y="924583"/>
                  <a:pt x="153740" y="823408"/>
                  <a:pt x="195943" y="907814"/>
                </a:cubicBezTo>
                <a:cubicBezTo>
                  <a:pt x="224206" y="964339"/>
                  <a:pt x="186074" y="919718"/>
                  <a:pt x="228600" y="962242"/>
                </a:cubicBezTo>
                <a:cubicBezTo>
                  <a:pt x="250846" y="1028977"/>
                  <a:pt x="231372" y="986784"/>
                  <a:pt x="315686" y="1071099"/>
                </a:cubicBezTo>
                <a:lnTo>
                  <a:pt x="370114" y="1125528"/>
                </a:lnTo>
                <a:cubicBezTo>
                  <a:pt x="377371" y="1132785"/>
                  <a:pt x="383347" y="1141606"/>
                  <a:pt x="391886" y="1147299"/>
                </a:cubicBezTo>
                <a:lnTo>
                  <a:pt x="457200" y="1190842"/>
                </a:lnTo>
                <a:lnTo>
                  <a:pt x="489857" y="1212614"/>
                </a:lnTo>
                <a:cubicBezTo>
                  <a:pt x="500743" y="1219871"/>
                  <a:pt x="513263" y="1225134"/>
                  <a:pt x="522514" y="1234385"/>
                </a:cubicBezTo>
                <a:lnTo>
                  <a:pt x="544286" y="1256157"/>
                </a:lnTo>
                <a:cubicBezTo>
                  <a:pt x="537029" y="1263414"/>
                  <a:pt x="527104" y="1268748"/>
                  <a:pt x="522514" y="1277928"/>
                </a:cubicBezTo>
                <a:cubicBezTo>
                  <a:pt x="501910" y="1319136"/>
                  <a:pt x="514901" y="1366688"/>
                  <a:pt x="522514" y="1408557"/>
                </a:cubicBezTo>
                <a:cubicBezTo>
                  <a:pt x="526971" y="1433073"/>
                  <a:pt x="539082" y="1455100"/>
                  <a:pt x="555171" y="1473871"/>
                </a:cubicBezTo>
                <a:cubicBezTo>
                  <a:pt x="555191" y="1473894"/>
                  <a:pt x="609589" y="1528288"/>
                  <a:pt x="620486" y="1539185"/>
                </a:cubicBezTo>
                <a:cubicBezTo>
                  <a:pt x="627743" y="1546442"/>
                  <a:pt x="633717" y="1555264"/>
                  <a:pt x="642257" y="1560957"/>
                </a:cubicBezTo>
                <a:cubicBezTo>
                  <a:pt x="653143" y="1568214"/>
                  <a:pt x="664698" y="1574555"/>
                  <a:pt x="674914" y="1582728"/>
                </a:cubicBezTo>
                <a:cubicBezTo>
                  <a:pt x="717608" y="1616882"/>
                  <a:pt x="672630" y="1596480"/>
                  <a:pt x="729343" y="1615385"/>
                </a:cubicBezTo>
                <a:cubicBezTo>
                  <a:pt x="736600" y="1622642"/>
                  <a:pt x="741934" y="1632567"/>
                  <a:pt x="751114" y="1637157"/>
                </a:cubicBezTo>
                <a:cubicBezTo>
                  <a:pt x="771640" y="1647420"/>
                  <a:pt x="794657" y="1651671"/>
                  <a:pt x="816428" y="1658928"/>
                </a:cubicBezTo>
                <a:cubicBezTo>
                  <a:pt x="926205" y="1695520"/>
                  <a:pt x="755913" y="1639685"/>
                  <a:pt x="892628" y="1680699"/>
                </a:cubicBezTo>
                <a:cubicBezTo>
                  <a:pt x="914610" y="1687293"/>
                  <a:pt x="935679" y="1696905"/>
                  <a:pt x="957943" y="1702471"/>
                </a:cubicBezTo>
                <a:cubicBezTo>
                  <a:pt x="1094067" y="1736503"/>
                  <a:pt x="924825" y="1693009"/>
                  <a:pt x="1034143" y="1724242"/>
                </a:cubicBezTo>
                <a:cubicBezTo>
                  <a:pt x="1048528" y="1728352"/>
                  <a:pt x="1063301" y="1731018"/>
                  <a:pt x="1077686" y="1735128"/>
                </a:cubicBezTo>
                <a:cubicBezTo>
                  <a:pt x="1126111" y="1748964"/>
                  <a:pt x="1097158" y="1745554"/>
                  <a:pt x="1153886" y="1756899"/>
                </a:cubicBezTo>
                <a:cubicBezTo>
                  <a:pt x="1243234" y="1774768"/>
                  <a:pt x="1270762" y="1771223"/>
                  <a:pt x="1382486" y="1778671"/>
                </a:cubicBezTo>
                <a:cubicBezTo>
                  <a:pt x="1594580" y="1821091"/>
                  <a:pt x="1440382" y="1794361"/>
                  <a:pt x="1926771" y="1778671"/>
                </a:cubicBezTo>
                <a:cubicBezTo>
                  <a:pt x="1988531" y="1776679"/>
                  <a:pt x="2050142" y="1771414"/>
                  <a:pt x="2111828" y="1767785"/>
                </a:cubicBezTo>
                <a:cubicBezTo>
                  <a:pt x="2254279" y="1744043"/>
                  <a:pt x="2161203" y="1756883"/>
                  <a:pt x="2416628" y="1746014"/>
                </a:cubicBezTo>
                <a:lnTo>
                  <a:pt x="2688771" y="1735128"/>
                </a:lnTo>
                <a:cubicBezTo>
                  <a:pt x="2746828" y="1727871"/>
                  <a:pt x="2807437" y="1731860"/>
                  <a:pt x="2862943" y="1713357"/>
                </a:cubicBezTo>
                <a:cubicBezTo>
                  <a:pt x="2899311" y="1701234"/>
                  <a:pt x="2898136" y="1700698"/>
                  <a:pt x="2939143" y="1691585"/>
                </a:cubicBezTo>
                <a:cubicBezTo>
                  <a:pt x="2957204" y="1687571"/>
                  <a:pt x="2975621" y="1685186"/>
                  <a:pt x="2993571" y="1680699"/>
                </a:cubicBezTo>
                <a:cubicBezTo>
                  <a:pt x="3004703" y="1677916"/>
                  <a:pt x="3015195" y="1672966"/>
                  <a:pt x="3026228" y="1669814"/>
                </a:cubicBezTo>
                <a:cubicBezTo>
                  <a:pt x="3040613" y="1665704"/>
                  <a:pt x="3055257" y="1662557"/>
                  <a:pt x="3069771" y="1658928"/>
                </a:cubicBezTo>
                <a:cubicBezTo>
                  <a:pt x="3145431" y="1608489"/>
                  <a:pt x="3050336" y="1668646"/>
                  <a:pt x="3156857" y="1615385"/>
                </a:cubicBezTo>
                <a:cubicBezTo>
                  <a:pt x="3168559" y="1609534"/>
                  <a:pt x="3178155" y="1600105"/>
                  <a:pt x="3189514" y="1593614"/>
                </a:cubicBezTo>
                <a:cubicBezTo>
                  <a:pt x="3203603" y="1585563"/>
                  <a:pt x="3218968" y="1579893"/>
                  <a:pt x="3233057" y="1571842"/>
                </a:cubicBezTo>
                <a:cubicBezTo>
                  <a:pt x="3292142" y="1538079"/>
                  <a:pt x="3238497" y="1559143"/>
                  <a:pt x="3298371" y="1539185"/>
                </a:cubicBezTo>
                <a:cubicBezTo>
                  <a:pt x="3305628" y="1531928"/>
                  <a:pt x="3311932" y="1523572"/>
                  <a:pt x="3320143" y="1517414"/>
                </a:cubicBezTo>
                <a:cubicBezTo>
                  <a:pt x="3341076" y="1501715"/>
                  <a:pt x="3366955" y="1492374"/>
                  <a:pt x="3385457" y="1473871"/>
                </a:cubicBezTo>
                <a:lnTo>
                  <a:pt x="3407228" y="1452099"/>
                </a:lnTo>
                <a:cubicBezTo>
                  <a:pt x="3448405" y="1328573"/>
                  <a:pt x="3424628" y="1412640"/>
                  <a:pt x="3407228" y="1125528"/>
                </a:cubicBezTo>
                <a:cubicBezTo>
                  <a:pt x="3404561" y="1081527"/>
                  <a:pt x="3394458" y="1057177"/>
                  <a:pt x="3385457" y="1016671"/>
                </a:cubicBezTo>
                <a:cubicBezTo>
                  <a:pt x="3381443" y="998609"/>
                  <a:pt x="3379058" y="980192"/>
                  <a:pt x="3374571" y="962242"/>
                </a:cubicBezTo>
                <a:cubicBezTo>
                  <a:pt x="3371788" y="951110"/>
                  <a:pt x="3366266" y="940766"/>
                  <a:pt x="3363686" y="929585"/>
                </a:cubicBezTo>
                <a:cubicBezTo>
                  <a:pt x="3355365" y="893528"/>
                  <a:pt x="3353616" y="855833"/>
                  <a:pt x="3341914" y="820728"/>
                </a:cubicBezTo>
                <a:cubicBezTo>
                  <a:pt x="3338285" y="809842"/>
                  <a:pt x="3336160" y="798334"/>
                  <a:pt x="3331028" y="788071"/>
                </a:cubicBezTo>
                <a:cubicBezTo>
                  <a:pt x="3325177" y="776369"/>
                  <a:pt x="3317430" y="765630"/>
                  <a:pt x="3309257" y="755414"/>
                </a:cubicBezTo>
                <a:cubicBezTo>
                  <a:pt x="3302846" y="747400"/>
                  <a:pt x="3294743" y="740899"/>
                  <a:pt x="3287486" y="733642"/>
                </a:cubicBezTo>
                <a:cubicBezTo>
                  <a:pt x="3260482" y="652633"/>
                  <a:pt x="3301935" y="760760"/>
                  <a:pt x="3233057" y="657442"/>
                </a:cubicBezTo>
                <a:cubicBezTo>
                  <a:pt x="3225800" y="646556"/>
                  <a:pt x="3219800" y="634718"/>
                  <a:pt x="3211286" y="624785"/>
                </a:cubicBezTo>
                <a:cubicBezTo>
                  <a:pt x="3197928" y="609200"/>
                  <a:pt x="3182257" y="595756"/>
                  <a:pt x="3167743" y="581242"/>
                </a:cubicBezTo>
                <a:lnTo>
                  <a:pt x="3113314" y="526814"/>
                </a:lnTo>
                <a:cubicBezTo>
                  <a:pt x="3049436" y="462935"/>
                  <a:pt x="3149458" y="565009"/>
                  <a:pt x="3058886" y="461499"/>
                </a:cubicBezTo>
                <a:cubicBezTo>
                  <a:pt x="3045369" y="446052"/>
                  <a:pt x="3028860" y="433404"/>
                  <a:pt x="3015343" y="417957"/>
                </a:cubicBezTo>
                <a:cubicBezTo>
                  <a:pt x="3003396" y="404303"/>
                  <a:pt x="2993231" y="389177"/>
                  <a:pt x="2982686" y="374414"/>
                </a:cubicBezTo>
                <a:cubicBezTo>
                  <a:pt x="2975082" y="363768"/>
                  <a:pt x="2970165" y="351008"/>
                  <a:pt x="2960914" y="341757"/>
                </a:cubicBezTo>
                <a:cubicBezTo>
                  <a:pt x="2951663" y="332506"/>
                  <a:pt x="2939143" y="327242"/>
                  <a:pt x="2928257" y="319985"/>
                </a:cubicBezTo>
                <a:cubicBezTo>
                  <a:pt x="2873328" y="237592"/>
                  <a:pt x="2903216" y="273173"/>
                  <a:pt x="2841171" y="211128"/>
                </a:cubicBezTo>
                <a:cubicBezTo>
                  <a:pt x="2830285" y="200242"/>
                  <a:pt x="2823119" y="183339"/>
                  <a:pt x="2808514" y="178471"/>
                </a:cubicBezTo>
                <a:lnTo>
                  <a:pt x="2710543" y="145814"/>
                </a:lnTo>
                <a:cubicBezTo>
                  <a:pt x="2699657" y="142185"/>
                  <a:pt x="2688149" y="140059"/>
                  <a:pt x="2677886" y="134928"/>
                </a:cubicBezTo>
                <a:cubicBezTo>
                  <a:pt x="2663372" y="127671"/>
                  <a:pt x="2649537" y="118855"/>
                  <a:pt x="2634343" y="113157"/>
                </a:cubicBezTo>
                <a:cubicBezTo>
                  <a:pt x="2606439" y="102693"/>
                  <a:pt x="2584461" y="104544"/>
                  <a:pt x="2558143" y="91385"/>
                </a:cubicBezTo>
                <a:cubicBezTo>
                  <a:pt x="2546441" y="85534"/>
                  <a:pt x="2537511" y="74768"/>
                  <a:pt x="2525486" y="69614"/>
                </a:cubicBezTo>
                <a:cubicBezTo>
                  <a:pt x="2511735" y="63721"/>
                  <a:pt x="2496328" y="62838"/>
                  <a:pt x="2481943" y="58728"/>
                </a:cubicBezTo>
                <a:cubicBezTo>
                  <a:pt x="2457446" y="51729"/>
                  <a:pt x="2431273" y="39388"/>
                  <a:pt x="2405743" y="36957"/>
                </a:cubicBezTo>
                <a:cubicBezTo>
                  <a:pt x="2344229" y="31099"/>
                  <a:pt x="2282372" y="29700"/>
                  <a:pt x="2220686" y="26071"/>
                </a:cubicBezTo>
                <a:cubicBezTo>
                  <a:pt x="1884288" y="-15980"/>
                  <a:pt x="2040131" y="-556"/>
                  <a:pt x="1338943" y="26071"/>
                </a:cubicBezTo>
                <a:cubicBezTo>
                  <a:pt x="1316010" y="26942"/>
                  <a:pt x="1295892" y="42276"/>
                  <a:pt x="1273628" y="47842"/>
                </a:cubicBezTo>
                <a:cubicBezTo>
                  <a:pt x="1251533" y="53366"/>
                  <a:pt x="1219290" y="60244"/>
                  <a:pt x="1197428" y="69614"/>
                </a:cubicBezTo>
                <a:cubicBezTo>
                  <a:pt x="1182513" y="76006"/>
                  <a:pt x="1169280" y="86253"/>
                  <a:pt x="1153886" y="91385"/>
                </a:cubicBezTo>
                <a:cubicBezTo>
                  <a:pt x="1125499" y="100847"/>
                  <a:pt x="1095187" y="103695"/>
                  <a:pt x="1066800" y="113157"/>
                </a:cubicBezTo>
                <a:lnTo>
                  <a:pt x="1034143" y="124042"/>
                </a:lnTo>
                <a:lnTo>
                  <a:pt x="696686" y="113157"/>
                </a:lnTo>
                <a:cubicBezTo>
                  <a:pt x="551555" y="109069"/>
                  <a:pt x="406289" y="109017"/>
                  <a:pt x="261257" y="102271"/>
                </a:cubicBezTo>
                <a:cubicBezTo>
                  <a:pt x="249795" y="101738"/>
                  <a:pt x="239801" y="93874"/>
                  <a:pt x="228600" y="91385"/>
                </a:cubicBezTo>
                <a:cubicBezTo>
                  <a:pt x="207054" y="86597"/>
                  <a:pt x="184929" y="84828"/>
                  <a:pt x="163286" y="80499"/>
                </a:cubicBezTo>
                <a:cubicBezTo>
                  <a:pt x="100060" y="67854"/>
                  <a:pt x="140837" y="69614"/>
                  <a:pt x="97971" y="6961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6" name="Прямая соединительная линия 5"/>
          <p:cNvCxnSpPr/>
          <p:nvPr/>
        </p:nvCxnSpPr>
        <p:spPr>
          <a:xfrm>
            <a:off x="1763688" y="4365104"/>
            <a:ext cx="309634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Прямая соединительная линия 7"/>
          <p:cNvCxnSpPr/>
          <p:nvPr/>
        </p:nvCxnSpPr>
        <p:spPr>
          <a:xfrm>
            <a:off x="1763688" y="5373216"/>
            <a:ext cx="309634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36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6275040" cy="418058"/>
          </a:xfrm>
        </p:spPr>
        <p:txBody>
          <a:bodyPr>
            <a:normAutofit fontScale="90000"/>
          </a:bodyPr>
          <a:lstStyle/>
          <a:p>
            <a:r>
              <a:rPr lang="en-US" dirty="0" smtClean="0"/>
              <a:t>Inheritance 3</a:t>
            </a:r>
            <a:endParaRPr lang="ru-R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88639"/>
            <a:ext cx="3755330" cy="6528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рямоугольник 2"/>
          <p:cNvSpPr/>
          <p:nvPr/>
        </p:nvSpPr>
        <p:spPr>
          <a:xfrm>
            <a:off x="2121294" y="3861048"/>
            <a:ext cx="2085827"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t>Bird.__</a:t>
            </a:r>
            <a:r>
              <a:rPr lang="en-US" dirty="0" err="1"/>
              <a:t>init</a:t>
            </a:r>
            <a:r>
              <a:rPr lang="en-US" dirty="0"/>
              <a:t>__(self)</a:t>
            </a:r>
            <a:endParaRPr lang="ru-RU" dirty="0"/>
          </a:p>
        </p:txBody>
      </p:sp>
      <p:cxnSp>
        <p:nvCxnSpPr>
          <p:cNvPr id="5" name="Соединительная линия уступом 4"/>
          <p:cNvCxnSpPr>
            <a:stCxn id="3" idx="3"/>
          </p:cNvCxnSpPr>
          <p:nvPr/>
        </p:nvCxnSpPr>
        <p:spPr>
          <a:xfrm flipV="1">
            <a:off x="4207121" y="3933056"/>
            <a:ext cx="1012951" cy="112658"/>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556792"/>
            <a:ext cx="2952328" cy="176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782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147"/>
                                        </p:tgtEl>
                                        <p:attrNameLst>
                                          <p:attrName>style.visibility</p:attrName>
                                        </p:attrNameLst>
                                      </p:cBhvr>
                                      <p:to>
                                        <p:strVal val="visible"/>
                                      </p:to>
                                    </p:set>
                                    <p:animEffect transition="in" filter="fade">
                                      <p:cBhvr>
                                        <p:cTn id="19" dur="1000"/>
                                        <p:tgtEl>
                                          <p:spTgt spid="6147"/>
                                        </p:tgtEl>
                                      </p:cBhvr>
                                    </p:animEffect>
                                    <p:anim calcmode="lin" valueType="num">
                                      <p:cBhvr>
                                        <p:cTn id="20" dur="1000" fill="hold"/>
                                        <p:tgtEl>
                                          <p:spTgt spid="6147"/>
                                        </p:tgtEl>
                                        <p:attrNameLst>
                                          <p:attrName>ppt_x</p:attrName>
                                        </p:attrNameLst>
                                      </p:cBhvr>
                                      <p:tavLst>
                                        <p:tav tm="0">
                                          <p:val>
                                            <p:strVal val="#ppt_x"/>
                                          </p:val>
                                        </p:tav>
                                        <p:tav tm="100000">
                                          <p:val>
                                            <p:strVal val="#ppt_x"/>
                                          </p:val>
                                        </p:tav>
                                      </p:tavLst>
                                    </p:anim>
                                    <p:anim calcmode="lin" valueType="num">
                                      <p:cBhvr>
                                        <p:cTn id="21" dur="1000" fill="hold"/>
                                        <p:tgtEl>
                                          <p:spTgt spid="6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283152" cy="634082"/>
          </a:xfrm>
        </p:spPr>
        <p:txBody>
          <a:bodyPr/>
          <a:lstStyle/>
          <a:p>
            <a:r>
              <a:rPr lang="en-US" b="1" dirty="0"/>
              <a:t>Class And Object </a:t>
            </a:r>
            <a:r>
              <a:rPr lang="en-US" b="1" dirty="0" smtClean="0"/>
              <a:t>Variables</a:t>
            </a:r>
            <a:endParaRPr lang="ru-RU" dirty="0"/>
          </a:p>
        </p:txBody>
      </p:sp>
      <p:sp>
        <p:nvSpPr>
          <p:cNvPr id="3" name="Прямоугольник 2"/>
          <p:cNvSpPr/>
          <p:nvPr/>
        </p:nvSpPr>
        <p:spPr>
          <a:xfrm>
            <a:off x="683568" y="1484784"/>
            <a:ext cx="7416824" cy="3139321"/>
          </a:xfrm>
          <a:prstGeom prst="rect">
            <a:avLst/>
          </a:prstGeom>
        </p:spPr>
        <p:txBody>
          <a:bodyPr wrap="square">
            <a:spAutoFit/>
          </a:bodyPr>
          <a:lstStyle/>
          <a:p>
            <a:r>
              <a:rPr lang="en-US" b="1" dirty="0"/>
              <a:t>Class variables</a:t>
            </a:r>
            <a:r>
              <a:rPr lang="en-US" dirty="0"/>
              <a:t> are shared - they can be accessed by all instances of that class. There is only one copy of the class variable and when any one object makes a change to a class variable, that change will be seen by all the other instances</a:t>
            </a:r>
            <a:r>
              <a:rPr lang="en-US" dirty="0" smtClean="0"/>
              <a:t>.</a:t>
            </a:r>
          </a:p>
          <a:p>
            <a:endParaRPr lang="en-US" dirty="0"/>
          </a:p>
          <a:p>
            <a:endParaRPr lang="en-US" dirty="0" smtClean="0"/>
          </a:p>
          <a:p>
            <a:endParaRPr lang="en-US" dirty="0"/>
          </a:p>
          <a:p>
            <a:r>
              <a:rPr lang="en-US" b="1" dirty="0"/>
              <a:t>Object variables</a:t>
            </a:r>
            <a:r>
              <a:rPr lang="en-US" dirty="0"/>
              <a:t> are owned by each individual object/instance of the class. In this case, each object has its own copy of the field i.e. they are not shared and are not related in any way to the field by the same name in a different instance. </a:t>
            </a:r>
          </a:p>
        </p:txBody>
      </p:sp>
    </p:spTree>
    <p:extLst>
      <p:ext uri="{BB962C8B-B14F-4D97-AF65-F5344CB8AC3E}">
        <p14:creationId xmlns:p14="http://schemas.microsoft.com/office/powerpoint/2010/main" val="637009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43808" y="116632"/>
            <a:ext cx="5842992" cy="418058"/>
          </a:xfrm>
        </p:spPr>
        <p:txBody>
          <a:bodyPr>
            <a:normAutofit fontScale="90000"/>
          </a:bodyPr>
          <a:lstStyle/>
          <a:p>
            <a:pPr algn="r"/>
            <a:r>
              <a:rPr lang="en-US" dirty="0" smtClean="0"/>
              <a:t>Class </a:t>
            </a:r>
            <a:r>
              <a:rPr lang="en-US" dirty="0" err="1" smtClean="0"/>
              <a:t>vs</a:t>
            </a:r>
            <a:r>
              <a:rPr lang="en-US" dirty="0" smtClean="0"/>
              <a:t> Object variables</a:t>
            </a:r>
            <a:endParaRPr lang="ru-RU"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76671"/>
            <a:ext cx="5760640" cy="6211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олилиния 2"/>
          <p:cNvSpPr/>
          <p:nvPr/>
        </p:nvSpPr>
        <p:spPr>
          <a:xfrm>
            <a:off x="611560" y="908720"/>
            <a:ext cx="4680520" cy="576064"/>
          </a:xfrm>
          <a:custGeom>
            <a:avLst/>
            <a:gdLst>
              <a:gd name="connsiteX0" fmla="*/ 195943 w 4506686"/>
              <a:gd name="connsiteY0" fmla="*/ 402771 h 489857"/>
              <a:gd name="connsiteX1" fmla="*/ 1284514 w 4506686"/>
              <a:gd name="connsiteY1" fmla="*/ 413657 h 489857"/>
              <a:gd name="connsiteX2" fmla="*/ 1556657 w 4506686"/>
              <a:gd name="connsiteY2" fmla="*/ 435429 h 489857"/>
              <a:gd name="connsiteX3" fmla="*/ 1752600 w 4506686"/>
              <a:gd name="connsiteY3" fmla="*/ 446314 h 489857"/>
              <a:gd name="connsiteX4" fmla="*/ 2057400 w 4506686"/>
              <a:gd name="connsiteY4" fmla="*/ 478971 h 489857"/>
              <a:gd name="connsiteX5" fmla="*/ 2177143 w 4506686"/>
              <a:gd name="connsiteY5" fmla="*/ 489857 h 489857"/>
              <a:gd name="connsiteX6" fmla="*/ 2569029 w 4506686"/>
              <a:gd name="connsiteY6" fmla="*/ 478971 h 489857"/>
              <a:gd name="connsiteX7" fmla="*/ 2612572 w 4506686"/>
              <a:gd name="connsiteY7" fmla="*/ 468086 h 489857"/>
              <a:gd name="connsiteX8" fmla="*/ 2688772 w 4506686"/>
              <a:gd name="connsiteY8" fmla="*/ 457200 h 489857"/>
              <a:gd name="connsiteX9" fmla="*/ 2743200 w 4506686"/>
              <a:gd name="connsiteY9" fmla="*/ 446314 h 489857"/>
              <a:gd name="connsiteX10" fmla="*/ 2862943 w 4506686"/>
              <a:gd name="connsiteY10" fmla="*/ 424543 h 489857"/>
              <a:gd name="connsiteX11" fmla="*/ 3015343 w 4506686"/>
              <a:gd name="connsiteY11" fmla="*/ 391886 h 489857"/>
              <a:gd name="connsiteX12" fmla="*/ 3200400 w 4506686"/>
              <a:gd name="connsiteY12" fmla="*/ 370114 h 489857"/>
              <a:gd name="connsiteX13" fmla="*/ 3526972 w 4506686"/>
              <a:gd name="connsiteY13" fmla="*/ 359229 h 489857"/>
              <a:gd name="connsiteX14" fmla="*/ 3766457 w 4506686"/>
              <a:gd name="connsiteY14" fmla="*/ 348343 h 489857"/>
              <a:gd name="connsiteX15" fmla="*/ 3820886 w 4506686"/>
              <a:gd name="connsiteY15" fmla="*/ 337457 h 489857"/>
              <a:gd name="connsiteX16" fmla="*/ 3853543 w 4506686"/>
              <a:gd name="connsiteY16" fmla="*/ 326571 h 489857"/>
              <a:gd name="connsiteX17" fmla="*/ 3907972 w 4506686"/>
              <a:gd name="connsiteY17" fmla="*/ 315686 h 489857"/>
              <a:gd name="connsiteX18" fmla="*/ 3973286 w 4506686"/>
              <a:gd name="connsiteY18" fmla="*/ 293914 h 489857"/>
              <a:gd name="connsiteX19" fmla="*/ 4005943 w 4506686"/>
              <a:gd name="connsiteY19" fmla="*/ 283029 h 489857"/>
              <a:gd name="connsiteX20" fmla="*/ 4060372 w 4506686"/>
              <a:gd name="connsiteY20" fmla="*/ 272143 h 489857"/>
              <a:gd name="connsiteX21" fmla="*/ 4136572 w 4506686"/>
              <a:gd name="connsiteY21" fmla="*/ 250371 h 489857"/>
              <a:gd name="connsiteX22" fmla="*/ 4245429 w 4506686"/>
              <a:gd name="connsiteY22" fmla="*/ 228600 h 489857"/>
              <a:gd name="connsiteX23" fmla="*/ 4321629 w 4506686"/>
              <a:gd name="connsiteY23" fmla="*/ 195943 h 489857"/>
              <a:gd name="connsiteX24" fmla="*/ 4386943 w 4506686"/>
              <a:gd name="connsiteY24" fmla="*/ 174171 h 489857"/>
              <a:gd name="connsiteX25" fmla="*/ 4506686 w 4506686"/>
              <a:gd name="connsiteY25" fmla="*/ 141514 h 489857"/>
              <a:gd name="connsiteX26" fmla="*/ 4495800 w 4506686"/>
              <a:gd name="connsiteY26" fmla="*/ 108857 h 489857"/>
              <a:gd name="connsiteX27" fmla="*/ 4419600 w 4506686"/>
              <a:gd name="connsiteY27" fmla="*/ 76200 h 489857"/>
              <a:gd name="connsiteX28" fmla="*/ 4376057 w 4506686"/>
              <a:gd name="connsiteY28" fmla="*/ 54429 h 489857"/>
              <a:gd name="connsiteX29" fmla="*/ 4158343 w 4506686"/>
              <a:gd name="connsiteY29" fmla="*/ 21771 h 489857"/>
              <a:gd name="connsiteX30" fmla="*/ 4060372 w 4506686"/>
              <a:gd name="connsiteY30" fmla="*/ 0 h 489857"/>
              <a:gd name="connsiteX31" fmla="*/ 3701143 w 4506686"/>
              <a:gd name="connsiteY31" fmla="*/ 10886 h 489857"/>
              <a:gd name="connsiteX32" fmla="*/ 3624943 w 4506686"/>
              <a:gd name="connsiteY32" fmla="*/ 21771 h 489857"/>
              <a:gd name="connsiteX33" fmla="*/ 2950029 w 4506686"/>
              <a:gd name="connsiteY33" fmla="*/ 32657 h 489857"/>
              <a:gd name="connsiteX34" fmla="*/ 2884714 w 4506686"/>
              <a:gd name="connsiteY34" fmla="*/ 43543 h 489857"/>
              <a:gd name="connsiteX35" fmla="*/ 2830286 w 4506686"/>
              <a:gd name="connsiteY35" fmla="*/ 54429 h 489857"/>
              <a:gd name="connsiteX36" fmla="*/ 2525486 w 4506686"/>
              <a:gd name="connsiteY36" fmla="*/ 76200 h 489857"/>
              <a:gd name="connsiteX37" fmla="*/ 2416629 w 4506686"/>
              <a:gd name="connsiteY37" fmla="*/ 87086 h 489857"/>
              <a:gd name="connsiteX38" fmla="*/ 1654629 w 4506686"/>
              <a:gd name="connsiteY38" fmla="*/ 76200 h 489857"/>
              <a:gd name="connsiteX39" fmla="*/ 1611086 w 4506686"/>
              <a:gd name="connsiteY39" fmla="*/ 65314 h 489857"/>
              <a:gd name="connsiteX40" fmla="*/ 1545772 w 4506686"/>
              <a:gd name="connsiteY40" fmla="*/ 54429 h 489857"/>
              <a:gd name="connsiteX41" fmla="*/ 283029 w 4506686"/>
              <a:gd name="connsiteY41" fmla="*/ 65314 h 489857"/>
              <a:gd name="connsiteX42" fmla="*/ 206829 w 4506686"/>
              <a:gd name="connsiteY42" fmla="*/ 97971 h 489857"/>
              <a:gd name="connsiteX43" fmla="*/ 174172 w 4506686"/>
              <a:gd name="connsiteY43" fmla="*/ 108857 h 489857"/>
              <a:gd name="connsiteX44" fmla="*/ 108857 w 4506686"/>
              <a:gd name="connsiteY44" fmla="*/ 152400 h 489857"/>
              <a:gd name="connsiteX45" fmla="*/ 76200 w 4506686"/>
              <a:gd name="connsiteY45" fmla="*/ 174171 h 489857"/>
              <a:gd name="connsiteX46" fmla="*/ 10886 w 4506686"/>
              <a:gd name="connsiteY46" fmla="*/ 261257 h 489857"/>
              <a:gd name="connsiteX47" fmla="*/ 0 w 4506686"/>
              <a:gd name="connsiteY47" fmla="*/ 293914 h 489857"/>
              <a:gd name="connsiteX48" fmla="*/ 10886 w 4506686"/>
              <a:gd name="connsiteY48" fmla="*/ 391886 h 489857"/>
              <a:gd name="connsiteX49" fmla="*/ 43543 w 4506686"/>
              <a:gd name="connsiteY49" fmla="*/ 424543 h 489857"/>
              <a:gd name="connsiteX50" fmla="*/ 185057 w 4506686"/>
              <a:gd name="connsiteY50" fmla="*/ 457200 h 489857"/>
              <a:gd name="connsiteX51" fmla="*/ 391886 w 4506686"/>
              <a:gd name="connsiteY51" fmla="*/ 446314 h 489857"/>
              <a:gd name="connsiteX52" fmla="*/ 424543 w 4506686"/>
              <a:gd name="connsiteY52" fmla="*/ 424543 h 489857"/>
              <a:gd name="connsiteX53" fmla="*/ 457200 w 4506686"/>
              <a:gd name="connsiteY53" fmla="*/ 413657 h 4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06686" h="489857">
                <a:moveTo>
                  <a:pt x="195943" y="402771"/>
                </a:moveTo>
                <a:lnTo>
                  <a:pt x="1284514" y="413657"/>
                </a:lnTo>
                <a:cubicBezTo>
                  <a:pt x="1431150" y="416207"/>
                  <a:pt x="1428976" y="426309"/>
                  <a:pt x="1556657" y="435429"/>
                </a:cubicBezTo>
                <a:cubicBezTo>
                  <a:pt x="1621906" y="440090"/>
                  <a:pt x="1687388" y="441166"/>
                  <a:pt x="1752600" y="446314"/>
                </a:cubicBezTo>
                <a:cubicBezTo>
                  <a:pt x="2099998" y="473740"/>
                  <a:pt x="1857602" y="457940"/>
                  <a:pt x="2057400" y="478971"/>
                </a:cubicBezTo>
                <a:cubicBezTo>
                  <a:pt x="2097259" y="483167"/>
                  <a:pt x="2137229" y="486228"/>
                  <a:pt x="2177143" y="489857"/>
                </a:cubicBezTo>
                <a:cubicBezTo>
                  <a:pt x="2307772" y="486228"/>
                  <a:pt x="2438513" y="485497"/>
                  <a:pt x="2569029" y="478971"/>
                </a:cubicBezTo>
                <a:cubicBezTo>
                  <a:pt x="2583971" y="478224"/>
                  <a:pt x="2597852" y="470762"/>
                  <a:pt x="2612572" y="468086"/>
                </a:cubicBezTo>
                <a:cubicBezTo>
                  <a:pt x="2637816" y="463496"/>
                  <a:pt x="2663463" y="461418"/>
                  <a:pt x="2688772" y="457200"/>
                </a:cubicBezTo>
                <a:cubicBezTo>
                  <a:pt x="2707022" y="454158"/>
                  <a:pt x="2724996" y="449624"/>
                  <a:pt x="2743200" y="446314"/>
                </a:cubicBezTo>
                <a:cubicBezTo>
                  <a:pt x="2768104" y="441786"/>
                  <a:pt x="2836045" y="431879"/>
                  <a:pt x="2862943" y="424543"/>
                </a:cubicBezTo>
                <a:cubicBezTo>
                  <a:pt x="2994190" y="388748"/>
                  <a:pt x="2856815" y="411701"/>
                  <a:pt x="3015343" y="391886"/>
                </a:cubicBezTo>
                <a:cubicBezTo>
                  <a:pt x="3097390" y="371374"/>
                  <a:pt x="3067349" y="376302"/>
                  <a:pt x="3200400" y="370114"/>
                </a:cubicBezTo>
                <a:cubicBezTo>
                  <a:pt x="3309200" y="365054"/>
                  <a:pt x="3418135" y="363415"/>
                  <a:pt x="3526972" y="359229"/>
                </a:cubicBezTo>
                <a:lnTo>
                  <a:pt x="3766457" y="348343"/>
                </a:lnTo>
                <a:cubicBezTo>
                  <a:pt x="3784600" y="344714"/>
                  <a:pt x="3802936" y="341945"/>
                  <a:pt x="3820886" y="337457"/>
                </a:cubicBezTo>
                <a:cubicBezTo>
                  <a:pt x="3832018" y="334674"/>
                  <a:pt x="3842411" y="329354"/>
                  <a:pt x="3853543" y="326571"/>
                </a:cubicBezTo>
                <a:cubicBezTo>
                  <a:pt x="3871493" y="322084"/>
                  <a:pt x="3890122" y="320554"/>
                  <a:pt x="3907972" y="315686"/>
                </a:cubicBezTo>
                <a:cubicBezTo>
                  <a:pt x="3930112" y="309648"/>
                  <a:pt x="3951515" y="301171"/>
                  <a:pt x="3973286" y="293914"/>
                </a:cubicBezTo>
                <a:cubicBezTo>
                  <a:pt x="3984172" y="290285"/>
                  <a:pt x="3994691" y="285279"/>
                  <a:pt x="4005943" y="283029"/>
                </a:cubicBezTo>
                <a:cubicBezTo>
                  <a:pt x="4024086" y="279400"/>
                  <a:pt x="4042422" y="276631"/>
                  <a:pt x="4060372" y="272143"/>
                </a:cubicBezTo>
                <a:cubicBezTo>
                  <a:pt x="4143362" y="251395"/>
                  <a:pt x="4034776" y="270730"/>
                  <a:pt x="4136572" y="250371"/>
                </a:cubicBezTo>
                <a:cubicBezTo>
                  <a:pt x="4207860" y="236114"/>
                  <a:pt x="4186427" y="245458"/>
                  <a:pt x="4245429" y="228600"/>
                </a:cubicBezTo>
                <a:cubicBezTo>
                  <a:pt x="4306745" y="211081"/>
                  <a:pt x="4249064" y="224969"/>
                  <a:pt x="4321629" y="195943"/>
                </a:cubicBezTo>
                <a:cubicBezTo>
                  <a:pt x="4342937" y="187420"/>
                  <a:pt x="4364679" y="179737"/>
                  <a:pt x="4386943" y="174171"/>
                </a:cubicBezTo>
                <a:cubicBezTo>
                  <a:pt x="4485161" y="149617"/>
                  <a:pt x="4445643" y="161862"/>
                  <a:pt x="4506686" y="141514"/>
                </a:cubicBezTo>
                <a:cubicBezTo>
                  <a:pt x="4503057" y="130628"/>
                  <a:pt x="4502968" y="117817"/>
                  <a:pt x="4495800" y="108857"/>
                </a:cubicBezTo>
                <a:cubicBezTo>
                  <a:pt x="4473740" y="81283"/>
                  <a:pt x="4449481" y="87405"/>
                  <a:pt x="4419600" y="76200"/>
                </a:cubicBezTo>
                <a:cubicBezTo>
                  <a:pt x="4404406" y="70502"/>
                  <a:pt x="4391660" y="58887"/>
                  <a:pt x="4376057" y="54429"/>
                </a:cubicBezTo>
                <a:cubicBezTo>
                  <a:pt x="4280451" y="27113"/>
                  <a:pt x="4255723" y="34755"/>
                  <a:pt x="4158343" y="21771"/>
                </a:cubicBezTo>
                <a:cubicBezTo>
                  <a:pt x="4128717" y="17821"/>
                  <a:pt x="4089946" y="7394"/>
                  <a:pt x="4060372" y="0"/>
                </a:cubicBezTo>
                <a:lnTo>
                  <a:pt x="3701143" y="10886"/>
                </a:lnTo>
                <a:cubicBezTo>
                  <a:pt x="3675517" y="12167"/>
                  <a:pt x="3650590" y="21028"/>
                  <a:pt x="3624943" y="21771"/>
                </a:cubicBezTo>
                <a:cubicBezTo>
                  <a:pt x="3400037" y="28290"/>
                  <a:pt x="3175000" y="29028"/>
                  <a:pt x="2950029" y="32657"/>
                </a:cubicBezTo>
                <a:lnTo>
                  <a:pt x="2884714" y="43543"/>
                </a:lnTo>
                <a:cubicBezTo>
                  <a:pt x="2866510" y="46853"/>
                  <a:pt x="2848645" y="52134"/>
                  <a:pt x="2830286" y="54429"/>
                </a:cubicBezTo>
                <a:cubicBezTo>
                  <a:pt x="2726661" y="67382"/>
                  <a:pt x="2630824" y="68397"/>
                  <a:pt x="2525486" y="76200"/>
                </a:cubicBezTo>
                <a:cubicBezTo>
                  <a:pt x="2489119" y="78894"/>
                  <a:pt x="2452915" y="83457"/>
                  <a:pt x="2416629" y="87086"/>
                </a:cubicBezTo>
                <a:lnTo>
                  <a:pt x="1654629" y="76200"/>
                </a:lnTo>
                <a:cubicBezTo>
                  <a:pt x="1639673" y="75796"/>
                  <a:pt x="1625757" y="68248"/>
                  <a:pt x="1611086" y="65314"/>
                </a:cubicBezTo>
                <a:cubicBezTo>
                  <a:pt x="1589443" y="60985"/>
                  <a:pt x="1567543" y="58057"/>
                  <a:pt x="1545772" y="54429"/>
                </a:cubicBezTo>
                <a:lnTo>
                  <a:pt x="283029" y="65314"/>
                </a:lnTo>
                <a:cubicBezTo>
                  <a:pt x="236157" y="66095"/>
                  <a:pt x="243746" y="79512"/>
                  <a:pt x="206829" y="97971"/>
                </a:cubicBezTo>
                <a:cubicBezTo>
                  <a:pt x="196566" y="103103"/>
                  <a:pt x="184203" y="103284"/>
                  <a:pt x="174172" y="108857"/>
                </a:cubicBezTo>
                <a:cubicBezTo>
                  <a:pt x="151299" y="121564"/>
                  <a:pt x="130629" y="137886"/>
                  <a:pt x="108857" y="152400"/>
                </a:cubicBezTo>
                <a:cubicBezTo>
                  <a:pt x="97971" y="159657"/>
                  <a:pt x="85451" y="164920"/>
                  <a:pt x="76200" y="174171"/>
                </a:cubicBezTo>
                <a:cubicBezTo>
                  <a:pt x="50412" y="199961"/>
                  <a:pt x="23194" y="224333"/>
                  <a:pt x="10886" y="261257"/>
                </a:cubicBezTo>
                <a:lnTo>
                  <a:pt x="0" y="293914"/>
                </a:lnTo>
                <a:cubicBezTo>
                  <a:pt x="3629" y="326571"/>
                  <a:pt x="495" y="360714"/>
                  <a:pt x="10886" y="391886"/>
                </a:cubicBezTo>
                <a:cubicBezTo>
                  <a:pt x="15754" y="406491"/>
                  <a:pt x="31716" y="414688"/>
                  <a:pt x="43543" y="424543"/>
                </a:cubicBezTo>
                <a:cubicBezTo>
                  <a:pt x="92224" y="465110"/>
                  <a:pt x="103093" y="449003"/>
                  <a:pt x="185057" y="457200"/>
                </a:cubicBezTo>
                <a:cubicBezTo>
                  <a:pt x="254000" y="453571"/>
                  <a:pt x="323481" y="455642"/>
                  <a:pt x="391886" y="446314"/>
                </a:cubicBezTo>
                <a:cubicBezTo>
                  <a:pt x="404849" y="444546"/>
                  <a:pt x="412841" y="430394"/>
                  <a:pt x="424543" y="424543"/>
                </a:cubicBezTo>
                <a:cubicBezTo>
                  <a:pt x="434806" y="419411"/>
                  <a:pt x="457200" y="413657"/>
                  <a:pt x="457200" y="413657"/>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 name="Полилиния 4"/>
          <p:cNvSpPr/>
          <p:nvPr/>
        </p:nvSpPr>
        <p:spPr>
          <a:xfrm>
            <a:off x="467544" y="5589240"/>
            <a:ext cx="5760640" cy="1268760"/>
          </a:xfrm>
          <a:custGeom>
            <a:avLst/>
            <a:gdLst>
              <a:gd name="connsiteX0" fmla="*/ 195943 w 4506686"/>
              <a:gd name="connsiteY0" fmla="*/ 402771 h 489857"/>
              <a:gd name="connsiteX1" fmla="*/ 1284514 w 4506686"/>
              <a:gd name="connsiteY1" fmla="*/ 413657 h 489857"/>
              <a:gd name="connsiteX2" fmla="*/ 1556657 w 4506686"/>
              <a:gd name="connsiteY2" fmla="*/ 435429 h 489857"/>
              <a:gd name="connsiteX3" fmla="*/ 1752600 w 4506686"/>
              <a:gd name="connsiteY3" fmla="*/ 446314 h 489857"/>
              <a:gd name="connsiteX4" fmla="*/ 2057400 w 4506686"/>
              <a:gd name="connsiteY4" fmla="*/ 478971 h 489857"/>
              <a:gd name="connsiteX5" fmla="*/ 2177143 w 4506686"/>
              <a:gd name="connsiteY5" fmla="*/ 489857 h 489857"/>
              <a:gd name="connsiteX6" fmla="*/ 2569029 w 4506686"/>
              <a:gd name="connsiteY6" fmla="*/ 478971 h 489857"/>
              <a:gd name="connsiteX7" fmla="*/ 2612572 w 4506686"/>
              <a:gd name="connsiteY7" fmla="*/ 468086 h 489857"/>
              <a:gd name="connsiteX8" fmla="*/ 2688772 w 4506686"/>
              <a:gd name="connsiteY8" fmla="*/ 457200 h 489857"/>
              <a:gd name="connsiteX9" fmla="*/ 2743200 w 4506686"/>
              <a:gd name="connsiteY9" fmla="*/ 446314 h 489857"/>
              <a:gd name="connsiteX10" fmla="*/ 2862943 w 4506686"/>
              <a:gd name="connsiteY10" fmla="*/ 424543 h 489857"/>
              <a:gd name="connsiteX11" fmla="*/ 3015343 w 4506686"/>
              <a:gd name="connsiteY11" fmla="*/ 391886 h 489857"/>
              <a:gd name="connsiteX12" fmla="*/ 3200400 w 4506686"/>
              <a:gd name="connsiteY12" fmla="*/ 370114 h 489857"/>
              <a:gd name="connsiteX13" fmla="*/ 3526972 w 4506686"/>
              <a:gd name="connsiteY13" fmla="*/ 359229 h 489857"/>
              <a:gd name="connsiteX14" fmla="*/ 3766457 w 4506686"/>
              <a:gd name="connsiteY14" fmla="*/ 348343 h 489857"/>
              <a:gd name="connsiteX15" fmla="*/ 3820886 w 4506686"/>
              <a:gd name="connsiteY15" fmla="*/ 337457 h 489857"/>
              <a:gd name="connsiteX16" fmla="*/ 3853543 w 4506686"/>
              <a:gd name="connsiteY16" fmla="*/ 326571 h 489857"/>
              <a:gd name="connsiteX17" fmla="*/ 3907972 w 4506686"/>
              <a:gd name="connsiteY17" fmla="*/ 315686 h 489857"/>
              <a:gd name="connsiteX18" fmla="*/ 3973286 w 4506686"/>
              <a:gd name="connsiteY18" fmla="*/ 293914 h 489857"/>
              <a:gd name="connsiteX19" fmla="*/ 4005943 w 4506686"/>
              <a:gd name="connsiteY19" fmla="*/ 283029 h 489857"/>
              <a:gd name="connsiteX20" fmla="*/ 4060372 w 4506686"/>
              <a:gd name="connsiteY20" fmla="*/ 272143 h 489857"/>
              <a:gd name="connsiteX21" fmla="*/ 4136572 w 4506686"/>
              <a:gd name="connsiteY21" fmla="*/ 250371 h 489857"/>
              <a:gd name="connsiteX22" fmla="*/ 4245429 w 4506686"/>
              <a:gd name="connsiteY22" fmla="*/ 228600 h 489857"/>
              <a:gd name="connsiteX23" fmla="*/ 4321629 w 4506686"/>
              <a:gd name="connsiteY23" fmla="*/ 195943 h 489857"/>
              <a:gd name="connsiteX24" fmla="*/ 4386943 w 4506686"/>
              <a:gd name="connsiteY24" fmla="*/ 174171 h 489857"/>
              <a:gd name="connsiteX25" fmla="*/ 4506686 w 4506686"/>
              <a:gd name="connsiteY25" fmla="*/ 141514 h 489857"/>
              <a:gd name="connsiteX26" fmla="*/ 4495800 w 4506686"/>
              <a:gd name="connsiteY26" fmla="*/ 108857 h 489857"/>
              <a:gd name="connsiteX27" fmla="*/ 4419600 w 4506686"/>
              <a:gd name="connsiteY27" fmla="*/ 76200 h 489857"/>
              <a:gd name="connsiteX28" fmla="*/ 4376057 w 4506686"/>
              <a:gd name="connsiteY28" fmla="*/ 54429 h 489857"/>
              <a:gd name="connsiteX29" fmla="*/ 4158343 w 4506686"/>
              <a:gd name="connsiteY29" fmla="*/ 21771 h 489857"/>
              <a:gd name="connsiteX30" fmla="*/ 4060372 w 4506686"/>
              <a:gd name="connsiteY30" fmla="*/ 0 h 489857"/>
              <a:gd name="connsiteX31" fmla="*/ 3701143 w 4506686"/>
              <a:gd name="connsiteY31" fmla="*/ 10886 h 489857"/>
              <a:gd name="connsiteX32" fmla="*/ 3624943 w 4506686"/>
              <a:gd name="connsiteY32" fmla="*/ 21771 h 489857"/>
              <a:gd name="connsiteX33" fmla="*/ 2950029 w 4506686"/>
              <a:gd name="connsiteY33" fmla="*/ 32657 h 489857"/>
              <a:gd name="connsiteX34" fmla="*/ 2884714 w 4506686"/>
              <a:gd name="connsiteY34" fmla="*/ 43543 h 489857"/>
              <a:gd name="connsiteX35" fmla="*/ 2830286 w 4506686"/>
              <a:gd name="connsiteY35" fmla="*/ 54429 h 489857"/>
              <a:gd name="connsiteX36" fmla="*/ 2525486 w 4506686"/>
              <a:gd name="connsiteY36" fmla="*/ 76200 h 489857"/>
              <a:gd name="connsiteX37" fmla="*/ 2416629 w 4506686"/>
              <a:gd name="connsiteY37" fmla="*/ 87086 h 489857"/>
              <a:gd name="connsiteX38" fmla="*/ 1654629 w 4506686"/>
              <a:gd name="connsiteY38" fmla="*/ 76200 h 489857"/>
              <a:gd name="connsiteX39" fmla="*/ 1611086 w 4506686"/>
              <a:gd name="connsiteY39" fmla="*/ 65314 h 489857"/>
              <a:gd name="connsiteX40" fmla="*/ 1545772 w 4506686"/>
              <a:gd name="connsiteY40" fmla="*/ 54429 h 489857"/>
              <a:gd name="connsiteX41" fmla="*/ 283029 w 4506686"/>
              <a:gd name="connsiteY41" fmla="*/ 65314 h 489857"/>
              <a:gd name="connsiteX42" fmla="*/ 206829 w 4506686"/>
              <a:gd name="connsiteY42" fmla="*/ 97971 h 489857"/>
              <a:gd name="connsiteX43" fmla="*/ 174172 w 4506686"/>
              <a:gd name="connsiteY43" fmla="*/ 108857 h 489857"/>
              <a:gd name="connsiteX44" fmla="*/ 108857 w 4506686"/>
              <a:gd name="connsiteY44" fmla="*/ 152400 h 489857"/>
              <a:gd name="connsiteX45" fmla="*/ 76200 w 4506686"/>
              <a:gd name="connsiteY45" fmla="*/ 174171 h 489857"/>
              <a:gd name="connsiteX46" fmla="*/ 10886 w 4506686"/>
              <a:gd name="connsiteY46" fmla="*/ 261257 h 489857"/>
              <a:gd name="connsiteX47" fmla="*/ 0 w 4506686"/>
              <a:gd name="connsiteY47" fmla="*/ 293914 h 489857"/>
              <a:gd name="connsiteX48" fmla="*/ 10886 w 4506686"/>
              <a:gd name="connsiteY48" fmla="*/ 391886 h 489857"/>
              <a:gd name="connsiteX49" fmla="*/ 43543 w 4506686"/>
              <a:gd name="connsiteY49" fmla="*/ 424543 h 489857"/>
              <a:gd name="connsiteX50" fmla="*/ 185057 w 4506686"/>
              <a:gd name="connsiteY50" fmla="*/ 457200 h 489857"/>
              <a:gd name="connsiteX51" fmla="*/ 391886 w 4506686"/>
              <a:gd name="connsiteY51" fmla="*/ 446314 h 489857"/>
              <a:gd name="connsiteX52" fmla="*/ 424543 w 4506686"/>
              <a:gd name="connsiteY52" fmla="*/ 424543 h 489857"/>
              <a:gd name="connsiteX53" fmla="*/ 457200 w 4506686"/>
              <a:gd name="connsiteY53" fmla="*/ 413657 h 4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06686" h="489857">
                <a:moveTo>
                  <a:pt x="195943" y="402771"/>
                </a:moveTo>
                <a:lnTo>
                  <a:pt x="1284514" y="413657"/>
                </a:lnTo>
                <a:cubicBezTo>
                  <a:pt x="1431150" y="416207"/>
                  <a:pt x="1428976" y="426309"/>
                  <a:pt x="1556657" y="435429"/>
                </a:cubicBezTo>
                <a:cubicBezTo>
                  <a:pt x="1621906" y="440090"/>
                  <a:pt x="1687388" y="441166"/>
                  <a:pt x="1752600" y="446314"/>
                </a:cubicBezTo>
                <a:cubicBezTo>
                  <a:pt x="2099998" y="473740"/>
                  <a:pt x="1857602" y="457940"/>
                  <a:pt x="2057400" y="478971"/>
                </a:cubicBezTo>
                <a:cubicBezTo>
                  <a:pt x="2097259" y="483167"/>
                  <a:pt x="2137229" y="486228"/>
                  <a:pt x="2177143" y="489857"/>
                </a:cubicBezTo>
                <a:cubicBezTo>
                  <a:pt x="2307772" y="486228"/>
                  <a:pt x="2438513" y="485497"/>
                  <a:pt x="2569029" y="478971"/>
                </a:cubicBezTo>
                <a:cubicBezTo>
                  <a:pt x="2583971" y="478224"/>
                  <a:pt x="2597852" y="470762"/>
                  <a:pt x="2612572" y="468086"/>
                </a:cubicBezTo>
                <a:cubicBezTo>
                  <a:pt x="2637816" y="463496"/>
                  <a:pt x="2663463" y="461418"/>
                  <a:pt x="2688772" y="457200"/>
                </a:cubicBezTo>
                <a:cubicBezTo>
                  <a:pt x="2707022" y="454158"/>
                  <a:pt x="2724996" y="449624"/>
                  <a:pt x="2743200" y="446314"/>
                </a:cubicBezTo>
                <a:cubicBezTo>
                  <a:pt x="2768104" y="441786"/>
                  <a:pt x="2836045" y="431879"/>
                  <a:pt x="2862943" y="424543"/>
                </a:cubicBezTo>
                <a:cubicBezTo>
                  <a:pt x="2994190" y="388748"/>
                  <a:pt x="2856815" y="411701"/>
                  <a:pt x="3015343" y="391886"/>
                </a:cubicBezTo>
                <a:cubicBezTo>
                  <a:pt x="3097390" y="371374"/>
                  <a:pt x="3067349" y="376302"/>
                  <a:pt x="3200400" y="370114"/>
                </a:cubicBezTo>
                <a:cubicBezTo>
                  <a:pt x="3309200" y="365054"/>
                  <a:pt x="3418135" y="363415"/>
                  <a:pt x="3526972" y="359229"/>
                </a:cubicBezTo>
                <a:lnTo>
                  <a:pt x="3766457" y="348343"/>
                </a:lnTo>
                <a:cubicBezTo>
                  <a:pt x="3784600" y="344714"/>
                  <a:pt x="3802936" y="341945"/>
                  <a:pt x="3820886" y="337457"/>
                </a:cubicBezTo>
                <a:cubicBezTo>
                  <a:pt x="3832018" y="334674"/>
                  <a:pt x="3842411" y="329354"/>
                  <a:pt x="3853543" y="326571"/>
                </a:cubicBezTo>
                <a:cubicBezTo>
                  <a:pt x="3871493" y="322084"/>
                  <a:pt x="3890122" y="320554"/>
                  <a:pt x="3907972" y="315686"/>
                </a:cubicBezTo>
                <a:cubicBezTo>
                  <a:pt x="3930112" y="309648"/>
                  <a:pt x="3951515" y="301171"/>
                  <a:pt x="3973286" y="293914"/>
                </a:cubicBezTo>
                <a:cubicBezTo>
                  <a:pt x="3984172" y="290285"/>
                  <a:pt x="3994691" y="285279"/>
                  <a:pt x="4005943" y="283029"/>
                </a:cubicBezTo>
                <a:cubicBezTo>
                  <a:pt x="4024086" y="279400"/>
                  <a:pt x="4042422" y="276631"/>
                  <a:pt x="4060372" y="272143"/>
                </a:cubicBezTo>
                <a:cubicBezTo>
                  <a:pt x="4143362" y="251395"/>
                  <a:pt x="4034776" y="270730"/>
                  <a:pt x="4136572" y="250371"/>
                </a:cubicBezTo>
                <a:cubicBezTo>
                  <a:pt x="4207860" y="236114"/>
                  <a:pt x="4186427" y="245458"/>
                  <a:pt x="4245429" y="228600"/>
                </a:cubicBezTo>
                <a:cubicBezTo>
                  <a:pt x="4306745" y="211081"/>
                  <a:pt x="4249064" y="224969"/>
                  <a:pt x="4321629" y="195943"/>
                </a:cubicBezTo>
                <a:cubicBezTo>
                  <a:pt x="4342937" y="187420"/>
                  <a:pt x="4364679" y="179737"/>
                  <a:pt x="4386943" y="174171"/>
                </a:cubicBezTo>
                <a:cubicBezTo>
                  <a:pt x="4485161" y="149617"/>
                  <a:pt x="4445643" y="161862"/>
                  <a:pt x="4506686" y="141514"/>
                </a:cubicBezTo>
                <a:cubicBezTo>
                  <a:pt x="4503057" y="130628"/>
                  <a:pt x="4502968" y="117817"/>
                  <a:pt x="4495800" y="108857"/>
                </a:cubicBezTo>
                <a:cubicBezTo>
                  <a:pt x="4473740" y="81283"/>
                  <a:pt x="4449481" y="87405"/>
                  <a:pt x="4419600" y="76200"/>
                </a:cubicBezTo>
                <a:cubicBezTo>
                  <a:pt x="4404406" y="70502"/>
                  <a:pt x="4391660" y="58887"/>
                  <a:pt x="4376057" y="54429"/>
                </a:cubicBezTo>
                <a:cubicBezTo>
                  <a:pt x="4280451" y="27113"/>
                  <a:pt x="4255723" y="34755"/>
                  <a:pt x="4158343" y="21771"/>
                </a:cubicBezTo>
                <a:cubicBezTo>
                  <a:pt x="4128717" y="17821"/>
                  <a:pt x="4089946" y="7394"/>
                  <a:pt x="4060372" y="0"/>
                </a:cubicBezTo>
                <a:lnTo>
                  <a:pt x="3701143" y="10886"/>
                </a:lnTo>
                <a:cubicBezTo>
                  <a:pt x="3675517" y="12167"/>
                  <a:pt x="3650590" y="21028"/>
                  <a:pt x="3624943" y="21771"/>
                </a:cubicBezTo>
                <a:cubicBezTo>
                  <a:pt x="3400037" y="28290"/>
                  <a:pt x="3175000" y="29028"/>
                  <a:pt x="2950029" y="32657"/>
                </a:cubicBezTo>
                <a:lnTo>
                  <a:pt x="2884714" y="43543"/>
                </a:lnTo>
                <a:cubicBezTo>
                  <a:pt x="2866510" y="46853"/>
                  <a:pt x="2848645" y="52134"/>
                  <a:pt x="2830286" y="54429"/>
                </a:cubicBezTo>
                <a:cubicBezTo>
                  <a:pt x="2726661" y="67382"/>
                  <a:pt x="2630824" y="68397"/>
                  <a:pt x="2525486" y="76200"/>
                </a:cubicBezTo>
                <a:cubicBezTo>
                  <a:pt x="2489119" y="78894"/>
                  <a:pt x="2452915" y="83457"/>
                  <a:pt x="2416629" y="87086"/>
                </a:cubicBezTo>
                <a:lnTo>
                  <a:pt x="1654629" y="76200"/>
                </a:lnTo>
                <a:cubicBezTo>
                  <a:pt x="1639673" y="75796"/>
                  <a:pt x="1625757" y="68248"/>
                  <a:pt x="1611086" y="65314"/>
                </a:cubicBezTo>
                <a:cubicBezTo>
                  <a:pt x="1589443" y="60985"/>
                  <a:pt x="1567543" y="58057"/>
                  <a:pt x="1545772" y="54429"/>
                </a:cubicBezTo>
                <a:lnTo>
                  <a:pt x="283029" y="65314"/>
                </a:lnTo>
                <a:cubicBezTo>
                  <a:pt x="236157" y="66095"/>
                  <a:pt x="243746" y="79512"/>
                  <a:pt x="206829" y="97971"/>
                </a:cubicBezTo>
                <a:cubicBezTo>
                  <a:pt x="196566" y="103103"/>
                  <a:pt x="184203" y="103284"/>
                  <a:pt x="174172" y="108857"/>
                </a:cubicBezTo>
                <a:cubicBezTo>
                  <a:pt x="151299" y="121564"/>
                  <a:pt x="130629" y="137886"/>
                  <a:pt x="108857" y="152400"/>
                </a:cubicBezTo>
                <a:cubicBezTo>
                  <a:pt x="97971" y="159657"/>
                  <a:pt x="85451" y="164920"/>
                  <a:pt x="76200" y="174171"/>
                </a:cubicBezTo>
                <a:cubicBezTo>
                  <a:pt x="50412" y="199961"/>
                  <a:pt x="23194" y="224333"/>
                  <a:pt x="10886" y="261257"/>
                </a:cubicBezTo>
                <a:lnTo>
                  <a:pt x="0" y="293914"/>
                </a:lnTo>
                <a:cubicBezTo>
                  <a:pt x="3629" y="326571"/>
                  <a:pt x="495" y="360714"/>
                  <a:pt x="10886" y="391886"/>
                </a:cubicBezTo>
                <a:cubicBezTo>
                  <a:pt x="15754" y="406491"/>
                  <a:pt x="31716" y="414688"/>
                  <a:pt x="43543" y="424543"/>
                </a:cubicBezTo>
                <a:cubicBezTo>
                  <a:pt x="92224" y="465110"/>
                  <a:pt x="103093" y="449003"/>
                  <a:pt x="185057" y="457200"/>
                </a:cubicBezTo>
                <a:cubicBezTo>
                  <a:pt x="254000" y="453571"/>
                  <a:pt x="323481" y="455642"/>
                  <a:pt x="391886" y="446314"/>
                </a:cubicBezTo>
                <a:cubicBezTo>
                  <a:pt x="404849" y="444546"/>
                  <a:pt x="412841" y="430394"/>
                  <a:pt x="424543" y="424543"/>
                </a:cubicBezTo>
                <a:cubicBezTo>
                  <a:pt x="434806" y="419411"/>
                  <a:pt x="457200" y="413657"/>
                  <a:pt x="457200" y="413657"/>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665177"/>
            <a:ext cx="4968128"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Прямая со стрелкой 5"/>
          <p:cNvCxnSpPr/>
          <p:nvPr/>
        </p:nvCxnSpPr>
        <p:spPr>
          <a:xfrm>
            <a:off x="6372200" y="2492896"/>
            <a:ext cx="64807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717805" y="3429000"/>
            <a:ext cx="148790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NOT GOOD</a:t>
            </a:r>
            <a:endParaRPr lang="ru-RU" dirty="0"/>
          </a:p>
        </p:txBody>
      </p:sp>
    </p:spTree>
    <p:extLst>
      <p:ext uri="{BB962C8B-B14F-4D97-AF65-F5344CB8AC3E}">
        <p14:creationId xmlns:p14="http://schemas.microsoft.com/office/powerpoint/2010/main" val="8120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7171"/>
                                        </p:tgtEl>
                                        <p:attrNameLst>
                                          <p:attrName>style.visibility</p:attrName>
                                        </p:attrNameLst>
                                      </p:cBhvr>
                                      <p:to>
                                        <p:strVal val="visible"/>
                                      </p:to>
                                    </p:set>
                                    <p:anim calcmode="lin" valueType="num">
                                      <p:cBhvr>
                                        <p:cTn id="15" dur="500" fill="hold"/>
                                        <p:tgtEl>
                                          <p:spTgt spid="7171"/>
                                        </p:tgtEl>
                                        <p:attrNameLst>
                                          <p:attrName>ppt_w</p:attrName>
                                        </p:attrNameLst>
                                      </p:cBhvr>
                                      <p:tavLst>
                                        <p:tav tm="0">
                                          <p:val>
                                            <p:fltVal val="0"/>
                                          </p:val>
                                        </p:tav>
                                        <p:tav tm="100000">
                                          <p:val>
                                            <p:strVal val="#ppt_w"/>
                                          </p:val>
                                        </p:tav>
                                      </p:tavLst>
                                    </p:anim>
                                    <p:anim calcmode="lin" valueType="num">
                                      <p:cBhvr>
                                        <p:cTn id="16" dur="500" fill="hold"/>
                                        <p:tgtEl>
                                          <p:spTgt spid="7171"/>
                                        </p:tgtEl>
                                        <p:attrNameLst>
                                          <p:attrName>ppt_h</p:attrName>
                                        </p:attrNameLst>
                                      </p:cBhvr>
                                      <p:tavLst>
                                        <p:tav tm="0">
                                          <p:val>
                                            <p:fltVal val="0"/>
                                          </p:val>
                                        </p:tav>
                                        <p:tav tm="100000">
                                          <p:val>
                                            <p:strVal val="#ppt_h"/>
                                          </p:val>
                                        </p:tav>
                                      </p:tavLst>
                                    </p:anim>
                                    <p:animEffect transition="in" filter="fade">
                                      <p:cBhvr>
                                        <p:cTn id="17" dur="500"/>
                                        <p:tgtEl>
                                          <p:spTgt spid="717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6923112" cy="418058"/>
          </a:xfrm>
        </p:spPr>
        <p:txBody>
          <a:bodyPr>
            <a:normAutofit fontScale="90000"/>
          </a:bodyPr>
          <a:lstStyle/>
          <a:p>
            <a:r>
              <a:rPr lang="en-US" dirty="0" smtClean="0"/>
              <a:t>Private variables</a:t>
            </a:r>
            <a:endParaRPr lang="ru-RU"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836712"/>
            <a:ext cx="4807222" cy="3799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олилиния 3"/>
          <p:cNvSpPr/>
          <p:nvPr/>
        </p:nvSpPr>
        <p:spPr>
          <a:xfrm>
            <a:off x="3995936" y="2184850"/>
            <a:ext cx="3312368" cy="603366"/>
          </a:xfrm>
          <a:custGeom>
            <a:avLst/>
            <a:gdLst>
              <a:gd name="connsiteX0" fmla="*/ 195943 w 4506686"/>
              <a:gd name="connsiteY0" fmla="*/ 402771 h 489857"/>
              <a:gd name="connsiteX1" fmla="*/ 1284514 w 4506686"/>
              <a:gd name="connsiteY1" fmla="*/ 413657 h 489857"/>
              <a:gd name="connsiteX2" fmla="*/ 1556657 w 4506686"/>
              <a:gd name="connsiteY2" fmla="*/ 435429 h 489857"/>
              <a:gd name="connsiteX3" fmla="*/ 1752600 w 4506686"/>
              <a:gd name="connsiteY3" fmla="*/ 446314 h 489857"/>
              <a:gd name="connsiteX4" fmla="*/ 2057400 w 4506686"/>
              <a:gd name="connsiteY4" fmla="*/ 478971 h 489857"/>
              <a:gd name="connsiteX5" fmla="*/ 2177143 w 4506686"/>
              <a:gd name="connsiteY5" fmla="*/ 489857 h 489857"/>
              <a:gd name="connsiteX6" fmla="*/ 2569029 w 4506686"/>
              <a:gd name="connsiteY6" fmla="*/ 478971 h 489857"/>
              <a:gd name="connsiteX7" fmla="*/ 2612572 w 4506686"/>
              <a:gd name="connsiteY7" fmla="*/ 468086 h 489857"/>
              <a:gd name="connsiteX8" fmla="*/ 2688772 w 4506686"/>
              <a:gd name="connsiteY8" fmla="*/ 457200 h 489857"/>
              <a:gd name="connsiteX9" fmla="*/ 2743200 w 4506686"/>
              <a:gd name="connsiteY9" fmla="*/ 446314 h 489857"/>
              <a:gd name="connsiteX10" fmla="*/ 2862943 w 4506686"/>
              <a:gd name="connsiteY10" fmla="*/ 424543 h 489857"/>
              <a:gd name="connsiteX11" fmla="*/ 3015343 w 4506686"/>
              <a:gd name="connsiteY11" fmla="*/ 391886 h 489857"/>
              <a:gd name="connsiteX12" fmla="*/ 3200400 w 4506686"/>
              <a:gd name="connsiteY12" fmla="*/ 370114 h 489857"/>
              <a:gd name="connsiteX13" fmla="*/ 3526972 w 4506686"/>
              <a:gd name="connsiteY13" fmla="*/ 359229 h 489857"/>
              <a:gd name="connsiteX14" fmla="*/ 3766457 w 4506686"/>
              <a:gd name="connsiteY14" fmla="*/ 348343 h 489857"/>
              <a:gd name="connsiteX15" fmla="*/ 3820886 w 4506686"/>
              <a:gd name="connsiteY15" fmla="*/ 337457 h 489857"/>
              <a:gd name="connsiteX16" fmla="*/ 3853543 w 4506686"/>
              <a:gd name="connsiteY16" fmla="*/ 326571 h 489857"/>
              <a:gd name="connsiteX17" fmla="*/ 3907972 w 4506686"/>
              <a:gd name="connsiteY17" fmla="*/ 315686 h 489857"/>
              <a:gd name="connsiteX18" fmla="*/ 3973286 w 4506686"/>
              <a:gd name="connsiteY18" fmla="*/ 293914 h 489857"/>
              <a:gd name="connsiteX19" fmla="*/ 4005943 w 4506686"/>
              <a:gd name="connsiteY19" fmla="*/ 283029 h 489857"/>
              <a:gd name="connsiteX20" fmla="*/ 4060372 w 4506686"/>
              <a:gd name="connsiteY20" fmla="*/ 272143 h 489857"/>
              <a:gd name="connsiteX21" fmla="*/ 4136572 w 4506686"/>
              <a:gd name="connsiteY21" fmla="*/ 250371 h 489857"/>
              <a:gd name="connsiteX22" fmla="*/ 4245429 w 4506686"/>
              <a:gd name="connsiteY22" fmla="*/ 228600 h 489857"/>
              <a:gd name="connsiteX23" fmla="*/ 4321629 w 4506686"/>
              <a:gd name="connsiteY23" fmla="*/ 195943 h 489857"/>
              <a:gd name="connsiteX24" fmla="*/ 4386943 w 4506686"/>
              <a:gd name="connsiteY24" fmla="*/ 174171 h 489857"/>
              <a:gd name="connsiteX25" fmla="*/ 4506686 w 4506686"/>
              <a:gd name="connsiteY25" fmla="*/ 141514 h 489857"/>
              <a:gd name="connsiteX26" fmla="*/ 4495800 w 4506686"/>
              <a:gd name="connsiteY26" fmla="*/ 108857 h 489857"/>
              <a:gd name="connsiteX27" fmla="*/ 4419600 w 4506686"/>
              <a:gd name="connsiteY27" fmla="*/ 76200 h 489857"/>
              <a:gd name="connsiteX28" fmla="*/ 4376057 w 4506686"/>
              <a:gd name="connsiteY28" fmla="*/ 54429 h 489857"/>
              <a:gd name="connsiteX29" fmla="*/ 4158343 w 4506686"/>
              <a:gd name="connsiteY29" fmla="*/ 21771 h 489857"/>
              <a:gd name="connsiteX30" fmla="*/ 4060372 w 4506686"/>
              <a:gd name="connsiteY30" fmla="*/ 0 h 489857"/>
              <a:gd name="connsiteX31" fmla="*/ 3701143 w 4506686"/>
              <a:gd name="connsiteY31" fmla="*/ 10886 h 489857"/>
              <a:gd name="connsiteX32" fmla="*/ 3624943 w 4506686"/>
              <a:gd name="connsiteY32" fmla="*/ 21771 h 489857"/>
              <a:gd name="connsiteX33" fmla="*/ 2950029 w 4506686"/>
              <a:gd name="connsiteY33" fmla="*/ 32657 h 489857"/>
              <a:gd name="connsiteX34" fmla="*/ 2884714 w 4506686"/>
              <a:gd name="connsiteY34" fmla="*/ 43543 h 489857"/>
              <a:gd name="connsiteX35" fmla="*/ 2830286 w 4506686"/>
              <a:gd name="connsiteY35" fmla="*/ 54429 h 489857"/>
              <a:gd name="connsiteX36" fmla="*/ 2525486 w 4506686"/>
              <a:gd name="connsiteY36" fmla="*/ 76200 h 489857"/>
              <a:gd name="connsiteX37" fmla="*/ 2416629 w 4506686"/>
              <a:gd name="connsiteY37" fmla="*/ 87086 h 489857"/>
              <a:gd name="connsiteX38" fmla="*/ 1654629 w 4506686"/>
              <a:gd name="connsiteY38" fmla="*/ 76200 h 489857"/>
              <a:gd name="connsiteX39" fmla="*/ 1611086 w 4506686"/>
              <a:gd name="connsiteY39" fmla="*/ 65314 h 489857"/>
              <a:gd name="connsiteX40" fmla="*/ 1545772 w 4506686"/>
              <a:gd name="connsiteY40" fmla="*/ 54429 h 489857"/>
              <a:gd name="connsiteX41" fmla="*/ 283029 w 4506686"/>
              <a:gd name="connsiteY41" fmla="*/ 65314 h 489857"/>
              <a:gd name="connsiteX42" fmla="*/ 206829 w 4506686"/>
              <a:gd name="connsiteY42" fmla="*/ 97971 h 489857"/>
              <a:gd name="connsiteX43" fmla="*/ 174172 w 4506686"/>
              <a:gd name="connsiteY43" fmla="*/ 108857 h 489857"/>
              <a:gd name="connsiteX44" fmla="*/ 108857 w 4506686"/>
              <a:gd name="connsiteY44" fmla="*/ 152400 h 489857"/>
              <a:gd name="connsiteX45" fmla="*/ 76200 w 4506686"/>
              <a:gd name="connsiteY45" fmla="*/ 174171 h 489857"/>
              <a:gd name="connsiteX46" fmla="*/ 10886 w 4506686"/>
              <a:gd name="connsiteY46" fmla="*/ 261257 h 489857"/>
              <a:gd name="connsiteX47" fmla="*/ 0 w 4506686"/>
              <a:gd name="connsiteY47" fmla="*/ 293914 h 489857"/>
              <a:gd name="connsiteX48" fmla="*/ 10886 w 4506686"/>
              <a:gd name="connsiteY48" fmla="*/ 391886 h 489857"/>
              <a:gd name="connsiteX49" fmla="*/ 43543 w 4506686"/>
              <a:gd name="connsiteY49" fmla="*/ 424543 h 489857"/>
              <a:gd name="connsiteX50" fmla="*/ 185057 w 4506686"/>
              <a:gd name="connsiteY50" fmla="*/ 457200 h 489857"/>
              <a:gd name="connsiteX51" fmla="*/ 391886 w 4506686"/>
              <a:gd name="connsiteY51" fmla="*/ 446314 h 489857"/>
              <a:gd name="connsiteX52" fmla="*/ 424543 w 4506686"/>
              <a:gd name="connsiteY52" fmla="*/ 424543 h 489857"/>
              <a:gd name="connsiteX53" fmla="*/ 457200 w 4506686"/>
              <a:gd name="connsiteY53" fmla="*/ 413657 h 4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06686" h="489857">
                <a:moveTo>
                  <a:pt x="195943" y="402771"/>
                </a:moveTo>
                <a:lnTo>
                  <a:pt x="1284514" y="413657"/>
                </a:lnTo>
                <a:cubicBezTo>
                  <a:pt x="1431150" y="416207"/>
                  <a:pt x="1428976" y="426309"/>
                  <a:pt x="1556657" y="435429"/>
                </a:cubicBezTo>
                <a:cubicBezTo>
                  <a:pt x="1621906" y="440090"/>
                  <a:pt x="1687388" y="441166"/>
                  <a:pt x="1752600" y="446314"/>
                </a:cubicBezTo>
                <a:cubicBezTo>
                  <a:pt x="2099998" y="473740"/>
                  <a:pt x="1857602" y="457940"/>
                  <a:pt x="2057400" y="478971"/>
                </a:cubicBezTo>
                <a:cubicBezTo>
                  <a:pt x="2097259" y="483167"/>
                  <a:pt x="2137229" y="486228"/>
                  <a:pt x="2177143" y="489857"/>
                </a:cubicBezTo>
                <a:cubicBezTo>
                  <a:pt x="2307772" y="486228"/>
                  <a:pt x="2438513" y="485497"/>
                  <a:pt x="2569029" y="478971"/>
                </a:cubicBezTo>
                <a:cubicBezTo>
                  <a:pt x="2583971" y="478224"/>
                  <a:pt x="2597852" y="470762"/>
                  <a:pt x="2612572" y="468086"/>
                </a:cubicBezTo>
                <a:cubicBezTo>
                  <a:pt x="2637816" y="463496"/>
                  <a:pt x="2663463" y="461418"/>
                  <a:pt x="2688772" y="457200"/>
                </a:cubicBezTo>
                <a:cubicBezTo>
                  <a:pt x="2707022" y="454158"/>
                  <a:pt x="2724996" y="449624"/>
                  <a:pt x="2743200" y="446314"/>
                </a:cubicBezTo>
                <a:cubicBezTo>
                  <a:pt x="2768104" y="441786"/>
                  <a:pt x="2836045" y="431879"/>
                  <a:pt x="2862943" y="424543"/>
                </a:cubicBezTo>
                <a:cubicBezTo>
                  <a:pt x="2994190" y="388748"/>
                  <a:pt x="2856815" y="411701"/>
                  <a:pt x="3015343" y="391886"/>
                </a:cubicBezTo>
                <a:cubicBezTo>
                  <a:pt x="3097390" y="371374"/>
                  <a:pt x="3067349" y="376302"/>
                  <a:pt x="3200400" y="370114"/>
                </a:cubicBezTo>
                <a:cubicBezTo>
                  <a:pt x="3309200" y="365054"/>
                  <a:pt x="3418135" y="363415"/>
                  <a:pt x="3526972" y="359229"/>
                </a:cubicBezTo>
                <a:lnTo>
                  <a:pt x="3766457" y="348343"/>
                </a:lnTo>
                <a:cubicBezTo>
                  <a:pt x="3784600" y="344714"/>
                  <a:pt x="3802936" y="341945"/>
                  <a:pt x="3820886" y="337457"/>
                </a:cubicBezTo>
                <a:cubicBezTo>
                  <a:pt x="3832018" y="334674"/>
                  <a:pt x="3842411" y="329354"/>
                  <a:pt x="3853543" y="326571"/>
                </a:cubicBezTo>
                <a:cubicBezTo>
                  <a:pt x="3871493" y="322084"/>
                  <a:pt x="3890122" y="320554"/>
                  <a:pt x="3907972" y="315686"/>
                </a:cubicBezTo>
                <a:cubicBezTo>
                  <a:pt x="3930112" y="309648"/>
                  <a:pt x="3951515" y="301171"/>
                  <a:pt x="3973286" y="293914"/>
                </a:cubicBezTo>
                <a:cubicBezTo>
                  <a:pt x="3984172" y="290285"/>
                  <a:pt x="3994691" y="285279"/>
                  <a:pt x="4005943" y="283029"/>
                </a:cubicBezTo>
                <a:cubicBezTo>
                  <a:pt x="4024086" y="279400"/>
                  <a:pt x="4042422" y="276631"/>
                  <a:pt x="4060372" y="272143"/>
                </a:cubicBezTo>
                <a:cubicBezTo>
                  <a:pt x="4143362" y="251395"/>
                  <a:pt x="4034776" y="270730"/>
                  <a:pt x="4136572" y="250371"/>
                </a:cubicBezTo>
                <a:cubicBezTo>
                  <a:pt x="4207860" y="236114"/>
                  <a:pt x="4186427" y="245458"/>
                  <a:pt x="4245429" y="228600"/>
                </a:cubicBezTo>
                <a:cubicBezTo>
                  <a:pt x="4306745" y="211081"/>
                  <a:pt x="4249064" y="224969"/>
                  <a:pt x="4321629" y="195943"/>
                </a:cubicBezTo>
                <a:cubicBezTo>
                  <a:pt x="4342937" y="187420"/>
                  <a:pt x="4364679" y="179737"/>
                  <a:pt x="4386943" y="174171"/>
                </a:cubicBezTo>
                <a:cubicBezTo>
                  <a:pt x="4485161" y="149617"/>
                  <a:pt x="4445643" y="161862"/>
                  <a:pt x="4506686" y="141514"/>
                </a:cubicBezTo>
                <a:cubicBezTo>
                  <a:pt x="4503057" y="130628"/>
                  <a:pt x="4502968" y="117817"/>
                  <a:pt x="4495800" y="108857"/>
                </a:cubicBezTo>
                <a:cubicBezTo>
                  <a:pt x="4473740" y="81283"/>
                  <a:pt x="4449481" y="87405"/>
                  <a:pt x="4419600" y="76200"/>
                </a:cubicBezTo>
                <a:cubicBezTo>
                  <a:pt x="4404406" y="70502"/>
                  <a:pt x="4391660" y="58887"/>
                  <a:pt x="4376057" y="54429"/>
                </a:cubicBezTo>
                <a:cubicBezTo>
                  <a:pt x="4280451" y="27113"/>
                  <a:pt x="4255723" y="34755"/>
                  <a:pt x="4158343" y="21771"/>
                </a:cubicBezTo>
                <a:cubicBezTo>
                  <a:pt x="4128717" y="17821"/>
                  <a:pt x="4089946" y="7394"/>
                  <a:pt x="4060372" y="0"/>
                </a:cubicBezTo>
                <a:lnTo>
                  <a:pt x="3701143" y="10886"/>
                </a:lnTo>
                <a:cubicBezTo>
                  <a:pt x="3675517" y="12167"/>
                  <a:pt x="3650590" y="21028"/>
                  <a:pt x="3624943" y="21771"/>
                </a:cubicBezTo>
                <a:cubicBezTo>
                  <a:pt x="3400037" y="28290"/>
                  <a:pt x="3175000" y="29028"/>
                  <a:pt x="2950029" y="32657"/>
                </a:cubicBezTo>
                <a:lnTo>
                  <a:pt x="2884714" y="43543"/>
                </a:lnTo>
                <a:cubicBezTo>
                  <a:pt x="2866510" y="46853"/>
                  <a:pt x="2848645" y="52134"/>
                  <a:pt x="2830286" y="54429"/>
                </a:cubicBezTo>
                <a:cubicBezTo>
                  <a:pt x="2726661" y="67382"/>
                  <a:pt x="2630824" y="68397"/>
                  <a:pt x="2525486" y="76200"/>
                </a:cubicBezTo>
                <a:cubicBezTo>
                  <a:pt x="2489119" y="78894"/>
                  <a:pt x="2452915" y="83457"/>
                  <a:pt x="2416629" y="87086"/>
                </a:cubicBezTo>
                <a:lnTo>
                  <a:pt x="1654629" y="76200"/>
                </a:lnTo>
                <a:cubicBezTo>
                  <a:pt x="1639673" y="75796"/>
                  <a:pt x="1625757" y="68248"/>
                  <a:pt x="1611086" y="65314"/>
                </a:cubicBezTo>
                <a:cubicBezTo>
                  <a:pt x="1589443" y="60985"/>
                  <a:pt x="1567543" y="58057"/>
                  <a:pt x="1545772" y="54429"/>
                </a:cubicBezTo>
                <a:lnTo>
                  <a:pt x="283029" y="65314"/>
                </a:lnTo>
                <a:cubicBezTo>
                  <a:pt x="236157" y="66095"/>
                  <a:pt x="243746" y="79512"/>
                  <a:pt x="206829" y="97971"/>
                </a:cubicBezTo>
                <a:cubicBezTo>
                  <a:pt x="196566" y="103103"/>
                  <a:pt x="184203" y="103284"/>
                  <a:pt x="174172" y="108857"/>
                </a:cubicBezTo>
                <a:cubicBezTo>
                  <a:pt x="151299" y="121564"/>
                  <a:pt x="130629" y="137886"/>
                  <a:pt x="108857" y="152400"/>
                </a:cubicBezTo>
                <a:cubicBezTo>
                  <a:pt x="97971" y="159657"/>
                  <a:pt x="85451" y="164920"/>
                  <a:pt x="76200" y="174171"/>
                </a:cubicBezTo>
                <a:cubicBezTo>
                  <a:pt x="50412" y="199961"/>
                  <a:pt x="23194" y="224333"/>
                  <a:pt x="10886" y="261257"/>
                </a:cubicBezTo>
                <a:lnTo>
                  <a:pt x="0" y="293914"/>
                </a:lnTo>
                <a:cubicBezTo>
                  <a:pt x="3629" y="326571"/>
                  <a:pt x="495" y="360714"/>
                  <a:pt x="10886" y="391886"/>
                </a:cubicBezTo>
                <a:cubicBezTo>
                  <a:pt x="15754" y="406491"/>
                  <a:pt x="31716" y="414688"/>
                  <a:pt x="43543" y="424543"/>
                </a:cubicBezTo>
                <a:cubicBezTo>
                  <a:pt x="92224" y="465110"/>
                  <a:pt x="103093" y="449003"/>
                  <a:pt x="185057" y="457200"/>
                </a:cubicBezTo>
                <a:cubicBezTo>
                  <a:pt x="254000" y="453571"/>
                  <a:pt x="323481" y="455642"/>
                  <a:pt x="391886" y="446314"/>
                </a:cubicBezTo>
                <a:cubicBezTo>
                  <a:pt x="404849" y="444546"/>
                  <a:pt x="412841" y="430394"/>
                  <a:pt x="424543" y="424543"/>
                </a:cubicBezTo>
                <a:cubicBezTo>
                  <a:pt x="434806" y="419411"/>
                  <a:pt x="457200" y="413657"/>
                  <a:pt x="457200" y="413657"/>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5" name="Прямая со стрелкой 4"/>
          <p:cNvCxnSpPr/>
          <p:nvPr/>
        </p:nvCxnSpPr>
        <p:spPr>
          <a:xfrm flipH="1">
            <a:off x="2066155" y="2486533"/>
            <a:ext cx="1929781" cy="909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63688" y="3396343"/>
            <a:ext cx="1685077"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__population  </a:t>
            </a:r>
          </a:p>
          <a:p>
            <a:r>
              <a:rPr lang="en-US" dirty="0" smtClean="0"/>
              <a:t>PRIVATE</a:t>
            </a:r>
            <a:endParaRPr lang="ru-RU" dirty="0"/>
          </a:p>
        </p:txBody>
      </p:sp>
      <p:sp>
        <p:nvSpPr>
          <p:cNvPr id="7" name="TextBox 6"/>
          <p:cNvSpPr txBox="1"/>
          <p:nvPr/>
        </p:nvSpPr>
        <p:spPr>
          <a:xfrm>
            <a:off x="971600" y="1772816"/>
            <a:ext cx="172354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Encapsulation</a:t>
            </a:r>
            <a:endParaRPr lang="ru-RU" dirty="0"/>
          </a:p>
        </p:txBody>
      </p:sp>
    </p:spTree>
    <p:extLst>
      <p:ext uri="{BB962C8B-B14F-4D97-AF65-F5344CB8AC3E}">
        <p14:creationId xmlns:p14="http://schemas.microsoft.com/office/powerpoint/2010/main" val="79081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5266928" cy="490066"/>
          </a:xfrm>
        </p:spPr>
        <p:txBody>
          <a:bodyPr>
            <a:normAutofit fontScale="90000"/>
          </a:bodyPr>
          <a:lstStyle/>
          <a:p>
            <a:r>
              <a:rPr lang="en-US" b="1" dirty="0" smtClean="0"/>
              <a:t>Polymorphism</a:t>
            </a:r>
            <a:endParaRPr lang="ru-RU" dirty="0"/>
          </a:p>
        </p:txBody>
      </p:sp>
      <p:sp>
        <p:nvSpPr>
          <p:cNvPr id="3" name="Прямоугольник 2"/>
          <p:cNvSpPr/>
          <p:nvPr/>
        </p:nvSpPr>
        <p:spPr>
          <a:xfrm>
            <a:off x="467544" y="1131284"/>
            <a:ext cx="7488832" cy="1754326"/>
          </a:xfrm>
          <a:prstGeom prst="rect">
            <a:avLst/>
          </a:prstGeom>
        </p:spPr>
        <p:txBody>
          <a:bodyPr wrap="square">
            <a:spAutoFit/>
          </a:bodyPr>
          <a:lstStyle/>
          <a:p>
            <a:r>
              <a:rPr lang="en-US" b="1" dirty="0"/>
              <a:t>Polymorphism</a:t>
            </a:r>
            <a:r>
              <a:rPr lang="en-US" dirty="0"/>
              <a:t> is an ability (in OOP) to use common interface for multiple form (data types</a:t>
            </a:r>
            <a:r>
              <a:rPr lang="en-US" dirty="0" smtClean="0"/>
              <a:t>).</a:t>
            </a:r>
          </a:p>
          <a:p>
            <a:endParaRPr lang="en-US" dirty="0"/>
          </a:p>
          <a:p>
            <a:r>
              <a:rPr lang="en-US" dirty="0"/>
              <a:t>Suppose, we need to color a shape, there are multiple shape option (rectangle, square, circle). However we could use same method to color any shape. This concept is called Polymorphism.</a:t>
            </a:r>
          </a:p>
        </p:txBody>
      </p:sp>
    </p:spTree>
    <p:extLst>
      <p:ext uri="{BB962C8B-B14F-4D97-AF65-F5344CB8AC3E}">
        <p14:creationId xmlns:p14="http://schemas.microsoft.com/office/powerpoint/2010/main" val="494508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6923112" cy="562074"/>
          </a:xfrm>
        </p:spPr>
        <p:txBody>
          <a:bodyPr/>
          <a:lstStyle/>
          <a:p>
            <a:r>
              <a:rPr lang="en-US" dirty="0" smtClean="0"/>
              <a:t>Polymorphism Example </a:t>
            </a:r>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836712"/>
            <a:ext cx="4104456" cy="5626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869160"/>
            <a:ext cx="5682461" cy="1428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олилиния 2"/>
          <p:cNvSpPr/>
          <p:nvPr/>
        </p:nvSpPr>
        <p:spPr>
          <a:xfrm>
            <a:off x="827314" y="4049486"/>
            <a:ext cx="2592558" cy="819674"/>
          </a:xfrm>
          <a:custGeom>
            <a:avLst/>
            <a:gdLst>
              <a:gd name="connsiteX0" fmla="*/ 228600 w 2503715"/>
              <a:gd name="connsiteY0" fmla="*/ 0 h 751444"/>
              <a:gd name="connsiteX1" fmla="*/ 32657 w 2503715"/>
              <a:gd name="connsiteY1" fmla="*/ 141514 h 751444"/>
              <a:gd name="connsiteX2" fmla="*/ 43543 w 2503715"/>
              <a:gd name="connsiteY2" fmla="*/ 435428 h 751444"/>
              <a:gd name="connsiteX3" fmla="*/ 76200 w 2503715"/>
              <a:gd name="connsiteY3" fmla="*/ 489857 h 751444"/>
              <a:gd name="connsiteX4" fmla="*/ 108857 w 2503715"/>
              <a:gd name="connsiteY4" fmla="*/ 500743 h 751444"/>
              <a:gd name="connsiteX5" fmla="*/ 261257 w 2503715"/>
              <a:gd name="connsiteY5" fmla="*/ 533400 h 751444"/>
              <a:gd name="connsiteX6" fmla="*/ 337457 w 2503715"/>
              <a:gd name="connsiteY6" fmla="*/ 544285 h 751444"/>
              <a:gd name="connsiteX7" fmla="*/ 511629 w 2503715"/>
              <a:gd name="connsiteY7" fmla="*/ 566057 h 751444"/>
              <a:gd name="connsiteX8" fmla="*/ 544286 w 2503715"/>
              <a:gd name="connsiteY8" fmla="*/ 576943 h 751444"/>
              <a:gd name="connsiteX9" fmla="*/ 696686 w 2503715"/>
              <a:gd name="connsiteY9" fmla="*/ 609600 h 751444"/>
              <a:gd name="connsiteX10" fmla="*/ 751115 w 2503715"/>
              <a:gd name="connsiteY10" fmla="*/ 631371 h 751444"/>
              <a:gd name="connsiteX11" fmla="*/ 849086 w 2503715"/>
              <a:gd name="connsiteY11" fmla="*/ 674914 h 751444"/>
              <a:gd name="connsiteX12" fmla="*/ 903515 w 2503715"/>
              <a:gd name="connsiteY12" fmla="*/ 685800 h 751444"/>
              <a:gd name="connsiteX13" fmla="*/ 1066800 w 2503715"/>
              <a:gd name="connsiteY13" fmla="*/ 718457 h 751444"/>
              <a:gd name="connsiteX14" fmla="*/ 1600200 w 2503715"/>
              <a:gd name="connsiteY14" fmla="*/ 718457 h 751444"/>
              <a:gd name="connsiteX15" fmla="*/ 1632857 w 2503715"/>
              <a:gd name="connsiteY15" fmla="*/ 707571 h 751444"/>
              <a:gd name="connsiteX16" fmla="*/ 1698172 w 2503715"/>
              <a:gd name="connsiteY16" fmla="*/ 696685 h 751444"/>
              <a:gd name="connsiteX17" fmla="*/ 1807029 w 2503715"/>
              <a:gd name="connsiteY17" fmla="*/ 685800 h 751444"/>
              <a:gd name="connsiteX18" fmla="*/ 1915886 w 2503715"/>
              <a:gd name="connsiteY18" fmla="*/ 664028 h 751444"/>
              <a:gd name="connsiteX19" fmla="*/ 1992086 w 2503715"/>
              <a:gd name="connsiteY19" fmla="*/ 653143 h 751444"/>
              <a:gd name="connsiteX20" fmla="*/ 2035629 w 2503715"/>
              <a:gd name="connsiteY20" fmla="*/ 642257 h 751444"/>
              <a:gd name="connsiteX21" fmla="*/ 2166257 w 2503715"/>
              <a:gd name="connsiteY21" fmla="*/ 631371 h 751444"/>
              <a:gd name="connsiteX22" fmla="*/ 2286000 w 2503715"/>
              <a:gd name="connsiteY22" fmla="*/ 609600 h 751444"/>
              <a:gd name="connsiteX23" fmla="*/ 2362200 w 2503715"/>
              <a:gd name="connsiteY23" fmla="*/ 566057 h 751444"/>
              <a:gd name="connsiteX24" fmla="*/ 2394857 w 2503715"/>
              <a:gd name="connsiteY24" fmla="*/ 533400 h 751444"/>
              <a:gd name="connsiteX25" fmla="*/ 2471057 w 2503715"/>
              <a:gd name="connsiteY25" fmla="*/ 478971 h 751444"/>
              <a:gd name="connsiteX26" fmla="*/ 2503715 w 2503715"/>
              <a:gd name="connsiteY26" fmla="*/ 413657 h 751444"/>
              <a:gd name="connsiteX27" fmla="*/ 2492829 w 2503715"/>
              <a:gd name="connsiteY27" fmla="*/ 326571 h 751444"/>
              <a:gd name="connsiteX28" fmla="*/ 2460172 w 2503715"/>
              <a:gd name="connsiteY28" fmla="*/ 304800 h 751444"/>
              <a:gd name="connsiteX29" fmla="*/ 2318657 w 2503715"/>
              <a:gd name="connsiteY29" fmla="*/ 272143 h 751444"/>
              <a:gd name="connsiteX30" fmla="*/ 1905000 w 2503715"/>
              <a:gd name="connsiteY30" fmla="*/ 261257 h 751444"/>
              <a:gd name="connsiteX31" fmla="*/ 1807029 w 2503715"/>
              <a:gd name="connsiteY31" fmla="*/ 239485 h 751444"/>
              <a:gd name="connsiteX32" fmla="*/ 1774372 w 2503715"/>
              <a:gd name="connsiteY32" fmla="*/ 228600 h 751444"/>
              <a:gd name="connsiteX33" fmla="*/ 1709057 w 2503715"/>
              <a:gd name="connsiteY33" fmla="*/ 217714 h 751444"/>
              <a:gd name="connsiteX34" fmla="*/ 1654629 w 2503715"/>
              <a:gd name="connsiteY34" fmla="*/ 195943 h 751444"/>
              <a:gd name="connsiteX35" fmla="*/ 1534886 w 2503715"/>
              <a:gd name="connsiteY35" fmla="*/ 174171 h 751444"/>
              <a:gd name="connsiteX36" fmla="*/ 1480457 w 2503715"/>
              <a:gd name="connsiteY36" fmla="*/ 152400 h 751444"/>
              <a:gd name="connsiteX37" fmla="*/ 1436915 w 2503715"/>
              <a:gd name="connsiteY37" fmla="*/ 130628 h 751444"/>
              <a:gd name="connsiteX38" fmla="*/ 1382486 w 2503715"/>
              <a:gd name="connsiteY38" fmla="*/ 119743 h 751444"/>
              <a:gd name="connsiteX39" fmla="*/ 1338943 w 2503715"/>
              <a:gd name="connsiteY39" fmla="*/ 108857 h 751444"/>
              <a:gd name="connsiteX40" fmla="*/ 1306286 w 2503715"/>
              <a:gd name="connsiteY40" fmla="*/ 87085 h 751444"/>
              <a:gd name="connsiteX41" fmla="*/ 1273629 w 2503715"/>
              <a:gd name="connsiteY41" fmla="*/ 76200 h 751444"/>
              <a:gd name="connsiteX42" fmla="*/ 1186543 w 2503715"/>
              <a:gd name="connsiteY42" fmla="*/ 54428 h 751444"/>
              <a:gd name="connsiteX43" fmla="*/ 1132115 w 2503715"/>
              <a:gd name="connsiteY43" fmla="*/ 43543 h 751444"/>
              <a:gd name="connsiteX44" fmla="*/ 1012372 w 2503715"/>
              <a:gd name="connsiteY44" fmla="*/ 21771 h 751444"/>
              <a:gd name="connsiteX45" fmla="*/ 729343 w 2503715"/>
              <a:gd name="connsiteY45" fmla="*/ 32657 h 751444"/>
              <a:gd name="connsiteX46" fmla="*/ 696686 w 2503715"/>
              <a:gd name="connsiteY46" fmla="*/ 43543 h 751444"/>
              <a:gd name="connsiteX47" fmla="*/ 631372 w 2503715"/>
              <a:gd name="connsiteY47" fmla="*/ 54428 h 751444"/>
              <a:gd name="connsiteX48" fmla="*/ 587829 w 2503715"/>
              <a:gd name="connsiteY48" fmla="*/ 65314 h 751444"/>
              <a:gd name="connsiteX49" fmla="*/ 402772 w 2503715"/>
              <a:gd name="connsiteY49" fmla="*/ 76200 h 751444"/>
              <a:gd name="connsiteX50" fmla="*/ 370115 w 2503715"/>
              <a:gd name="connsiteY50" fmla="*/ 87085 h 751444"/>
              <a:gd name="connsiteX51" fmla="*/ 0 w 2503715"/>
              <a:gd name="connsiteY51" fmla="*/ 76200 h 751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503715" h="751444">
                <a:moveTo>
                  <a:pt x="228600" y="0"/>
                </a:moveTo>
                <a:cubicBezTo>
                  <a:pt x="163286" y="47171"/>
                  <a:pt x="64170" y="67365"/>
                  <a:pt x="32657" y="141514"/>
                </a:cubicBezTo>
                <a:cubicBezTo>
                  <a:pt x="-5690" y="231742"/>
                  <a:pt x="37021" y="337607"/>
                  <a:pt x="43543" y="435428"/>
                </a:cubicBezTo>
                <a:cubicBezTo>
                  <a:pt x="44970" y="456833"/>
                  <a:pt x="57679" y="478744"/>
                  <a:pt x="76200" y="489857"/>
                </a:cubicBezTo>
                <a:cubicBezTo>
                  <a:pt x="86039" y="495761"/>
                  <a:pt x="97971" y="497114"/>
                  <a:pt x="108857" y="500743"/>
                </a:cubicBezTo>
                <a:cubicBezTo>
                  <a:pt x="162337" y="554220"/>
                  <a:pt x="116949" y="518210"/>
                  <a:pt x="261257" y="533400"/>
                </a:cubicBezTo>
                <a:cubicBezTo>
                  <a:pt x="286774" y="536086"/>
                  <a:pt x="312015" y="540966"/>
                  <a:pt x="337457" y="544285"/>
                </a:cubicBezTo>
                <a:lnTo>
                  <a:pt x="511629" y="566057"/>
                </a:lnTo>
                <a:cubicBezTo>
                  <a:pt x="522515" y="569686"/>
                  <a:pt x="533105" y="574363"/>
                  <a:pt x="544286" y="576943"/>
                </a:cubicBezTo>
                <a:cubicBezTo>
                  <a:pt x="545241" y="577163"/>
                  <a:pt x="666800" y="599638"/>
                  <a:pt x="696686" y="609600"/>
                </a:cubicBezTo>
                <a:cubicBezTo>
                  <a:pt x="715224" y="615779"/>
                  <a:pt x="733259" y="623435"/>
                  <a:pt x="751115" y="631371"/>
                </a:cubicBezTo>
                <a:cubicBezTo>
                  <a:pt x="795661" y="651169"/>
                  <a:pt x="799427" y="660017"/>
                  <a:pt x="849086" y="674914"/>
                </a:cubicBezTo>
                <a:cubicBezTo>
                  <a:pt x="866808" y="680231"/>
                  <a:pt x="885665" y="680932"/>
                  <a:pt x="903515" y="685800"/>
                </a:cubicBezTo>
                <a:cubicBezTo>
                  <a:pt x="1036182" y="721982"/>
                  <a:pt x="894217" y="699280"/>
                  <a:pt x="1066800" y="718457"/>
                </a:cubicBezTo>
                <a:cubicBezTo>
                  <a:pt x="1256048" y="781542"/>
                  <a:pt x="1114102" y="738298"/>
                  <a:pt x="1600200" y="718457"/>
                </a:cubicBezTo>
                <a:cubicBezTo>
                  <a:pt x="1611665" y="717989"/>
                  <a:pt x="1621656" y="710060"/>
                  <a:pt x="1632857" y="707571"/>
                </a:cubicBezTo>
                <a:cubicBezTo>
                  <a:pt x="1654403" y="702783"/>
                  <a:pt x="1676270" y="699423"/>
                  <a:pt x="1698172" y="696685"/>
                </a:cubicBezTo>
                <a:cubicBezTo>
                  <a:pt x="1734357" y="692162"/>
                  <a:pt x="1770743" y="689428"/>
                  <a:pt x="1807029" y="685800"/>
                </a:cubicBezTo>
                <a:cubicBezTo>
                  <a:pt x="1843315" y="678543"/>
                  <a:pt x="1879254" y="669261"/>
                  <a:pt x="1915886" y="664028"/>
                </a:cubicBezTo>
                <a:cubicBezTo>
                  <a:pt x="1941286" y="660400"/>
                  <a:pt x="1966842" y="657733"/>
                  <a:pt x="1992086" y="653143"/>
                </a:cubicBezTo>
                <a:cubicBezTo>
                  <a:pt x="2006806" y="650467"/>
                  <a:pt x="2020783" y="644113"/>
                  <a:pt x="2035629" y="642257"/>
                </a:cubicBezTo>
                <a:cubicBezTo>
                  <a:pt x="2078985" y="636837"/>
                  <a:pt x="2122803" y="635945"/>
                  <a:pt x="2166257" y="631371"/>
                </a:cubicBezTo>
                <a:cubicBezTo>
                  <a:pt x="2233625" y="624279"/>
                  <a:pt x="2231351" y="623261"/>
                  <a:pt x="2286000" y="609600"/>
                </a:cubicBezTo>
                <a:cubicBezTo>
                  <a:pt x="2341745" y="553855"/>
                  <a:pt x="2259868" y="630014"/>
                  <a:pt x="2362200" y="566057"/>
                </a:cubicBezTo>
                <a:cubicBezTo>
                  <a:pt x="2375255" y="557898"/>
                  <a:pt x="2383030" y="543255"/>
                  <a:pt x="2394857" y="533400"/>
                </a:cubicBezTo>
                <a:cubicBezTo>
                  <a:pt x="2431945" y="502494"/>
                  <a:pt x="2431839" y="518189"/>
                  <a:pt x="2471057" y="478971"/>
                </a:cubicBezTo>
                <a:cubicBezTo>
                  <a:pt x="2492160" y="457868"/>
                  <a:pt x="2494861" y="440219"/>
                  <a:pt x="2503715" y="413657"/>
                </a:cubicBezTo>
                <a:cubicBezTo>
                  <a:pt x="2500086" y="384628"/>
                  <a:pt x="2503694" y="353733"/>
                  <a:pt x="2492829" y="326571"/>
                </a:cubicBezTo>
                <a:cubicBezTo>
                  <a:pt x="2487970" y="314424"/>
                  <a:pt x="2471531" y="311291"/>
                  <a:pt x="2460172" y="304800"/>
                </a:cubicBezTo>
                <a:cubicBezTo>
                  <a:pt x="2404392" y="272926"/>
                  <a:pt x="2398026" y="275520"/>
                  <a:pt x="2318657" y="272143"/>
                </a:cubicBezTo>
                <a:cubicBezTo>
                  <a:pt x="2180848" y="266279"/>
                  <a:pt x="2042886" y="264886"/>
                  <a:pt x="1905000" y="261257"/>
                </a:cubicBezTo>
                <a:cubicBezTo>
                  <a:pt x="1867582" y="253773"/>
                  <a:pt x="1842904" y="249735"/>
                  <a:pt x="1807029" y="239485"/>
                </a:cubicBezTo>
                <a:cubicBezTo>
                  <a:pt x="1795996" y="236333"/>
                  <a:pt x="1785573" y="231089"/>
                  <a:pt x="1774372" y="228600"/>
                </a:cubicBezTo>
                <a:cubicBezTo>
                  <a:pt x="1752826" y="223812"/>
                  <a:pt x="1730829" y="221343"/>
                  <a:pt x="1709057" y="217714"/>
                </a:cubicBezTo>
                <a:cubicBezTo>
                  <a:pt x="1690914" y="210457"/>
                  <a:pt x="1673481" y="201084"/>
                  <a:pt x="1654629" y="195943"/>
                </a:cubicBezTo>
                <a:cubicBezTo>
                  <a:pt x="1578822" y="175268"/>
                  <a:pt x="1604455" y="195042"/>
                  <a:pt x="1534886" y="174171"/>
                </a:cubicBezTo>
                <a:cubicBezTo>
                  <a:pt x="1516170" y="168556"/>
                  <a:pt x="1498313" y="160336"/>
                  <a:pt x="1480457" y="152400"/>
                </a:cubicBezTo>
                <a:cubicBezTo>
                  <a:pt x="1465628" y="145809"/>
                  <a:pt x="1452310" y="135760"/>
                  <a:pt x="1436915" y="130628"/>
                </a:cubicBezTo>
                <a:cubicBezTo>
                  <a:pt x="1419362" y="124777"/>
                  <a:pt x="1400548" y="123757"/>
                  <a:pt x="1382486" y="119743"/>
                </a:cubicBezTo>
                <a:cubicBezTo>
                  <a:pt x="1367881" y="116498"/>
                  <a:pt x="1353457" y="112486"/>
                  <a:pt x="1338943" y="108857"/>
                </a:cubicBezTo>
                <a:cubicBezTo>
                  <a:pt x="1328057" y="101600"/>
                  <a:pt x="1317988" y="92936"/>
                  <a:pt x="1306286" y="87085"/>
                </a:cubicBezTo>
                <a:cubicBezTo>
                  <a:pt x="1296023" y="81953"/>
                  <a:pt x="1284699" y="79219"/>
                  <a:pt x="1273629" y="76200"/>
                </a:cubicBezTo>
                <a:cubicBezTo>
                  <a:pt x="1244761" y="68327"/>
                  <a:pt x="1215884" y="60296"/>
                  <a:pt x="1186543" y="54428"/>
                </a:cubicBezTo>
                <a:cubicBezTo>
                  <a:pt x="1168400" y="50800"/>
                  <a:pt x="1150065" y="48030"/>
                  <a:pt x="1132115" y="43543"/>
                </a:cubicBezTo>
                <a:cubicBezTo>
                  <a:pt x="1031424" y="18371"/>
                  <a:pt x="1213534" y="46917"/>
                  <a:pt x="1012372" y="21771"/>
                </a:cubicBezTo>
                <a:cubicBezTo>
                  <a:pt x="918029" y="25400"/>
                  <a:pt x="823532" y="26161"/>
                  <a:pt x="729343" y="32657"/>
                </a:cubicBezTo>
                <a:cubicBezTo>
                  <a:pt x="717896" y="33446"/>
                  <a:pt x="707887" y="41054"/>
                  <a:pt x="696686" y="43543"/>
                </a:cubicBezTo>
                <a:cubicBezTo>
                  <a:pt x="675140" y="48331"/>
                  <a:pt x="653015" y="50099"/>
                  <a:pt x="631372" y="54428"/>
                </a:cubicBezTo>
                <a:cubicBezTo>
                  <a:pt x="616701" y="57362"/>
                  <a:pt x="602723" y="63896"/>
                  <a:pt x="587829" y="65314"/>
                </a:cubicBezTo>
                <a:cubicBezTo>
                  <a:pt x="526315" y="71173"/>
                  <a:pt x="464458" y="72571"/>
                  <a:pt x="402772" y="76200"/>
                </a:cubicBezTo>
                <a:cubicBezTo>
                  <a:pt x="391886" y="79828"/>
                  <a:pt x="381589" y="87085"/>
                  <a:pt x="370115" y="87085"/>
                </a:cubicBezTo>
                <a:cubicBezTo>
                  <a:pt x="246690" y="87085"/>
                  <a:pt x="0" y="76200"/>
                  <a:pt x="0" y="762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251644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9219"/>
                                        </p:tgtEl>
                                        <p:attrNameLst>
                                          <p:attrName>style.visibility</p:attrName>
                                        </p:attrNameLst>
                                      </p:cBhvr>
                                      <p:to>
                                        <p:strVal val="visible"/>
                                      </p:to>
                                    </p:set>
                                    <p:animEffect transition="in" filter="circle(in)">
                                      <p:cBhvr>
                                        <p:cTn id="13" dur="20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How to import class?</a:t>
            </a:r>
            <a:endParaRPr lang="ru-RU" dirty="0"/>
          </a:p>
        </p:txBody>
      </p:sp>
      <p:sp>
        <p:nvSpPr>
          <p:cNvPr id="3" name="TextBox 2"/>
          <p:cNvSpPr txBox="1"/>
          <p:nvPr/>
        </p:nvSpPr>
        <p:spPr>
          <a:xfrm>
            <a:off x="517530" y="1687605"/>
            <a:ext cx="4429418"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RobotClass.py</a:t>
            </a:r>
          </a:p>
          <a:p>
            <a:r>
              <a:rPr lang="en-US" dirty="0" smtClean="0"/>
              <a:t>File that contains class and all methods</a:t>
            </a:r>
            <a:endParaRPr lang="ru-RU" dirty="0"/>
          </a:p>
        </p:txBody>
      </p:sp>
      <p:sp>
        <p:nvSpPr>
          <p:cNvPr id="4" name="TextBox 3"/>
          <p:cNvSpPr txBox="1"/>
          <p:nvPr/>
        </p:nvSpPr>
        <p:spPr>
          <a:xfrm>
            <a:off x="4139952" y="2636912"/>
            <a:ext cx="3953326"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main.py</a:t>
            </a:r>
          </a:p>
          <a:p>
            <a:r>
              <a:rPr lang="en-US" dirty="0" smtClean="0"/>
              <a:t>File that is going to use </a:t>
            </a:r>
            <a:r>
              <a:rPr lang="en-US" dirty="0" err="1" smtClean="0"/>
              <a:t>RobotClass</a:t>
            </a:r>
            <a:endParaRPr lang="ru-RU" dirty="0"/>
          </a:p>
        </p:txBody>
      </p:sp>
      <p:sp>
        <p:nvSpPr>
          <p:cNvPr id="6" name="TextBox 5"/>
          <p:cNvSpPr txBox="1"/>
          <p:nvPr/>
        </p:nvSpPr>
        <p:spPr>
          <a:xfrm>
            <a:off x="251520" y="3480391"/>
            <a:ext cx="4180953" cy="175432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If both .</a:t>
            </a:r>
            <a:r>
              <a:rPr lang="en-US" dirty="0" err="1" smtClean="0"/>
              <a:t>py</a:t>
            </a:r>
            <a:r>
              <a:rPr lang="en-US" dirty="0" smtClean="0"/>
              <a:t> files in the same directory:</a:t>
            </a:r>
          </a:p>
          <a:p>
            <a:r>
              <a:rPr lang="en-US" b="1" dirty="0"/>
              <a:t>from </a:t>
            </a:r>
            <a:r>
              <a:rPr lang="en-US" b="1" dirty="0" err="1"/>
              <a:t>classRobot</a:t>
            </a:r>
            <a:r>
              <a:rPr lang="en-US" b="1" dirty="0"/>
              <a:t> import *</a:t>
            </a:r>
          </a:p>
          <a:p>
            <a:endParaRPr lang="en-US" dirty="0"/>
          </a:p>
          <a:p>
            <a:r>
              <a:rPr lang="en-US" dirty="0"/>
              <a:t>robot1 = Robot("R1")</a:t>
            </a:r>
          </a:p>
          <a:p>
            <a:r>
              <a:rPr lang="en-US" dirty="0"/>
              <a:t>robot1.say_hi()</a:t>
            </a:r>
            <a:endParaRPr lang="en-US" dirty="0" smtClean="0"/>
          </a:p>
          <a:p>
            <a:endParaRPr lang="ru-RU" dirty="0"/>
          </a:p>
        </p:txBody>
      </p:sp>
      <p:sp>
        <p:nvSpPr>
          <p:cNvPr id="7" name="TextBox 6"/>
          <p:cNvSpPr txBox="1"/>
          <p:nvPr/>
        </p:nvSpPr>
        <p:spPr>
          <a:xfrm>
            <a:off x="3707904" y="4384158"/>
            <a:ext cx="3905236"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If </a:t>
            </a:r>
            <a:r>
              <a:rPr lang="en-US" dirty="0" smtClean="0"/>
              <a:t>Robot.py in </a:t>
            </a:r>
            <a:r>
              <a:rPr lang="en-US" dirty="0"/>
              <a:t>the </a:t>
            </a:r>
            <a:r>
              <a:rPr lang="en-US" dirty="0" smtClean="0"/>
              <a:t>other </a:t>
            </a:r>
            <a:r>
              <a:rPr lang="en-US" dirty="0"/>
              <a:t>directory:</a:t>
            </a:r>
          </a:p>
          <a:p>
            <a:r>
              <a:rPr lang="en-US" b="1" dirty="0" smtClean="0"/>
              <a:t>from </a:t>
            </a:r>
            <a:r>
              <a:rPr lang="en-US" b="1" dirty="0" err="1"/>
              <a:t>other.classRobot</a:t>
            </a:r>
            <a:r>
              <a:rPr lang="en-US" b="1" dirty="0"/>
              <a:t> import *</a:t>
            </a:r>
          </a:p>
          <a:p>
            <a:endParaRPr lang="en-US" b="1" dirty="0"/>
          </a:p>
          <a:p>
            <a:r>
              <a:rPr lang="en-US" dirty="0"/>
              <a:t>robot1 = Robot("R1")</a:t>
            </a:r>
          </a:p>
          <a:p>
            <a:r>
              <a:rPr lang="en-US" dirty="0"/>
              <a:t>robot1.say_hi()</a:t>
            </a:r>
            <a:endParaRPr lang="ru-RU" dirty="0"/>
          </a:p>
        </p:txBody>
      </p:sp>
    </p:spTree>
    <p:extLst>
      <p:ext uri="{BB962C8B-B14F-4D97-AF65-F5344CB8AC3E}">
        <p14:creationId xmlns:p14="http://schemas.microsoft.com/office/powerpoint/2010/main" val="305654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Key Points to Remember</a:t>
            </a:r>
            <a:r>
              <a:rPr lang="en-US" b="1" dirty="0" smtClean="0"/>
              <a:t>:</a:t>
            </a:r>
            <a:endParaRPr lang="ru-RU" dirty="0"/>
          </a:p>
        </p:txBody>
      </p:sp>
      <p:sp>
        <p:nvSpPr>
          <p:cNvPr id="3" name="Объект 2"/>
          <p:cNvSpPr>
            <a:spLocks noGrp="1"/>
          </p:cNvSpPr>
          <p:nvPr>
            <p:ph sz="quarter" idx="1"/>
          </p:nvPr>
        </p:nvSpPr>
        <p:spPr/>
        <p:txBody>
          <a:bodyPr/>
          <a:lstStyle/>
          <a:p>
            <a:r>
              <a:rPr lang="en-US" dirty="0"/>
              <a:t>The programming gets easy and efficient.</a:t>
            </a:r>
          </a:p>
          <a:p>
            <a:r>
              <a:rPr lang="en-US" dirty="0"/>
              <a:t>The class is sharable, so codes can be reused.</a:t>
            </a:r>
          </a:p>
          <a:p>
            <a:r>
              <a:rPr lang="en-US" dirty="0"/>
              <a:t>The productivity of </a:t>
            </a:r>
            <a:r>
              <a:rPr lang="en-US" dirty="0" err="1"/>
              <a:t>programmars</a:t>
            </a:r>
            <a:r>
              <a:rPr lang="en-US" dirty="0"/>
              <a:t> increases</a:t>
            </a:r>
          </a:p>
          <a:p>
            <a:r>
              <a:rPr lang="en-US" dirty="0"/>
              <a:t>Data is safe and secure with data abstraction.</a:t>
            </a:r>
          </a:p>
          <a:p>
            <a:endParaRPr lang="ru-RU" dirty="0"/>
          </a:p>
        </p:txBody>
      </p:sp>
    </p:spTree>
    <p:extLst>
      <p:ext uri="{BB962C8B-B14F-4D97-AF65-F5344CB8AC3E}">
        <p14:creationId xmlns:p14="http://schemas.microsoft.com/office/powerpoint/2010/main" val="2973877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Introduction</a:t>
            </a:r>
          </a:p>
        </p:txBody>
      </p:sp>
      <p:sp>
        <p:nvSpPr>
          <p:cNvPr id="4099" name="Rectangle 3"/>
          <p:cNvSpPr>
            <a:spLocks noGrp="1" noChangeArrowheads="1"/>
          </p:cNvSpPr>
          <p:nvPr>
            <p:ph type="body" idx="1"/>
          </p:nvPr>
        </p:nvSpPr>
        <p:spPr/>
        <p:txBody>
          <a:bodyPr/>
          <a:lstStyle/>
          <a:p>
            <a:r>
              <a:rPr lang="en-US"/>
              <a:t>We've seen Python useful for</a:t>
            </a:r>
          </a:p>
          <a:p>
            <a:pPr lvl="1"/>
            <a:r>
              <a:rPr lang="en-US"/>
              <a:t>Simple Scripts</a:t>
            </a:r>
          </a:p>
          <a:p>
            <a:pPr lvl="1"/>
            <a:r>
              <a:rPr lang="en-US"/>
              <a:t>Numerical Programming</a:t>
            </a:r>
          </a:p>
          <a:p>
            <a:r>
              <a:rPr lang="en-US"/>
              <a:t>This lecture discusses Object Oriented Programming</a:t>
            </a:r>
          </a:p>
          <a:p>
            <a:pPr lvl="1"/>
            <a:r>
              <a:rPr lang="en-US"/>
              <a:t>Better program design</a:t>
            </a:r>
          </a:p>
          <a:p>
            <a:pPr lvl="1"/>
            <a:r>
              <a:rPr lang="en-US"/>
              <a:t>Better modularization</a:t>
            </a:r>
          </a:p>
          <a:p>
            <a:endParaRPr lang="en-US"/>
          </a:p>
        </p:txBody>
      </p:sp>
    </p:spTree>
    <p:extLst>
      <p:ext uri="{BB962C8B-B14F-4D97-AF65-F5344CB8AC3E}">
        <p14:creationId xmlns:p14="http://schemas.microsoft.com/office/powerpoint/2010/main" val="589460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More examples 1</a:t>
            </a:r>
            <a:endParaRPr lang="ru-RU" dirty="0"/>
          </a:p>
        </p:txBody>
      </p:sp>
      <p:sp>
        <p:nvSpPr>
          <p:cNvPr id="4" name="TextBox 3"/>
          <p:cNvSpPr txBox="1"/>
          <p:nvPr/>
        </p:nvSpPr>
        <p:spPr>
          <a:xfrm>
            <a:off x="3131840" y="1772816"/>
            <a:ext cx="240803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Class </a:t>
            </a:r>
            <a:r>
              <a:rPr lang="en-US" dirty="0" err="1" smtClean="0"/>
              <a:t>SchoolMember</a:t>
            </a:r>
            <a:endParaRPr lang="ru-RU" dirty="0"/>
          </a:p>
        </p:txBody>
      </p:sp>
      <p:sp>
        <p:nvSpPr>
          <p:cNvPr id="5" name="TextBox 4"/>
          <p:cNvSpPr txBox="1"/>
          <p:nvPr/>
        </p:nvSpPr>
        <p:spPr>
          <a:xfrm>
            <a:off x="899592" y="2339588"/>
            <a:ext cx="168988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Class Teacher</a:t>
            </a:r>
            <a:endParaRPr lang="ru-RU" dirty="0"/>
          </a:p>
        </p:txBody>
      </p:sp>
      <p:sp>
        <p:nvSpPr>
          <p:cNvPr id="6" name="TextBox 5"/>
          <p:cNvSpPr txBox="1"/>
          <p:nvPr/>
        </p:nvSpPr>
        <p:spPr>
          <a:xfrm>
            <a:off x="6053672" y="2339588"/>
            <a:ext cx="168668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Class Student</a:t>
            </a:r>
            <a:endParaRPr lang="ru-RU" dirty="0"/>
          </a:p>
        </p:txBody>
      </p:sp>
      <p:cxnSp>
        <p:nvCxnSpPr>
          <p:cNvPr id="8" name="Прямая со стрелкой 7"/>
          <p:cNvCxnSpPr>
            <a:stCxn id="4" idx="1"/>
          </p:cNvCxnSpPr>
          <p:nvPr/>
        </p:nvCxnSpPr>
        <p:spPr>
          <a:xfrm flipH="1">
            <a:off x="2051720" y="1957482"/>
            <a:ext cx="1080120" cy="319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a:stCxn id="4" idx="3"/>
          </p:cNvCxnSpPr>
          <p:nvPr/>
        </p:nvCxnSpPr>
        <p:spPr>
          <a:xfrm>
            <a:off x="5539872" y="1957482"/>
            <a:ext cx="1357140" cy="319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202834"/>
            <a:ext cx="7970016"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0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5050904" cy="346050"/>
          </a:xfrm>
        </p:spPr>
        <p:txBody>
          <a:bodyPr>
            <a:normAutofit fontScale="90000"/>
          </a:bodyPr>
          <a:lstStyle/>
          <a:p>
            <a:r>
              <a:rPr lang="en-US" dirty="0" smtClean="0"/>
              <a:t>More examples 2</a:t>
            </a:r>
            <a:endParaRPr lang="ru-RU"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80728"/>
            <a:ext cx="6830473"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789040"/>
            <a:ext cx="6335455"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32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ppt_x"/>
                                          </p:val>
                                        </p:tav>
                                        <p:tav tm="100000">
                                          <p:val>
                                            <p:strVal val="#ppt_x"/>
                                          </p:val>
                                        </p:tav>
                                      </p:tavLst>
                                    </p:anim>
                                    <p:anim calcmode="lin" valueType="num">
                                      <p:cBhvr additive="base">
                                        <p:cTn id="8"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4"/>
                                        </p:tgtEl>
                                        <p:attrNameLst>
                                          <p:attrName>style.visibility</p:attrName>
                                        </p:attrNameLst>
                                      </p:cBhvr>
                                      <p:to>
                                        <p:strVal val="visible"/>
                                      </p:to>
                                    </p:set>
                                    <p:anim calcmode="lin" valueType="num">
                                      <p:cBhvr additive="base">
                                        <p:cTn id="13" dur="500" fill="hold"/>
                                        <p:tgtEl>
                                          <p:spTgt spid="10244"/>
                                        </p:tgtEl>
                                        <p:attrNameLst>
                                          <p:attrName>ppt_x</p:attrName>
                                        </p:attrNameLst>
                                      </p:cBhvr>
                                      <p:tavLst>
                                        <p:tav tm="0">
                                          <p:val>
                                            <p:strVal val="#ppt_x"/>
                                          </p:val>
                                        </p:tav>
                                        <p:tav tm="100000">
                                          <p:val>
                                            <p:strVal val="#ppt_x"/>
                                          </p:val>
                                        </p:tav>
                                      </p:tavLst>
                                    </p:anim>
                                    <p:anim calcmode="lin" valueType="num">
                                      <p:cBhvr additive="base">
                                        <p:cTn id="14"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More examples 3</a:t>
            </a:r>
            <a:endParaRPr lang="ru-RU"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00808"/>
            <a:ext cx="5829934" cy="2724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509120"/>
            <a:ext cx="4528939" cy="205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57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arn(inVertical)">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circle(in)">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What is an Object?</a:t>
            </a:r>
          </a:p>
        </p:txBody>
      </p:sp>
      <p:sp>
        <p:nvSpPr>
          <p:cNvPr id="6147" name="Rectangle 3"/>
          <p:cNvSpPr>
            <a:spLocks noGrp="1" noChangeArrowheads="1"/>
          </p:cNvSpPr>
          <p:nvPr>
            <p:ph type="body" idx="1"/>
          </p:nvPr>
        </p:nvSpPr>
        <p:spPr/>
        <p:txBody>
          <a:bodyPr/>
          <a:lstStyle/>
          <a:p>
            <a:r>
              <a:rPr lang="en-US"/>
              <a:t>A software item that contains </a:t>
            </a:r>
            <a:r>
              <a:rPr lang="en-US">
                <a:solidFill>
                  <a:schemeClr val="hlink"/>
                </a:solidFill>
              </a:rPr>
              <a:t>variables</a:t>
            </a:r>
            <a:r>
              <a:rPr lang="en-US"/>
              <a:t> and </a:t>
            </a:r>
            <a:r>
              <a:rPr lang="en-US">
                <a:solidFill>
                  <a:schemeClr val="hlink"/>
                </a:solidFill>
              </a:rPr>
              <a:t>methods</a:t>
            </a:r>
          </a:p>
          <a:p>
            <a:r>
              <a:rPr lang="en-US"/>
              <a:t>Object Oriented Design focuses on</a:t>
            </a:r>
          </a:p>
          <a:p>
            <a:pPr lvl="1"/>
            <a:r>
              <a:rPr lang="en-US"/>
              <a:t>Encapsulation: </a:t>
            </a:r>
          </a:p>
          <a:p>
            <a:pPr lvl="2"/>
            <a:r>
              <a:rPr lang="en-US"/>
              <a:t>dividing the code into a public </a:t>
            </a:r>
            <a:r>
              <a:rPr lang="en-US">
                <a:solidFill>
                  <a:schemeClr val="hlink"/>
                </a:solidFill>
              </a:rPr>
              <a:t>interface</a:t>
            </a:r>
            <a:r>
              <a:rPr lang="en-US"/>
              <a:t>, and a private </a:t>
            </a:r>
            <a:r>
              <a:rPr lang="en-US">
                <a:solidFill>
                  <a:schemeClr val="hlink"/>
                </a:solidFill>
              </a:rPr>
              <a:t>implementation</a:t>
            </a:r>
            <a:r>
              <a:rPr lang="en-US"/>
              <a:t> of that interface</a:t>
            </a:r>
          </a:p>
          <a:p>
            <a:pPr lvl="1"/>
            <a:r>
              <a:rPr lang="en-US"/>
              <a:t>Polymorphism:</a:t>
            </a:r>
          </a:p>
          <a:p>
            <a:pPr lvl="2"/>
            <a:r>
              <a:rPr lang="en-US"/>
              <a:t>the ability to </a:t>
            </a:r>
            <a:r>
              <a:rPr lang="en-US">
                <a:solidFill>
                  <a:schemeClr val="hlink"/>
                </a:solidFill>
              </a:rPr>
              <a:t>overload</a:t>
            </a:r>
            <a:r>
              <a:rPr lang="en-US"/>
              <a:t> standard operators so that they have appropriate behavior based on their context</a:t>
            </a:r>
          </a:p>
          <a:p>
            <a:pPr lvl="1"/>
            <a:r>
              <a:rPr lang="en-US"/>
              <a:t>Inheritance:</a:t>
            </a:r>
          </a:p>
          <a:p>
            <a:pPr lvl="2"/>
            <a:r>
              <a:rPr lang="en-US"/>
              <a:t>the ability to create </a:t>
            </a:r>
            <a:r>
              <a:rPr lang="en-US">
                <a:solidFill>
                  <a:schemeClr val="hlink"/>
                </a:solidFill>
              </a:rPr>
              <a:t>subclasses</a:t>
            </a:r>
            <a:r>
              <a:rPr lang="en-US"/>
              <a:t> that contain specializations of their parents</a:t>
            </a:r>
          </a:p>
          <a:p>
            <a:pPr lvl="1"/>
            <a:endParaRPr lang="en-US"/>
          </a:p>
        </p:txBody>
      </p:sp>
    </p:spTree>
    <p:extLst>
      <p:ext uri="{BB962C8B-B14F-4D97-AF65-F5344CB8AC3E}">
        <p14:creationId xmlns:p14="http://schemas.microsoft.com/office/powerpoint/2010/main" val="3420307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Namespaces</a:t>
            </a:r>
          </a:p>
        </p:txBody>
      </p:sp>
      <p:sp>
        <p:nvSpPr>
          <p:cNvPr id="9219" name="Rectangle 3"/>
          <p:cNvSpPr>
            <a:spLocks noGrp="1" noChangeArrowheads="1"/>
          </p:cNvSpPr>
          <p:nvPr>
            <p:ph type="body" idx="1"/>
          </p:nvPr>
        </p:nvSpPr>
        <p:spPr/>
        <p:txBody>
          <a:bodyPr/>
          <a:lstStyle/>
          <a:p>
            <a:r>
              <a:rPr lang="en-US" dirty="0"/>
              <a:t>At the simplest level, classes are </a:t>
            </a:r>
            <a:r>
              <a:rPr lang="en-US" dirty="0" smtClean="0"/>
              <a:t>simply namespaces</a:t>
            </a:r>
            <a:endParaRPr lang="en-US" dirty="0"/>
          </a:p>
          <a:p>
            <a:pPr marL="731520" lvl="2" indent="0">
              <a:buNone/>
            </a:pPr>
            <a:r>
              <a:rPr lang="en-US" dirty="0"/>
              <a:t>class </a:t>
            </a:r>
            <a:r>
              <a:rPr lang="en-US" dirty="0" err="1"/>
              <a:t>M</a:t>
            </a:r>
            <a:r>
              <a:rPr lang="en-US" dirty="0" err="1" smtClean="0"/>
              <a:t>yfunctions</a:t>
            </a:r>
            <a:r>
              <a:rPr lang="en-US" dirty="0"/>
              <a:t>:</a:t>
            </a:r>
          </a:p>
          <a:p>
            <a:pPr marL="731520" lvl="2" indent="0">
              <a:buNone/>
            </a:pPr>
            <a:r>
              <a:rPr lang="en-US" dirty="0"/>
              <a:t>	</a:t>
            </a:r>
            <a:r>
              <a:rPr lang="en-US" dirty="0" err="1"/>
              <a:t>def</a:t>
            </a:r>
            <a:r>
              <a:rPr lang="en-US" dirty="0"/>
              <a:t> </a:t>
            </a:r>
            <a:r>
              <a:rPr lang="en-US" dirty="0" err="1"/>
              <a:t>exp</a:t>
            </a:r>
            <a:r>
              <a:rPr lang="en-US" dirty="0"/>
              <a:t>():</a:t>
            </a:r>
          </a:p>
          <a:p>
            <a:pPr marL="731520" lvl="2" indent="0">
              <a:buNone/>
            </a:pPr>
            <a:r>
              <a:rPr lang="en-US" dirty="0"/>
              <a:t>		return 0</a:t>
            </a:r>
          </a:p>
          <a:p>
            <a:pPr lvl="2"/>
            <a:endParaRPr lang="en-US" dirty="0"/>
          </a:p>
          <a:p>
            <a:pPr marL="731520" lvl="2" indent="0">
              <a:buNone/>
            </a:pPr>
            <a:r>
              <a:rPr lang="en-US" dirty="0"/>
              <a:t>&gt;&gt;&gt; </a:t>
            </a:r>
            <a:r>
              <a:rPr lang="en-US" dirty="0" err="1"/>
              <a:t>math.exp</a:t>
            </a:r>
            <a:r>
              <a:rPr lang="en-US" dirty="0"/>
              <a:t>(1)</a:t>
            </a:r>
          </a:p>
          <a:p>
            <a:pPr marL="731520" lvl="2" indent="0">
              <a:buNone/>
            </a:pPr>
            <a:r>
              <a:rPr lang="en-US" dirty="0"/>
              <a:t>2.71828...</a:t>
            </a:r>
          </a:p>
          <a:p>
            <a:pPr marL="731520" lvl="2" indent="0">
              <a:buNone/>
            </a:pPr>
            <a:r>
              <a:rPr lang="en-US" dirty="0"/>
              <a:t>&gt;&gt;&gt; </a:t>
            </a:r>
            <a:r>
              <a:rPr lang="en-US" dirty="0" err="1"/>
              <a:t>M</a:t>
            </a:r>
            <a:r>
              <a:rPr lang="en-US" dirty="0" err="1" smtClean="0"/>
              <a:t>yfunctions.exp</a:t>
            </a:r>
            <a:r>
              <a:rPr lang="en-US" dirty="0" smtClean="0"/>
              <a:t>(1</a:t>
            </a:r>
            <a:r>
              <a:rPr lang="en-US" dirty="0"/>
              <a:t>)</a:t>
            </a:r>
          </a:p>
          <a:p>
            <a:pPr marL="731520" lvl="2" indent="0">
              <a:buNone/>
            </a:pPr>
            <a:r>
              <a:rPr lang="en-US" dirty="0"/>
              <a:t>0</a:t>
            </a:r>
          </a:p>
          <a:p>
            <a:r>
              <a:rPr lang="en-US" dirty="0"/>
              <a:t>It can sometimes be useful to put groups of functions in their own namespace to differentiate these functions from other similarly named ones.</a:t>
            </a:r>
          </a:p>
        </p:txBody>
      </p:sp>
    </p:spTree>
    <p:extLst>
      <p:ext uri="{BB962C8B-B14F-4D97-AF65-F5344CB8AC3E}">
        <p14:creationId xmlns:p14="http://schemas.microsoft.com/office/powerpoint/2010/main" val="2741207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Python Classes</a:t>
            </a:r>
          </a:p>
        </p:txBody>
      </p:sp>
      <p:sp>
        <p:nvSpPr>
          <p:cNvPr id="10243" name="Rectangle 3"/>
          <p:cNvSpPr>
            <a:spLocks noGrp="1" noChangeArrowheads="1"/>
          </p:cNvSpPr>
          <p:nvPr>
            <p:ph type="body" idx="1"/>
          </p:nvPr>
        </p:nvSpPr>
        <p:spPr/>
        <p:txBody>
          <a:bodyPr/>
          <a:lstStyle/>
          <a:p>
            <a:r>
              <a:rPr lang="en-US" dirty="0"/>
              <a:t>Python contains classes that define objects</a:t>
            </a:r>
          </a:p>
          <a:p>
            <a:pPr lvl="1"/>
            <a:r>
              <a:rPr lang="en-US" dirty="0"/>
              <a:t>Objects are </a:t>
            </a:r>
            <a:r>
              <a:rPr lang="en-US" dirty="0">
                <a:solidFill>
                  <a:schemeClr val="hlink"/>
                </a:solidFill>
              </a:rPr>
              <a:t>instances</a:t>
            </a:r>
            <a:r>
              <a:rPr lang="en-US" dirty="0"/>
              <a:t> of </a:t>
            </a:r>
            <a:r>
              <a:rPr lang="en-US" dirty="0" smtClean="0"/>
              <a:t>classes</a:t>
            </a:r>
          </a:p>
          <a:p>
            <a:pPr lvl="2"/>
            <a:endParaRPr lang="en-US" dirty="0" smtClean="0"/>
          </a:p>
          <a:p>
            <a:pPr lvl="2"/>
            <a:endParaRPr lang="en-US" dirty="0" smtClean="0"/>
          </a:p>
          <a:p>
            <a:pPr lvl="2"/>
            <a:endParaRPr lang="en-US" dirty="0" smtClean="0"/>
          </a:p>
          <a:p>
            <a:pPr marL="731520" lvl="2" indent="0">
              <a:buNone/>
            </a:pPr>
            <a:r>
              <a:rPr lang="en-US" dirty="0" smtClean="0"/>
              <a:t>class Atom:</a:t>
            </a:r>
          </a:p>
          <a:p>
            <a:pPr marL="731520" lvl="2" indent="0">
              <a:buNone/>
            </a:pPr>
            <a:r>
              <a:rPr lang="en-US" dirty="0"/>
              <a:t>	</a:t>
            </a:r>
            <a:r>
              <a:rPr lang="en-US" dirty="0" err="1"/>
              <a:t>def</a:t>
            </a:r>
            <a:r>
              <a:rPr lang="en-US" dirty="0"/>
              <a:t> __</a:t>
            </a:r>
            <a:r>
              <a:rPr lang="en-US" dirty="0" err="1"/>
              <a:t>init</a:t>
            </a:r>
            <a:r>
              <a:rPr lang="en-US" dirty="0"/>
              <a:t>__(</a:t>
            </a:r>
            <a:r>
              <a:rPr lang="en-US" dirty="0" err="1"/>
              <a:t>self,atno,x,y,z</a:t>
            </a:r>
            <a:r>
              <a:rPr lang="en-US" dirty="0"/>
              <a:t>):</a:t>
            </a:r>
          </a:p>
          <a:p>
            <a:pPr marL="731520" lvl="2" indent="0">
              <a:buNone/>
            </a:pPr>
            <a:r>
              <a:rPr lang="en-US" dirty="0"/>
              <a:t>		</a:t>
            </a:r>
            <a:r>
              <a:rPr lang="en-US" dirty="0" err="1"/>
              <a:t>self.atno</a:t>
            </a:r>
            <a:r>
              <a:rPr lang="en-US" dirty="0"/>
              <a:t> = </a:t>
            </a:r>
            <a:r>
              <a:rPr lang="en-US" dirty="0" err="1"/>
              <a:t>atno</a:t>
            </a:r>
            <a:endParaRPr lang="en-US" dirty="0"/>
          </a:p>
          <a:p>
            <a:pPr marL="731520" lvl="2" indent="0">
              <a:buNone/>
            </a:pPr>
            <a:r>
              <a:rPr lang="en-US" dirty="0"/>
              <a:t>		</a:t>
            </a:r>
            <a:r>
              <a:rPr lang="en-US" dirty="0" err="1"/>
              <a:t>self.position</a:t>
            </a:r>
            <a:r>
              <a:rPr lang="en-US" dirty="0"/>
              <a:t> = (</a:t>
            </a:r>
            <a:r>
              <a:rPr lang="en-US" dirty="0" err="1"/>
              <a:t>x,y,z</a:t>
            </a:r>
            <a:r>
              <a:rPr lang="en-US" dirty="0"/>
              <a:t>)</a:t>
            </a:r>
          </a:p>
        </p:txBody>
      </p:sp>
      <p:sp>
        <p:nvSpPr>
          <p:cNvPr id="10244" name="Text Box 4"/>
          <p:cNvSpPr txBox="1">
            <a:spLocks noChangeArrowheads="1"/>
          </p:cNvSpPr>
          <p:nvPr/>
        </p:nvSpPr>
        <p:spPr bwMode="auto">
          <a:xfrm>
            <a:off x="3347864" y="2780928"/>
            <a:ext cx="3794308"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dirty="0" err="1" smtClean="0">
                <a:solidFill>
                  <a:schemeClr val="hlink"/>
                </a:solidFill>
              </a:rPr>
              <a:t>def</a:t>
            </a:r>
            <a:r>
              <a:rPr lang="en-US" dirty="0" smtClean="0">
                <a:solidFill>
                  <a:schemeClr val="hlink"/>
                </a:solidFill>
              </a:rPr>
              <a:t>__</a:t>
            </a:r>
            <a:r>
              <a:rPr lang="en-US" dirty="0" err="1">
                <a:solidFill>
                  <a:schemeClr val="hlink"/>
                </a:solidFill>
              </a:rPr>
              <a:t>init</a:t>
            </a:r>
            <a:r>
              <a:rPr lang="en-US" dirty="0" smtClean="0">
                <a:solidFill>
                  <a:schemeClr val="hlink"/>
                </a:solidFill>
              </a:rPr>
              <a:t>__(</a:t>
            </a:r>
            <a:r>
              <a:rPr lang="en-US" dirty="0" err="1" smtClean="0">
                <a:solidFill>
                  <a:schemeClr val="hlink"/>
                </a:solidFill>
              </a:rPr>
              <a:t>self,atno,x,y,z</a:t>
            </a:r>
            <a:r>
              <a:rPr lang="en-US" dirty="0" smtClean="0">
                <a:solidFill>
                  <a:schemeClr val="hlink"/>
                </a:solidFill>
              </a:rPr>
              <a:t>)</a:t>
            </a:r>
          </a:p>
          <a:p>
            <a:r>
              <a:rPr lang="en-US" dirty="0" smtClean="0">
                <a:solidFill>
                  <a:schemeClr val="accent1"/>
                </a:solidFill>
              </a:rPr>
              <a:t> </a:t>
            </a:r>
            <a:r>
              <a:rPr lang="en-US" dirty="0">
                <a:solidFill>
                  <a:schemeClr val="accent1"/>
                </a:solidFill>
              </a:rPr>
              <a:t>is the </a:t>
            </a:r>
            <a:r>
              <a:rPr lang="en-US" dirty="0">
                <a:solidFill>
                  <a:srgbClr val="FFC000"/>
                </a:solidFill>
              </a:rPr>
              <a:t>parameterized</a:t>
            </a:r>
            <a:r>
              <a:rPr lang="en-US" dirty="0"/>
              <a:t> </a:t>
            </a:r>
            <a:r>
              <a:rPr lang="en-US" dirty="0" smtClean="0">
                <a:solidFill>
                  <a:srgbClr val="FFC000"/>
                </a:solidFill>
              </a:rPr>
              <a:t> </a:t>
            </a:r>
            <a:r>
              <a:rPr lang="en-US" dirty="0" smtClean="0">
                <a:solidFill>
                  <a:schemeClr val="accent1"/>
                </a:solidFill>
              </a:rPr>
              <a:t>constructor</a:t>
            </a:r>
            <a:endParaRPr lang="en-US" dirty="0">
              <a:solidFill>
                <a:schemeClr val="accent1"/>
              </a:solidFill>
            </a:endParaRPr>
          </a:p>
        </p:txBody>
      </p:sp>
      <p:sp>
        <p:nvSpPr>
          <p:cNvPr id="10245" name="Line 5"/>
          <p:cNvSpPr>
            <a:spLocks noChangeShapeType="1"/>
          </p:cNvSpPr>
          <p:nvPr/>
        </p:nvSpPr>
        <p:spPr bwMode="auto">
          <a:xfrm flipH="1">
            <a:off x="2590800" y="3284984"/>
            <a:ext cx="757064" cy="464773"/>
          </a:xfrm>
          <a:prstGeom prst="line">
            <a:avLst/>
          </a:prstGeom>
          <a:noFill/>
          <a:ln w="9525">
            <a:solidFill>
              <a:schemeClr val="accent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ru-RU"/>
          </a:p>
        </p:txBody>
      </p:sp>
      <p:sp>
        <p:nvSpPr>
          <p:cNvPr id="10246" name="Text Box 6"/>
          <p:cNvSpPr txBox="1">
            <a:spLocks noChangeArrowheads="1"/>
          </p:cNvSpPr>
          <p:nvPr/>
        </p:nvSpPr>
        <p:spPr bwMode="auto">
          <a:xfrm>
            <a:off x="1143000" y="4876800"/>
            <a:ext cx="373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rPr>
              <a:t>self</a:t>
            </a:r>
            <a:r>
              <a:rPr lang="en-US">
                <a:solidFill>
                  <a:schemeClr val="accent1"/>
                </a:solidFill>
              </a:rPr>
              <a:t> refers to the object itself,</a:t>
            </a:r>
          </a:p>
          <a:p>
            <a:r>
              <a:rPr lang="en-US">
                <a:solidFill>
                  <a:schemeClr val="accent1"/>
                </a:solidFill>
              </a:rPr>
              <a:t>like </a:t>
            </a:r>
            <a:r>
              <a:rPr lang="en-US" i="1">
                <a:solidFill>
                  <a:schemeClr val="accent1"/>
                </a:solidFill>
              </a:rPr>
              <a:t>this</a:t>
            </a:r>
            <a:r>
              <a:rPr lang="en-US">
                <a:solidFill>
                  <a:schemeClr val="accent1"/>
                </a:solidFill>
              </a:rPr>
              <a:t> in Java.  </a:t>
            </a:r>
          </a:p>
        </p:txBody>
      </p:sp>
      <p:sp>
        <p:nvSpPr>
          <p:cNvPr id="10247" name="Line 7"/>
          <p:cNvSpPr>
            <a:spLocks noChangeShapeType="1"/>
          </p:cNvSpPr>
          <p:nvPr/>
        </p:nvSpPr>
        <p:spPr bwMode="auto">
          <a:xfrm flipV="1">
            <a:off x="1828800" y="4267200"/>
            <a:ext cx="457200" cy="685800"/>
          </a:xfrm>
          <a:prstGeom prst="line">
            <a:avLst/>
          </a:prstGeom>
          <a:noFill/>
          <a:ln w="9525">
            <a:solidFill>
              <a:schemeClr val="accent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ru-RU"/>
          </a:p>
        </p:txBody>
      </p:sp>
      <p:sp>
        <p:nvSpPr>
          <p:cNvPr id="9" name="Text Box 4"/>
          <p:cNvSpPr txBox="1">
            <a:spLocks noChangeArrowheads="1"/>
          </p:cNvSpPr>
          <p:nvPr/>
        </p:nvSpPr>
        <p:spPr bwMode="auto">
          <a:xfrm>
            <a:off x="4572000" y="5693311"/>
            <a:ext cx="3456384" cy="646973"/>
          </a:xfrm>
          <a:prstGeom prst="rect">
            <a:avLst/>
          </a:prstGeom>
          <a:ln/>
          <a:extLst/>
        </p:spPr>
        <p:style>
          <a:lnRef idx="2">
            <a:schemeClr val="accent1"/>
          </a:lnRef>
          <a:fillRef idx="1">
            <a:schemeClr val="lt1"/>
          </a:fillRef>
          <a:effectRef idx="0">
            <a:schemeClr val="accent1"/>
          </a:effectRef>
          <a:fontRef idx="minor">
            <a:schemeClr val="dk1"/>
          </a:fontRef>
        </p:style>
        <p:txBody>
          <a:bodyPr wrap="square" lIns="92075" tIns="46038" rIns="92075" bIns="46038">
            <a:spAutoFit/>
          </a:bodyPr>
          <a:lstStyle/>
          <a:p>
            <a:r>
              <a:rPr lang="en-US" dirty="0" err="1" smtClean="0">
                <a:solidFill>
                  <a:schemeClr val="hlink"/>
                </a:solidFill>
              </a:rPr>
              <a:t>def</a:t>
            </a:r>
            <a:r>
              <a:rPr lang="en-US" dirty="0" smtClean="0">
                <a:solidFill>
                  <a:schemeClr val="hlink"/>
                </a:solidFill>
              </a:rPr>
              <a:t>__</a:t>
            </a:r>
            <a:r>
              <a:rPr lang="en-US" dirty="0" err="1">
                <a:solidFill>
                  <a:schemeClr val="hlink"/>
                </a:solidFill>
              </a:rPr>
              <a:t>init</a:t>
            </a:r>
            <a:r>
              <a:rPr lang="en-US" dirty="0">
                <a:solidFill>
                  <a:schemeClr val="hlink"/>
                </a:solidFill>
              </a:rPr>
              <a:t>__</a:t>
            </a:r>
            <a:r>
              <a:rPr lang="en-US" dirty="0">
                <a:solidFill>
                  <a:schemeClr val="accent1"/>
                </a:solidFill>
              </a:rPr>
              <a:t> </a:t>
            </a:r>
            <a:r>
              <a:rPr lang="en-US" dirty="0" smtClean="0">
                <a:solidFill>
                  <a:schemeClr val="accent1"/>
                </a:solidFill>
              </a:rPr>
              <a:t>(self ) - is </a:t>
            </a:r>
            <a:r>
              <a:rPr lang="en-US" dirty="0">
                <a:solidFill>
                  <a:schemeClr val="accent1"/>
                </a:solidFill>
              </a:rPr>
              <a:t>the default constructor</a:t>
            </a:r>
          </a:p>
        </p:txBody>
      </p:sp>
    </p:spTree>
    <p:extLst>
      <p:ext uri="{BB962C8B-B14F-4D97-AF65-F5344CB8AC3E}">
        <p14:creationId xmlns:p14="http://schemas.microsoft.com/office/powerpoint/2010/main" val="3005118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Example: Atom class</a:t>
            </a:r>
          </a:p>
        </p:txBody>
      </p:sp>
      <p:sp>
        <p:nvSpPr>
          <p:cNvPr id="11267" name="Rectangle 3"/>
          <p:cNvSpPr>
            <a:spLocks noGrp="1" noChangeArrowheads="1"/>
          </p:cNvSpPr>
          <p:nvPr>
            <p:ph type="body" idx="1"/>
          </p:nvPr>
        </p:nvSpPr>
        <p:spPr>
          <a:xfrm>
            <a:off x="457200" y="1600200"/>
            <a:ext cx="7427168" cy="4565104"/>
          </a:xfrm>
        </p:spPr>
        <p:txBody>
          <a:bodyPr>
            <a:normAutofit/>
          </a:bodyPr>
          <a:lstStyle/>
          <a:p>
            <a:pPr marL="731520" lvl="2" indent="0">
              <a:buNone/>
            </a:pPr>
            <a:r>
              <a:rPr lang="en-US" dirty="0"/>
              <a:t>class </a:t>
            </a:r>
            <a:r>
              <a:rPr lang="en-US" dirty="0" smtClean="0"/>
              <a:t>Atom</a:t>
            </a:r>
            <a:r>
              <a:rPr lang="en-US" dirty="0"/>
              <a:t>:</a:t>
            </a:r>
          </a:p>
          <a:p>
            <a:pPr marL="731520" lvl="2" indent="0">
              <a:buNone/>
            </a:pPr>
            <a:r>
              <a:rPr lang="en-US" dirty="0"/>
              <a:t>	</a:t>
            </a:r>
            <a:r>
              <a:rPr lang="en-US" dirty="0" err="1"/>
              <a:t>def</a:t>
            </a:r>
            <a:r>
              <a:rPr lang="en-US" dirty="0"/>
              <a:t> __</a:t>
            </a:r>
            <a:r>
              <a:rPr lang="en-US" dirty="0" err="1"/>
              <a:t>init</a:t>
            </a:r>
            <a:r>
              <a:rPr lang="en-US" dirty="0"/>
              <a:t>__(</a:t>
            </a:r>
            <a:r>
              <a:rPr lang="en-US" dirty="0" err="1"/>
              <a:t>self,atno,x,y,z</a:t>
            </a:r>
            <a:r>
              <a:rPr lang="en-US" dirty="0"/>
              <a:t>):</a:t>
            </a:r>
          </a:p>
          <a:p>
            <a:pPr marL="731520" lvl="2" indent="0">
              <a:buNone/>
            </a:pPr>
            <a:r>
              <a:rPr lang="en-US" dirty="0"/>
              <a:t>		</a:t>
            </a:r>
            <a:r>
              <a:rPr lang="en-US" dirty="0" err="1"/>
              <a:t>self.atno</a:t>
            </a:r>
            <a:r>
              <a:rPr lang="en-US" dirty="0"/>
              <a:t> = </a:t>
            </a:r>
            <a:r>
              <a:rPr lang="en-US" dirty="0" err="1"/>
              <a:t>atno</a:t>
            </a:r>
            <a:endParaRPr lang="en-US" dirty="0"/>
          </a:p>
          <a:p>
            <a:pPr marL="731520" lvl="2" indent="0">
              <a:buNone/>
            </a:pPr>
            <a:r>
              <a:rPr lang="en-US" dirty="0"/>
              <a:t>		</a:t>
            </a:r>
            <a:r>
              <a:rPr lang="en-US" dirty="0" err="1"/>
              <a:t>self.position</a:t>
            </a:r>
            <a:r>
              <a:rPr lang="en-US" dirty="0"/>
              <a:t> = (</a:t>
            </a:r>
            <a:r>
              <a:rPr lang="en-US" dirty="0" err="1"/>
              <a:t>x,y,z</a:t>
            </a:r>
            <a:r>
              <a:rPr lang="en-US" dirty="0"/>
              <a:t>)</a:t>
            </a:r>
          </a:p>
          <a:p>
            <a:pPr marL="731520" lvl="2" indent="0">
              <a:buNone/>
            </a:pPr>
            <a:r>
              <a:rPr lang="en-US" dirty="0"/>
              <a:t>	</a:t>
            </a:r>
            <a:r>
              <a:rPr lang="en-US" dirty="0" err="1"/>
              <a:t>def</a:t>
            </a:r>
            <a:r>
              <a:rPr lang="en-US" dirty="0"/>
              <a:t> __</a:t>
            </a:r>
            <a:r>
              <a:rPr lang="en-US" dirty="0" err="1"/>
              <a:t>repr</a:t>
            </a:r>
            <a:r>
              <a:rPr lang="en-US" dirty="0"/>
              <a:t>__(self): </a:t>
            </a:r>
            <a:r>
              <a:rPr lang="en-US" dirty="0">
                <a:solidFill>
                  <a:schemeClr val="hlink"/>
                </a:solidFill>
              </a:rPr>
              <a:t># overloads printing</a:t>
            </a:r>
          </a:p>
          <a:p>
            <a:pPr marL="731520" lvl="2" indent="0">
              <a:buNone/>
            </a:pPr>
            <a:r>
              <a:rPr lang="en-US" dirty="0"/>
              <a:t>		return '%d %10.4f %10.4f %10.4f' %</a:t>
            </a:r>
          </a:p>
          <a:p>
            <a:pPr marL="731520" lvl="2" indent="0">
              <a:buNone/>
            </a:pPr>
            <a:r>
              <a:rPr lang="en-US" dirty="0"/>
              <a:t>			(</a:t>
            </a:r>
            <a:r>
              <a:rPr lang="en-US" dirty="0" err="1"/>
              <a:t>self.atno</a:t>
            </a:r>
            <a:r>
              <a:rPr lang="en-US" dirty="0"/>
              <a:t>, </a:t>
            </a:r>
            <a:r>
              <a:rPr lang="en-US" dirty="0" err="1"/>
              <a:t>self.position</a:t>
            </a:r>
            <a:r>
              <a:rPr lang="en-US" dirty="0"/>
              <a:t>[0],</a:t>
            </a:r>
          </a:p>
          <a:p>
            <a:pPr marL="731520" lvl="2" indent="0">
              <a:buNone/>
            </a:pPr>
            <a:r>
              <a:rPr lang="en-US" dirty="0"/>
              <a:t>			 </a:t>
            </a:r>
            <a:r>
              <a:rPr lang="en-US" dirty="0" err="1"/>
              <a:t>self.position</a:t>
            </a:r>
            <a:r>
              <a:rPr lang="en-US" dirty="0"/>
              <a:t>[1],</a:t>
            </a:r>
            <a:r>
              <a:rPr lang="en-US" dirty="0" err="1"/>
              <a:t>self.position</a:t>
            </a:r>
            <a:r>
              <a:rPr lang="en-US" dirty="0"/>
              <a:t>[2])</a:t>
            </a:r>
          </a:p>
          <a:p>
            <a:pPr marL="731520" lvl="2" indent="0">
              <a:buNone/>
            </a:pPr>
            <a:endParaRPr lang="en-US" dirty="0"/>
          </a:p>
          <a:p>
            <a:pPr marL="731520" lvl="2" indent="0">
              <a:buNone/>
            </a:pPr>
            <a:r>
              <a:rPr lang="en-US" dirty="0"/>
              <a:t>&gt;&gt;&gt; at = </a:t>
            </a:r>
            <a:r>
              <a:rPr lang="en-US" dirty="0" smtClean="0"/>
              <a:t>atom(6,0.0,1.0,2.0,3.0)</a:t>
            </a:r>
            <a:endParaRPr lang="en-US" dirty="0"/>
          </a:p>
          <a:p>
            <a:pPr marL="731520" lvl="2" indent="0">
              <a:buNone/>
            </a:pPr>
            <a:r>
              <a:rPr lang="en-US" dirty="0"/>
              <a:t>&gt;&gt;&gt; print at</a:t>
            </a:r>
          </a:p>
          <a:p>
            <a:pPr marL="731520" lvl="2" indent="0">
              <a:buNone/>
            </a:pPr>
            <a:r>
              <a:rPr lang="en-US" dirty="0"/>
              <a:t>6  0.0000  1.0000 </a:t>
            </a:r>
            <a:r>
              <a:rPr lang="en-US" dirty="0" smtClean="0"/>
              <a:t>2.0000 3.0000</a:t>
            </a:r>
            <a:endParaRPr lang="en-US" dirty="0"/>
          </a:p>
        </p:txBody>
      </p:sp>
    </p:spTree>
    <p:extLst>
      <p:ext uri="{BB962C8B-B14F-4D97-AF65-F5344CB8AC3E}">
        <p14:creationId xmlns:p14="http://schemas.microsoft.com/office/powerpoint/2010/main" val="1782669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 simple example </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88840"/>
            <a:ext cx="5196947"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97697" y="1461848"/>
            <a:ext cx="88517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Name </a:t>
            </a:r>
            <a:endParaRPr lang="ru-RU" dirty="0"/>
          </a:p>
        </p:txBody>
      </p:sp>
      <p:cxnSp>
        <p:nvCxnSpPr>
          <p:cNvPr id="6" name="Прямая со стрелкой 5"/>
          <p:cNvCxnSpPr/>
          <p:nvPr/>
        </p:nvCxnSpPr>
        <p:spPr>
          <a:xfrm>
            <a:off x="2582876" y="1831180"/>
            <a:ext cx="692980" cy="157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42113" y="1614248"/>
            <a:ext cx="145905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Constructor</a:t>
            </a:r>
            <a:endParaRPr lang="ru-RU" dirty="0"/>
          </a:p>
        </p:txBody>
      </p:sp>
      <p:cxnSp>
        <p:nvCxnSpPr>
          <p:cNvPr id="9" name="Прямая со стрелкой 8"/>
          <p:cNvCxnSpPr/>
          <p:nvPr/>
        </p:nvCxnSpPr>
        <p:spPr>
          <a:xfrm flipH="1">
            <a:off x="4283968" y="1983580"/>
            <a:ext cx="1350344" cy="36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25689" y="2974016"/>
            <a:ext cx="106150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Method </a:t>
            </a:r>
            <a:endParaRPr lang="ru-RU" dirty="0"/>
          </a:p>
        </p:txBody>
      </p:sp>
      <p:cxnSp>
        <p:nvCxnSpPr>
          <p:cNvPr id="12" name="Прямая со стрелкой 11"/>
          <p:cNvCxnSpPr/>
          <p:nvPr/>
        </p:nvCxnSpPr>
        <p:spPr>
          <a:xfrm>
            <a:off x="2510868" y="3343348"/>
            <a:ext cx="692980" cy="157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83968" y="4859868"/>
            <a:ext cx="441178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Creating a new object of Example Class</a:t>
            </a:r>
            <a:endParaRPr lang="ru-RU" dirty="0"/>
          </a:p>
        </p:txBody>
      </p:sp>
      <p:cxnSp>
        <p:nvCxnSpPr>
          <p:cNvPr id="14" name="Прямая со стрелкой 13"/>
          <p:cNvCxnSpPr/>
          <p:nvPr/>
        </p:nvCxnSpPr>
        <p:spPr>
          <a:xfrm flipH="1" flipV="1">
            <a:off x="4695275" y="4576482"/>
            <a:ext cx="1172869" cy="283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50097" y="5350280"/>
            <a:ext cx="182453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Calling method</a:t>
            </a:r>
            <a:endParaRPr lang="ru-RU" dirty="0"/>
          </a:p>
        </p:txBody>
      </p:sp>
      <p:cxnSp>
        <p:nvCxnSpPr>
          <p:cNvPr id="19" name="Прямая со стрелкой 18"/>
          <p:cNvCxnSpPr/>
          <p:nvPr/>
        </p:nvCxnSpPr>
        <p:spPr>
          <a:xfrm flipV="1">
            <a:off x="2582876" y="5085184"/>
            <a:ext cx="620972" cy="265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2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22" presetClass="entr" presetSubtype="4"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1" grpId="0" animBg="1"/>
      <p:bldP spid="13"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6707088" cy="562074"/>
          </a:xfrm>
        </p:spPr>
        <p:txBody>
          <a:bodyPr/>
          <a:lstStyle/>
          <a:p>
            <a:r>
              <a:rPr lang="en-US" dirty="0"/>
              <a:t>A more practical example </a:t>
            </a:r>
            <a:endParaRPr lang="ru-RU"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052736"/>
            <a:ext cx="7983427"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Прямая со стрелкой 4"/>
          <p:cNvCxnSpPr/>
          <p:nvPr/>
        </p:nvCxnSpPr>
        <p:spPr>
          <a:xfrm flipH="1">
            <a:off x="3347864" y="1052736"/>
            <a:ext cx="266429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012160" y="764704"/>
            <a:ext cx="82105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Name</a:t>
            </a:r>
            <a:endParaRPr lang="ru-RU" dirty="0"/>
          </a:p>
        </p:txBody>
      </p:sp>
      <p:cxnSp>
        <p:nvCxnSpPr>
          <p:cNvPr id="10" name="Прямая со стрелкой 9"/>
          <p:cNvCxnSpPr/>
          <p:nvPr/>
        </p:nvCxnSpPr>
        <p:spPr>
          <a:xfrm flipH="1">
            <a:off x="4327005" y="1268760"/>
            <a:ext cx="266429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91301" y="980728"/>
            <a:ext cx="145905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Constructor</a:t>
            </a:r>
            <a:endParaRPr lang="ru-RU" dirty="0"/>
          </a:p>
        </p:txBody>
      </p:sp>
      <p:cxnSp>
        <p:nvCxnSpPr>
          <p:cNvPr id="12" name="Прямая со стрелкой 11"/>
          <p:cNvCxnSpPr/>
          <p:nvPr/>
        </p:nvCxnSpPr>
        <p:spPr>
          <a:xfrm flipH="1">
            <a:off x="4759053" y="2852936"/>
            <a:ext cx="266429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423349" y="2564904"/>
            <a:ext cx="110479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Methods</a:t>
            </a:r>
            <a:endParaRPr lang="ru-RU" dirty="0"/>
          </a:p>
        </p:txBody>
      </p:sp>
      <p:cxnSp>
        <p:nvCxnSpPr>
          <p:cNvPr id="14" name="Прямая со стрелкой 13"/>
          <p:cNvCxnSpPr/>
          <p:nvPr/>
        </p:nvCxnSpPr>
        <p:spPr>
          <a:xfrm flipH="1">
            <a:off x="4759053" y="2852936"/>
            <a:ext cx="2664296"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flipH="1">
            <a:off x="5659153" y="2852936"/>
            <a:ext cx="1764196"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42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par>
                                <p:cTn id="27" presetID="22" presetClass="entr" presetSubtype="4"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par>
                                <p:cTn id="30" presetID="22" presetClass="entr" presetSubtype="4"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24744"/>
            <a:ext cx="854903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186" y="3284984"/>
            <a:ext cx="8306361" cy="140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Прямая со стрелкой 5"/>
          <p:cNvCxnSpPr/>
          <p:nvPr/>
        </p:nvCxnSpPr>
        <p:spPr>
          <a:xfrm flipH="1">
            <a:off x="2483768" y="908720"/>
            <a:ext cx="266429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148064" y="620688"/>
            <a:ext cx="279595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Object of Analyzer Class</a:t>
            </a:r>
            <a:endParaRPr lang="ru-RU" dirty="0"/>
          </a:p>
        </p:txBody>
      </p:sp>
    </p:spTree>
    <p:extLst>
      <p:ext uri="{BB962C8B-B14F-4D97-AF65-F5344CB8AC3E}">
        <p14:creationId xmlns:p14="http://schemas.microsoft.com/office/powerpoint/2010/main" val="1053858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250</TotalTime>
  <Words>491</Words>
  <Application>Microsoft Office PowerPoint</Application>
  <PresentationFormat>Экран (4:3)</PresentationFormat>
  <Paragraphs>115</Paragraphs>
  <Slides>22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22</vt:i4>
      </vt:variant>
    </vt:vector>
  </HeadingPairs>
  <TitlesOfParts>
    <vt:vector size="23" baseType="lpstr">
      <vt:lpstr>Эркер</vt:lpstr>
      <vt:lpstr>OOP concepts in Python</vt:lpstr>
      <vt:lpstr>Introduction</vt:lpstr>
      <vt:lpstr>What is an Object?</vt:lpstr>
      <vt:lpstr>Namespaces</vt:lpstr>
      <vt:lpstr>Python Classes</vt:lpstr>
      <vt:lpstr>Example: Atom class</vt:lpstr>
      <vt:lpstr>A simple example </vt:lpstr>
      <vt:lpstr>A more practical example </vt:lpstr>
      <vt:lpstr>Презентация PowerPoint</vt:lpstr>
      <vt:lpstr>Inheritance 1</vt:lpstr>
      <vt:lpstr>Inheritance 2</vt:lpstr>
      <vt:lpstr>Inheritance 3</vt:lpstr>
      <vt:lpstr>Class And Object Variables</vt:lpstr>
      <vt:lpstr>Class vs Object variables</vt:lpstr>
      <vt:lpstr>Private variables</vt:lpstr>
      <vt:lpstr>Polymorphism</vt:lpstr>
      <vt:lpstr>Polymorphism Example </vt:lpstr>
      <vt:lpstr>How to import class?</vt:lpstr>
      <vt:lpstr>Key Points to Remember:</vt:lpstr>
      <vt:lpstr>More examples 1</vt:lpstr>
      <vt:lpstr>More examples 2</vt:lpstr>
      <vt:lpstr>More examples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concepts in Python</dc:title>
  <dc:creator>Alibek</dc:creator>
  <cp:lastModifiedBy>Пользователь Windows</cp:lastModifiedBy>
  <cp:revision>75</cp:revision>
  <dcterms:created xsi:type="dcterms:W3CDTF">2019-04-03T14:22:25Z</dcterms:created>
  <dcterms:modified xsi:type="dcterms:W3CDTF">2019-04-10T14:46:29Z</dcterms:modified>
</cp:coreProperties>
</file>