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0AC58-18F6-4777-8E11-C7D66A3C5C0A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B352B-C91B-4AE8-BDED-0B6E36598D3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B352B-C91B-4AE8-BDED-0B6E36598D33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222A-F7B0-4CEB-9E6E-24BF65020447}" type="datetimeFigureOut">
              <a:rPr lang="en-GB" smtClean="0"/>
              <a:t>04/07/2018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D57E-0FD2-47ED-AC6B-050D6DDFBF3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76400"/>
            <a:ext cx="76200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7800" y="2819400"/>
            <a:ext cx="15240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2438400"/>
            <a:ext cx="76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2057400"/>
            <a:ext cx="76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19800" y="2438400"/>
            <a:ext cx="0" cy="228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38200" y="5334000"/>
            <a:ext cx="76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4724400"/>
            <a:ext cx="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458200" y="4724400"/>
            <a:ext cx="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019800" y="4724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19800" y="4876800"/>
            <a:ext cx="24384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91000" y="533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7162800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24000" y="4724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048000" y="4724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524000" y="4953000"/>
            <a:ext cx="15240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38200" y="4953000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574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609600" y="4343400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9600" y="4724400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09600" y="43434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09600" y="2819400"/>
            <a:ext cx="0" cy="1524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4800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3048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8458200" y="1676400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09600" y="2438400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9600" y="2057400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09600" y="16764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09600" y="20574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33188" y="1688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0.5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33188" y="20690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0.5</a:t>
            </a:r>
            <a:endParaRPr lang="en-GB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8458200" y="4724400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9600" y="2819400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686800" y="1676400"/>
            <a:ext cx="0" cy="3048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9600" y="1676400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6868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3</cp:revision>
  <dcterms:created xsi:type="dcterms:W3CDTF">2018-07-04T12:49:15Z</dcterms:created>
  <dcterms:modified xsi:type="dcterms:W3CDTF">2018-07-04T13:15:27Z</dcterms:modified>
</cp:coreProperties>
</file>