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利用进程上限获取root权限</a:t>
            </a:r>
            <a:r>
              <a:rPr lang="zh-CN" altLang="en-US"/>
              <a:t>的</a:t>
            </a:r>
            <a:br>
              <a:rPr lang="zh-CN" altLang="en-US"/>
            </a:br>
            <a:r>
              <a:rPr lang="x-none" altLang="zh-CN"/>
              <a:t>android </a:t>
            </a:r>
            <a:r>
              <a:rPr lang="zh-CN" altLang="en-US"/>
              <a:t>app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/>
              <a:t>张国栋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Android源代码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在&lt;android_src&gt;/system/core/adb/adb.c的第918行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/* then switch user and group to "shell"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if (setgid(AID_SHELL) != 0)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exit(1);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if (setuid(AID_SHELL) != 0)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exit(1);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原来的漏洞代码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/* then switch user and group to "shell"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setgid(AID_SHELL);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setuid(AID_SHELL);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原来没有检查setuid()函数的返回值。在此之前，adb.c中的代码都是以root权限运行，以完成部分初始化工作。在这一行，通过调用setuid()将用户从root切换回shell，但setuid()在shell用户进程数达到上限RLIMIT_NPROC时，会失败，因此adb.c继续以root身份运行，而没有报错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用set_user()来完成用户切换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zh-CN"/>
              <a:t>部分代码：</a:t>
            </a:r>
            <a:endParaRPr lang="x-none" altLang="zh-CN"/>
          </a:p>
          <a:p>
            <a:pPr marL="0" algn="l">
              <a:buNone/>
            </a:pPr>
            <a:r>
              <a:rPr lang="zh-CN" altLang="en-US"/>
              <a:t>if (atomic_read(&amp;new_user-&gt;processes) &gt;= rlimit(RLIMIT_NPROC) &amp;&amp;</a:t>
            </a:r>
            <a:endParaRPr lang="zh-CN" altLang="en-US"/>
          </a:p>
          <a:p>
            <a:pPr marL="0" algn="l">
              <a:buNone/>
            </a:pPr>
            <a:r>
              <a:rPr lang="zh-CN" altLang="en-US"/>
              <a:t>        new_user != INIT_USER) {</a:t>
            </a:r>
            <a:endParaRPr lang="zh-CN" altLang="en-US"/>
          </a:p>
          <a:p>
            <a:pPr marL="0" algn="l">
              <a:buNone/>
            </a:pPr>
            <a:r>
              <a:rPr lang="zh-CN" altLang="en-US"/>
              <a:t>    free_uid(new_user);</a:t>
            </a:r>
            <a:endParaRPr lang="zh-CN" altLang="en-US"/>
          </a:p>
          <a:p>
            <a:pPr marL="0" algn="l">
              <a:buNone/>
            </a:pPr>
            <a:r>
              <a:rPr lang="zh-CN" altLang="en-US"/>
              <a:t>    return -EAGAIN;</a:t>
            </a:r>
            <a:endParaRPr lang="zh-CN" altLang="en-US"/>
          </a:p>
          <a:p>
            <a:pPr marL="0" algn="l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algn="l">
              <a:buNone/>
            </a:pPr>
            <a:r>
              <a:rPr lang="zh-CN" altLang="en-US"/>
              <a:t>当目标用户的进程数达到上限，那系统就不能再将一个进程分配给它，因而返回-EAGEIN。然后再setuid()中，直接跳过后面的代码，而返回错误。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后记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实际上，setuid在目标用户进程数达到RLIMIT_NPROC极限时返回错误，这一问题可能产生的安全隐患最早可以追溯到2000年。而在2006年，出现了真正利用这一编码问题的漏洞（CVE-2006-2607）。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原理步骤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1、在Android的shell用户下，制造大量的僵尸进程，直至达到shell用户的进程数上限RLIMIT_NPROC；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2、kill当前系统中的adb进程，并再次占据其进程位置以保持达到上限；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3、系统会在一段时间后重启一个adb进程，该进程最初是root用户，在完成少许初始化工作后，调用setuid()切换至shell用户；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4、此时shell用户的进程数已经达到上限，所以setuid()失败，返回-1，并且用户更换没有完成，adb还是root权限；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5、adb没有检查setuid()的返回值，继续后续的工作，因此产生了一个具有root权限的adb进程，可以被用于与用户的下一步交互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获取RLIMIT_NPROC的值</a:t>
            </a:r>
            <a:endParaRPr lang="zh-CN" altLang="en-US"/>
          </a:p>
        </p:txBody>
      </p:sp>
      <p:pic>
        <p:nvPicPr>
          <p:cNvPr id="4" name="内容占位符 3" descr="2017-07-12 21-37-09屏幕截图"/>
          <p:cNvPicPr>
            <a:picLocks noChangeAspect="1"/>
          </p:cNvPicPr>
          <p:nvPr>
            <p:ph idx="1"/>
          </p:nvPr>
        </p:nvPicPr>
        <p:blipFill>
          <a:blip r:embed="rId1"/>
          <a:srcRect l="9329" t="36248" r="67272" b="56304"/>
          <a:stretch>
            <a:fillRect/>
          </a:stretch>
        </p:blipFill>
        <p:spPr>
          <a:xfrm>
            <a:off x="1019810" y="1898015"/>
            <a:ext cx="4255770" cy="5295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调用find_adb()函数来搜索adb进程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6562" t="30411" r="64996" b="24869"/>
          <a:stretch>
            <a:fillRect/>
          </a:stretch>
        </p:blipFill>
        <p:spPr>
          <a:xfrm>
            <a:off x="2790825" y="1701165"/>
            <a:ext cx="4765040" cy="4215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fork()达到</a:t>
            </a:r>
            <a:r>
              <a:rPr lang="x-none" altLang="zh-CN">
                <a:sym typeface="+mn-ea"/>
              </a:rPr>
              <a:t>进程</a:t>
            </a:r>
            <a:r>
              <a:rPr lang="zh-CN" altLang="en-US">
                <a:sym typeface="+mn-ea"/>
              </a:rPr>
              <a:t>上线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6239" t="36714" r="54203" b="19305"/>
          <a:stretch>
            <a:fillRect/>
          </a:stretch>
        </p:blipFill>
        <p:spPr>
          <a:xfrm>
            <a:off x="2331085" y="1734820"/>
            <a:ext cx="6888480" cy="4308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7410" y="1200785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杀掉adb进程，并在系统检测到这一现象并重启一个adb前，再次fork()，将前一个adb留下的进程空位占据，调用wait_for_root_adb()，等待系统重启一个adb，这个新建的adb就会具有root权限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6239" t="51729" r="73797" b="39793"/>
          <a:stretch>
            <a:fillRect/>
          </a:stretch>
        </p:blipFill>
        <p:spPr>
          <a:xfrm>
            <a:off x="98425" y="3553460"/>
            <a:ext cx="4018915" cy="960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8610" t="43690" r="75599" b="44160"/>
          <a:stretch>
            <a:fillRect/>
          </a:stretch>
        </p:blipFill>
        <p:spPr>
          <a:xfrm>
            <a:off x="3963670" y="3493770"/>
            <a:ext cx="3051175" cy="1320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6290" t="41817" r="67253" b="26392"/>
          <a:stretch>
            <a:fillRect/>
          </a:stretch>
        </p:blipFill>
        <p:spPr>
          <a:xfrm>
            <a:off x="7198360" y="3436620"/>
            <a:ext cx="5043170" cy="34093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root后：（解压）复制文件到手机指定目录</a:t>
            </a:r>
            <a:endParaRPr lang="x-none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zh-CN"/>
              <a:t>app执行结果</a:t>
            </a:r>
            <a:endParaRPr lang="x-none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65178" t="10258" r="6780" b="11163"/>
          <a:stretch>
            <a:fillRect/>
          </a:stretch>
        </p:blipFill>
        <p:spPr>
          <a:xfrm>
            <a:off x="1275080" y="1709420"/>
            <a:ext cx="2733040" cy="4308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65384" t="10944" r="6067" b="11260"/>
          <a:stretch>
            <a:fillRect/>
          </a:stretch>
        </p:blipFill>
        <p:spPr>
          <a:xfrm>
            <a:off x="4414520" y="1714500"/>
            <a:ext cx="2802255" cy="42964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zh-CN"/>
              <a:t>app执行结果</a:t>
            </a:r>
            <a:endParaRPr lang="x-none" altLang="zh-CN"/>
          </a:p>
        </p:txBody>
      </p:sp>
      <p:pic>
        <p:nvPicPr>
          <p:cNvPr id="7" name="内容占位符 6" descr="Screenshot_149987072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2390" y="1774190"/>
            <a:ext cx="2447290" cy="4351655"/>
          </a:xfrm>
          <a:prstGeom prst="rect">
            <a:avLst/>
          </a:prstGeom>
        </p:spPr>
      </p:pic>
      <p:pic>
        <p:nvPicPr>
          <p:cNvPr id="8" name="图片 7" descr="Screenshot_14998727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75" y="1760220"/>
            <a:ext cx="2447429" cy="435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</Words>
  <Application>Kingsoft Office WPP</Application>
  <PresentationFormat>宽屏</PresentationFormat>
  <Paragraphs>62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利用进程上限获取root权限的 android app</vt:lpstr>
      <vt:lpstr>原理步骤</vt:lpstr>
      <vt:lpstr>获取RLIMIT_NPROC的值</vt:lpstr>
      <vt:lpstr>调用find_adb()函数来搜索adb进程</vt:lpstr>
      <vt:lpstr>fork()达到进程上线</vt:lpstr>
      <vt:lpstr>杀掉adb进程，并在系统检测到这一现象并重启一个adb前，再次fork()，将前一个adb留下的进程空位占据，调用wait_for_root_adb()，等待系统重启一个adb，这个新建的adb就会具有root权限</vt:lpstr>
      <vt:lpstr>root后：（解压）复制文件到手机指定目录</vt:lpstr>
      <vt:lpstr>app执行结果</vt:lpstr>
      <vt:lpstr>app执行结果</vt:lpstr>
      <vt:lpstr>Android源代码</vt:lpstr>
      <vt:lpstr>原来的漏洞代码</vt:lpstr>
      <vt:lpstr>用set_user()来完成用户切换</vt:lpstr>
      <vt:lpstr>后记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zgd</dc:creator>
  <cp:lastModifiedBy>zgd</cp:lastModifiedBy>
  <cp:revision>7</cp:revision>
  <dcterms:created xsi:type="dcterms:W3CDTF">2017-07-12T15:21:11Z</dcterms:created>
  <dcterms:modified xsi:type="dcterms:W3CDTF">2017-07-12T15:21:11Z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