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Ya411r7K2?p=1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百问网</a:t>
            </a:r>
            <a:r>
              <a:rPr lang="en-US" altLang="zh-CN">
                <a:solidFill>
                  <a:srgbClr val="FF0000"/>
                </a:solidFill>
              </a:rPr>
              <a:t>LVGL(v8)</a:t>
            </a:r>
            <a:r>
              <a:rPr lang="zh-CN" altLang="en-US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/>
              <a:t>3-2_</a:t>
            </a:r>
            <a:r>
              <a:rPr lang="zh-CN" altLang="en-US"/>
              <a:t>按钮</a:t>
            </a:r>
            <a:r>
              <a:rPr lang="en-US" altLang="zh-CN"/>
              <a:t>(lv_btn)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讲师：</a:t>
            </a:r>
            <a:r>
              <a:rPr lang="en-US" altLang="zh-CN" err="1"/>
              <a:t>biubiu</a:t>
            </a:r>
            <a:endParaRPr lang="en-US" altLang="zh-CN"/>
          </a:p>
          <a:p>
            <a:r>
              <a:rPr lang="zh-CN" altLang="en-US"/>
              <a:t>韦东山</a:t>
            </a:r>
            <a:r>
              <a:rPr lang="en-US" altLang="zh-CN"/>
              <a:t>·</a:t>
            </a:r>
            <a:r>
              <a:rPr lang="zh-CN" altLang="en-US"/>
              <a:t>监制</a:t>
            </a:r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按钮</a:t>
            </a:r>
            <a:r>
              <a:rPr lang="en-US" altLang="zh-CN"/>
              <a:t>(lv_btn)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/>
              <a:t>按钮是和基础对象最像的部件。与基础对象相比，按钮没有新的功能，只是默认的样式和基础对象不一样。</a:t>
            </a:r>
            <a:endParaRPr lang="en-US" altLang="zh-CN" sz="2000"/>
          </a:p>
          <a:p>
            <a:r>
              <a:rPr lang="zh-CN" altLang="en-US" sz="2000"/>
              <a:t>默认情况，按钮和基础对象的不同点：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zh-CN" altLang="en-US" sz="2000"/>
              <a:t>不可滚动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zh-CN" altLang="en-US" sz="2000"/>
              <a:t>添加到默认组</a:t>
            </a:r>
            <a:r>
              <a:rPr lang="en-US" altLang="zh-CN" sz="2000"/>
              <a:t>(</a:t>
            </a:r>
            <a:r>
              <a:rPr lang="zh-CN" altLang="en-US" sz="2000"/>
              <a:t>可修改为给其他输入设备控制用，比如按键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zh-CN" altLang="en-US" sz="2000"/>
              <a:t>高度和宽度默认为</a:t>
            </a:r>
            <a:r>
              <a:rPr lang="zh-CN" altLang="en-US" sz="1400"/>
              <a:t> </a:t>
            </a:r>
            <a:r>
              <a:rPr lang="en-US" altLang="zh-CN" sz="1400"/>
              <a:t>LV_SIZE_CONTENT</a:t>
            </a:r>
          </a:p>
          <a:p>
            <a:r>
              <a:rPr lang="zh-CN" altLang="en-US" sz="2000"/>
              <a:t>创建按键的方法：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 lv_obj_t * btn = lv_btn_create(parent);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部分和样式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按钮的组成部分和基础对象一样，只有一个空空的盒子</a:t>
            </a:r>
            <a:r>
              <a:rPr lang="en-US" altLang="zh-CN" sz="2000"/>
              <a:t>(</a:t>
            </a:r>
            <a:r>
              <a:rPr lang="zh-CN" altLang="en-US" sz="2000">
                <a:hlinkClick r:id="rId2"/>
              </a:rPr>
              <a:t>盒子模型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按钮的部分</a:t>
            </a:r>
            <a:r>
              <a:rPr lang="en-US" altLang="zh-CN" sz="2000"/>
              <a:t>(Part)</a:t>
            </a:r>
            <a:r>
              <a:rPr lang="zh-CN" altLang="en-US" sz="2000"/>
              <a:t>只有下面这个：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LV_PART_MAIN </a:t>
            </a:r>
            <a:r>
              <a:rPr lang="zh-CN" altLang="en-US" sz="2000"/>
              <a:t>按钮的背景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样式修改示例：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lv_obj_set_style_&lt;property_name&gt;(obj, &lt;value&gt;, &lt;selector&gt;);	// </a:t>
            </a:r>
            <a:r>
              <a:rPr lang="zh-CN" altLang="en-US" sz="1400"/>
              <a:t>本地</a:t>
            </a:r>
            <a:r>
              <a:rPr lang="en-US" altLang="zh-CN" sz="1400"/>
              <a:t>(</a:t>
            </a:r>
            <a:r>
              <a:rPr lang="zh-CN" altLang="en-US" sz="1400"/>
              <a:t>私有</a:t>
            </a:r>
            <a:r>
              <a:rPr lang="en-US" altLang="zh-CN" sz="1400"/>
              <a:t>)</a:t>
            </a:r>
            <a:r>
              <a:rPr lang="zh-CN" altLang="en-US" sz="1400"/>
              <a:t>样式</a:t>
            </a:r>
            <a:br>
              <a:rPr lang="en-US" altLang="zh-CN" sz="1400"/>
            </a:br>
            <a:r>
              <a:rPr lang="en-US" altLang="zh-CN" sz="1400"/>
              <a:t>	</a:t>
            </a:r>
            <a:r>
              <a:rPr lang="pl-PL" altLang="zh-CN" sz="1400"/>
              <a:t>lv_obj_add_style(obj, &amp;style, &lt;selector&gt;)</a:t>
            </a:r>
            <a:r>
              <a:rPr lang="en-US" altLang="zh-CN" sz="1400"/>
              <a:t>			// </a:t>
            </a:r>
            <a:r>
              <a:rPr lang="zh-CN" altLang="en-US" sz="1400"/>
              <a:t>普通</a:t>
            </a:r>
            <a:r>
              <a:rPr lang="en-US" altLang="zh-CN" sz="1400"/>
              <a:t>(</a:t>
            </a:r>
            <a:r>
              <a:rPr lang="zh-CN" altLang="en-US" sz="1400"/>
              <a:t>共享</a:t>
            </a:r>
            <a:r>
              <a:rPr lang="en-US" altLang="zh-CN" sz="1400"/>
              <a:t>)</a:t>
            </a:r>
            <a:r>
              <a:rPr lang="zh-CN" altLang="en-US" sz="1400"/>
              <a:t>样式</a:t>
            </a:r>
            <a:br>
              <a:rPr lang="en-US" altLang="zh-CN" sz="1400"/>
            </a:br>
            <a:r>
              <a:rPr lang="zh-CN" altLang="en-US" sz="2000"/>
              <a:t>所以修改样式的时候我们修改部分</a:t>
            </a:r>
            <a:r>
              <a:rPr lang="en-US" altLang="zh-CN" sz="2000"/>
              <a:t>(Part)</a:t>
            </a:r>
            <a:r>
              <a:rPr lang="zh-CN" altLang="en-US" sz="2000"/>
              <a:t>的时候只有 </a:t>
            </a:r>
            <a:r>
              <a:rPr lang="en-US" altLang="zh-CN" sz="1400"/>
              <a:t>LV_PART_MAIN </a:t>
            </a:r>
            <a:r>
              <a:rPr lang="zh-CN" altLang="en-US" sz="2000"/>
              <a:t>可以生效；状态部分和前面说的样式状态</a:t>
            </a:r>
            <a:r>
              <a:rPr lang="en-US" altLang="zh-CN" sz="2000"/>
              <a:t>(States)</a:t>
            </a:r>
            <a:r>
              <a:rPr lang="zh-CN" altLang="en-US" sz="2000"/>
              <a:t>都可以用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53582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事件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事件可以像前面说的事件处理部分使用，有个细节我们是需要注意的，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如果打开了 </a:t>
            </a:r>
            <a:r>
              <a:rPr lang="en-US" altLang="zh-CN" sz="1400"/>
              <a:t>LV_OBJ_FLAG_CHECKABLE</a:t>
            </a:r>
            <a:r>
              <a:rPr lang="en-US" altLang="zh-CN" sz="2000"/>
              <a:t> </a:t>
            </a:r>
            <a:r>
              <a:rPr lang="zh-CN" altLang="en-US" sz="2000"/>
              <a:t>，当对象被点击时有选中切换</a:t>
            </a:r>
            <a:r>
              <a:rPr lang="en-US" altLang="zh-CN" sz="2000"/>
              <a:t>(Toggle)</a:t>
            </a:r>
            <a:r>
              <a:rPr lang="zh-CN" altLang="en-US" sz="2000"/>
              <a:t>状态的效果，并且可以在 </a:t>
            </a:r>
            <a:r>
              <a:rPr lang="en-US" altLang="zh-CN" sz="1400"/>
              <a:t>LV_EVENT_VALUE_CHANGED </a:t>
            </a:r>
            <a:r>
              <a:rPr lang="zh-CN" altLang="en-US" sz="2000"/>
              <a:t>事件类型中处理事件，比如：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1400"/>
              <a:t>lv_obj_add_flag(btn, LV_OBJ_FLAG_CHECKABLE);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842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按键控制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总的来看，按钮是用来按的</a:t>
            </a:r>
            <a:r>
              <a:rPr lang="en-US" altLang="zh-CN" sz="2000"/>
              <a:t>(</a:t>
            </a:r>
            <a:r>
              <a:rPr lang="zh-CN" altLang="en-US" sz="2000"/>
              <a:t>单击、按下或不按下</a:t>
            </a:r>
            <a:r>
              <a:rPr lang="en-US" altLang="zh-CN" sz="2000"/>
              <a:t>)</a:t>
            </a:r>
            <a:r>
              <a:rPr lang="zh-CN" altLang="en-US" sz="2000"/>
              <a:t>，所以我们用物理按键控制的时候只需要 </a:t>
            </a:r>
            <a:r>
              <a:rPr lang="en-US" altLang="zh-CN" sz="1400"/>
              <a:t>LV_KEY_ENTER</a:t>
            </a:r>
            <a:r>
              <a:rPr lang="en-US" altLang="zh-CN" sz="2000"/>
              <a:t> </a:t>
            </a:r>
            <a:r>
              <a:rPr lang="zh-CN" altLang="en-US" sz="2000"/>
              <a:t>就可以控制按钮，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并且 </a:t>
            </a:r>
            <a:r>
              <a:rPr lang="en-US" altLang="zh-CN" sz="1400"/>
              <a:t>LV_KEY_ENTER</a:t>
            </a:r>
            <a:r>
              <a:rPr lang="en-US" altLang="zh-CN" sz="2000"/>
              <a:t> </a:t>
            </a:r>
            <a:r>
              <a:rPr lang="zh-CN" altLang="en-US" sz="2000"/>
              <a:t>可以触发 </a:t>
            </a:r>
            <a:r>
              <a:rPr lang="en-US" altLang="zh-CN" sz="1400"/>
              <a:t>LV_EVENT_PRESSED/PRESSING/RELEASED</a:t>
            </a:r>
            <a:r>
              <a:rPr lang="en-US" altLang="zh-CN" sz="2000"/>
              <a:t> </a:t>
            </a:r>
            <a:r>
              <a:rPr lang="zh-CN" altLang="en-US" sz="2000"/>
              <a:t>等事件类型。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406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为什么按钮和基础对象的默认样式不一样？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39"/>
            <a:ext cx="10515600" cy="3635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zh-CN" altLang="en-US" sz="2000"/>
              <a:t>前面说到，按钮是和基础对象最像的部件。与基础对象相比，按钮没有新的功能，只是默认的样式和基础对象不一样。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为什么会不一样呢？我们看到他们的创建接口都是一样的，是在什么时候、哪里决定了他们不一样的样式呢？</a:t>
            </a:r>
            <a:endParaRPr lang="en-US" altLang="zh-CN" sz="2000"/>
          </a:p>
          <a:p>
            <a:pPr>
              <a:lnSpc>
                <a:spcPct val="100000"/>
              </a:lnSpc>
            </a:pPr>
            <a:r>
              <a:rPr lang="zh-CN" altLang="en-US" sz="2000"/>
              <a:t>这要从</a:t>
            </a:r>
            <a:r>
              <a:rPr lang="en-US" altLang="zh-CN" sz="2000"/>
              <a:t>lvgl</a:t>
            </a:r>
            <a:r>
              <a:rPr lang="zh-CN" altLang="en-US" sz="2000"/>
              <a:t>默认的主题样式说起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67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E7444EB-43E2-487E-BD80-F07E80E30907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默认主题的初始化和应用过程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A73E57-7FC7-4FED-9D27-39F223064D4B}"/>
              </a:ext>
            </a:extLst>
          </p:cNvPr>
          <p:cNvSpPr txBox="1">
            <a:spLocks/>
          </p:cNvSpPr>
          <p:nvPr/>
        </p:nvSpPr>
        <p:spPr>
          <a:xfrm>
            <a:off x="926432" y="2237440"/>
            <a:ext cx="8420099" cy="3635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lv_disp_drv_register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lv_theme_default_init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	style_init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	theme.apply_cb = theme_apply;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-----------------------------------------------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lv_xxx_create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lv_obj_class_init_obj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	lv_theme_apply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/>
              <a:t>			apply_theme(th, obj);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288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祝学习顺利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568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171</cp:revision>
  <dcterms:created xsi:type="dcterms:W3CDTF">2021-12-07T11:03:38Z</dcterms:created>
  <dcterms:modified xsi:type="dcterms:W3CDTF">2022-01-20T11:06:03Z</dcterms:modified>
</cp:coreProperties>
</file>