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8.2/widgets/core/roller.html" TargetMode="External"/><Relationship Id="rId2" Type="http://schemas.openxmlformats.org/officeDocument/2006/relationships/hyperlink" Target="http://lvgl.100ask.net/8.2/widgets/core/roller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lvgl.io/master/widgets/core/roller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lvgl.io/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forums.100ask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00ask.taobao.com/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3-7_</a:t>
            </a:r>
            <a:r>
              <a:rPr lang="zh-CN" altLang="en-US"/>
              <a:t>滚轮</a:t>
            </a:r>
            <a:r>
              <a:rPr lang="en-US" altLang="zh-CN"/>
              <a:t>(lv_roller)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err="1"/>
              <a:t>lv</a:t>
            </a:r>
            <a:r>
              <a:rPr lang="en-US" altLang="zh-CN"/>
              <a:t>_roller</a:t>
            </a:r>
            <a:r>
              <a:rPr lang="zh-CN" altLang="en-US"/>
              <a:t>文档</a:t>
            </a:r>
            <a:r>
              <a:rPr lang="zh-CN" altLang="en-US" dirty="0"/>
              <a:t>地址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/>
              <a:t>： </a:t>
            </a:r>
            <a:r>
              <a:rPr lang="en-US" altLang="zh-CN" sz="2000">
                <a:hlinkClick r:id="rId2"/>
              </a:rPr>
              <a:t>http://lvgl.100ask.net/8.2/widgets/core/roller.html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 dirty="0"/>
              <a:t>官方英文原版</a:t>
            </a:r>
            <a:r>
              <a:rPr lang="en-US" altLang="zh-CN" sz="2000" dirty="0"/>
              <a:t>(v8.2</a:t>
            </a:r>
            <a:r>
              <a:rPr lang="en-US" altLang="zh-CN" sz="2000"/>
              <a:t>) </a:t>
            </a:r>
            <a:r>
              <a:rPr lang="zh-CN" altLang="en-US" sz="2000"/>
              <a:t>：</a:t>
            </a:r>
            <a:r>
              <a:rPr lang="en-US" altLang="zh-CN" sz="2000">
                <a:hlinkClick r:id="rId3"/>
              </a:rPr>
              <a:t>https://docs.lvgl.io/8.2/widgets/core/roller.html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 dirty="0"/>
              <a:t>官方最新版本</a:t>
            </a:r>
            <a:r>
              <a:rPr lang="en-US" altLang="zh-CN" sz="2000" dirty="0"/>
              <a:t>(latest</a:t>
            </a:r>
            <a:r>
              <a:rPr lang="en-US" altLang="zh-CN" sz="2000"/>
              <a:t>) </a:t>
            </a:r>
            <a:r>
              <a:rPr lang="zh-CN" altLang="en-US" sz="2000"/>
              <a:t>：</a:t>
            </a:r>
            <a:r>
              <a:rPr lang="en-US" altLang="zh-CN" sz="2000">
                <a:hlinkClick r:id="rId4"/>
              </a:rPr>
              <a:t>https://docs.lvgl.io/master/widgets/core/roller.html</a:t>
            </a:r>
            <a:endParaRPr lang="en-US" altLang="zh-CN" sz="2000"/>
          </a:p>
          <a:p>
            <a:pPr>
              <a:lnSpc>
                <a:spcPct val="10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F8D51-6E89-45F4-A7EF-F5A4DC17D999}"/>
              </a:ext>
            </a:extLst>
          </p:cNvPr>
          <p:cNvSpPr txBox="1"/>
          <p:nvPr/>
        </p:nvSpPr>
        <p:spPr>
          <a:xfrm>
            <a:off x="0" y="5680268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LVGL</a:t>
            </a:r>
            <a:r>
              <a:rPr lang="zh-CN" altLang="en-US" sz="1400">
                <a:hlinkClick r:id="rId3"/>
              </a:rPr>
              <a:t>官方文档：</a:t>
            </a:r>
            <a:r>
              <a:rPr lang="en-US" altLang="zh-CN" sz="140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DE639-C71B-477E-94E6-E06BCECB3996}"/>
              </a:ext>
            </a:extLst>
          </p:cNvPr>
          <p:cNvSpPr txBox="1"/>
          <p:nvPr/>
        </p:nvSpPr>
        <p:spPr>
          <a:xfrm>
            <a:off x="-16778" y="6128295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4"/>
              </a:rPr>
              <a:t>百问网</a:t>
            </a:r>
            <a:r>
              <a:rPr lang="en-US" altLang="zh-CN" sz="1400">
                <a:hlinkClick r:id="rId4"/>
              </a:rPr>
              <a:t>LVGL</a:t>
            </a:r>
            <a:r>
              <a:rPr lang="zh-CN" altLang="en-US" sz="1400">
                <a:hlinkClick r:id="rId4"/>
              </a:rPr>
              <a:t>中文站点：</a:t>
            </a:r>
            <a:r>
              <a:rPr lang="en-US" altLang="zh-CN" sz="1400">
                <a:hlinkClick r:id="rId4"/>
              </a:rPr>
              <a:t>http</a:t>
            </a:r>
            <a:r>
              <a:rPr lang="en-US" altLang="zh-CN" sz="1400" dirty="0">
                <a:hlinkClick r:id="rId4"/>
              </a:rPr>
              <a:t>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4997-17A4-4DE0-B4A7-C2F02412319D}"/>
              </a:ext>
            </a:extLst>
          </p:cNvPr>
          <p:cNvSpPr txBox="1"/>
          <p:nvPr/>
        </p:nvSpPr>
        <p:spPr>
          <a:xfrm>
            <a:off x="4460" y="5472012"/>
            <a:ext cx="41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5"/>
              </a:rPr>
              <a:t>LVGL</a:t>
            </a:r>
            <a:r>
              <a:rPr lang="zh-CN" altLang="en-US" sz="1400">
                <a:hlinkClick r:id="rId5"/>
              </a:rPr>
              <a:t>官网：https</a:t>
            </a:r>
            <a:r>
              <a:rPr lang="zh-CN" altLang="en-US" sz="1400" dirty="0">
                <a:hlinkClick r:id="rId5"/>
              </a:rPr>
              <a:t>://lvgl.io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2C4B4-F5B4-441B-8091-C6F95C021DA4}"/>
              </a:ext>
            </a:extLst>
          </p:cNvPr>
          <p:cNvSpPr txBox="1"/>
          <p:nvPr/>
        </p:nvSpPr>
        <p:spPr>
          <a:xfrm>
            <a:off x="-18854" y="6576322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6"/>
              </a:rPr>
              <a:t>百问网淘宝店铺：</a:t>
            </a:r>
            <a:r>
              <a:rPr lang="en-US" altLang="zh-CN" sz="1400">
                <a:hlinkClick r:id="rId6"/>
              </a:rPr>
              <a:t>https://100ask.taobao.com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B8E57-16C0-4B2F-A180-04A8983984B5}"/>
              </a:ext>
            </a:extLst>
          </p:cNvPr>
          <p:cNvSpPr txBox="1"/>
          <p:nvPr/>
        </p:nvSpPr>
        <p:spPr>
          <a:xfrm>
            <a:off x="-20957" y="6351288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7"/>
              </a:rPr>
              <a:t>百问网论坛：</a:t>
            </a:r>
            <a:r>
              <a:rPr lang="en-US" altLang="zh-CN" sz="1400">
                <a:hlinkClick r:id="rId7"/>
              </a:rPr>
              <a:t>https://forums.100ask.net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9812C-0D57-4341-9796-A3B69A4D07EF}"/>
              </a:ext>
            </a:extLst>
          </p:cNvPr>
          <p:cNvSpPr txBox="1"/>
          <p:nvPr/>
        </p:nvSpPr>
        <p:spPr>
          <a:xfrm>
            <a:off x="0" y="5890815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7"/>
              </a:rPr>
              <a:t>LVGL</a:t>
            </a:r>
            <a:r>
              <a:rPr lang="zh-CN" altLang="en-US" sz="1400">
                <a:hlinkClick r:id="rId7"/>
              </a:rPr>
              <a:t>官方论坛：</a:t>
            </a:r>
            <a:r>
              <a:rPr lang="en-US" altLang="zh-CN" sz="1400">
                <a:hlinkClick r:id="rId8"/>
              </a:rPr>
              <a:t>https://forum.lvgl.io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181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199</cp:revision>
  <dcterms:created xsi:type="dcterms:W3CDTF">2021-12-07T11:03:38Z</dcterms:created>
  <dcterms:modified xsi:type="dcterms:W3CDTF">2022-03-23T09:29:34Z</dcterms:modified>
</cp:coreProperties>
</file>