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77080"/>
            <a:ext cx="9073008" cy="553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692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37560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17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9370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全屏显示(4:3)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2020-02-15T09:47:10Z</dcterms:created>
  <dcterms:modified xsi:type="dcterms:W3CDTF">2020-02-15T10:03:52Z</dcterms:modified>
</cp:coreProperties>
</file>