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82" r:id="rId4"/>
    <p:sldId id="284" r:id="rId5"/>
    <p:sldId id="285" r:id="rId6"/>
    <p:sldId id="286" r:id="rId7"/>
    <p:sldId id="287" r:id="rId8"/>
    <p:sldId id="293" r:id="rId9"/>
    <p:sldId id="288" r:id="rId10"/>
    <p:sldId id="289" r:id="rId11"/>
    <p:sldId id="290" r:id="rId12"/>
    <p:sldId id="291" r:id="rId13"/>
    <p:sldId id="294" r:id="rId14"/>
    <p:sldId id="292" r:id="rId15"/>
    <p:sldId id="295" r:id="rId16"/>
    <p:sldId id="296" r:id="rId17"/>
    <p:sldId id="283" r:id="rId18"/>
    <p:sldId id="274" r:id="rId19"/>
    <p:sldId id="297" r:id="rId20"/>
    <p:sldId id="298" r:id="rId21"/>
    <p:sldId id="299" r:id="rId22"/>
    <p:sldId id="30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3.6 Web</a:t>
            </a:r>
            <a:r>
              <a:rPr lang="zh-CN" altLang="en-US" sz="3600" dirty="0" smtClean="0"/>
              <a:t>安全测试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跨站脚本（</a:t>
            </a:r>
            <a:r>
              <a:rPr lang="en-US" altLang="zh-CN" dirty="0"/>
              <a:t> XSS </a:t>
            </a:r>
            <a:r>
              <a:rPr lang="zh-CN" altLang="en-US" sz="3600" dirty="0" smtClean="0"/>
              <a:t>）漏洞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2463" y="1075169"/>
            <a:ext cx="10515600" cy="49307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找输入点与输出点：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en-US" altLang="zh-CN" dirty="0" smtClean="0"/>
              <a:t>	</a:t>
            </a:r>
            <a:r>
              <a:rPr lang="zh-CN" altLang="en-US" dirty="0"/>
              <a:t>将输出内容写在</a:t>
            </a:r>
            <a:r>
              <a:rPr lang="en-US" altLang="zh-CN" dirty="0"/>
              <a:t>value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&lt;input type = “text”  name = “content</a:t>
            </a:r>
            <a:r>
              <a:rPr lang="zh-CN" altLang="en-US" dirty="0" smtClean="0"/>
              <a:t>”</a:t>
            </a:r>
            <a:r>
              <a:rPr lang="en-US" altLang="zh-CN" dirty="0" smtClean="0"/>
              <a:t>value = “&lt;script&gt;alert(1)&lt;/script&gt;” /&gt;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不能被执行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928" y="3799642"/>
            <a:ext cx="6955206" cy="10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存储型</a:t>
            </a:r>
            <a:r>
              <a:rPr lang="en-US" altLang="zh-CN" dirty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60000"/>
              </a:lnSpc>
            </a:pPr>
            <a:r>
              <a:rPr lang="zh-CN" altLang="en-US" dirty="0"/>
              <a:t>闭合</a:t>
            </a:r>
            <a:r>
              <a:rPr lang="en-US" altLang="zh-CN" dirty="0"/>
              <a:t>input</a:t>
            </a:r>
            <a:r>
              <a:rPr lang="zh-CN" altLang="en-US" dirty="0"/>
              <a:t>标签，使输出内容不在</a:t>
            </a:r>
            <a:r>
              <a:rPr lang="en-US" altLang="zh-CN" dirty="0"/>
              <a:t>value</a:t>
            </a:r>
            <a:r>
              <a:rPr lang="zh-CN" altLang="en-US" dirty="0"/>
              <a:t>属性中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input type = “text”  name = “content</a:t>
            </a:r>
            <a:r>
              <a:rPr lang="zh-CN" altLang="en-US" dirty="0"/>
              <a:t>”</a:t>
            </a:r>
            <a:r>
              <a:rPr lang="en-US" altLang="zh-CN" dirty="0"/>
              <a:t>value = </a:t>
            </a:r>
            <a:r>
              <a:rPr lang="en-US" altLang="zh-CN" dirty="0" smtClean="0"/>
              <a:t>“ ”/&gt; &lt;</a:t>
            </a:r>
            <a:r>
              <a:rPr lang="en-US" altLang="zh-CN" dirty="0"/>
              <a:t>script&gt;alert(1)&lt;/script&gt;” /&gt;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690" y="3378064"/>
            <a:ext cx="4295238" cy="2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测试存储型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773" y="1102879"/>
            <a:ext cx="9027391" cy="4930775"/>
          </a:xfrm>
        </p:spPr>
        <p:txBody>
          <a:bodyPr/>
          <a:lstStyle/>
          <a:p>
            <a:r>
              <a:rPr lang="zh-CN" altLang="en-US" dirty="0" smtClean="0"/>
              <a:t>在网站输入框中输入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&lt;script&gt;alert(</a:t>
            </a:r>
            <a:r>
              <a:rPr lang="en-US" altLang="zh-CN" dirty="0" err="1" smtClean="0"/>
              <a:t>document.cookie</a:t>
            </a:r>
            <a:r>
              <a:rPr lang="en-US" altLang="zh-CN" dirty="0" smtClean="0"/>
              <a:t>)&lt;/script&gt;                            </a:t>
            </a:r>
          </a:p>
          <a:p>
            <a:pPr lvl="1"/>
            <a:r>
              <a:rPr lang="en-US" altLang="zh-CN" dirty="0" smtClean="0"/>
              <a:t>/&gt; &lt;</a:t>
            </a:r>
            <a:r>
              <a:rPr lang="en-US" altLang="zh-CN" dirty="0"/>
              <a:t>script&gt;alert(</a:t>
            </a:r>
            <a:r>
              <a:rPr lang="en-US" altLang="zh-CN" dirty="0" err="1"/>
              <a:t>document.cookie</a:t>
            </a:r>
            <a:r>
              <a:rPr lang="en-US" altLang="zh-CN" dirty="0"/>
              <a:t>)&lt;/script&gt;</a:t>
            </a:r>
            <a:endParaRPr lang="zh-CN" altLang="en-US" dirty="0"/>
          </a:p>
          <a:p>
            <a:pPr lvl="1"/>
            <a:r>
              <a:rPr lang="en-US" altLang="zh-CN" dirty="0" smtClean="0"/>
              <a:t>&lt;/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”&gt;&lt;</a:t>
            </a:r>
            <a:r>
              <a:rPr lang="en-US" altLang="zh-CN" dirty="0"/>
              <a:t>script&gt;alert(</a:t>
            </a:r>
            <a:r>
              <a:rPr lang="en-US" altLang="zh-CN" dirty="0" err="1"/>
              <a:t>document.cookie</a:t>
            </a:r>
            <a:r>
              <a:rPr lang="en-US" altLang="zh-CN" dirty="0"/>
              <a:t>)&lt;/script&gt;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825347" y="1767896"/>
            <a:ext cx="2951018" cy="2069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普通注入</a:t>
            </a:r>
            <a:endParaRPr lang="en-US" altLang="zh-CN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闭合标签注入</a:t>
            </a:r>
            <a:endParaRPr lang="en-US" altLang="zh-CN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闭合标签注入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33338"/>
          <a:stretch/>
        </p:blipFill>
        <p:spPr>
          <a:xfrm>
            <a:off x="2793471" y="3782291"/>
            <a:ext cx="7685714" cy="29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 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DOM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Document Object Model</a:t>
            </a:r>
          </a:p>
          <a:p>
            <a:r>
              <a:rPr lang="en-US" altLang="zh-CN" dirty="0" smtClean="0"/>
              <a:t>DOM XSS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可以允许程序和脚本动态地访问和更新文档的内容、结构和样式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2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 XSS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document.URL;      //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获取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index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document.URL.indexOf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(“content=”) + 4;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par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temp.substring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(index);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decodeURI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(par));    //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输入获取内容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如果输入的内容中包含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&lt;script&gt;alert(/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xss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)&lt;/script&gt;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就会产生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XSS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漏洞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3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检测方式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手工检测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自动检测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4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手工检测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输入一些敏感字符，如“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、’、（）”，提交后查看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源代码，看这些是否被转义</a:t>
            </a:r>
            <a:endParaRPr lang="en-US" altLang="zh-CN" dirty="0" smtClean="0"/>
          </a:p>
          <a:p>
            <a:r>
              <a:rPr lang="zh-CN" altLang="en-US" dirty="0" smtClean="0"/>
              <a:t>全自动检测</a:t>
            </a:r>
            <a:r>
              <a:rPr lang="en-US" altLang="zh-CN" dirty="0" smtClean="0"/>
              <a:t>XSS</a:t>
            </a:r>
          </a:p>
          <a:p>
            <a:pPr lvl="1"/>
            <a:r>
              <a:rPr lang="zh-CN" altLang="en-US" i="1" dirty="0" smtClean="0"/>
              <a:t>扫描工具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216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XSS</a:t>
            </a:r>
          </a:p>
          <a:p>
            <a:r>
              <a:rPr lang="en-US" altLang="zh-CN" dirty="0"/>
              <a:t>XSS</a:t>
            </a:r>
            <a:r>
              <a:rPr lang="zh-CN" altLang="en-US" dirty="0"/>
              <a:t>原理解析</a:t>
            </a:r>
            <a:endParaRPr lang="en-US" altLang="zh-CN" dirty="0"/>
          </a:p>
          <a:p>
            <a:r>
              <a:rPr lang="zh-CN" altLang="en-US" dirty="0"/>
              <a:t>怎样测试</a:t>
            </a:r>
            <a:r>
              <a:rPr lang="en-US" altLang="zh-CN" dirty="0"/>
              <a:t>XSS</a:t>
            </a:r>
            <a:r>
              <a:rPr lang="zh-CN" altLang="en-US" dirty="0"/>
              <a:t>漏洞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4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71" y="1533762"/>
            <a:ext cx="8542857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XSS</a:t>
            </a:r>
          </a:p>
          <a:p>
            <a:r>
              <a:rPr lang="en-US" altLang="zh-CN" dirty="0" smtClean="0"/>
              <a:t>XSS</a:t>
            </a:r>
            <a:r>
              <a:rPr lang="zh-CN" altLang="en-US" dirty="0" smtClean="0"/>
              <a:t>原理解析</a:t>
            </a:r>
            <a:endParaRPr lang="en-US" altLang="zh-CN" dirty="0" smtClean="0"/>
          </a:p>
          <a:p>
            <a:r>
              <a:rPr lang="zh-CN" altLang="en-US" dirty="0" smtClean="0"/>
              <a:t>怎样测试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漏洞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86" y="1457571"/>
            <a:ext cx="8571428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50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76" y="1948047"/>
            <a:ext cx="8819048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51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76" y="1276619"/>
            <a:ext cx="9219048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2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XSS</a:t>
            </a:r>
            <a:r>
              <a:rPr lang="zh-CN" altLang="en-US" dirty="0" smtClean="0"/>
              <a:t>又叫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Cross Site Scripting</a:t>
            </a:r>
            <a:r>
              <a:rPr lang="zh-CN" altLang="en-US" dirty="0" smtClean="0"/>
              <a:t>），即跨站脚本攻击，指攻击者在网页中嵌入客户端脚本，通常是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编写的恶意代码，当用户使用浏览器被嵌入恶意代码的网页时，恶意代码将会在用户的浏览器上执行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XSS</a:t>
            </a:r>
            <a:r>
              <a:rPr lang="zh-CN" altLang="en-US" dirty="0"/>
              <a:t>原理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XSS</a:t>
            </a:r>
            <a:r>
              <a:rPr lang="zh-CN" altLang="en-US" dirty="0" smtClean="0"/>
              <a:t>可以做什么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获取用户的</a:t>
            </a:r>
            <a:r>
              <a:rPr lang="en-US" altLang="zh-CN" dirty="0" smtClean="0"/>
              <a:t>Cookie</a:t>
            </a:r>
          </a:p>
          <a:p>
            <a:pPr lvl="1"/>
            <a:r>
              <a:rPr lang="zh-CN" altLang="en-US" dirty="0" smtClean="0"/>
              <a:t>改变网页内容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URL</a:t>
            </a:r>
            <a:r>
              <a:rPr lang="zh-CN" altLang="en-US" dirty="0" smtClean="0"/>
              <a:t>调转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lvl="1"/>
            <a:r>
              <a:rPr lang="en-US" altLang="zh-CN" dirty="0" smtClean="0"/>
              <a:t>JavaScript</a:t>
            </a:r>
            <a:r>
              <a:rPr lang="zh-CN" altLang="en-US" dirty="0" smtClean="0"/>
              <a:t>能做到什么效果，</a:t>
            </a:r>
            <a:r>
              <a:rPr lang="en-US" altLang="zh-CN" dirty="0" smtClean="0"/>
              <a:t>XSS</a:t>
            </a:r>
            <a:r>
              <a:rPr lang="zh-CN" altLang="en-US" dirty="0" smtClean="0"/>
              <a:t>的威力就有多大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88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XSS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反射型</a:t>
            </a:r>
            <a:r>
              <a:rPr lang="en-US" altLang="zh-CN" dirty="0" smtClean="0"/>
              <a:t>XSS</a:t>
            </a:r>
          </a:p>
          <a:p>
            <a:r>
              <a:rPr lang="zh-CN" altLang="en-US" dirty="0" smtClean="0"/>
              <a:t>存储型</a:t>
            </a:r>
            <a:r>
              <a:rPr lang="en-US" altLang="zh-CN" dirty="0" smtClean="0"/>
              <a:t>XSS</a:t>
            </a:r>
          </a:p>
          <a:p>
            <a:r>
              <a:rPr lang="en-US" altLang="zh-CN" dirty="0" smtClean="0"/>
              <a:t>DOM XSS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3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反射型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768599" y="2108200"/>
            <a:ext cx="1631043" cy="1515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254500" y="2311400"/>
            <a:ext cx="3378200" cy="27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632700" y="1409700"/>
            <a:ext cx="1104900" cy="394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服务器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3599" y="1485900"/>
            <a:ext cx="2315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访问带有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XSS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代码的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URL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22800" y="3340100"/>
            <a:ext cx="3064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将带有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XSS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代码的数据发给浏览器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77900" y="3543300"/>
            <a:ext cx="3143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解析带有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XSS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代码的数据，造成漏洞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/>
          <p:cNvCxnSpPr>
            <a:stCxn id="9" idx="1"/>
          </p:cNvCxnSpPr>
          <p:nvPr/>
        </p:nvCxnSpPr>
        <p:spPr>
          <a:xfrm flipH="1" flipV="1">
            <a:off x="4356100" y="3302000"/>
            <a:ext cx="3276600" cy="82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640609" y="5583382"/>
            <a:ext cx="9152082" cy="796635"/>
          </a:xfrm>
        </p:spPr>
        <p:txBody>
          <a:bodyPr/>
          <a:lstStyle/>
          <a:p>
            <a:r>
              <a:rPr lang="zh-CN" altLang="en-US" dirty="0" smtClean="0"/>
              <a:t>这个过程像一次反射，所以称为反射型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57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/>
      <p:bldP spid="15" grpId="0"/>
      <p:bldP spid="17" grpId="0"/>
      <p:bldP spid="2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反射型</a:t>
            </a:r>
            <a:r>
              <a:rPr lang="en-US" altLang="zh-CN" dirty="0" smtClean="0"/>
              <a:t>XSS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$username = $_GET[‘username’];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$username;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r>
              <a:rPr lang="zh-CN" altLang="en-US" dirty="0"/>
              <a:t>如果用户提交</a:t>
            </a:r>
            <a:r>
              <a:rPr lang="en-US" altLang="zh-CN" dirty="0" err="1"/>
              <a:t>xss.php?username</a:t>
            </a:r>
            <a:r>
              <a:rPr lang="en-US" altLang="zh-CN" dirty="0"/>
              <a:t> = HIM   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程序输出</a:t>
            </a:r>
            <a:r>
              <a:rPr lang="en-US" altLang="zh-CN" dirty="0" smtClean="0"/>
              <a:t>HIM</a:t>
            </a:r>
          </a:p>
          <a:p>
            <a:r>
              <a:rPr lang="zh-CN" altLang="en-US" dirty="0" smtClean="0"/>
              <a:t>如果用户输入</a:t>
            </a:r>
            <a:r>
              <a:rPr lang="en-US" altLang="zh-CN" dirty="0" smtClean="0"/>
              <a:t>username = &lt;script&gt;XSS </a:t>
            </a:r>
            <a:r>
              <a:rPr lang="zh-CN" altLang="en-US" dirty="0" smtClean="0"/>
              <a:t>恶意代码</a:t>
            </a:r>
            <a:r>
              <a:rPr lang="en-US" altLang="zh-CN" dirty="0" smtClean="0"/>
              <a:t>&lt;/script&gt; </a:t>
            </a:r>
          </a:p>
          <a:p>
            <a:pPr lvl="1"/>
            <a:r>
              <a:rPr lang="zh-CN" altLang="en-US" dirty="0" smtClean="0"/>
              <a:t>造成反射型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漏洞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3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测试反射型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67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什么是存储型</a:t>
            </a:r>
            <a:r>
              <a:rPr lang="en-US" altLang="zh-CN" dirty="0" smtClean="0"/>
              <a:t>XSS</a:t>
            </a:r>
          </a:p>
          <a:p>
            <a:pPr lvl="1"/>
            <a:r>
              <a:rPr lang="zh-CN" altLang="en-US" dirty="0" smtClean="0"/>
              <a:t>当用户提交一段</a:t>
            </a:r>
            <a:r>
              <a:rPr lang="en-US" altLang="zh-CN" dirty="0" smtClean="0"/>
              <a:t>XSS</a:t>
            </a:r>
            <a:r>
              <a:rPr lang="zh-CN" altLang="en-US" dirty="0" smtClean="0"/>
              <a:t>代码后，被服务器端接收并存储，当攻击者再次访问某个页面时，这段</a:t>
            </a:r>
            <a:r>
              <a:rPr lang="en-US" altLang="zh-CN" dirty="0" smtClean="0"/>
              <a:t>XSS</a:t>
            </a:r>
            <a:r>
              <a:rPr lang="zh-CN" altLang="en-US" dirty="0" smtClean="0"/>
              <a:t>代码被程序读出来响应给浏览器，造成</a:t>
            </a:r>
            <a:r>
              <a:rPr lang="en-US" altLang="zh-CN" dirty="0" smtClean="0"/>
              <a:t>XSS</a:t>
            </a:r>
            <a:r>
              <a:rPr lang="zh-CN" altLang="en-US" dirty="0" smtClean="0"/>
              <a:t>跨站攻击</a:t>
            </a:r>
            <a:endParaRPr lang="en-US" altLang="zh-CN" dirty="0" smtClean="0"/>
          </a:p>
          <a:p>
            <a:r>
              <a:rPr lang="zh-CN" altLang="en-US" dirty="0" smtClean="0"/>
              <a:t>什么情况容易出现存储型</a:t>
            </a:r>
            <a:r>
              <a:rPr lang="en-US" altLang="zh-CN" dirty="0" smtClean="0"/>
              <a:t>XSS</a:t>
            </a:r>
          </a:p>
          <a:p>
            <a:pPr lvl="1"/>
            <a:r>
              <a:rPr lang="zh-CN" altLang="en-US" dirty="0" smtClean="0"/>
              <a:t>运行用户存储数据的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6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764</TotalTime>
  <Words>410</Words>
  <Application>Microsoft Office PowerPoint</Application>
  <PresentationFormat>宽屏</PresentationFormat>
  <Paragraphs>86</Paragraphs>
  <Slides>22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楷体</vt:lpstr>
      <vt:lpstr>宋体</vt:lpstr>
      <vt:lpstr>Arial</vt:lpstr>
      <vt:lpstr>Calibri</vt:lpstr>
      <vt:lpstr>Consolas</vt:lpstr>
      <vt:lpstr>Times New Roman</vt:lpstr>
      <vt:lpstr>Wingdings</vt:lpstr>
      <vt:lpstr>Office 主题</vt:lpstr>
      <vt:lpstr>Web 系统测试</vt:lpstr>
      <vt:lpstr>目 录</vt:lpstr>
      <vt:lpstr>什么是XSS</vt:lpstr>
      <vt:lpstr>XSS原理解析</vt:lpstr>
      <vt:lpstr>XSS类型</vt:lpstr>
      <vt:lpstr>反射型XSS</vt:lpstr>
      <vt:lpstr>反射型XSS举例</vt:lpstr>
      <vt:lpstr>测试反射型XSS</vt:lpstr>
      <vt:lpstr>存储型XSS</vt:lpstr>
      <vt:lpstr>存储型XSS</vt:lpstr>
      <vt:lpstr>存储型XSS</vt:lpstr>
      <vt:lpstr>测试存储型XSS</vt:lpstr>
      <vt:lpstr>DOM XSS</vt:lpstr>
      <vt:lpstr>DOM XSS</vt:lpstr>
      <vt:lpstr>检测XSS</vt:lpstr>
      <vt:lpstr>检测XSS</vt:lpstr>
      <vt:lpstr>总结</vt:lpstr>
      <vt:lpstr>Question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74</cp:revision>
  <dcterms:created xsi:type="dcterms:W3CDTF">2018-07-18T03:20:47Z</dcterms:created>
  <dcterms:modified xsi:type="dcterms:W3CDTF">2018-10-14T10:56:37Z</dcterms:modified>
</cp:coreProperties>
</file>