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9" r:id="rId2"/>
    <p:sldId id="283" r:id="rId3"/>
    <p:sldId id="287" r:id="rId4"/>
    <p:sldId id="262" r:id="rId5"/>
    <p:sldId id="273" r:id="rId6"/>
    <p:sldId id="263" r:id="rId7"/>
    <p:sldId id="261" r:id="rId8"/>
    <p:sldId id="271" r:id="rId9"/>
    <p:sldId id="286" r:id="rId10"/>
    <p:sldId id="280" r:id="rId11"/>
    <p:sldId id="265" r:id="rId12"/>
    <p:sldId id="269" r:id="rId13"/>
    <p:sldId id="270" r:id="rId14"/>
    <p:sldId id="266" r:id="rId15"/>
    <p:sldId id="285" r:id="rId16"/>
    <p:sldId id="272" r:id="rId17"/>
    <p:sldId id="268" r:id="rId18"/>
    <p:sldId id="281" r:id="rId19"/>
    <p:sldId id="264" r:id="rId20"/>
    <p:sldId id="284" r:id="rId21"/>
    <p:sldId id="260" r:id="rId22"/>
    <p:sldId id="267" r:id="rId23"/>
    <p:sldId id="279" r:id="rId24"/>
    <p:sldId id="276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5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0" y="1998664"/>
            <a:ext cx="12192000" cy="2592387"/>
          </a:xfrm>
          <a:custGeom>
            <a:avLst/>
            <a:gdLst>
              <a:gd name="connsiteX0" fmla="*/ 0 w 12192000"/>
              <a:gd name="connsiteY0" fmla="*/ 0 h 2592387"/>
              <a:gd name="connsiteX1" fmla="*/ 12192000 w 12192000"/>
              <a:gd name="connsiteY1" fmla="*/ 0 h 2592387"/>
              <a:gd name="connsiteX2" fmla="*/ 12192000 w 12192000"/>
              <a:gd name="connsiteY2" fmla="*/ 2592387 h 2592387"/>
              <a:gd name="connsiteX3" fmla="*/ 0 w 12192000"/>
              <a:gd name="connsiteY3" fmla="*/ 2592387 h 259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92387">
                <a:moveTo>
                  <a:pt x="0" y="0"/>
                </a:moveTo>
                <a:lnTo>
                  <a:pt x="12192000" y="0"/>
                </a:lnTo>
                <a:lnTo>
                  <a:pt x="12192000" y="2592387"/>
                </a:lnTo>
                <a:lnTo>
                  <a:pt x="0" y="2592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>
            <a:spLocks noGrp="1"/>
          </p:cNvSpPr>
          <p:nvPr>
            <p:ph type="pic" sz="quarter" idx="10"/>
          </p:nvPr>
        </p:nvSpPr>
        <p:spPr>
          <a:xfrm>
            <a:off x="2127621" y="2007590"/>
            <a:ext cx="2784764" cy="2784764"/>
          </a:xfrm>
          <a:custGeom>
            <a:avLst/>
            <a:gdLst>
              <a:gd name="connsiteX0" fmla="*/ 1392382 w 2784764"/>
              <a:gd name="connsiteY0" fmla="*/ 0 h 2784764"/>
              <a:gd name="connsiteX1" fmla="*/ 2784764 w 2784764"/>
              <a:gd name="connsiteY1" fmla="*/ 1392382 h 2784764"/>
              <a:gd name="connsiteX2" fmla="*/ 1392382 w 2784764"/>
              <a:gd name="connsiteY2" fmla="*/ 2784764 h 2784764"/>
              <a:gd name="connsiteX3" fmla="*/ 0 w 2784764"/>
              <a:gd name="connsiteY3" fmla="*/ 1392382 h 278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764" h="2784764">
                <a:moveTo>
                  <a:pt x="1392382" y="0"/>
                </a:moveTo>
                <a:lnTo>
                  <a:pt x="2784764" y="1392382"/>
                </a:lnTo>
                <a:lnTo>
                  <a:pt x="1392382" y="2784764"/>
                </a:lnTo>
                <a:lnTo>
                  <a:pt x="0" y="1392382"/>
                </a:lnTo>
                <a:close/>
              </a:path>
            </a:pathLst>
          </a:custGeom>
          <a:solidFill>
            <a:schemeClr val="bg1"/>
          </a:solidFill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>
            <a:spLocks noGrp="1"/>
          </p:cNvSpPr>
          <p:nvPr>
            <p:ph type="pic" sz="quarter" idx="10"/>
          </p:nvPr>
        </p:nvSpPr>
        <p:spPr>
          <a:xfrm>
            <a:off x="1933524" y="2377534"/>
            <a:ext cx="3514776" cy="2360796"/>
          </a:xfrm>
          <a:custGeom>
            <a:avLst/>
            <a:gdLst>
              <a:gd name="connsiteX0" fmla="*/ 0 w 3514776"/>
              <a:gd name="connsiteY0" fmla="*/ 0 h 2360796"/>
              <a:gd name="connsiteX1" fmla="*/ 3514776 w 3514776"/>
              <a:gd name="connsiteY1" fmla="*/ 0 h 2360796"/>
              <a:gd name="connsiteX2" fmla="*/ 3514776 w 3514776"/>
              <a:gd name="connsiteY2" fmla="*/ 2360796 h 2360796"/>
              <a:gd name="connsiteX3" fmla="*/ 0 w 3514776"/>
              <a:gd name="connsiteY3" fmla="*/ 2360796 h 236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4776" h="2360796">
                <a:moveTo>
                  <a:pt x="0" y="0"/>
                </a:moveTo>
                <a:lnTo>
                  <a:pt x="3514776" y="0"/>
                </a:lnTo>
                <a:lnTo>
                  <a:pt x="3514776" y="2360796"/>
                </a:lnTo>
                <a:lnTo>
                  <a:pt x="0" y="2360796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1"/>
          </p:nvPr>
        </p:nvSpPr>
        <p:spPr>
          <a:xfrm>
            <a:off x="6743701" y="2377534"/>
            <a:ext cx="3514776" cy="2360796"/>
          </a:xfrm>
          <a:custGeom>
            <a:avLst/>
            <a:gdLst>
              <a:gd name="connsiteX0" fmla="*/ 0 w 3514776"/>
              <a:gd name="connsiteY0" fmla="*/ 0 h 2360796"/>
              <a:gd name="connsiteX1" fmla="*/ 3514776 w 3514776"/>
              <a:gd name="connsiteY1" fmla="*/ 0 h 2360796"/>
              <a:gd name="connsiteX2" fmla="*/ 3514776 w 3514776"/>
              <a:gd name="connsiteY2" fmla="*/ 2360796 h 2360796"/>
              <a:gd name="connsiteX3" fmla="*/ 0 w 3514776"/>
              <a:gd name="connsiteY3" fmla="*/ 2360796 h 236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4776" h="2360796">
                <a:moveTo>
                  <a:pt x="0" y="0"/>
                </a:moveTo>
                <a:lnTo>
                  <a:pt x="3514776" y="0"/>
                </a:lnTo>
                <a:lnTo>
                  <a:pt x="3514776" y="2360796"/>
                </a:lnTo>
                <a:lnTo>
                  <a:pt x="0" y="2360796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>
            <a:spLocks noGrp="1"/>
          </p:cNvSpPr>
          <p:nvPr>
            <p:ph type="pic" sz="quarter" idx="10"/>
          </p:nvPr>
        </p:nvSpPr>
        <p:spPr>
          <a:xfrm>
            <a:off x="5648963" y="2073885"/>
            <a:ext cx="5277623" cy="3396313"/>
          </a:xfrm>
          <a:custGeom>
            <a:avLst/>
            <a:gdLst>
              <a:gd name="connsiteX0" fmla="*/ 1607919 w 5277623"/>
              <a:gd name="connsiteY0" fmla="*/ 2118233 h 3396313"/>
              <a:gd name="connsiteX1" fmla="*/ 2449386 w 5277623"/>
              <a:gd name="connsiteY1" fmla="*/ 2118233 h 3396313"/>
              <a:gd name="connsiteX2" fmla="*/ 2768905 w 5277623"/>
              <a:gd name="connsiteY2" fmla="*/ 2757273 h 3396313"/>
              <a:gd name="connsiteX3" fmla="*/ 2449386 w 5277623"/>
              <a:gd name="connsiteY3" fmla="*/ 3396313 h 3396313"/>
              <a:gd name="connsiteX4" fmla="*/ 1607919 w 5277623"/>
              <a:gd name="connsiteY4" fmla="*/ 3396313 h 3396313"/>
              <a:gd name="connsiteX5" fmla="*/ 1288399 w 5277623"/>
              <a:gd name="connsiteY5" fmla="*/ 2757273 h 3396313"/>
              <a:gd name="connsiteX6" fmla="*/ 4116637 w 5277623"/>
              <a:gd name="connsiteY6" fmla="*/ 2102903 h 3396313"/>
              <a:gd name="connsiteX7" fmla="*/ 4958103 w 5277623"/>
              <a:gd name="connsiteY7" fmla="*/ 2102903 h 3396313"/>
              <a:gd name="connsiteX8" fmla="*/ 5277623 w 5277623"/>
              <a:gd name="connsiteY8" fmla="*/ 2741943 h 3396313"/>
              <a:gd name="connsiteX9" fmla="*/ 4958103 w 5277623"/>
              <a:gd name="connsiteY9" fmla="*/ 3380983 h 3396313"/>
              <a:gd name="connsiteX10" fmla="*/ 4116637 w 5277623"/>
              <a:gd name="connsiteY10" fmla="*/ 3380983 h 3396313"/>
              <a:gd name="connsiteX11" fmla="*/ 3797116 w 5277623"/>
              <a:gd name="connsiteY11" fmla="*/ 2741943 h 3396313"/>
              <a:gd name="connsiteX12" fmla="*/ 2864649 w 5277623"/>
              <a:gd name="connsiteY12" fmla="*/ 1414667 h 3396313"/>
              <a:gd name="connsiteX13" fmla="*/ 3706117 w 5277623"/>
              <a:gd name="connsiteY13" fmla="*/ 1414667 h 3396313"/>
              <a:gd name="connsiteX14" fmla="*/ 4025636 w 5277623"/>
              <a:gd name="connsiteY14" fmla="*/ 2053707 h 3396313"/>
              <a:gd name="connsiteX15" fmla="*/ 3706117 w 5277623"/>
              <a:gd name="connsiteY15" fmla="*/ 2692747 h 3396313"/>
              <a:gd name="connsiteX16" fmla="*/ 2864649 w 5277623"/>
              <a:gd name="connsiteY16" fmla="*/ 2692747 h 3396313"/>
              <a:gd name="connsiteX17" fmla="*/ 2545129 w 5277623"/>
              <a:gd name="connsiteY17" fmla="*/ 2053707 h 3396313"/>
              <a:gd name="connsiteX18" fmla="*/ 319521 w 5277623"/>
              <a:gd name="connsiteY18" fmla="*/ 1414667 h 3396313"/>
              <a:gd name="connsiteX19" fmla="*/ 1160987 w 5277623"/>
              <a:gd name="connsiteY19" fmla="*/ 1414667 h 3396313"/>
              <a:gd name="connsiteX20" fmla="*/ 1480507 w 5277623"/>
              <a:gd name="connsiteY20" fmla="*/ 2053707 h 3396313"/>
              <a:gd name="connsiteX21" fmla="*/ 1160987 w 5277623"/>
              <a:gd name="connsiteY21" fmla="*/ 2692747 h 3396313"/>
              <a:gd name="connsiteX22" fmla="*/ 319521 w 5277623"/>
              <a:gd name="connsiteY22" fmla="*/ 2692747 h 3396313"/>
              <a:gd name="connsiteX23" fmla="*/ 0 w 5277623"/>
              <a:gd name="connsiteY23" fmla="*/ 2053707 h 3396313"/>
              <a:gd name="connsiteX24" fmla="*/ 1600096 w 5277623"/>
              <a:gd name="connsiteY24" fmla="*/ 711118 h 3396313"/>
              <a:gd name="connsiteX25" fmla="*/ 2441563 w 5277623"/>
              <a:gd name="connsiteY25" fmla="*/ 711118 h 3396313"/>
              <a:gd name="connsiteX26" fmla="*/ 2761082 w 5277623"/>
              <a:gd name="connsiteY26" fmla="*/ 1350157 h 3396313"/>
              <a:gd name="connsiteX27" fmla="*/ 2441563 w 5277623"/>
              <a:gd name="connsiteY27" fmla="*/ 1989197 h 3396313"/>
              <a:gd name="connsiteX28" fmla="*/ 1600096 w 5277623"/>
              <a:gd name="connsiteY28" fmla="*/ 1989197 h 3396313"/>
              <a:gd name="connsiteX29" fmla="*/ 1280575 w 5277623"/>
              <a:gd name="connsiteY29" fmla="*/ 1350157 h 3396313"/>
              <a:gd name="connsiteX30" fmla="*/ 2861777 w 5277623"/>
              <a:gd name="connsiteY30" fmla="*/ 0 h 3396313"/>
              <a:gd name="connsiteX31" fmla="*/ 3703245 w 5277623"/>
              <a:gd name="connsiteY31" fmla="*/ 0 h 3396313"/>
              <a:gd name="connsiteX32" fmla="*/ 4022764 w 5277623"/>
              <a:gd name="connsiteY32" fmla="*/ 639040 h 3396313"/>
              <a:gd name="connsiteX33" fmla="*/ 3703245 w 5277623"/>
              <a:gd name="connsiteY33" fmla="*/ 1278080 h 3396313"/>
              <a:gd name="connsiteX34" fmla="*/ 2861777 w 5277623"/>
              <a:gd name="connsiteY34" fmla="*/ 1278080 h 3396313"/>
              <a:gd name="connsiteX35" fmla="*/ 2542257 w 5277623"/>
              <a:gd name="connsiteY35" fmla="*/ 639040 h 339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277623" h="3396313">
                <a:moveTo>
                  <a:pt x="1607919" y="2118233"/>
                </a:moveTo>
                <a:lnTo>
                  <a:pt x="2449386" y="2118233"/>
                </a:lnTo>
                <a:lnTo>
                  <a:pt x="2768905" y="2757273"/>
                </a:lnTo>
                <a:lnTo>
                  <a:pt x="2449386" y="3396313"/>
                </a:lnTo>
                <a:lnTo>
                  <a:pt x="1607919" y="3396313"/>
                </a:lnTo>
                <a:lnTo>
                  <a:pt x="1288399" y="2757273"/>
                </a:lnTo>
                <a:close/>
                <a:moveTo>
                  <a:pt x="4116637" y="2102903"/>
                </a:moveTo>
                <a:lnTo>
                  <a:pt x="4958103" y="2102903"/>
                </a:lnTo>
                <a:lnTo>
                  <a:pt x="5277623" y="2741943"/>
                </a:lnTo>
                <a:lnTo>
                  <a:pt x="4958103" y="3380983"/>
                </a:lnTo>
                <a:lnTo>
                  <a:pt x="4116637" y="3380983"/>
                </a:lnTo>
                <a:lnTo>
                  <a:pt x="3797116" y="2741943"/>
                </a:lnTo>
                <a:close/>
                <a:moveTo>
                  <a:pt x="2864649" y="1414667"/>
                </a:moveTo>
                <a:lnTo>
                  <a:pt x="3706117" y="1414667"/>
                </a:lnTo>
                <a:lnTo>
                  <a:pt x="4025636" y="2053707"/>
                </a:lnTo>
                <a:lnTo>
                  <a:pt x="3706117" y="2692747"/>
                </a:lnTo>
                <a:lnTo>
                  <a:pt x="2864649" y="2692747"/>
                </a:lnTo>
                <a:lnTo>
                  <a:pt x="2545129" y="2053707"/>
                </a:lnTo>
                <a:close/>
                <a:moveTo>
                  <a:pt x="319521" y="1414667"/>
                </a:moveTo>
                <a:lnTo>
                  <a:pt x="1160987" y="1414667"/>
                </a:lnTo>
                <a:lnTo>
                  <a:pt x="1480507" y="2053707"/>
                </a:lnTo>
                <a:lnTo>
                  <a:pt x="1160987" y="2692747"/>
                </a:lnTo>
                <a:lnTo>
                  <a:pt x="319521" y="2692747"/>
                </a:lnTo>
                <a:lnTo>
                  <a:pt x="0" y="2053707"/>
                </a:lnTo>
                <a:close/>
                <a:moveTo>
                  <a:pt x="1600096" y="711118"/>
                </a:moveTo>
                <a:lnTo>
                  <a:pt x="2441563" y="711118"/>
                </a:lnTo>
                <a:lnTo>
                  <a:pt x="2761082" y="1350157"/>
                </a:lnTo>
                <a:lnTo>
                  <a:pt x="2441563" y="1989197"/>
                </a:lnTo>
                <a:lnTo>
                  <a:pt x="1600096" y="1989197"/>
                </a:lnTo>
                <a:lnTo>
                  <a:pt x="1280575" y="1350157"/>
                </a:lnTo>
                <a:close/>
                <a:moveTo>
                  <a:pt x="2861777" y="0"/>
                </a:moveTo>
                <a:lnTo>
                  <a:pt x="3703245" y="0"/>
                </a:lnTo>
                <a:lnTo>
                  <a:pt x="4022764" y="639040"/>
                </a:lnTo>
                <a:lnTo>
                  <a:pt x="3703245" y="1278080"/>
                </a:lnTo>
                <a:lnTo>
                  <a:pt x="2861777" y="1278080"/>
                </a:lnTo>
                <a:lnTo>
                  <a:pt x="2542257" y="6390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1605417" y="3326130"/>
            <a:ext cx="1277030" cy="1277028"/>
          </a:xfrm>
          <a:custGeom>
            <a:avLst/>
            <a:gdLst>
              <a:gd name="connsiteX0" fmla="*/ 638515 w 1277030"/>
              <a:gd name="connsiteY0" fmla="*/ 0 h 1277028"/>
              <a:gd name="connsiteX1" fmla="*/ 1277030 w 1277030"/>
              <a:gd name="connsiteY1" fmla="*/ 638514 h 1277028"/>
              <a:gd name="connsiteX2" fmla="*/ 638515 w 1277030"/>
              <a:gd name="connsiteY2" fmla="*/ 1277028 h 1277028"/>
              <a:gd name="connsiteX3" fmla="*/ 0 w 1277030"/>
              <a:gd name="connsiteY3" fmla="*/ 638514 h 1277028"/>
              <a:gd name="connsiteX4" fmla="*/ 638515 w 1277030"/>
              <a:gd name="connsiteY4" fmla="*/ 0 h 12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030" h="1277028">
                <a:moveTo>
                  <a:pt x="638515" y="0"/>
                </a:moveTo>
                <a:cubicBezTo>
                  <a:pt x="991157" y="0"/>
                  <a:pt x="1277030" y="285872"/>
                  <a:pt x="1277030" y="638514"/>
                </a:cubicBezTo>
                <a:cubicBezTo>
                  <a:pt x="1277030" y="991156"/>
                  <a:pt x="991157" y="1277028"/>
                  <a:pt x="638515" y="1277028"/>
                </a:cubicBezTo>
                <a:cubicBezTo>
                  <a:pt x="285873" y="1277028"/>
                  <a:pt x="0" y="991156"/>
                  <a:pt x="0" y="638514"/>
                </a:cubicBezTo>
                <a:cubicBezTo>
                  <a:pt x="0" y="285872"/>
                  <a:pt x="285873" y="0"/>
                  <a:pt x="638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3531451" y="3326130"/>
            <a:ext cx="1277030" cy="1277028"/>
          </a:xfrm>
          <a:custGeom>
            <a:avLst/>
            <a:gdLst>
              <a:gd name="connsiteX0" fmla="*/ 638515 w 1277030"/>
              <a:gd name="connsiteY0" fmla="*/ 0 h 1277028"/>
              <a:gd name="connsiteX1" fmla="*/ 1277030 w 1277030"/>
              <a:gd name="connsiteY1" fmla="*/ 638514 h 1277028"/>
              <a:gd name="connsiteX2" fmla="*/ 638515 w 1277030"/>
              <a:gd name="connsiteY2" fmla="*/ 1277028 h 1277028"/>
              <a:gd name="connsiteX3" fmla="*/ 0 w 1277030"/>
              <a:gd name="connsiteY3" fmla="*/ 638514 h 1277028"/>
              <a:gd name="connsiteX4" fmla="*/ 638515 w 1277030"/>
              <a:gd name="connsiteY4" fmla="*/ 0 h 12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030" h="1277028">
                <a:moveTo>
                  <a:pt x="638515" y="0"/>
                </a:moveTo>
                <a:cubicBezTo>
                  <a:pt x="991157" y="0"/>
                  <a:pt x="1277030" y="285872"/>
                  <a:pt x="1277030" y="638514"/>
                </a:cubicBezTo>
                <a:cubicBezTo>
                  <a:pt x="1277030" y="991156"/>
                  <a:pt x="991157" y="1277028"/>
                  <a:pt x="638515" y="1277028"/>
                </a:cubicBezTo>
                <a:cubicBezTo>
                  <a:pt x="285873" y="1277028"/>
                  <a:pt x="0" y="991156"/>
                  <a:pt x="0" y="638514"/>
                </a:cubicBezTo>
                <a:cubicBezTo>
                  <a:pt x="0" y="285872"/>
                  <a:pt x="285873" y="0"/>
                  <a:pt x="638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5457485" y="3326130"/>
            <a:ext cx="1277030" cy="1277028"/>
          </a:xfrm>
          <a:custGeom>
            <a:avLst/>
            <a:gdLst>
              <a:gd name="connsiteX0" fmla="*/ 638515 w 1277030"/>
              <a:gd name="connsiteY0" fmla="*/ 0 h 1277028"/>
              <a:gd name="connsiteX1" fmla="*/ 1277030 w 1277030"/>
              <a:gd name="connsiteY1" fmla="*/ 638514 h 1277028"/>
              <a:gd name="connsiteX2" fmla="*/ 638515 w 1277030"/>
              <a:gd name="connsiteY2" fmla="*/ 1277028 h 1277028"/>
              <a:gd name="connsiteX3" fmla="*/ 0 w 1277030"/>
              <a:gd name="connsiteY3" fmla="*/ 638514 h 1277028"/>
              <a:gd name="connsiteX4" fmla="*/ 638515 w 1277030"/>
              <a:gd name="connsiteY4" fmla="*/ 0 h 12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030" h="1277028">
                <a:moveTo>
                  <a:pt x="638515" y="0"/>
                </a:moveTo>
                <a:cubicBezTo>
                  <a:pt x="991157" y="0"/>
                  <a:pt x="1277030" y="285872"/>
                  <a:pt x="1277030" y="638514"/>
                </a:cubicBezTo>
                <a:cubicBezTo>
                  <a:pt x="1277030" y="991156"/>
                  <a:pt x="991157" y="1277028"/>
                  <a:pt x="638515" y="1277028"/>
                </a:cubicBezTo>
                <a:cubicBezTo>
                  <a:pt x="285873" y="1277028"/>
                  <a:pt x="0" y="991156"/>
                  <a:pt x="0" y="638514"/>
                </a:cubicBezTo>
                <a:cubicBezTo>
                  <a:pt x="0" y="285872"/>
                  <a:pt x="285873" y="0"/>
                  <a:pt x="638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3"/>
          </p:nvPr>
        </p:nvSpPr>
        <p:spPr>
          <a:xfrm>
            <a:off x="7383519" y="3326130"/>
            <a:ext cx="1277030" cy="1277028"/>
          </a:xfrm>
          <a:custGeom>
            <a:avLst/>
            <a:gdLst>
              <a:gd name="connsiteX0" fmla="*/ 638515 w 1277030"/>
              <a:gd name="connsiteY0" fmla="*/ 0 h 1277028"/>
              <a:gd name="connsiteX1" fmla="*/ 1277030 w 1277030"/>
              <a:gd name="connsiteY1" fmla="*/ 638514 h 1277028"/>
              <a:gd name="connsiteX2" fmla="*/ 638515 w 1277030"/>
              <a:gd name="connsiteY2" fmla="*/ 1277028 h 1277028"/>
              <a:gd name="connsiteX3" fmla="*/ 0 w 1277030"/>
              <a:gd name="connsiteY3" fmla="*/ 638514 h 1277028"/>
              <a:gd name="connsiteX4" fmla="*/ 638515 w 1277030"/>
              <a:gd name="connsiteY4" fmla="*/ 0 h 12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030" h="1277028">
                <a:moveTo>
                  <a:pt x="638515" y="0"/>
                </a:moveTo>
                <a:cubicBezTo>
                  <a:pt x="991157" y="0"/>
                  <a:pt x="1277030" y="285872"/>
                  <a:pt x="1277030" y="638514"/>
                </a:cubicBezTo>
                <a:cubicBezTo>
                  <a:pt x="1277030" y="991156"/>
                  <a:pt x="991157" y="1277028"/>
                  <a:pt x="638515" y="1277028"/>
                </a:cubicBezTo>
                <a:cubicBezTo>
                  <a:pt x="285873" y="1277028"/>
                  <a:pt x="0" y="991156"/>
                  <a:pt x="0" y="638514"/>
                </a:cubicBezTo>
                <a:cubicBezTo>
                  <a:pt x="0" y="285872"/>
                  <a:pt x="285873" y="0"/>
                  <a:pt x="638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/>
          <p:cNvSpPr>
            <a:spLocks noGrp="1"/>
          </p:cNvSpPr>
          <p:nvPr>
            <p:ph type="pic" sz="quarter" idx="14"/>
          </p:nvPr>
        </p:nvSpPr>
        <p:spPr>
          <a:xfrm>
            <a:off x="9309554" y="3326130"/>
            <a:ext cx="1277030" cy="1277028"/>
          </a:xfrm>
          <a:custGeom>
            <a:avLst/>
            <a:gdLst>
              <a:gd name="connsiteX0" fmla="*/ 638515 w 1277030"/>
              <a:gd name="connsiteY0" fmla="*/ 0 h 1277028"/>
              <a:gd name="connsiteX1" fmla="*/ 1277030 w 1277030"/>
              <a:gd name="connsiteY1" fmla="*/ 638514 h 1277028"/>
              <a:gd name="connsiteX2" fmla="*/ 638515 w 1277030"/>
              <a:gd name="connsiteY2" fmla="*/ 1277028 h 1277028"/>
              <a:gd name="connsiteX3" fmla="*/ 0 w 1277030"/>
              <a:gd name="connsiteY3" fmla="*/ 638514 h 1277028"/>
              <a:gd name="connsiteX4" fmla="*/ 638515 w 1277030"/>
              <a:gd name="connsiteY4" fmla="*/ 0 h 12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030" h="1277028">
                <a:moveTo>
                  <a:pt x="638515" y="0"/>
                </a:moveTo>
                <a:cubicBezTo>
                  <a:pt x="991157" y="0"/>
                  <a:pt x="1277030" y="285872"/>
                  <a:pt x="1277030" y="638514"/>
                </a:cubicBezTo>
                <a:cubicBezTo>
                  <a:pt x="1277030" y="991156"/>
                  <a:pt x="991157" y="1277028"/>
                  <a:pt x="638515" y="1277028"/>
                </a:cubicBezTo>
                <a:cubicBezTo>
                  <a:pt x="285873" y="1277028"/>
                  <a:pt x="0" y="991156"/>
                  <a:pt x="0" y="638514"/>
                </a:cubicBezTo>
                <a:cubicBezTo>
                  <a:pt x="0" y="285872"/>
                  <a:pt x="285873" y="0"/>
                  <a:pt x="638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4476751" y="2313135"/>
            <a:ext cx="1474960" cy="1710953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6240290" y="2313135"/>
            <a:ext cx="1474960" cy="1710953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2"/>
          </p:nvPr>
        </p:nvSpPr>
        <p:spPr>
          <a:xfrm>
            <a:off x="6240290" y="4201832"/>
            <a:ext cx="1474960" cy="1710953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4476751" y="4201832"/>
            <a:ext cx="1474960" cy="1710953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1771650" y="1817245"/>
            <a:ext cx="955886" cy="955886"/>
          </a:xfrm>
          <a:custGeom>
            <a:avLst/>
            <a:gdLst>
              <a:gd name="connsiteX0" fmla="*/ 477943 w 955886"/>
              <a:gd name="connsiteY0" fmla="*/ 0 h 955886"/>
              <a:gd name="connsiteX1" fmla="*/ 955886 w 955886"/>
              <a:gd name="connsiteY1" fmla="*/ 477943 h 955886"/>
              <a:gd name="connsiteX2" fmla="*/ 477943 w 955886"/>
              <a:gd name="connsiteY2" fmla="*/ 955886 h 955886"/>
              <a:gd name="connsiteX3" fmla="*/ 0 w 955886"/>
              <a:gd name="connsiteY3" fmla="*/ 477943 h 955886"/>
              <a:gd name="connsiteX4" fmla="*/ 477943 w 955886"/>
              <a:gd name="connsiteY4" fmla="*/ 0 h 9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886" h="955886">
                <a:moveTo>
                  <a:pt x="477943" y="0"/>
                </a:moveTo>
                <a:cubicBezTo>
                  <a:pt x="741904" y="0"/>
                  <a:pt x="955886" y="213982"/>
                  <a:pt x="955886" y="477943"/>
                </a:cubicBezTo>
                <a:cubicBezTo>
                  <a:pt x="955886" y="741904"/>
                  <a:pt x="741904" y="955886"/>
                  <a:pt x="477943" y="955886"/>
                </a:cubicBezTo>
                <a:cubicBezTo>
                  <a:pt x="213982" y="955886"/>
                  <a:pt x="0" y="741904"/>
                  <a:pt x="0" y="477943"/>
                </a:cubicBezTo>
                <a:cubicBezTo>
                  <a:pt x="0" y="213982"/>
                  <a:pt x="213982" y="0"/>
                  <a:pt x="477943" y="0"/>
                </a:cubicBez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1771650" y="3610513"/>
            <a:ext cx="955886" cy="955886"/>
          </a:xfrm>
          <a:custGeom>
            <a:avLst/>
            <a:gdLst>
              <a:gd name="connsiteX0" fmla="*/ 477943 w 955886"/>
              <a:gd name="connsiteY0" fmla="*/ 0 h 955886"/>
              <a:gd name="connsiteX1" fmla="*/ 955886 w 955886"/>
              <a:gd name="connsiteY1" fmla="*/ 477943 h 955886"/>
              <a:gd name="connsiteX2" fmla="*/ 477943 w 955886"/>
              <a:gd name="connsiteY2" fmla="*/ 955886 h 955886"/>
              <a:gd name="connsiteX3" fmla="*/ 0 w 955886"/>
              <a:gd name="connsiteY3" fmla="*/ 477943 h 955886"/>
              <a:gd name="connsiteX4" fmla="*/ 477943 w 955886"/>
              <a:gd name="connsiteY4" fmla="*/ 0 h 9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886" h="955886">
                <a:moveTo>
                  <a:pt x="477943" y="0"/>
                </a:moveTo>
                <a:cubicBezTo>
                  <a:pt x="741904" y="0"/>
                  <a:pt x="955886" y="213982"/>
                  <a:pt x="955886" y="477943"/>
                </a:cubicBezTo>
                <a:cubicBezTo>
                  <a:pt x="955886" y="741904"/>
                  <a:pt x="741904" y="955886"/>
                  <a:pt x="477943" y="955886"/>
                </a:cubicBezTo>
                <a:cubicBezTo>
                  <a:pt x="213982" y="955886"/>
                  <a:pt x="0" y="741904"/>
                  <a:pt x="0" y="477943"/>
                </a:cubicBezTo>
                <a:cubicBezTo>
                  <a:pt x="0" y="213982"/>
                  <a:pt x="213982" y="0"/>
                  <a:pt x="477943" y="0"/>
                </a:cubicBez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9464464" y="2713878"/>
            <a:ext cx="955886" cy="955886"/>
          </a:xfrm>
          <a:custGeom>
            <a:avLst/>
            <a:gdLst>
              <a:gd name="connsiteX0" fmla="*/ 477943 w 955886"/>
              <a:gd name="connsiteY0" fmla="*/ 0 h 955886"/>
              <a:gd name="connsiteX1" fmla="*/ 955886 w 955886"/>
              <a:gd name="connsiteY1" fmla="*/ 477943 h 955886"/>
              <a:gd name="connsiteX2" fmla="*/ 477943 w 955886"/>
              <a:gd name="connsiteY2" fmla="*/ 955886 h 955886"/>
              <a:gd name="connsiteX3" fmla="*/ 0 w 955886"/>
              <a:gd name="connsiteY3" fmla="*/ 477943 h 955886"/>
              <a:gd name="connsiteX4" fmla="*/ 477943 w 955886"/>
              <a:gd name="connsiteY4" fmla="*/ 0 h 9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886" h="955886">
                <a:moveTo>
                  <a:pt x="477943" y="0"/>
                </a:moveTo>
                <a:cubicBezTo>
                  <a:pt x="741904" y="0"/>
                  <a:pt x="955886" y="213982"/>
                  <a:pt x="955886" y="477943"/>
                </a:cubicBezTo>
                <a:cubicBezTo>
                  <a:pt x="955886" y="741904"/>
                  <a:pt x="741904" y="955886"/>
                  <a:pt x="477943" y="955886"/>
                </a:cubicBezTo>
                <a:cubicBezTo>
                  <a:pt x="213982" y="955886"/>
                  <a:pt x="0" y="741904"/>
                  <a:pt x="0" y="477943"/>
                </a:cubicBezTo>
                <a:cubicBezTo>
                  <a:pt x="0" y="213982"/>
                  <a:pt x="213982" y="0"/>
                  <a:pt x="477943" y="0"/>
                </a:cubicBez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9464464" y="4507147"/>
            <a:ext cx="955886" cy="955886"/>
          </a:xfrm>
          <a:custGeom>
            <a:avLst/>
            <a:gdLst>
              <a:gd name="connsiteX0" fmla="*/ 477943 w 955886"/>
              <a:gd name="connsiteY0" fmla="*/ 0 h 955886"/>
              <a:gd name="connsiteX1" fmla="*/ 955886 w 955886"/>
              <a:gd name="connsiteY1" fmla="*/ 477943 h 955886"/>
              <a:gd name="connsiteX2" fmla="*/ 477943 w 955886"/>
              <a:gd name="connsiteY2" fmla="*/ 955886 h 955886"/>
              <a:gd name="connsiteX3" fmla="*/ 0 w 955886"/>
              <a:gd name="connsiteY3" fmla="*/ 477943 h 955886"/>
              <a:gd name="connsiteX4" fmla="*/ 477943 w 955886"/>
              <a:gd name="connsiteY4" fmla="*/ 0 h 9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886" h="955886">
                <a:moveTo>
                  <a:pt x="477943" y="0"/>
                </a:moveTo>
                <a:cubicBezTo>
                  <a:pt x="741904" y="0"/>
                  <a:pt x="955886" y="213982"/>
                  <a:pt x="955886" y="477943"/>
                </a:cubicBezTo>
                <a:cubicBezTo>
                  <a:pt x="955886" y="741904"/>
                  <a:pt x="741904" y="955886"/>
                  <a:pt x="477943" y="955886"/>
                </a:cubicBezTo>
                <a:cubicBezTo>
                  <a:pt x="213982" y="955886"/>
                  <a:pt x="0" y="741904"/>
                  <a:pt x="0" y="477943"/>
                </a:cubicBezTo>
                <a:cubicBezTo>
                  <a:pt x="0" y="213982"/>
                  <a:pt x="213982" y="0"/>
                  <a:pt x="477943" y="0"/>
                </a:cubicBez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>
            <a:spLocks noGrp="1"/>
          </p:cNvSpPr>
          <p:nvPr>
            <p:ph type="pic" sz="quarter" idx="10"/>
          </p:nvPr>
        </p:nvSpPr>
        <p:spPr>
          <a:xfrm>
            <a:off x="8521700" y="0"/>
            <a:ext cx="3670299" cy="6858000"/>
          </a:xfrm>
          <a:custGeom>
            <a:avLst/>
            <a:gdLst>
              <a:gd name="connsiteX0" fmla="*/ 0 w 3670299"/>
              <a:gd name="connsiteY0" fmla="*/ 0 h 6858000"/>
              <a:gd name="connsiteX1" fmla="*/ 3670299 w 3670299"/>
              <a:gd name="connsiteY1" fmla="*/ 0 h 6858000"/>
              <a:gd name="connsiteX2" fmla="*/ 3670299 w 3670299"/>
              <a:gd name="connsiteY2" fmla="*/ 6858000 h 6858000"/>
              <a:gd name="connsiteX3" fmla="*/ 0 w 3670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299" h="6858000">
                <a:moveTo>
                  <a:pt x="0" y="0"/>
                </a:moveTo>
                <a:lnTo>
                  <a:pt x="3670299" y="0"/>
                </a:lnTo>
                <a:lnTo>
                  <a:pt x="36702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1123168" y="1003136"/>
            <a:ext cx="3513859" cy="4793672"/>
          </a:xfrm>
          <a:custGeom>
            <a:avLst/>
            <a:gdLst>
              <a:gd name="connsiteX0" fmla="*/ 2396836 w 3513859"/>
              <a:gd name="connsiteY0" fmla="*/ 0 h 4793672"/>
              <a:gd name="connsiteX1" fmla="*/ 3513859 w 3513859"/>
              <a:gd name="connsiteY1" fmla="*/ 1117023 h 4793672"/>
              <a:gd name="connsiteX2" fmla="*/ 2234045 w 3513859"/>
              <a:gd name="connsiteY2" fmla="*/ 2396836 h 4793672"/>
              <a:gd name="connsiteX3" fmla="*/ 3513859 w 3513859"/>
              <a:gd name="connsiteY3" fmla="*/ 3676650 h 4793672"/>
              <a:gd name="connsiteX4" fmla="*/ 2396836 w 3513859"/>
              <a:gd name="connsiteY4" fmla="*/ 4793672 h 4793672"/>
              <a:gd name="connsiteX5" fmla="*/ 0 w 3513859"/>
              <a:gd name="connsiteY5" fmla="*/ 2396836 h 479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3859" h="4793672">
                <a:moveTo>
                  <a:pt x="2396836" y="0"/>
                </a:moveTo>
                <a:lnTo>
                  <a:pt x="3513859" y="1117023"/>
                </a:lnTo>
                <a:lnTo>
                  <a:pt x="2234045" y="2396836"/>
                </a:lnTo>
                <a:lnTo>
                  <a:pt x="3513859" y="3676650"/>
                </a:lnTo>
                <a:lnTo>
                  <a:pt x="2396836" y="4793672"/>
                </a:lnTo>
                <a:lnTo>
                  <a:pt x="0" y="239683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7620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91652" y="3586561"/>
            <a:ext cx="4709282" cy="60016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This template is exclusively designed by Fei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er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creative and copyrights belong to Bao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tu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internetThis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template is exclusively designed by Fei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er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creative</a:t>
            </a:r>
          </a:p>
        </p:txBody>
      </p:sp>
      <p:sp>
        <p:nvSpPr>
          <p:cNvPr id="13" name="文本框 7"/>
          <p:cNvSpPr txBox="1"/>
          <p:nvPr/>
        </p:nvSpPr>
        <p:spPr>
          <a:xfrm>
            <a:off x="6296505" y="2492713"/>
            <a:ext cx="5234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kern="0" noProof="0" dirty="0" smtClean="0"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</a:rPr>
              <a:t>学生竞选报告</a:t>
            </a:r>
            <a:endParaRPr kumimoji="0" lang="zh-CN" altLang="en-US" sz="6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prstClr val="black"/>
                  </a:gs>
                  <a:gs pos="100000">
                    <a:srgbClr val="595959"/>
                  </a:gs>
                </a:gsLst>
                <a:lin ang="5400000" scaled="1"/>
                <a:tileRect/>
              </a:gradFill>
              <a:effectLst/>
              <a:uLnTx/>
              <a:uFillTx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480618" y="4629149"/>
            <a:ext cx="2072917" cy="381631"/>
            <a:chOff x="6465554" y="4629149"/>
            <a:chExt cx="1519676" cy="381631"/>
          </a:xfrm>
        </p:grpSpPr>
        <p:sp>
          <p:nvSpPr>
            <p:cNvPr id="19" name="矩形 18"/>
            <p:cNvSpPr/>
            <p:nvPr/>
          </p:nvSpPr>
          <p:spPr>
            <a:xfrm>
              <a:off x="6469579" y="4629149"/>
              <a:ext cx="1474271" cy="38163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465554" y="4643497"/>
              <a:ext cx="1519676" cy="3067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>
                          <a:lumMod val="85000"/>
                          <a:lumOff val="15000"/>
                        </a:srgbClr>
                      </a:gs>
                      <a:gs pos="100000">
                        <a:srgbClr val="000000">
                          <a:lumMod val="50000"/>
                          <a:lumOff val="50000"/>
                        </a:srgbClr>
                      </a:gs>
                    </a:gsLst>
                    <a:lin ang="189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汇报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000000">
                          <a:lumMod val="85000"/>
                          <a:lumOff val="15000"/>
                        </a:srgbClr>
                      </a:gs>
                      <a:gs pos="100000">
                        <a:srgbClr val="000000">
                          <a:lumMod val="50000"/>
                          <a:lumOff val="50000"/>
                        </a:srgbClr>
                      </a:gs>
                    </a:gsLst>
                    <a:lin ang="189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：河北师范</a:t>
              </a:r>
              <a:r>
                <a:rPr lang="zh-CN" altLang="en-US" sz="1400" kern="0" dirty="0" smtClean="0">
                  <a:gradFill>
                    <a:gsLst>
                      <a:gs pos="0">
                        <a:srgbClr val="000000">
                          <a:lumMod val="85000"/>
                          <a:lumOff val="15000"/>
                        </a:srgbClr>
                      </a:gs>
                      <a:gs pos="100000">
                        <a:srgbClr val="000000">
                          <a:lumMod val="50000"/>
                          <a:lumOff val="50000"/>
                        </a:srgbClr>
                      </a:gs>
                    </a:gsLst>
                    <a:lin ang="18900000" scaled="1"/>
                  </a:gradFill>
                  <a:latin typeface="Century Gothic" panose="020B0502020202020204" pitchFamily="34" charset="0"/>
                  <a:ea typeface="微软雅黑" panose="020B0503020204020204" pitchFamily="34" charset="-122"/>
                </a:rPr>
                <a:t>大学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>
                        <a:lumMod val="85000"/>
                        <a:lumOff val="15000"/>
                      </a:srgbClr>
                    </a:gs>
                    <a:gs pos="100000">
                      <a:srgbClr val="000000">
                        <a:lumMod val="50000"/>
                        <a:lumOff val="50000"/>
                      </a:srgbClr>
                    </a:gs>
                  </a:gsLst>
                  <a:lin ang="189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905915" y="4629149"/>
            <a:ext cx="1534058" cy="381631"/>
            <a:chOff x="8905915" y="4629149"/>
            <a:chExt cx="1534058" cy="381631"/>
          </a:xfrm>
        </p:grpSpPr>
        <p:sp>
          <p:nvSpPr>
            <p:cNvPr id="18" name="矩形 17"/>
            <p:cNvSpPr/>
            <p:nvPr/>
          </p:nvSpPr>
          <p:spPr>
            <a:xfrm>
              <a:off x="8965702" y="4629149"/>
              <a:ext cx="1474271" cy="3816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905915" y="4658550"/>
              <a:ext cx="1519676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89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时间：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89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10.26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89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296505" y="2075974"/>
            <a:ext cx="4155995" cy="338554"/>
            <a:chOff x="6296505" y="2075974"/>
            <a:chExt cx="4155995" cy="338554"/>
          </a:xfrm>
        </p:grpSpPr>
        <p:sp>
          <p:nvSpPr>
            <p:cNvPr id="25" name="文本框 7"/>
            <p:cNvSpPr txBox="1"/>
            <p:nvPr/>
          </p:nvSpPr>
          <p:spPr>
            <a:xfrm>
              <a:off x="6296505" y="2075974"/>
              <a:ext cx="1222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</a:rPr>
                <a:t>岗位竞聘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26" name="文本框 7"/>
            <p:cNvSpPr txBox="1"/>
            <p:nvPr/>
          </p:nvSpPr>
          <p:spPr>
            <a:xfrm>
              <a:off x="7274210" y="2075974"/>
              <a:ext cx="1222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 smtClean="0"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</a:rPr>
                <a:t>个人</a:t>
              </a:r>
              <a:r>
                <a:rPr kumimoji="0" lang="zh-CN" altLang="en-US" sz="160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报告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27" name="文本框 7"/>
            <p:cNvSpPr txBox="1"/>
            <p:nvPr/>
          </p:nvSpPr>
          <p:spPr>
            <a:xfrm>
              <a:off x="8251915" y="2075974"/>
              <a:ext cx="1222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 smtClean="0"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</a:rPr>
                <a:t>学习</a:t>
              </a:r>
              <a:r>
                <a:rPr kumimoji="0" lang="zh-CN" altLang="en-US" sz="160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计划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28" name="文本框 7"/>
            <p:cNvSpPr txBox="1"/>
            <p:nvPr/>
          </p:nvSpPr>
          <p:spPr>
            <a:xfrm>
              <a:off x="9229619" y="2075974"/>
              <a:ext cx="1222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 smtClean="0"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</a:rPr>
                <a:t>课设总结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284655" y="2135312"/>
              <a:ext cx="0" cy="20812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267318" y="2135312"/>
              <a:ext cx="0" cy="20812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9257918" y="2135312"/>
              <a:ext cx="0" cy="20812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1348304" y="1003136"/>
            <a:ext cx="1184564" cy="1184564"/>
            <a:chOff x="1348304" y="1003136"/>
            <a:chExt cx="1184564" cy="1184564"/>
          </a:xfrm>
        </p:grpSpPr>
        <p:sp>
          <p:nvSpPr>
            <p:cNvPr id="3" name="菱形 2"/>
            <p:cNvSpPr/>
            <p:nvPr/>
          </p:nvSpPr>
          <p:spPr>
            <a:xfrm>
              <a:off x="1348304" y="1003136"/>
              <a:ext cx="1184564" cy="1184564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33"/>
            <p:cNvSpPr/>
            <p:nvPr/>
          </p:nvSpPr>
          <p:spPr>
            <a:xfrm>
              <a:off x="1740561" y="1409859"/>
              <a:ext cx="400050" cy="371119"/>
            </a:xfrm>
            <a:custGeom>
              <a:avLst/>
              <a:gdLst>
                <a:gd name="connsiteX0" fmla="*/ 31765 w 608226"/>
                <a:gd name="connsiteY0" fmla="*/ 449854 h 564241"/>
                <a:gd name="connsiteX1" fmla="*/ 247309 w 608226"/>
                <a:gd name="connsiteY1" fmla="*/ 449854 h 564241"/>
                <a:gd name="connsiteX2" fmla="*/ 252786 w 608226"/>
                <a:gd name="connsiteY2" fmla="*/ 464263 h 564241"/>
                <a:gd name="connsiteX3" fmla="*/ 294551 w 608226"/>
                <a:gd name="connsiteY3" fmla="*/ 526133 h 564241"/>
                <a:gd name="connsiteX4" fmla="*/ 299409 w 608226"/>
                <a:gd name="connsiteY4" fmla="*/ 530793 h 564241"/>
                <a:gd name="connsiteX5" fmla="*/ 31765 w 608226"/>
                <a:gd name="connsiteY5" fmla="*/ 530793 h 564241"/>
                <a:gd name="connsiteX6" fmla="*/ 0 w 608226"/>
                <a:gd name="connsiteY6" fmla="*/ 499074 h 564241"/>
                <a:gd name="connsiteX7" fmla="*/ 0 w 608226"/>
                <a:gd name="connsiteY7" fmla="*/ 481573 h 564241"/>
                <a:gd name="connsiteX8" fmla="*/ 31765 w 608226"/>
                <a:gd name="connsiteY8" fmla="*/ 449854 h 564241"/>
                <a:gd name="connsiteX9" fmla="*/ 82493 w 608226"/>
                <a:gd name="connsiteY9" fmla="*/ 336385 h 564241"/>
                <a:gd name="connsiteX10" fmla="*/ 244510 w 608226"/>
                <a:gd name="connsiteY10" fmla="*/ 336385 h 564241"/>
                <a:gd name="connsiteX11" fmla="*/ 237464 w 608226"/>
                <a:gd name="connsiteY11" fmla="*/ 388490 h 564241"/>
                <a:gd name="connsiteX12" fmla="*/ 239558 w 608226"/>
                <a:gd name="connsiteY12" fmla="*/ 417253 h 564241"/>
                <a:gd name="connsiteX13" fmla="*/ 82493 w 608226"/>
                <a:gd name="connsiteY13" fmla="*/ 417253 h 564241"/>
                <a:gd name="connsiteX14" fmla="*/ 50737 w 608226"/>
                <a:gd name="connsiteY14" fmla="*/ 385543 h 564241"/>
                <a:gd name="connsiteX15" fmla="*/ 50737 w 608226"/>
                <a:gd name="connsiteY15" fmla="*/ 368048 h 564241"/>
                <a:gd name="connsiteX16" fmla="*/ 82493 w 608226"/>
                <a:gd name="connsiteY16" fmla="*/ 336385 h 564241"/>
                <a:gd name="connsiteX17" fmla="*/ 490359 w 608226"/>
                <a:gd name="connsiteY17" fmla="*/ 289450 h 564241"/>
                <a:gd name="connsiteX18" fmla="*/ 480406 w 608226"/>
                <a:gd name="connsiteY18" fmla="*/ 296423 h 564241"/>
                <a:gd name="connsiteX19" fmla="*/ 442689 w 608226"/>
                <a:gd name="connsiteY19" fmla="*/ 355436 h 564241"/>
                <a:gd name="connsiteX20" fmla="*/ 432402 w 608226"/>
                <a:gd name="connsiteY20" fmla="*/ 371557 h 564241"/>
                <a:gd name="connsiteX21" fmla="*/ 409924 w 608226"/>
                <a:gd name="connsiteY21" fmla="*/ 336367 h 564241"/>
                <a:gd name="connsiteX22" fmla="*/ 384779 w 608226"/>
                <a:gd name="connsiteY22" fmla="*/ 296994 h 564241"/>
                <a:gd name="connsiteX23" fmla="*/ 384398 w 608226"/>
                <a:gd name="connsiteY23" fmla="*/ 296423 h 564241"/>
                <a:gd name="connsiteX24" fmla="*/ 362492 w 608226"/>
                <a:gd name="connsiteY24" fmla="*/ 291573 h 564241"/>
                <a:gd name="connsiteX25" fmla="*/ 355205 w 608226"/>
                <a:gd name="connsiteY25" fmla="*/ 305791 h 564241"/>
                <a:gd name="connsiteX26" fmla="*/ 357682 w 608226"/>
                <a:gd name="connsiteY26" fmla="*/ 313447 h 564241"/>
                <a:gd name="connsiteX27" fmla="*/ 372254 w 608226"/>
                <a:gd name="connsiteY27" fmla="*/ 336367 h 564241"/>
                <a:gd name="connsiteX28" fmla="*/ 405162 w 608226"/>
                <a:gd name="connsiteY28" fmla="*/ 387725 h 564241"/>
                <a:gd name="connsiteX29" fmla="*/ 389208 w 608226"/>
                <a:gd name="connsiteY29" fmla="*/ 387725 h 564241"/>
                <a:gd name="connsiteX30" fmla="*/ 373350 w 608226"/>
                <a:gd name="connsiteY30" fmla="*/ 403560 h 564241"/>
                <a:gd name="connsiteX31" fmla="*/ 381303 w 608226"/>
                <a:gd name="connsiteY31" fmla="*/ 417255 h 564241"/>
                <a:gd name="connsiteX32" fmla="*/ 389208 w 608226"/>
                <a:gd name="connsiteY32" fmla="*/ 419395 h 564241"/>
                <a:gd name="connsiteX33" fmla="*/ 416591 w 608226"/>
                <a:gd name="connsiteY33" fmla="*/ 419395 h 564241"/>
                <a:gd name="connsiteX34" fmla="*/ 416591 w 608226"/>
                <a:gd name="connsiteY34" fmla="*/ 430522 h 564241"/>
                <a:gd name="connsiteX35" fmla="*/ 389208 w 608226"/>
                <a:gd name="connsiteY35" fmla="*/ 430522 h 564241"/>
                <a:gd name="connsiteX36" fmla="*/ 373350 w 608226"/>
                <a:gd name="connsiteY36" fmla="*/ 446357 h 564241"/>
                <a:gd name="connsiteX37" fmla="*/ 374350 w 608226"/>
                <a:gd name="connsiteY37" fmla="*/ 451921 h 564241"/>
                <a:gd name="connsiteX38" fmla="*/ 388065 w 608226"/>
                <a:gd name="connsiteY38" fmla="*/ 462145 h 564241"/>
                <a:gd name="connsiteX39" fmla="*/ 389208 w 608226"/>
                <a:gd name="connsiteY39" fmla="*/ 462192 h 564241"/>
                <a:gd name="connsiteX40" fmla="*/ 416591 w 608226"/>
                <a:gd name="connsiteY40" fmla="*/ 462192 h 564241"/>
                <a:gd name="connsiteX41" fmla="*/ 416591 w 608226"/>
                <a:gd name="connsiteY41" fmla="*/ 484352 h 564241"/>
                <a:gd name="connsiteX42" fmla="*/ 432450 w 608226"/>
                <a:gd name="connsiteY42" fmla="*/ 500187 h 564241"/>
                <a:gd name="connsiteX43" fmla="*/ 448356 w 608226"/>
                <a:gd name="connsiteY43" fmla="*/ 484352 h 564241"/>
                <a:gd name="connsiteX44" fmla="*/ 448356 w 608226"/>
                <a:gd name="connsiteY44" fmla="*/ 462192 h 564241"/>
                <a:gd name="connsiteX45" fmla="*/ 475692 w 608226"/>
                <a:gd name="connsiteY45" fmla="*/ 462192 h 564241"/>
                <a:gd name="connsiteX46" fmla="*/ 491598 w 608226"/>
                <a:gd name="connsiteY46" fmla="*/ 446357 h 564241"/>
                <a:gd name="connsiteX47" fmla="*/ 475692 w 608226"/>
                <a:gd name="connsiteY47" fmla="*/ 430522 h 564241"/>
                <a:gd name="connsiteX48" fmla="*/ 448356 w 608226"/>
                <a:gd name="connsiteY48" fmla="*/ 430522 h 564241"/>
                <a:gd name="connsiteX49" fmla="*/ 448356 w 608226"/>
                <a:gd name="connsiteY49" fmla="*/ 419347 h 564241"/>
                <a:gd name="connsiteX50" fmla="*/ 475692 w 608226"/>
                <a:gd name="connsiteY50" fmla="*/ 419347 h 564241"/>
                <a:gd name="connsiteX51" fmla="*/ 491598 w 608226"/>
                <a:gd name="connsiteY51" fmla="*/ 403512 h 564241"/>
                <a:gd name="connsiteX52" fmla="*/ 475692 w 608226"/>
                <a:gd name="connsiteY52" fmla="*/ 387629 h 564241"/>
                <a:gd name="connsiteX53" fmla="*/ 459785 w 608226"/>
                <a:gd name="connsiteY53" fmla="*/ 387629 h 564241"/>
                <a:gd name="connsiteX54" fmla="*/ 507123 w 608226"/>
                <a:gd name="connsiteY54" fmla="*/ 313447 h 564241"/>
                <a:gd name="connsiteX55" fmla="*/ 502313 w 608226"/>
                <a:gd name="connsiteY55" fmla="*/ 291573 h 564241"/>
                <a:gd name="connsiteX56" fmla="*/ 490359 w 608226"/>
                <a:gd name="connsiteY56" fmla="*/ 289450 h 564241"/>
                <a:gd name="connsiteX57" fmla="*/ 31765 w 608226"/>
                <a:gd name="connsiteY57" fmla="*/ 224963 h 564241"/>
                <a:gd name="connsiteX58" fmla="*/ 326647 w 608226"/>
                <a:gd name="connsiteY58" fmla="*/ 224963 h 564241"/>
                <a:gd name="connsiteX59" fmla="*/ 294549 w 608226"/>
                <a:gd name="connsiteY59" fmla="*/ 250826 h 564241"/>
                <a:gd name="connsiteX60" fmla="*/ 255879 w 608226"/>
                <a:gd name="connsiteY60" fmla="*/ 305831 h 564241"/>
                <a:gd name="connsiteX61" fmla="*/ 31765 w 608226"/>
                <a:gd name="connsiteY61" fmla="*/ 305831 h 564241"/>
                <a:gd name="connsiteX62" fmla="*/ 0 w 608226"/>
                <a:gd name="connsiteY62" fmla="*/ 274168 h 564241"/>
                <a:gd name="connsiteX63" fmla="*/ 0 w 608226"/>
                <a:gd name="connsiteY63" fmla="*/ 256673 h 564241"/>
                <a:gd name="connsiteX64" fmla="*/ 31765 w 608226"/>
                <a:gd name="connsiteY64" fmla="*/ 224963 h 564241"/>
                <a:gd name="connsiteX65" fmla="*/ 432402 w 608226"/>
                <a:gd name="connsiteY65" fmla="*/ 212825 h 564241"/>
                <a:gd name="connsiteX66" fmla="*/ 608226 w 608226"/>
                <a:gd name="connsiteY66" fmla="*/ 388581 h 564241"/>
                <a:gd name="connsiteX67" fmla="*/ 432355 w 608226"/>
                <a:gd name="connsiteY67" fmla="*/ 564241 h 564241"/>
                <a:gd name="connsiteX68" fmla="*/ 329155 w 608226"/>
                <a:gd name="connsiteY68" fmla="*/ 530811 h 564241"/>
                <a:gd name="connsiteX69" fmla="*/ 267484 w 608226"/>
                <a:gd name="connsiteY69" fmla="*/ 449924 h 564241"/>
                <a:gd name="connsiteX70" fmla="*/ 258816 w 608226"/>
                <a:gd name="connsiteY70" fmla="*/ 417303 h 564241"/>
                <a:gd name="connsiteX71" fmla="*/ 256435 w 608226"/>
                <a:gd name="connsiteY71" fmla="*/ 388533 h 564241"/>
                <a:gd name="connsiteX72" fmla="*/ 264340 w 608226"/>
                <a:gd name="connsiteY72" fmla="*/ 336415 h 564241"/>
                <a:gd name="connsiteX73" fmla="*/ 277151 w 608226"/>
                <a:gd name="connsiteY73" fmla="*/ 305838 h 564241"/>
                <a:gd name="connsiteX74" fmla="*/ 367301 w 608226"/>
                <a:gd name="connsiteY74" fmla="*/ 225284 h 564241"/>
                <a:gd name="connsiteX75" fmla="*/ 432402 w 608226"/>
                <a:gd name="connsiteY75" fmla="*/ 212825 h 564241"/>
                <a:gd name="connsiteX76" fmla="*/ 31760 w 608226"/>
                <a:gd name="connsiteY76" fmla="*/ 113540 h 564241"/>
                <a:gd name="connsiteX77" fmla="*/ 362842 w 608226"/>
                <a:gd name="connsiteY77" fmla="*/ 113540 h 564241"/>
                <a:gd name="connsiteX78" fmla="*/ 394602 w 608226"/>
                <a:gd name="connsiteY78" fmla="*/ 145250 h 564241"/>
                <a:gd name="connsiteX79" fmla="*/ 394602 w 608226"/>
                <a:gd name="connsiteY79" fmla="*/ 162745 h 564241"/>
                <a:gd name="connsiteX80" fmla="*/ 362794 w 608226"/>
                <a:gd name="connsiteY80" fmla="*/ 194408 h 564241"/>
                <a:gd name="connsiteX81" fmla="*/ 31760 w 608226"/>
                <a:gd name="connsiteY81" fmla="*/ 194408 h 564241"/>
                <a:gd name="connsiteX82" fmla="*/ 0 w 608226"/>
                <a:gd name="connsiteY82" fmla="*/ 162745 h 564241"/>
                <a:gd name="connsiteX83" fmla="*/ 0 w 608226"/>
                <a:gd name="connsiteY83" fmla="*/ 145250 h 564241"/>
                <a:gd name="connsiteX84" fmla="*/ 31760 w 608226"/>
                <a:gd name="connsiteY84" fmla="*/ 113540 h 564241"/>
                <a:gd name="connsiteX85" fmla="*/ 82496 w 608226"/>
                <a:gd name="connsiteY85" fmla="*/ 0 h 564241"/>
                <a:gd name="connsiteX86" fmla="*/ 413509 w 608226"/>
                <a:gd name="connsiteY86" fmla="*/ 0 h 564241"/>
                <a:gd name="connsiteX87" fmla="*/ 445268 w 608226"/>
                <a:gd name="connsiteY87" fmla="*/ 31719 h 564241"/>
                <a:gd name="connsiteX88" fmla="*/ 445268 w 608226"/>
                <a:gd name="connsiteY88" fmla="*/ 49220 h 564241"/>
                <a:gd name="connsiteX89" fmla="*/ 413509 w 608226"/>
                <a:gd name="connsiteY89" fmla="*/ 80939 h 564241"/>
                <a:gd name="connsiteX90" fmla="*/ 82496 w 608226"/>
                <a:gd name="connsiteY90" fmla="*/ 80939 h 564241"/>
                <a:gd name="connsiteX91" fmla="*/ 50737 w 608226"/>
                <a:gd name="connsiteY91" fmla="*/ 49220 h 564241"/>
                <a:gd name="connsiteX92" fmla="*/ 50737 w 608226"/>
                <a:gd name="connsiteY92" fmla="*/ 31719 h 564241"/>
                <a:gd name="connsiteX93" fmla="*/ 82496 w 608226"/>
                <a:gd name="connsiteY93" fmla="*/ 0 h 56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08226" h="564241">
                  <a:moveTo>
                    <a:pt x="31765" y="449854"/>
                  </a:moveTo>
                  <a:lnTo>
                    <a:pt x="247309" y="449854"/>
                  </a:lnTo>
                  <a:cubicBezTo>
                    <a:pt x="248976" y="454705"/>
                    <a:pt x="250738" y="459508"/>
                    <a:pt x="252786" y="464263"/>
                  </a:cubicBezTo>
                  <a:cubicBezTo>
                    <a:pt x="262644" y="487470"/>
                    <a:pt x="276645" y="508252"/>
                    <a:pt x="294551" y="526133"/>
                  </a:cubicBezTo>
                  <a:cubicBezTo>
                    <a:pt x="296171" y="527749"/>
                    <a:pt x="297790" y="529271"/>
                    <a:pt x="299409" y="530793"/>
                  </a:cubicBezTo>
                  <a:lnTo>
                    <a:pt x="31765" y="530793"/>
                  </a:lnTo>
                  <a:cubicBezTo>
                    <a:pt x="14239" y="530793"/>
                    <a:pt x="0" y="516574"/>
                    <a:pt x="0" y="499074"/>
                  </a:cubicBezTo>
                  <a:lnTo>
                    <a:pt x="0" y="481573"/>
                  </a:lnTo>
                  <a:cubicBezTo>
                    <a:pt x="0" y="464073"/>
                    <a:pt x="14239" y="449854"/>
                    <a:pt x="31765" y="449854"/>
                  </a:cubicBezTo>
                  <a:close/>
                  <a:moveTo>
                    <a:pt x="82493" y="336385"/>
                  </a:moveTo>
                  <a:lnTo>
                    <a:pt x="244510" y="336385"/>
                  </a:lnTo>
                  <a:cubicBezTo>
                    <a:pt x="239797" y="353215"/>
                    <a:pt x="237464" y="370662"/>
                    <a:pt x="237464" y="388490"/>
                  </a:cubicBezTo>
                  <a:cubicBezTo>
                    <a:pt x="237464" y="398189"/>
                    <a:pt x="238130" y="407792"/>
                    <a:pt x="239558" y="417253"/>
                  </a:cubicBezTo>
                  <a:lnTo>
                    <a:pt x="82493" y="417253"/>
                  </a:lnTo>
                  <a:cubicBezTo>
                    <a:pt x="64972" y="417253"/>
                    <a:pt x="50737" y="403038"/>
                    <a:pt x="50737" y="385543"/>
                  </a:cubicBezTo>
                  <a:lnTo>
                    <a:pt x="50737" y="368048"/>
                  </a:lnTo>
                  <a:cubicBezTo>
                    <a:pt x="50737" y="350552"/>
                    <a:pt x="64972" y="336385"/>
                    <a:pt x="82493" y="336385"/>
                  </a:cubicBezTo>
                  <a:close/>
                  <a:moveTo>
                    <a:pt x="490359" y="289450"/>
                  </a:moveTo>
                  <a:cubicBezTo>
                    <a:pt x="486395" y="290336"/>
                    <a:pt x="482764" y="292738"/>
                    <a:pt x="480406" y="296423"/>
                  </a:cubicBezTo>
                  <a:lnTo>
                    <a:pt x="442689" y="355436"/>
                  </a:lnTo>
                  <a:lnTo>
                    <a:pt x="432402" y="371557"/>
                  </a:lnTo>
                  <a:lnTo>
                    <a:pt x="409924" y="336367"/>
                  </a:lnTo>
                  <a:lnTo>
                    <a:pt x="384779" y="296994"/>
                  </a:lnTo>
                  <a:lnTo>
                    <a:pt x="384398" y="296423"/>
                  </a:lnTo>
                  <a:cubicBezTo>
                    <a:pt x="379683" y="289052"/>
                    <a:pt x="369873" y="286912"/>
                    <a:pt x="362492" y="291573"/>
                  </a:cubicBezTo>
                  <a:cubicBezTo>
                    <a:pt x="357491" y="294759"/>
                    <a:pt x="354872" y="300275"/>
                    <a:pt x="355205" y="305791"/>
                  </a:cubicBezTo>
                  <a:cubicBezTo>
                    <a:pt x="355300" y="308454"/>
                    <a:pt x="356158" y="311069"/>
                    <a:pt x="357682" y="313447"/>
                  </a:cubicBezTo>
                  <a:lnTo>
                    <a:pt x="372254" y="336367"/>
                  </a:lnTo>
                  <a:lnTo>
                    <a:pt x="405162" y="387725"/>
                  </a:lnTo>
                  <a:lnTo>
                    <a:pt x="389208" y="387725"/>
                  </a:lnTo>
                  <a:cubicBezTo>
                    <a:pt x="380445" y="387725"/>
                    <a:pt x="373350" y="394810"/>
                    <a:pt x="373350" y="403560"/>
                  </a:cubicBezTo>
                  <a:cubicBezTo>
                    <a:pt x="373350" y="409409"/>
                    <a:pt x="376588" y="414544"/>
                    <a:pt x="381303" y="417255"/>
                  </a:cubicBezTo>
                  <a:cubicBezTo>
                    <a:pt x="383589" y="418634"/>
                    <a:pt x="386303" y="419395"/>
                    <a:pt x="389208" y="419395"/>
                  </a:cubicBezTo>
                  <a:lnTo>
                    <a:pt x="416591" y="419395"/>
                  </a:lnTo>
                  <a:lnTo>
                    <a:pt x="416591" y="430522"/>
                  </a:lnTo>
                  <a:lnTo>
                    <a:pt x="389208" y="430522"/>
                  </a:lnTo>
                  <a:cubicBezTo>
                    <a:pt x="380445" y="430522"/>
                    <a:pt x="373350" y="437608"/>
                    <a:pt x="373350" y="446357"/>
                  </a:cubicBezTo>
                  <a:cubicBezTo>
                    <a:pt x="373350" y="448307"/>
                    <a:pt x="373731" y="450209"/>
                    <a:pt x="374350" y="451921"/>
                  </a:cubicBezTo>
                  <a:cubicBezTo>
                    <a:pt x="376540" y="457580"/>
                    <a:pt x="381779" y="461717"/>
                    <a:pt x="388065" y="462145"/>
                  </a:cubicBezTo>
                  <a:cubicBezTo>
                    <a:pt x="388446" y="462192"/>
                    <a:pt x="388827" y="462192"/>
                    <a:pt x="389208" y="462192"/>
                  </a:cubicBezTo>
                  <a:lnTo>
                    <a:pt x="416591" y="462192"/>
                  </a:lnTo>
                  <a:lnTo>
                    <a:pt x="416591" y="484352"/>
                  </a:lnTo>
                  <a:cubicBezTo>
                    <a:pt x="416591" y="493102"/>
                    <a:pt x="423687" y="500187"/>
                    <a:pt x="432450" y="500187"/>
                  </a:cubicBezTo>
                  <a:cubicBezTo>
                    <a:pt x="441212" y="500187"/>
                    <a:pt x="448356" y="493102"/>
                    <a:pt x="448356" y="484352"/>
                  </a:cubicBezTo>
                  <a:lnTo>
                    <a:pt x="448356" y="462192"/>
                  </a:lnTo>
                  <a:lnTo>
                    <a:pt x="475692" y="462192"/>
                  </a:lnTo>
                  <a:cubicBezTo>
                    <a:pt x="484454" y="462192"/>
                    <a:pt x="491598" y="455107"/>
                    <a:pt x="491598" y="446357"/>
                  </a:cubicBezTo>
                  <a:cubicBezTo>
                    <a:pt x="491598" y="437608"/>
                    <a:pt x="484454" y="430522"/>
                    <a:pt x="475692" y="430522"/>
                  </a:cubicBezTo>
                  <a:lnTo>
                    <a:pt x="448356" y="430522"/>
                  </a:lnTo>
                  <a:lnTo>
                    <a:pt x="448356" y="419347"/>
                  </a:lnTo>
                  <a:lnTo>
                    <a:pt x="475692" y="419347"/>
                  </a:lnTo>
                  <a:cubicBezTo>
                    <a:pt x="484454" y="419347"/>
                    <a:pt x="491598" y="412262"/>
                    <a:pt x="491598" y="403512"/>
                  </a:cubicBezTo>
                  <a:cubicBezTo>
                    <a:pt x="491598" y="394762"/>
                    <a:pt x="484454" y="387629"/>
                    <a:pt x="475692" y="387629"/>
                  </a:cubicBezTo>
                  <a:lnTo>
                    <a:pt x="459785" y="387629"/>
                  </a:lnTo>
                  <a:lnTo>
                    <a:pt x="507123" y="313447"/>
                  </a:lnTo>
                  <a:cubicBezTo>
                    <a:pt x="511837" y="306124"/>
                    <a:pt x="509694" y="296280"/>
                    <a:pt x="502313" y="291573"/>
                  </a:cubicBezTo>
                  <a:cubicBezTo>
                    <a:pt x="498622" y="289195"/>
                    <a:pt x="494324" y="288565"/>
                    <a:pt x="490359" y="289450"/>
                  </a:cubicBezTo>
                  <a:close/>
                  <a:moveTo>
                    <a:pt x="31765" y="224963"/>
                  </a:moveTo>
                  <a:lnTo>
                    <a:pt x="326647" y="224963"/>
                  </a:lnTo>
                  <a:cubicBezTo>
                    <a:pt x="315122" y="232379"/>
                    <a:pt x="304407" y="240984"/>
                    <a:pt x="294549" y="250826"/>
                  </a:cubicBezTo>
                  <a:cubicBezTo>
                    <a:pt x="278500" y="266942"/>
                    <a:pt x="265499" y="285388"/>
                    <a:pt x="255879" y="305831"/>
                  </a:cubicBezTo>
                  <a:lnTo>
                    <a:pt x="31765" y="305831"/>
                  </a:lnTo>
                  <a:cubicBezTo>
                    <a:pt x="14239" y="305831"/>
                    <a:pt x="0" y="291664"/>
                    <a:pt x="0" y="274168"/>
                  </a:cubicBezTo>
                  <a:lnTo>
                    <a:pt x="0" y="256673"/>
                  </a:lnTo>
                  <a:cubicBezTo>
                    <a:pt x="0" y="239178"/>
                    <a:pt x="14239" y="224963"/>
                    <a:pt x="31765" y="224963"/>
                  </a:cubicBezTo>
                  <a:close/>
                  <a:moveTo>
                    <a:pt x="432402" y="212825"/>
                  </a:moveTo>
                  <a:cubicBezTo>
                    <a:pt x="529553" y="212825"/>
                    <a:pt x="608274" y="291478"/>
                    <a:pt x="608226" y="388581"/>
                  </a:cubicBezTo>
                  <a:cubicBezTo>
                    <a:pt x="608226" y="485589"/>
                    <a:pt x="529506" y="564241"/>
                    <a:pt x="432355" y="564241"/>
                  </a:cubicBezTo>
                  <a:cubicBezTo>
                    <a:pt x="393780" y="564241"/>
                    <a:pt x="358110" y="551782"/>
                    <a:pt x="329155" y="530811"/>
                  </a:cubicBezTo>
                  <a:cubicBezTo>
                    <a:pt x="301391" y="510649"/>
                    <a:pt x="279675" y="482545"/>
                    <a:pt x="267484" y="449924"/>
                  </a:cubicBezTo>
                  <a:cubicBezTo>
                    <a:pt x="263579" y="439510"/>
                    <a:pt x="260626" y="428620"/>
                    <a:pt x="258816" y="417303"/>
                  </a:cubicBezTo>
                  <a:cubicBezTo>
                    <a:pt x="257292" y="407935"/>
                    <a:pt x="256435" y="398376"/>
                    <a:pt x="256435" y="388533"/>
                  </a:cubicBezTo>
                  <a:cubicBezTo>
                    <a:pt x="256435" y="370415"/>
                    <a:pt x="259197" y="352916"/>
                    <a:pt x="264340" y="336415"/>
                  </a:cubicBezTo>
                  <a:cubicBezTo>
                    <a:pt x="267674" y="325763"/>
                    <a:pt x="271960" y="315539"/>
                    <a:pt x="277151" y="305838"/>
                  </a:cubicBezTo>
                  <a:cubicBezTo>
                    <a:pt x="296629" y="269413"/>
                    <a:pt x="328584" y="240691"/>
                    <a:pt x="367301" y="225284"/>
                  </a:cubicBezTo>
                  <a:cubicBezTo>
                    <a:pt x="387446" y="217295"/>
                    <a:pt x="409400" y="212825"/>
                    <a:pt x="432402" y="212825"/>
                  </a:cubicBezTo>
                  <a:close/>
                  <a:moveTo>
                    <a:pt x="31760" y="113540"/>
                  </a:moveTo>
                  <a:lnTo>
                    <a:pt x="362842" y="113540"/>
                  </a:lnTo>
                  <a:cubicBezTo>
                    <a:pt x="380365" y="113540"/>
                    <a:pt x="394602" y="127755"/>
                    <a:pt x="394602" y="145250"/>
                  </a:cubicBezTo>
                  <a:lnTo>
                    <a:pt x="394602" y="162745"/>
                  </a:lnTo>
                  <a:cubicBezTo>
                    <a:pt x="394602" y="180241"/>
                    <a:pt x="380365" y="194408"/>
                    <a:pt x="362794" y="194408"/>
                  </a:cubicBezTo>
                  <a:lnTo>
                    <a:pt x="31760" y="194408"/>
                  </a:lnTo>
                  <a:cubicBezTo>
                    <a:pt x="14237" y="194408"/>
                    <a:pt x="0" y="180241"/>
                    <a:pt x="0" y="162745"/>
                  </a:cubicBezTo>
                  <a:lnTo>
                    <a:pt x="0" y="145250"/>
                  </a:lnTo>
                  <a:cubicBezTo>
                    <a:pt x="0" y="127755"/>
                    <a:pt x="14237" y="113540"/>
                    <a:pt x="31760" y="113540"/>
                  </a:cubicBezTo>
                  <a:close/>
                  <a:moveTo>
                    <a:pt x="82496" y="0"/>
                  </a:moveTo>
                  <a:lnTo>
                    <a:pt x="413509" y="0"/>
                  </a:lnTo>
                  <a:cubicBezTo>
                    <a:pt x="431031" y="0"/>
                    <a:pt x="445268" y="14219"/>
                    <a:pt x="445268" y="31719"/>
                  </a:cubicBezTo>
                  <a:lnTo>
                    <a:pt x="445268" y="49220"/>
                  </a:lnTo>
                  <a:cubicBezTo>
                    <a:pt x="445268" y="66720"/>
                    <a:pt x="431031" y="80939"/>
                    <a:pt x="413509" y="80939"/>
                  </a:cubicBezTo>
                  <a:lnTo>
                    <a:pt x="82496" y="80939"/>
                  </a:lnTo>
                  <a:cubicBezTo>
                    <a:pt x="64974" y="80939"/>
                    <a:pt x="50737" y="66720"/>
                    <a:pt x="50737" y="49220"/>
                  </a:cubicBezTo>
                  <a:lnTo>
                    <a:pt x="50737" y="31719"/>
                  </a:lnTo>
                  <a:cubicBezTo>
                    <a:pt x="50737" y="14219"/>
                    <a:pt x="64974" y="0"/>
                    <a:pt x="824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14658" y="5407149"/>
            <a:ext cx="779317" cy="779317"/>
            <a:chOff x="2314658" y="5407149"/>
            <a:chExt cx="779317" cy="779317"/>
          </a:xfrm>
        </p:grpSpPr>
        <p:sp>
          <p:nvSpPr>
            <p:cNvPr id="4" name="菱形 3"/>
            <p:cNvSpPr/>
            <p:nvPr/>
          </p:nvSpPr>
          <p:spPr>
            <a:xfrm>
              <a:off x="2314658" y="5407149"/>
              <a:ext cx="779317" cy="779317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34"/>
            <p:cNvSpPr/>
            <p:nvPr/>
          </p:nvSpPr>
          <p:spPr>
            <a:xfrm>
              <a:off x="2570051" y="5686474"/>
              <a:ext cx="268530" cy="220666"/>
            </a:xfrm>
            <a:custGeom>
              <a:avLst/>
              <a:gdLst>
                <a:gd name="connsiteX0" fmla="*/ 149810 w 601358"/>
                <a:gd name="connsiteY0" fmla="*/ 368705 h 494170"/>
                <a:gd name="connsiteX1" fmla="*/ 601358 w 601358"/>
                <a:gd name="connsiteY1" fmla="*/ 368705 h 494170"/>
                <a:gd name="connsiteX2" fmla="*/ 601358 w 601358"/>
                <a:gd name="connsiteY2" fmla="*/ 450843 h 494170"/>
                <a:gd name="connsiteX3" fmla="*/ 149810 w 601358"/>
                <a:gd name="connsiteY3" fmla="*/ 450843 h 494170"/>
                <a:gd name="connsiteX4" fmla="*/ 60226 w 601358"/>
                <a:gd name="connsiteY4" fmla="*/ 368705 h 494170"/>
                <a:gd name="connsiteX5" fmla="*/ 95752 w 601358"/>
                <a:gd name="connsiteY5" fmla="*/ 380094 h 494170"/>
                <a:gd name="connsiteX6" fmla="*/ 109588 w 601358"/>
                <a:gd name="connsiteY6" fmla="*/ 413141 h 494170"/>
                <a:gd name="connsiteX7" fmla="*/ 109401 w 601358"/>
                <a:gd name="connsiteY7" fmla="*/ 413514 h 494170"/>
                <a:gd name="connsiteX8" fmla="*/ 81728 w 601358"/>
                <a:gd name="connsiteY8" fmla="*/ 413514 h 494170"/>
                <a:gd name="connsiteX9" fmla="*/ 76119 w 601358"/>
                <a:gd name="connsiteY9" fmla="*/ 395964 h 494170"/>
                <a:gd name="connsiteX10" fmla="*/ 59852 w 601358"/>
                <a:gd name="connsiteY10" fmla="*/ 390363 h 494170"/>
                <a:gd name="connsiteX11" fmla="*/ 44146 w 601358"/>
                <a:gd name="connsiteY11" fmla="*/ 398204 h 494170"/>
                <a:gd name="connsiteX12" fmla="*/ 37602 w 601358"/>
                <a:gd name="connsiteY12" fmla="*/ 418555 h 494170"/>
                <a:gd name="connsiteX13" fmla="*/ 37602 w 601358"/>
                <a:gd name="connsiteY13" fmla="*/ 444133 h 494170"/>
                <a:gd name="connsiteX14" fmla="*/ 44707 w 601358"/>
                <a:gd name="connsiteY14" fmla="*/ 464857 h 494170"/>
                <a:gd name="connsiteX15" fmla="*/ 62096 w 601358"/>
                <a:gd name="connsiteY15" fmla="*/ 472699 h 494170"/>
                <a:gd name="connsiteX16" fmla="*/ 76680 w 601358"/>
                <a:gd name="connsiteY16" fmla="*/ 467471 h 494170"/>
                <a:gd name="connsiteX17" fmla="*/ 81541 w 601358"/>
                <a:gd name="connsiteY17" fmla="*/ 450855 h 494170"/>
                <a:gd name="connsiteX18" fmla="*/ 109214 w 601358"/>
                <a:gd name="connsiteY18" fmla="*/ 450855 h 494170"/>
                <a:gd name="connsiteX19" fmla="*/ 109401 w 601358"/>
                <a:gd name="connsiteY19" fmla="*/ 450668 h 494170"/>
                <a:gd name="connsiteX20" fmla="*/ 96500 w 601358"/>
                <a:gd name="connsiteY20" fmla="*/ 482968 h 494170"/>
                <a:gd name="connsiteX21" fmla="*/ 61909 w 601358"/>
                <a:gd name="connsiteY21" fmla="*/ 494170 h 494170"/>
                <a:gd name="connsiteX22" fmla="*/ 24887 w 601358"/>
                <a:gd name="connsiteY22" fmla="*/ 480354 h 494170"/>
                <a:gd name="connsiteX23" fmla="*/ 10303 w 601358"/>
                <a:gd name="connsiteY23" fmla="*/ 444133 h 494170"/>
                <a:gd name="connsiteX24" fmla="*/ 10303 w 601358"/>
                <a:gd name="connsiteY24" fmla="*/ 418742 h 494170"/>
                <a:gd name="connsiteX25" fmla="*/ 24326 w 601358"/>
                <a:gd name="connsiteY25" fmla="*/ 382521 h 494170"/>
                <a:gd name="connsiteX26" fmla="*/ 60226 w 601358"/>
                <a:gd name="connsiteY26" fmla="*/ 368705 h 494170"/>
                <a:gd name="connsiteX27" fmla="*/ 42655 w 601358"/>
                <a:gd name="connsiteY27" fmla="*/ 256640 h 494170"/>
                <a:gd name="connsiteX28" fmla="*/ 42655 w 601358"/>
                <a:gd name="connsiteY28" fmla="*/ 286523 h 494170"/>
                <a:gd name="connsiteX29" fmla="*/ 63034 w 601358"/>
                <a:gd name="connsiteY29" fmla="*/ 286523 h 494170"/>
                <a:gd name="connsiteX30" fmla="*/ 76683 w 601358"/>
                <a:gd name="connsiteY30" fmla="*/ 283161 h 494170"/>
                <a:gd name="connsiteX31" fmla="*/ 81170 w 601358"/>
                <a:gd name="connsiteY31" fmla="*/ 272515 h 494170"/>
                <a:gd name="connsiteX32" fmla="*/ 77430 w 601358"/>
                <a:gd name="connsiteY32" fmla="*/ 260562 h 494170"/>
                <a:gd name="connsiteX33" fmla="*/ 64717 w 601358"/>
                <a:gd name="connsiteY33" fmla="*/ 256640 h 494170"/>
                <a:gd name="connsiteX34" fmla="*/ 42655 w 601358"/>
                <a:gd name="connsiteY34" fmla="*/ 209200 h 494170"/>
                <a:gd name="connsiteX35" fmla="*/ 42655 w 601358"/>
                <a:gd name="connsiteY35" fmla="*/ 236655 h 494170"/>
                <a:gd name="connsiteX36" fmla="*/ 57612 w 601358"/>
                <a:gd name="connsiteY36" fmla="*/ 236655 h 494170"/>
                <a:gd name="connsiteX37" fmla="*/ 72008 w 601358"/>
                <a:gd name="connsiteY37" fmla="*/ 233480 h 494170"/>
                <a:gd name="connsiteX38" fmla="*/ 76870 w 601358"/>
                <a:gd name="connsiteY38" fmla="*/ 223768 h 494170"/>
                <a:gd name="connsiteX39" fmla="*/ 72008 w 601358"/>
                <a:gd name="connsiteY39" fmla="*/ 212562 h 494170"/>
                <a:gd name="connsiteX40" fmla="*/ 57052 w 601358"/>
                <a:gd name="connsiteY40" fmla="*/ 209200 h 494170"/>
                <a:gd name="connsiteX41" fmla="*/ 149810 w 601358"/>
                <a:gd name="connsiteY41" fmla="*/ 206757 h 494170"/>
                <a:gd name="connsiteX42" fmla="*/ 601358 w 601358"/>
                <a:gd name="connsiteY42" fmla="*/ 206757 h 494170"/>
                <a:gd name="connsiteX43" fmla="*/ 601358 w 601358"/>
                <a:gd name="connsiteY43" fmla="*/ 288895 h 494170"/>
                <a:gd name="connsiteX44" fmla="*/ 149810 w 601358"/>
                <a:gd name="connsiteY44" fmla="*/ 288895 h 494170"/>
                <a:gd name="connsiteX45" fmla="*/ 15172 w 601358"/>
                <a:gd name="connsiteY45" fmla="*/ 186787 h 494170"/>
                <a:gd name="connsiteX46" fmla="*/ 57052 w 601358"/>
                <a:gd name="connsiteY46" fmla="*/ 186787 h 494170"/>
                <a:gd name="connsiteX47" fmla="*/ 92574 w 601358"/>
                <a:gd name="connsiteY47" fmla="*/ 195192 h 494170"/>
                <a:gd name="connsiteX48" fmla="*/ 105288 w 601358"/>
                <a:gd name="connsiteY48" fmla="*/ 220406 h 494170"/>
                <a:gd name="connsiteX49" fmla="*/ 101175 w 601358"/>
                <a:gd name="connsiteY49" fmla="*/ 235908 h 494170"/>
                <a:gd name="connsiteX50" fmla="*/ 88461 w 601358"/>
                <a:gd name="connsiteY50" fmla="*/ 245994 h 494170"/>
                <a:gd name="connsiteX51" fmla="*/ 104353 w 601358"/>
                <a:gd name="connsiteY51" fmla="*/ 255893 h 494170"/>
                <a:gd name="connsiteX52" fmla="*/ 109588 w 601358"/>
                <a:gd name="connsiteY52" fmla="*/ 272702 h 494170"/>
                <a:gd name="connsiteX53" fmla="*/ 97622 w 601358"/>
                <a:gd name="connsiteY53" fmla="*/ 299784 h 494170"/>
                <a:gd name="connsiteX54" fmla="*/ 63034 w 601358"/>
                <a:gd name="connsiteY54" fmla="*/ 308936 h 494170"/>
                <a:gd name="connsiteX55" fmla="*/ 15172 w 601358"/>
                <a:gd name="connsiteY55" fmla="*/ 308936 h 494170"/>
                <a:gd name="connsiteX56" fmla="*/ 149810 w 601358"/>
                <a:gd name="connsiteY56" fmla="*/ 39940 h 494170"/>
                <a:gd name="connsiteX57" fmla="*/ 601358 w 601358"/>
                <a:gd name="connsiteY57" fmla="*/ 39940 h 494170"/>
                <a:gd name="connsiteX58" fmla="*/ 601358 w 601358"/>
                <a:gd name="connsiteY58" fmla="*/ 122149 h 494170"/>
                <a:gd name="connsiteX59" fmla="*/ 149810 w 601358"/>
                <a:gd name="connsiteY59" fmla="*/ 122149 h 494170"/>
                <a:gd name="connsiteX60" fmla="*/ 54420 w 601358"/>
                <a:gd name="connsiteY60" fmla="*/ 32498 h 494170"/>
                <a:gd name="connsiteX61" fmla="*/ 41703 w 601358"/>
                <a:gd name="connsiteY61" fmla="*/ 77324 h 494170"/>
                <a:gd name="connsiteX62" fmla="*/ 67698 w 601358"/>
                <a:gd name="connsiteY62" fmla="*/ 77324 h 494170"/>
                <a:gd name="connsiteX63" fmla="*/ 54981 w 601358"/>
                <a:gd name="connsiteY63" fmla="*/ 32498 h 494170"/>
                <a:gd name="connsiteX64" fmla="*/ 39459 w 601358"/>
                <a:gd name="connsiteY64" fmla="*/ 0 h 494170"/>
                <a:gd name="connsiteX65" fmla="*/ 69942 w 601358"/>
                <a:gd name="connsiteY65" fmla="*/ 0 h 494170"/>
                <a:gd name="connsiteX66" fmla="*/ 109588 w 601358"/>
                <a:gd name="connsiteY66" fmla="*/ 122149 h 494170"/>
                <a:gd name="connsiteX67" fmla="*/ 80975 w 601358"/>
                <a:gd name="connsiteY67" fmla="*/ 122149 h 494170"/>
                <a:gd name="connsiteX68" fmla="*/ 74056 w 601358"/>
                <a:gd name="connsiteY68" fmla="*/ 97122 h 494170"/>
                <a:gd name="connsiteX69" fmla="*/ 35532 w 601358"/>
                <a:gd name="connsiteY69" fmla="*/ 97122 h 494170"/>
                <a:gd name="connsiteX70" fmla="*/ 28613 w 601358"/>
                <a:gd name="connsiteY70" fmla="*/ 122149 h 494170"/>
                <a:gd name="connsiteX71" fmla="*/ 0 w 601358"/>
                <a:gd name="connsiteY71" fmla="*/ 122149 h 49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1358" h="494170">
                  <a:moveTo>
                    <a:pt x="149810" y="368705"/>
                  </a:moveTo>
                  <a:lnTo>
                    <a:pt x="601358" y="368705"/>
                  </a:lnTo>
                  <a:lnTo>
                    <a:pt x="601358" y="450843"/>
                  </a:lnTo>
                  <a:lnTo>
                    <a:pt x="149810" y="450843"/>
                  </a:lnTo>
                  <a:close/>
                  <a:moveTo>
                    <a:pt x="60226" y="368705"/>
                  </a:moveTo>
                  <a:cubicBezTo>
                    <a:pt x="75745" y="368705"/>
                    <a:pt x="87525" y="372439"/>
                    <a:pt x="95752" y="380094"/>
                  </a:cubicBezTo>
                  <a:cubicBezTo>
                    <a:pt x="103792" y="387935"/>
                    <a:pt x="108466" y="398764"/>
                    <a:pt x="109588" y="413141"/>
                  </a:cubicBezTo>
                  <a:lnTo>
                    <a:pt x="109401" y="413514"/>
                  </a:lnTo>
                  <a:lnTo>
                    <a:pt x="81728" y="413514"/>
                  </a:lnTo>
                  <a:cubicBezTo>
                    <a:pt x="81354" y="406046"/>
                    <a:pt x="79298" y="399885"/>
                    <a:pt x="76119" y="395964"/>
                  </a:cubicBezTo>
                  <a:cubicBezTo>
                    <a:pt x="72940" y="392043"/>
                    <a:pt x="67331" y="390363"/>
                    <a:pt x="59852" y="390363"/>
                  </a:cubicBezTo>
                  <a:cubicBezTo>
                    <a:pt x="53308" y="390363"/>
                    <a:pt x="47885" y="392977"/>
                    <a:pt x="44146" y="398204"/>
                  </a:cubicBezTo>
                  <a:cubicBezTo>
                    <a:pt x="40406" y="403432"/>
                    <a:pt x="37602" y="410153"/>
                    <a:pt x="37602" y="418555"/>
                  </a:cubicBezTo>
                  <a:lnTo>
                    <a:pt x="37602" y="444133"/>
                  </a:lnTo>
                  <a:cubicBezTo>
                    <a:pt x="37602" y="452535"/>
                    <a:pt x="40593" y="459630"/>
                    <a:pt x="44707" y="464857"/>
                  </a:cubicBezTo>
                  <a:cubicBezTo>
                    <a:pt x="48633" y="469899"/>
                    <a:pt x="55178" y="472699"/>
                    <a:pt x="62096" y="472699"/>
                  </a:cubicBezTo>
                  <a:cubicBezTo>
                    <a:pt x="69014" y="472699"/>
                    <a:pt x="73875" y="471205"/>
                    <a:pt x="76680" y="467471"/>
                  </a:cubicBezTo>
                  <a:cubicBezTo>
                    <a:pt x="79485" y="463924"/>
                    <a:pt x="81167" y="458323"/>
                    <a:pt x="81541" y="450855"/>
                  </a:cubicBezTo>
                  <a:lnTo>
                    <a:pt x="109214" y="450855"/>
                  </a:lnTo>
                  <a:lnTo>
                    <a:pt x="109401" y="450668"/>
                  </a:lnTo>
                  <a:cubicBezTo>
                    <a:pt x="108840" y="465044"/>
                    <a:pt x="104540" y="475313"/>
                    <a:pt x="96500" y="482968"/>
                  </a:cubicBezTo>
                  <a:cubicBezTo>
                    <a:pt x="88646" y="490436"/>
                    <a:pt x="77054" y="494170"/>
                    <a:pt x="61909" y="494170"/>
                  </a:cubicBezTo>
                  <a:cubicBezTo>
                    <a:pt x="46764" y="494170"/>
                    <a:pt x="34236" y="489689"/>
                    <a:pt x="24887" y="480354"/>
                  </a:cubicBezTo>
                  <a:cubicBezTo>
                    <a:pt x="15351" y="471019"/>
                    <a:pt x="10303" y="459070"/>
                    <a:pt x="10303" y="444133"/>
                  </a:cubicBezTo>
                  <a:lnTo>
                    <a:pt x="10303" y="418742"/>
                  </a:lnTo>
                  <a:cubicBezTo>
                    <a:pt x="10303" y="403992"/>
                    <a:pt x="15164" y="391856"/>
                    <a:pt x="24326" y="382521"/>
                  </a:cubicBezTo>
                  <a:cubicBezTo>
                    <a:pt x="33488" y="373186"/>
                    <a:pt x="45642" y="368705"/>
                    <a:pt x="60226" y="368705"/>
                  </a:cubicBezTo>
                  <a:close/>
                  <a:moveTo>
                    <a:pt x="42655" y="256640"/>
                  </a:moveTo>
                  <a:lnTo>
                    <a:pt x="42655" y="286523"/>
                  </a:lnTo>
                  <a:lnTo>
                    <a:pt x="63034" y="286523"/>
                  </a:lnTo>
                  <a:cubicBezTo>
                    <a:pt x="69204" y="286523"/>
                    <a:pt x="73691" y="285589"/>
                    <a:pt x="76683" y="283161"/>
                  </a:cubicBezTo>
                  <a:cubicBezTo>
                    <a:pt x="79674" y="280920"/>
                    <a:pt x="81170" y="277371"/>
                    <a:pt x="81170" y="272515"/>
                  </a:cubicBezTo>
                  <a:cubicBezTo>
                    <a:pt x="81170" y="267099"/>
                    <a:pt x="79861" y="263364"/>
                    <a:pt x="77430" y="260562"/>
                  </a:cubicBezTo>
                  <a:cubicBezTo>
                    <a:pt x="74813" y="257947"/>
                    <a:pt x="70513" y="256640"/>
                    <a:pt x="64717" y="256640"/>
                  </a:cubicBezTo>
                  <a:close/>
                  <a:moveTo>
                    <a:pt x="42655" y="209200"/>
                  </a:moveTo>
                  <a:lnTo>
                    <a:pt x="42655" y="236655"/>
                  </a:lnTo>
                  <a:lnTo>
                    <a:pt x="57612" y="236655"/>
                  </a:lnTo>
                  <a:cubicBezTo>
                    <a:pt x="64156" y="236655"/>
                    <a:pt x="68830" y="235908"/>
                    <a:pt x="72008" y="233480"/>
                  </a:cubicBezTo>
                  <a:cubicBezTo>
                    <a:pt x="75187" y="231052"/>
                    <a:pt x="76870" y="228250"/>
                    <a:pt x="76870" y="223768"/>
                  </a:cubicBezTo>
                  <a:cubicBezTo>
                    <a:pt x="76870" y="218538"/>
                    <a:pt x="75187" y="214803"/>
                    <a:pt x="72008" y="212562"/>
                  </a:cubicBezTo>
                  <a:cubicBezTo>
                    <a:pt x="68830" y="210134"/>
                    <a:pt x="63782" y="209200"/>
                    <a:pt x="57052" y="209200"/>
                  </a:cubicBezTo>
                  <a:close/>
                  <a:moveTo>
                    <a:pt x="149810" y="206757"/>
                  </a:moveTo>
                  <a:lnTo>
                    <a:pt x="601358" y="206757"/>
                  </a:lnTo>
                  <a:lnTo>
                    <a:pt x="601358" y="288895"/>
                  </a:lnTo>
                  <a:lnTo>
                    <a:pt x="149810" y="288895"/>
                  </a:lnTo>
                  <a:close/>
                  <a:moveTo>
                    <a:pt x="15172" y="186787"/>
                  </a:moveTo>
                  <a:lnTo>
                    <a:pt x="57052" y="186787"/>
                  </a:lnTo>
                  <a:cubicBezTo>
                    <a:pt x="72195" y="186787"/>
                    <a:pt x="84161" y="189589"/>
                    <a:pt x="92574" y="195192"/>
                  </a:cubicBezTo>
                  <a:cubicBezTo>
                    <a:pt x="101175" y="200795"/>
                    <a:pt x="105288" y="209200"/>
                    <a:pt x="105288" y="220406"/>
                  </a:cubicBezTo>
                  <a:cubicBezTo>
                    <a:pt x="105288" y="226196"/>
                    <a:pt x="103979" y="231239"/>
                    <a:pt x="101175" y="235908"/>
                  </a:cubicBezTo>
                  <a:cubicBezTo>
                    <a:pt x="98557" y="240391"/>
                    <a:pt x="94257" y="243753"/>
                    <a:pt x="88461" y="245994"/>
                  </a:cubicBezTo>
                  <a:cubicBezTo>
                    <a:pt x="95753" y="247675"/>
                    <a:pt x="100988" y="251037"/>
                    <a:pt x="104353" y="255893"/>
                  </a:cubicBezTo>
                  <a:cubicBezTo>
                    <a:pt x="107905" y="260749"/>
                    <a:pt x="109588" y="266352"/>
                    <a:pt x="109588" y="272702"/>
                  </a:cubicBezTo>
                  <a:cubicBezTo>
                    <a:pt x="109588" y="284656"/>
                    <a:pt x="105475" y="293621"/>
                    <a:pt x="97622" y="299784"/>
                  </a:cubicBezTo>
                  <a:cubicBezTo>
                    <a:pt x="89583" y="305761"/>
                    <a:pt x="77991" y="308936"/>
                    <a:pt x="63034" y="308936"/>
                  </a:cubicBezTo>
                  <a:lnTo>
                    <a:pt x="15172" y="308936"/>
                  </a:lnTo>
                  <a:close/>
                  <a:moveTo>
                    <a:pt x="149810" y="39940"/>
                  </a:moveTo>
                  <a:lnTo>
                    <a:pt x="601358" y="39940"/>
                  </a:lnTo>
                  <a:lnTo>
                    <a:pt x="601358" y="122149"/>
                  </a:lnTo>
                  <a:lnTo>
                    <a:pt x="149810" y="122149"/>
                  </a:lnTo>
                  <a:close/>
                  <a:moveTo>
                    <a:pt x="54420" y="32498"/>
                  </a:moveTo>
                  <a:lnTo>
                    <a:pt x="41703" y="77324"/>
                  </a:lnTo>
                  <a:lnTo>
                    <a:pt x="67698" y="77324"/>
                  </a:lnTo>
                  <a:lnTo>
                    <a:pt x="54981" y="32498"/>
                  </a:lnTo>
                  <a:close/>
                  <a:moveTo>
                    <a:pt x="39459" y="0"/>
                  </a:moveTo>
                  <a:lnTo>
                    <a:pt x="69942" y="0"/>
                  </a:lnTo>
                  <a:lnTo>
                    <a:pt x="109588" y="122149"/>
                  </a:lnTo>
                  <a:lnTo>
                    <a:pt x="80975" y="122149"/>
                  </a:lnTo>
                  <a:lnTo>
                    <a:pt x="74056" y="97122"/>
                  </a:lnTo>
                  <a:lnTo>
                    <a:pt x="35532" y="97122"/>
                  </a:lnTo>
                  <a:lnTo>
                    <a:pt x="28613" y="122149"/>
                  </a:lnTo>
                  <a:lnTo>
                    <a:pt x="0" y="122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764355" y="3518311"/>
            <a:ext cx="1203532" cy="1203532"/>
            <a:chOff x="4764355" y="3518311"/>
            <a:chExt cx="1203532" cy="1203532"/>
          </a:xfrm>
        </p:grpSpPr>
        <p:sp>
          <p:nvSpPr>
            <p:cNvPr id="10" name="菱形 9"/>
            <p:cNvSpPr/>
            <p:nvPr/>
          </p:nvSpPr>
          <p:spPr>
            <a:xfrm>
              <a:off x="4764355" y="3518311"/>
              <a:ext cx="1203532" cy="1203532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35"/>
            <p:cNvSpPr/>
            <p:nvPr/>
          </p:nvSpPr>
          <p:spPr>
            <a:xfrm>
              <a:off x="5161524" y="3915805"/>
              <a:ext cx="409194" cy="408546"/>
            </a:xfrm>
            <a:custGeom>
              <a:avLst/>
              <a:gdLst>
                <a:gd name="connsiteX0" fmla="*/ 0 w 602040"/>
                <a:gd name="connsiteY0" fmla="*/ 333352 h 601084"/>
                <a:gd name="connsiteX1" fmla="*/ 216576 w 602040"/>
                <a:gd name="connsiteY1" fmla="*/ 333352 h 601084"/>
                <a:gd name="connsiteX2" fmla="*/ 216576 w 602040"/>
                <a:gd name="connsiteY2" fmla="*/ 387890 h 601084"/>
                <a:gd name="connsiteX3" fmla="*/ 244393 w 602040"/>
                <a:gd name="connsiteY3" fmla="*/ 414663 h 601084"/>
                <a:gd name="connsiteX4" fmla="*/ 359635 w 602040"/>
                <a:gd name="connsiteY4" fmla="*/ 414663 h 601084"/>
                <a:gd name="connsiteX5" fmla="*/ 387452 w 602040"/>
                <a:gd name="connsiteY5" fmla="*/ 387890 h 601084"/>
                <a:gd name="connsiteX6" fmla="*/ 387452 w 602040"/>
                <a:gd name="connsiteY6" fmla="*/ 333352 h 601084"/>
                <a:gd name="connsiteX7" fmla="*/ 602040 w 602040"/>
                <a:gd name="connsiteY7" fmla="*/ 333352 h 601084"/>
                <a:gd name="connsiteX8" fmla="*/ 602040 w 602040"/>
                <a:gd name="connsiteY8" fmla="*/ 541588 h 601084"/>
                <a:gd name="connsiteX9" fmla="*/ 544419 w 602040"/>
                <a:gd name="connsiteY9" fmla="*/ 601084 h 601084"/>
                <a:gd name="connsiteX10" fmla="*/ 59608 w 602040"/>
                <a:gd name="connsiteY10" fmla="*/ 601084 h 601084"/>
                <a:gd name="connsiteX11" fmla="*/ 0 w 602040"/>
                <a:gd name="connsiteY11" fmla="*/ 541588 h 601084"/>
                <a:gd name="connsiteX12" fmla="*/ 276164 w 602040"/>
                <a:gd name="connsiteY12" fmla="*/ 246072 h 601084"/>
                <a:gd name="connsiteX13" fmla="*/ 325875 w 602040"/>
                <a:gd name="connsiteY13" fmla="*/ 246072 h 601084"/>
                <a:gd name="connsiteX14" fmla="*/ 333829 w 602040"/>
                <a:gd name="connsiteY14" fmla="*/ 253007 h 601084"/>
                <a:gd name="connsiteX15" fmla="*/ 333829 w 602040"/>
                <a:gd name="connsiteY15" fmla="*/ 355050 h 601084"/>
                <a:gd name="connsiteX16" fmla="*/ 325875 w 602040"/>
                <a:gd name="connsiteY16" fmla="*/ 362976 h 601084"/>
                <a:gd name="connsiteX17" fmla="*/ 276164 w 602040"/>
                <a:gd name="connsiteY17" fmla="*/ 362976 h 601084"/>
                <a:gd name="connsiteX18" fmla="*/ 268210 w 602040"/>
                <a:gd name="connsiteY18" fmla="*/ 355050 h 601084"/>
                <a:gd name="connsiteX19" fmla="*/ 268210 w 602040"/>
                <a:gd name="connsiteY19" fmla="*/ 253007 h 601084"/>
                <a:gd name="connsiteX20" fmla="*/ 276164 w 602040"/>
                <a:gd name="connsiteY20" fmla="*/ 246072 h 601084"/>
                <a:gd name="connsiteX21" fmla="*/ 203661 w 602040"/>
                <a:gd name="connsiteY21" fmla="*/ 77355 h 601084"/>
                <a:gd name="connsiteX22" fmla="*/ 183791 w 602040"/>
                <a:gd name="connsiteY22" fmla="*/ 97190 h 601084"/>
                <a:gd name="connsiteX23" fmla="*/ 183791 w 602040"/>
                <a:gd name="connsiteY23" fmla="*/ 130909 h 601084"/>
                <a:gd name="connsiteX24" fmla="*/ 420236 w 602040"/>
                <a:gd name="connsiteY24" fmla="*/ 130909 h 601084"/>
                <a:gd name="connsiteX25" fmla="*/ 420236 w 602040"/>
                <a:gd name="connsiteY25" fmla="*/ 97190 h 601084"/>
                <a:gd name="connsiteX26" fmla="*/ 400367 w 602040"/>
                <a:gd name="connsiteY26" fmla="*/ 77355 h 601084"/>
                <a:gd name="connsiteX27" fmla="*/ 203661 w 602040"/>
                <a:gd name="connsiteY27" fmla="*/ 0 h 601084"/>
                <a:gd name="connsiteX28" fmla="*/ 400367 w 602040"/>
                <a:gd name="connsiteY28" fmla="*/ 0 h 601084"/>
                <a:gd name="connsiteX29" fmla="*/ 497726 w 602040"/>
                <a:gd name="connsiteY29" fmla="*/ 97190 h 601084"/>
                <a:gd name="connsiteX30" fmla="*/ 497726 w 602040"/>
                <a:gd name="connsiteY30" fmla="*/ 130909 h 601084"/>
                <a:gd name="connsiteX31" fmla="*/ 544419 w 602040"/>
                <a:gd name="connsiteY31" fmla="*/ 130909 h 601084"/>
                <a:gd name="connsiteX32" fmla="*/ 602040 w 602040"/>
                <a:gd name="connsiteY32" fmla="*/ 190413 h 601084"/>
                <a:gd name="connsiteX33" fmla="*/ 602040 w 602040"/>
                <a:gd name="connsiteY33" fmla="*/ 266777 h 601084"/>
                <a:gd name="connsiteX34" fmla="*/ 387452 w 602040"/>
                <a:gd name="connsiteY34" fmla="*/ 266777 h 601084"/>
                <a:gd name="connsiteX35" fmla="*/ 387452 w 602040"/>
                <a:gd name="connsiteY35" fmla="*/ 221157 h 601084"/>
                <a:gd name="connsiteX36" fmla="*/ 359635 w 602040"/>
                <a:gd name="connsiteY36" fmla="*/ 193389 h 601084"/>
                <a:gd name="connsiteX37" fmla="*/ 244393 w 602040"/>
                <a:gd name="connsiteY37" fmla="*/ 193389 h 601084"/>
                <a:gd name="connsiteX38" fmla="*/ 216576 w 602040"/>
                <a:gd name="connsiteY38" fmla="*/ 221157 h 601084"/>
                <a:gd name="connsiteX39" fmla="*/ 216576 w 602040"/>
                <a:gd name="connsiteY39" fmla="*/ 266777 h 601084"/>
                <a:gd name="connsiteX40" fmla="*/ 0 w 602040"/>
                <a:gd name="connsiteY40" fmla="*/ 266777 h 601084"/>
                <a:gd name="connsiteX41" fmla="*/ 0 w 602040"/>
                <a:gd name="connsiteY41" fmla="*/ 190413 h 601084"/>
                <a:gd name="connsiteX42" fmla="*/ 59608 w 602040"/>
                <a:gd name="connsiteY42" fmla="*/ 130909 h 601084"/>
                <a:gd name="connsiteX43" fmla="*/ 106301 w 602040"/>
                <a:gd name="connsiteY43" fmla="*/ 130909 h 601084"/>
                <a:gd name="connsiteX44" fmla="*/ 106301 w 602040"/>
                <a:gd name="connsiteY44" fmla="*/ 97190 h 601084"/>
                <a:gd name="connsiteX45" fmla="*/ 203661 w 602040"/>
                <a:gd name="connsiteY45" fmla="*/ 0 h 60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2040" h="601084">
                  <a:moveTo>
                    <a:pt x="0" y="333352"/>
                  </a:moveTo>
                  <a:lnTo>
                    <a:pt x="216576" y="333352"/>
                  </a:lnTo>
                  <a:lnTo>
                    <a:pt x="216576" y="387890"/>
                  </a:lnTo>
                  <a:cubicBezTo>
                    <a:pt x="216576" y="402764"/>
                    <a:pt x="229491" y="414663"/>
                    <a:pt x="244393" y="414663"/>
                  </a:cubicBezTo>
                  <a:lnTo>
                    <a:pt x="359635" y="414663"/>
                  </a:lnTo>
                  <a:cubicBezTo>
                    <a:pt x="374537" y="414663"/>
                    <a:pt x="387452" y="402764"/>
                    <a:pt x="387452" y="387890"/>
                  </a:cubicBezTo>
                  <a:lnTo>
                    <a:pt x="387452" y="333352"/>
                  </a:lnTo>
                  <a:lnTo>
                    <a:pt x="602040" y="333352"/>
                  </a:lnTo>
                  <a:lnTo>
                    <a:pt x="602040" y="541588"/>
                  </a:lnTo>
                  <a:cubicBezTo>
                    <a:pt x="602040" y="574311"/>
                    <a:pt x="576210" y="601084"/>
                    <a:pt x="544419" y="601084"/>
                  </a:cubicBezTo>
                  <a:lnTo>
                    <a:pt x="59608" y="601084"/>
                  </a:lnTo>
                  <a:cubicBezTo>
                    <a:pt x="26824" y="601084"/>
                    <a:pt x="0" y="574311"/>
                    <a:pt x="0" y="541588"/>
                  </a:cubicBezTo>
                  <a:close/>
                  <a:moveTo>
                    <a:pt x="276164" y="246072"/>
                  </a:moveTo>
                  <a:lnTo>
                    <a:pt x="325875" y="246072"/>
                  </a:lnTo>
                  <a:cubicBezTo>
                    <a:pt x="329852" y="246072"/>
                    <a:pt x="333829" y="249044"/>
                    <a:pt x="333829" y="253007"/>
                  </a:cubicBezTo>
                  <a:lnTo>
                    <a:pt x="333829" y="355050"/>
                  </a:lnTo>
                  <a:cubicBezTo>
                    <a:pt x="333829" y="359013"/>
                    <a:pt x="329852" y="362976"/>
                    <a:pt x="325875" y="362976"/>
                  </a:cubicBezTo>
                  <a:lnTo>
                    <a:pt x="276164" y="362976"/>
                  </a:lnTo>
                  <a:cubicBezTo>
                    <a:pt x="272187" y="362976"/>
                    <a:pt x="268210" y="359013"/>
                    <a:pt x="268210" y="355050"/>
                  </a:cubicBezTo>
                  <a:lnTo>
                    <a:pt x="268210" y="253007"/>
                  </a:lnTo>
                  <a:cubicBezTo>
                    <a:pt x="268210" y="249044"/>
                    <a:pt x="272187" y="246072"/>
                    <a:pt x="276164" y="246072"/>
                  </a:cubicBezTo>
                  <a:close/>
                  <a:moveTo>
                    <a:pt x="203661" y="77355"/>
                  </a:moveTo>
                  <a:cubicBezTo>
                    <a:pt x="192732" y="77355"/>
                    <a:pt x="183791" y="86281"/>
                    <a:pt x="183791" y="97190"/>
                  </a:cubicBezTo>
                  <a:lnTo>
                    <a:pt x="183791" y="130909"/>
                  </a:lnTo>
                  <a:lnTo>
                    <a:pt x="420236" y="130909"/>
                  </a:lnTo>
                  <a:lnTo>
                    <a:pt x="420236" y="97190"/>
                  </a:lnTo>
                  <a:cubicBezTo>
                    <a:pt x="420236" y="86281"/>
                    <a:pt x="411295" y="77355"/>
                    <a:pt x="400367" y="77355"/>
                  </a:cubicBezTo>
                  <a:close/>
                  <a:moveTo>
                    <a:pt x="203661" y="0"/>
                  </a:moveTo>
                  <a:lnTo>
                    <a:pt x="400367" y="0"/>
                  </a:lnTo>
                  <a:cubicBezTo>
                    <a:pt x="454014" y="0"/>
                    <a:pt x="497726" y="43636"/>
                    <a:pt x="497726" y="97190"/>
                  </a:cubicBezTo>
                  <a:lnTo>
                    <a:pt x="497726" y="130909"/>
                  </a:lnTo>
                  <a:lnTo>
                    <a:pt x="544419" y="130909"/>
                  </a:lnTo>
                  <a:cubicBezTo>
                    <a:pt x="576210" y="130909"/>
                    <a:pt x="602040" y="157686"/>
                    <a:pt x="602040" y="190413"/>
                  </a:cubicBezTo>
                  <a:lnTo>
                    <a:pt x="602040" y="266777"/>
                  </a:lnTo>
                  <a:lnTo>
                    <a:pt x="387452" y="266777"/>
                  </a:lnTo>
                  <a:lnTo>
                    <a:pt x="387452" y="221157"/>
                  </a:lnTo>
                  <a:cubicBezTo>
                    <a:pt x="387452" y="205289"/>
                    <a:pt x="374537" y="193389"/>
                    <a:pt x="359635" y="193389"/>
                  </a:cubicBezTo>
                  <a:lnTo>
                    <a:pt x="244393" y="193389"/>
                  </a:lnTo>
                  <a:cubicBezTo>
                    <a:pt x="229491" y="193389"/>
                    <a:pt x="216576" y="205289"/>
                    <a:pt x="216576" y="221157"/>
                  </a:cubicBezTo>
                  <a:lnTo>
                    <a:pt x="216576" y="266777"/>
                  </a:lnTo>
                  <a:lnTo>
                    <a:pt x="0" y="266777"/>
                  </a:lnTo>
                  <a:lnTo>
                    <a:pt x="0" y="190413"/>
                  </a:lnTo>
                  <a:cubicBezTo>
                    <a:pt x="0" y="157686"/>
                    <a:pt x="26824" y="130909"/>
                    <a:pt x="59608" y="130909"/>
                  </a:cubicBezTo>
                  <a:lnTo>
                    <a:pt x="106301" y="130909"/>
                  </a:lnTo>
                  <a:lnTo>
                    <a:pt x="106301" y="97190"/>
                  </a:lnTo>
                  <a:cubicBezTo>
                    <a:pt x="106301" y="43636"/>
                    <a:pt x="149020" y="0"/>
                    <a:pt x="20366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85" y="2187701"/>
            <a:ext cx="2784475" cy="244144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6801039" y="2837027"/>
            <a:ext cx="2929381" cy="2820140"/>
            <a:chOff x="4204410" y="2237647"/>
            <a:chExt cx="3727081" cy="3588093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4259847" y="2237647"/>
              <a:ext cx="406286" cy="81257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4666133" y="2237647"/>
              <a:ext cx="107236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565045" y="3274062"/>
              <a:ext cx="366446" cy="7328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365445" y="4997319"/>
              <a:ext cx="107236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959519" y="5013168"/>
              <a:ext cx="406286" cy="81257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204410" y="4991396"/>
              <a:ext cx="406286" cy="81257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418606" y="2159681"/>
            <a:ext cx="3585194" cy="833827"/>
            <a:chOff x="6818242" y="1725490"/>
            <a:chExt cx="3585194" cy="833827"/>
          </a:xfrm>
        </p:grpSpPr>
        <p:sp>
          <p:nvSpPr>
            <p:cNvPr id="26" name="文本框 6"/>
            <p:cNvSpPr txBox="1"/>
            <p:nvPr/>
          </p:nvSpPr>
          <p:spPr>
            <a:xfrm>
              <a:off x="6818242" y="2046869"/>
              <a:ext cx="3585194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27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418606" y="3599543"/>
            <a:ext cx="3585194" cy="833827"/>
            <a:chOff x="6818242" y="1725490"/>
            <a:chExt cx="3585194" cy="833827"/>
          </a:xfrm>
        </p:grpSpPr>
        <p:sp>
          <p:nvSpPr>
            <p:cNvPr id="29" name="文本框 6"/>
            <p:cNvSpPr txBox="1"/>
            <p:nvPr/>
          </p:nvSpPr>
          <p:spPr>
            <a:xfrm>
              <a:off x="6818242" y="2046869"/>
              <a:ext cx="3585194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30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18606" y="4887565"/>
            <a:ext cx="3585194" cy="833827"/>
            <a:chOff x="6818242" y="1725490"/>
            <a:chExt cx="3585194" cy="833827"/>
          </a:xfrm>
        </p:grpSpPr>
        <p:sp>
          <p:nvSpPr>
            <p:cNvPr id="32" name="文本框 6"/>
            <p:cNvSpPr txBox="1"/>
            <p:nvPr/>
          </p:nvSpPr>
          <p:spPr>
            <a:xfrm>
              <a:off x="6818242" y="2046869"/>
              <a:ext cx="3585194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33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pic>
        <p:nvPicPr>
          <p:cNvPr id="36" name="图片占位符 3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b="7093"/>
          <a:stretch>
            <a:fillRect/>
          </a:stretch>
        </p:blipFill>
        <p:spPr>
          <a:xfrm>
            <a:off x="5648963" y="2219028"/>
            <a:ext cx="5277623" cy="3396313"/>
          </a:xfrm>
        </p:spPr>
      </p:pic>
      <p:grpSp>
        <p:nvGrpSpPr>
          <p:cNvPr id="37" name="组合 36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38" name="文本框 37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39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 140"/>
          <p:cNvGrpSpPr/>
          <p:nvPr/>
        </p:nvGrpSpPr>
        <p:grpSpPr>
          <a:xfrm>
            <a:off x="1019176" y="2103438"/>
            <a:ext cx="2998820" cy="1727199"/>
            <a:chOff x="1019176" y="2103438"/>
            <a:chExt cx="2998820" cy="1727199"/>
          </a:xfrm>
        </p:grpSpPr>
        <p:sp>
          <p:nvSpPr>
            <p:cNvPr id="72" name="矩形 71"/>
            <p:cNvSpPr/>
            <p:nvPr/>
          </p:nvSpPr>
          <p:spPr>
            <a:xfrm>
              <a:off x="1019176" y="3314698"/>
              <a:ext cx="2998820" cy="51593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1019176" y="2103438"/>
              <a:ext cx="2998820" cy="1608412"/>
              <a:chOff x="1019176" y="2103438"/>
              <a:chExt cx="2998820" cy="1608412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019176" y="2103438"/>
                <a:ext cx="2998820" cy="121126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9" name="椭圆 12"/>
              <p:cNvSpPr/>
              <p:nvPr/>
            </p:nvSpPr>
            <p:spPr>
              <a:xfrm>
                <a:off x="1283048" y="2366169"/>
                <a:ext cx="577155" cy="685800"/>
              </a:xfrm>
              <a:custGeom>
                <a:avLst/>
                <a:gdLst>
                  <a:gd name="connsiteX0" fmla="*/ 286916 w 511317"/>
                  <a:gd name="connsiteY0" fmla="*/ 435774 h 607568"/>
                  <a:gd name="connsiteX1" fmla="*/ 273787 w 511317"/>
                  <a:gd name="connsiteY1" fmla="*/ 481438 h 607568"/>
                  <a:gd name="connsiteX2" fmla="*/ 285558 w 511317"/>
                  <a:gd name="connsiteY2" fmla="*/ 492289 h 607568"/>
                  <a:gd name="connsiteX3" fmla="*/ 329701 w 511317"/>
                  <a:gd name="connsiteY3" fmla="*/ 475560 h 607568"/>
                  <a:gd name="connsiteX4" fmla="*/ 328570 w 511317"/>
                  <a:gd name="connsiteY4" fmla="*/ 471491 h 607568"/>
                  <a:gd name="connsiteX5" fmla="*/ 290538 w 511317"/>
                  <a:gd name="connsiteY5" fmla="*/ 436452 h 607568"/>
                  <a:gd name="connsiteX6" fmla="*/ 108472 w 511317"/>
                  <a:gd name="connsiteY6" fmla="*/ 368422 h 607568"/>
                  <a:gd name="connsiteX7" fmla="*/ 198345 w 511317"/>
                  <a:gd name="connsiteY7" fmla="*/ 368422 h 607568"/>
                  <a:gd name="connsiteX8" fmla="*/ 209438 w 511317"/>
                  <a:gd name="connsiteY8" fmla="*/ 379494 h 607568"/>
                  <a:gd name="connsiteX9" fmla="*/ 198345 w 511317"/>
                  <a:gd name="connsiteY9" fmla="*/ 390791 h 607568"/>
                  <a:gd name="connsiteX10" fmla="*/ 108472 w 511317"/>
                  <a:gd name="connsiteY10" fmla="*/ 390791 h 607568"/>
                  <a:gd name="connsiteX11" fmla="*/ 97380 w 511317"/>
                  <a:gd name="connsiteY11" fmla="*/ 379494 h 607568"/>
                  <a:gd name="connsiteX12" fmla="*/ 108472 w 511317"/>
                  <a:gd name="connsiteY12" fmla="*/ 368422 h 607568"/>
                  <a:gd name="connsiteX13" fmla="*/ 406216 w 511317"/>
                  <a:gd name="connsiteY13" fmla="*/ 304207 h 607568"/>
                  <a:gd name="connsiteX14" fmla="*/ 395577 w 511317"/>
                  <a:gd name="connsiteY14" fmla="*/ 315736 h 607568"/>
                  <a:gd name="connsiteX15" fmla="*/ 441078 w 511317"/>
                  <a:gd name="connsiteY15" fmla="*/ 357783 h 607568"/>
                  <a:gd name="connsiteX16" fmla="*/ 451718 w 511317"/>
                  <a:gd name="connsiteY16" fmla="*/ 346028 h 607568"/>
                  <a:gd name="connsiteX17" fmla="*/ 431627 w 511317"/>
                  <a:gd name="connsiteY17" fmla="*/ 283833 h 607568"/>
                  <a:gd name="connsiteX18" fmla="*/ 458283 w 511317"/>
                  <a:gd name="connsiteY18" fmla="*/ 293582 h 607568"/>
                  <a:gd name="connsiteX19" fmla="*/ 460320 w 511317"/>
                  <a:gd name="connsiteY19" fmla="*/ 345802 h 607568"/>
                  <a:gd name="connsiteX20" fmla="*/ 445606 w 511317"/>
                  <a:gd name="connsiteY20" fmla="*/ 361852 h 607568"/>
                  <a:gd name="connsiteX21" fmla="*/ 436551 w 511317"/>
                  <a:gd name="connsiteY21" fmla="*/ 371573 h 607568"/>
                  <a:gd name="connsiteX22" fmla="*/ 336945 w 511317"/>
                  <a:gd name="connsiteY22" fmla="*/ 479177 h 607568"/>
                  <a:gd name="connsiteX23" fmla="*/ 290538 w 511317"/>
                  <a:gd name="connsiteY23" fmla="*/ 496810 h 607568"/>
                  <a:gd name="connsiteX24" fmla="*/ 259751 w 511317"/>
                  <a:gd name="connsiteY24" fmla="*/ 508565 h 607568"/>
                  <a:gd name="connsiteX25" fmla="*/ 268806 w 511317"/>
                  <a:gd name="connsiteY25" fmla="*/ 476917 h 607568"/>
                  <a:gd name="connsiteX26" fmla="*/ 282615 w 511317"/>
                  <a:gd name="connsiteY26" fmla="*/ 429218 h 607568"/>
                  <a:gd name="connsiteX27" fmla="*/ 381994 w 511317"/>
                  <a:gd name="connsiteY27" fmla="*/ 321387 h 607568"/>
                  <a:gd name="connsiteX28" fmla="*/ 391049 w 511317"/>
                  <a:gd name="connsiteY28" fmla="*/ 311667 h 607568"/>
                  <a:gd name="connsiteX29" fmla="*/ 405990 w 511317"/>
                  <a:gd name="connsiteY29" fmla="*/ 295616 h 607568"/>
                  <a:gd name="connsiteX30" fmla="*/ 431627 w 511317"/>
                  <a:gd name="connsiteY30" fmla="*/ 283833 h 607568"/>
                  <a:gd name="connsiteX31" fmla="*/ 108476 w 511317"/>
                  <a:gd name="connsiteY31" fmla="*/ 267866 h 607568"/>
                  <a:gd name="connsiteX32" fmla="*/ 236871 w 511317"/>
                  <a:gd name="connsiteY32" fmla="*/ 267866 h 607568"/>
                  <a:gd name="connsiteX33" fmla="*/ 247967 w 511317"/>
                  <a:gd name="connsiteY33" fmla="*/ 279163 h 607568"/>
                  <a:gd name="connsiteX34" fmla="*/ 236871 w 511317"/>
                  <a:gd name="connsiteY34" fmla="*/ 290235 h 607568"/>
                  <a:gd name="connsiteX35" fmla="*/ 108476 w 511317"/>
                  <a:gd name="connsiteY35" fmla="*/ 290235 h 607568"/>
                  <a:gd name="connsiteX36" fmla="*/ 97380 w 511317"/>
                  <a:gd name="connsiteY36" fmla="*/ 279163 h 607568"/>
                  <a:gd name="connsiteX37" fmla="*/ 108476 w 511317"/>
                  <a:gd name="connsiteY37" fmla="*/ 267866 h 607568"/>
                  <a:gd name="connsiteX38" fmla="*/ 108474 w 511317"/>
                  <a:gd name="connsiteY38" fmla="*/ 216989 h 607568"/>
                  <a:gd name="connsiteX39" fmla="*/ 365231 w 511317"/>
                  <a:gd name="connsiteY39" fmla="*/ 216989 h 607568"/>
                  <a:gd name="connsiteX40" fmla="*/ 376325 w 511317"/>
                  <a:gd name="connsiteY40" fmla="*/ 228286 h 607568"/>
                  <a:gd name="connsiteX41" fmla="*/ 365231 w 511317"/>
                  <a:gd name="connsiteY41" fmla="*/ 239358 h 607568"/>
                  <a:gd name="connsiteX42" fmla="*/ 108474 w 511317"/>
                  <a:gd name="connsiteY42" fmla="*/ 239358 h 607568"/>
                  <a:gd name="connsiteX43" fmla="*/ 97380 w 511317"/>
                  <a:gd name="connsiteY43" fmla="*/ 228286 h 607568"/>
                  <a:gd name="connsiteX44" fmla="*/ 108474 w 511317"/>
                  <a:gd name="connsiteY44" fmla="*/ 216989 h 607568"/>
                  <a:gd name="connsiteX45" fmla="*/ 108474 w 511317"/>
                  <a:gd name="connsiteY45" fmla="*/ 166111 h 607568"/>
                  <a:gd name="connsiteX46" fmla="*/ 365231 w 511317"/>
                  <a:gd name="connsiteY46" fmla="*/ 166111 h 607568"/>
                  <a:gd name="connsiteX47" fmla="*/ 376325 w 511317"/>
                  <a:gd name="connsiteY47" fmla="*/ 177408 h 607568"/>
                  <a:gd name="connsiteX48" fmla="*/ 365231 w 511317"/>
                  <a:gd name="connsiteY48" fmla="*/ 188480 h 607568"/>
                  <a:gd name="connsiteX49" fmla="*/ 108474 w 511317"/>
                  <a:gd name="connsiteY49" fmla="*/ 188480 h 607568"/>
                  <a:gd name="connsiteX50" fmla="*/ 97380 w 511317"/>
                  <a:gd name="connsiteY50" fmla="*/ 177408 h 607568"/>
                  <a:gd name="connsiteX51" fmla="*/ 108474 w 511317"/>
                  <a:gd name="connsiteY51" fmla="*/ 166111 h 607568"/>
                  <a:gd name="connsiteX52" fmla="*/ 108474 w 511317"/>
                  <a:gd name="connsiteY52" fmla="*/ 115304 h 607568"/>
                  <a:gd name="connsiteX53" fmla="*/ 365231 w 511317"/>
                  <a:gd name="connsiteY53" fmla="*/ 115304 h 607568"/>
                  <a:gd name="connsiteX54" fmla="*/ 376325 w 511317"/>
                  <a:gd name="connsiteY54" fmla="*/ 126375 h 607568"/>
                  <a:gd name="connsiteX55" fmla="*/ 365231 w 511317"/>
                  <a:gd name="connsiteY55" fmla="*/ 137673 h 607568"/>
                  <a:gd name="connsiteX56" fmla="*/ 108474 w 511317"/>
                  <a:gd name="connsiteY56" fmla="*/ 137673 h 607568"/>
                  <a:gd name="connsiteX57" fmla="*/ 97380 w 511317"/>
                  <a:gd name="connsiteY57" fmla="*/ 126375 h 607568"/>
                  <a:gd name="connsiteX58" fmla="*/ 108474 w 511317"/>
                  <a:gd name="connsiteY58" fmla="*/ 115304 h 607568"/>
                  <a:gd name="connsiteX59" fmla="*/ 60914 w 511317"/>
                  <a:gd name="connsiteY59" fmla="*/ 24185 h 607568"/>
                  <a:gd name="connsiteX60" fmla="*/ 24456 w 511317"/>
                  <a:gd name="connsiteY60" fmla="*/ 60802 h 607568"/>
                  <a:gd name="connsiteX61" fmla="*/ 24456 w 511317"/>
                  <a:gd name="connsiteY61" fmla="*/ 546766 h 607568"/>
                  <a:gd name="connsiteX62" fmla="*/ 60914 w 511317"/>
                  <a:gd name="connsiteY62" fmla="*/ 583383 h 607568"/>
                  <a:gd name="connsiteX63" fmla="*/ 450403 w 511317"/>
                  <a:gd name="connsiteY63" fmla="*/ 583383 h 607568"/>
                  <a:gd name="connsiteX64" fmla="*/ 486861 w 511317"/>
                  <a:gd name="connsiteY64" fmla="*/ 546766 h 607568"/>
                  <a:gd name="connsiteX65" fmla="*/ 486861 w 511317"/>
                  <a:gd name="connsiteY65" fmla="*/ 60802 h 607568"/>
                  <a:gd name="connsiteX66" fmla="*/ 450403 w 511317"/>
                  <a:gd name="connsiteY66" fmla="*/ 24185 h 607568"/>
                  <a:gd name="connsiteX67" fmla="*/ 60914 w 511317"/>
                  <a:gd name="connsiteY67" fmla="*/ 0 h 607568"/>
                  <a:gd name="connsiteX68" fmla="*/ 450403 w 511317"/>
                  <a:gd name="connsiteY68" fmla="*/ 0 h 607568"/>
                  <a:gd name="connsiteX69" fmla="*/ 511317 w 511317"/>
                  <a:gd name="connsiteY69" fmla="*/ 60802 h 607568"/>
                  <a:gd name="connsiteX70" fmla="*/ 511317 w 511317"/>
                  <a:gd name="connsiteY70" fmla="*/ 546766 h 607568"/>
                  <a:gd name="connsiteX71" fmla="*/ 450403 w 511317"/>
                  <a:gd name="connsiteY71" fmla="*/ 607568 h 607568"/>
                  <a:gd name="connsiteX72" fmla="*/ 60914 w 511317"/>
                  <a:gd name="connsiteY72" fmla="*/ 607568 h 607568"/>
                  <a:gd name="connsiteX73" fmla="*/ 0 w 511317"/>
                  <a:gd name="connsiteY73" fmla="*/ 546766 h 607568"/>
                  <a:gd name="connsiteX74" fmla="*/ 0 w 511317"/>
                  <a:gd name="connsiteY74" fmla="*/ 60802 h 607568"/>
                  <a:gd name="connsiteX75" fmla="*/ 60914 w 511317"/>
                  <a:gd name="connsiteY75" fmla="*/ 0 h 60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511317" h="607568">
                    <a:moveTo>
                      <a:pt x="286916" y="435774"/>
                    </a:moveTo>
                    <a:lnTo>
                      <a:pt x="273787" y="481438"/>
                    </a:lnTo>
                    <a:lnTo>
                      <a:pt x="285558" y="492289"/>
                    </a:lnTo>
                    <a:lnTo>
                      <a:pt x="329701" y="475560"/>
                    </a:lnTo>
                    <a:lnTo>
                      <a:pt x="328570" y="471491"/>
                    </a:lnTo>
                    <a:lnTo>
                      <a:pt x="290538" y="436452"/>
                    </a:lnTo>
                    <a:close/>
                    <a:moveTo>
                      <a:pt x="108472" y="368422"/>
                    </a:moveTo>
                    <a:lnTo>
                      <a:pt x="198345" y="368422"/>
                    </a:lnTo>
                    <a:cubicBezTo>
                      <a:pt x="204457" y="368422"/>
                      <a:pt x="209438" y="373393"/>
                      <a:pt x="209438" y="379494"/>
                    </a:cubicBezTo>
                    <a:cubicBezTo>
                      <a:pt x="209438" y="385820"/>
                      <a:pt x="204457" y="390791"/>
                      <a:pt x="198345" y="390791"/>
                    </a:cubicBezTo>
                    <a:lnTo>
                      <a:pt x="108472" y="390791"/>
                    </a:lnTo>
                    <a:cubicBezTo>
                      <a:pt x="102360" y="390791"/>
                      <a:pt x="97380" y="385820"/>
                      <a:pt x="97380" y="379494"/>
                    </a:cubicBezTo>
                    <a:cubicBezTo>
                      <a:pt x="97380" y="373393"/>
                      <a:pt x="102360" y="368422"/>
                      <a:pt x="108472" y="368422"/>
                    </a:cubicBezTo>
                    <a:close/>
                    <a:moveTo>
                      <a:pt x="406216" y="304207"/>
                    </a:moveTo>
                    <a:lnTo>
                      <a:pt x="395577" y="315736"/>
                    </a:lnTo>
                    <a:lnTo>
                      <a:pt x="441078" y="357783"/>
                    </a:lnTo>
                    <a:lnTo>
                      <a:pt x="451718" y="346028"/>
                    </a:lnTo>
                    <a:close/>
                    <a:moveTo>
                      <a:pt x="431627" y="283833"/>
                    </a:moveTo>
                    <a:cubicBezTo>
                      <a:pt x="441078" y="283466"/>
                      <a:pt x="450699" y="286687"/>
                      <a:pt x="458283" y="293582"/>
                    </a:cubicBezTo>
                    <a:cubicBezTo>
                      <a:pt x="473224" y="307371"/>
                      <a:pt x="474129" y="330882"/>
                      <a:pt x="460320" y="345802"/>
                    </a:cubicBezTo>
                    <a:lnTo>
                      <a:pt x="445606" y="361852"/>
                    </a:lnTo>
                    <a:lnTo>
                      <a:pt x="436551" y="371573"/>
                    </a:lnTo>
                    <a:lnTo>
                      <a:pt x="336945" y="479177"/>
                    </a:lnTo>
                    <a:lnTo>
                      <a:pt x="290538" y="496810"/>
                    </a:lnTo>
                    <a:lnTo>
                      <a:pt x="259751" y="508565"/>
                    </a:lnTo>
                    <a:lnTo>
                      <a:pt x="268806" y="476917"/>
                    </a:lnTo>
                    <a:lnTo>
                      <a:pt x="282615" y="429218"/>
                    </a:lnTo>
                    <a:lnTo>
                      <a:pt x="381994" y="321387"/>
                    </a:lnTo>
                    <a:lnTo>
                      <a:pt x="391049" y="311667"/>
                    </a:lnTo>
                    <a:lnTo>
                      <a:pt x="405990" y="295616"/>
                    </a:lnTo>
                    <a:cubicBezTo>
                      <a:pt x="412895" y="288156"/>
                      <a:pt x="422176" y="284200"/>
                      <a:pt x="431627" y="283833"/>
                    </a:cubicBezTo>
                    <a:close/>
                    <a:moveTo>
                      <a:pt x="108476" y="267866"/>
                    </a:moveTo>
                    <a:lnTo>
                      <a:pt x="236871" y="267866"/>
                    </a:lnTo>
                    <a:cubicBezTo>
                      <a:pt x="242985" y="267866"/>
                      <a:pt x="247967" y="272837"/>
                      <a:pt x="247967" y="279163"/>
                    </a:cubicBezTo>
                    <a:cubicBezTo>
                      <a:pt x="247967" y="285264"/>
                      <a:pt x="242985" y="290235"/>
                      <a:pt x="236871" y="290235"/>
                    </a:cubicBezTo>
                    <a:lnTo>
                      <a:pt x="108476" y="290235"/>
                    </a:lnTo>
                    <a:cubicBezTo>
                      <a:pt x="102362" y="290235"/>
                      <a:pt x="97380" y="285264"/>
                      <a:pt x="97380" y="279163"/>
                    </a:cubicBezTo>
                    <a:cubicBezTo>
                      <a:pt x="97380" y="273063"/>
                      <a:pt x="102362" y="267866"/>
                      <a:pt x="108476" y="267866"/>
                    </a:cubicBezTo>
                    <a:close/>
                    <a:moveTo>
                      <a:pt x="108474" y="216989"/>
                    </a:moveTo>
                    <a:lnTo>
                      <a:pt x="365231" y="216989"/>
                    </a:lnTo>
                    <a:cubicBezTo>
                      <a:pt x="371344" y="216989"/>
                      <a:pt x="376325" y="221960"/>
                      <a:pt x="376325" y="228286"/>
                    </a:cubicBezTo>
                    <a:cubicBezTo>
                      <a:pt x="376325" y="234387"/>
                      <a:pt x="371344" y="239358"/>
                      <a:pt x="365231" y="239358"/>
                    </a:cubicBezTo>
                    <a:lnTo>
                      <a:pt x="108474" y="239358"/>
                    </a:lnTo>
                    <a:cubicBezTo>
                      <a:pt x="102361" y="239358"/>
                      <a:pt x="97380" y="234387"/>
                      <a:pt x="97380" y="228286"/>
                    </a:cubicBezTo>
                    <a:cubicBezTo>
                      <a:pt x="97380" y="221960"/>
                      <a:pt x="102361" y="216989"/>
                      <a:pt x="108474" y="216989"/>
                    </a:cubicBezTo>
                    <a:close/>
                    <a:moveTo>
                      <a:pt x="108474" y="166111"/>
                    </a:moveTo>
                    <a:lnTo>
                      <a:pt x="365231" y="166111"/>
                    </a:lnTo>
                    <a:cubicBezTo>
                      <a:pt x="371344" y="166111"/>
                      <a:pt x="376325" y="171082"/>
                      <a:pt x="376325" y="177408"/>
                    </a:cubicBezTo>
                    <a:cubicBezTo>
                      <a:pt x="376325" y="183509"/>
                      <a:pt x="371344" y="188480"/>
                      <a:pt x="365231" y="188480"/>
                    </a:cubicBezTo>
                    <a:lnTo>
                      <a:pt x="108474" y="188480"/>
                    </a:lnTo>
                    <a:cubicBezTo>
                      <a:pt x="102361" y="188480"/>
                      <a:pt x="97380" y="183509"/>
                      <a:pt x="97380" y="177408"/>
                    </a:cubicBezTo>
                    <a:cubicBezTo>
                      <a:pt x="97380" y="171082"/>
                      <a:pt x="102361" y="166111"/>
                      <a:pt x="108474" y="166111"/>
                    </a:cubicBezTo>
                    <a:close/>
                    <a:moveTo>
                      <a:pt x="108474" y="115304"/>
                    </a:moveTo>
                    <a:lnTo>
                      <a:pt x="365231" y="115304"/>
                    </a:lnTo>
                    <a:cubicBezTo>
                      <a:pt x="371344" y="115304"/>
                      <a:pt x="376325" y="120275"/>
                      <a:pt x="376325" y="126375"/>
                    </a:cubicBezTo>
                    <a:cubicBezTo>
                      <a:pt x="376325" y="132702"/>
                      <a:pt x="371344" y="137673"/>
                      <a:pt x="365231" y="137673"/>
                    </a:cubicBezTo>
                    <a:lnTo>
                      <a:pt x="108474" y="137673"/>
                    </a:lnTo>
                    <a:cubicBezTo>
                      <a:pt x="102361" y="137673"/>
                      <a:pt x="97380" y="132702"/>
                      <a:pt x="97380" y="126375"/>
                    </a:cubicBezTo>
                    <a:cubicBezTo>
                      <a:pt x="97380" y="120275"/>
                      <a:pt x="102361" y="115304"/>
                      <a:pt x="108474" y="115304"/>
                    </a:cubicBezTo>
                    <a:close/>
                    <a:moveTo>
                      <a:pt x="60914" y="24185"/>
                    </a:moveTo>
                    <a:cubicBezTo>
                      <a:pt x="40760" y="24185"/>
                      <a:pt x="24456" y="40685"/>
                      <a:pt x="24456" y="60802"/>
                    </a:cubicBezTo>
                    <a:lnTo>
                      <a:pt x="24456" y="546766"/>
                    </a:lnTo>
                    <a:cubicBezTo>
                      <a:pt x="24456" y="566883"/>
                      <a:pt x="40760" y="583383"/>
                      <a:pt x="60914" y="583383"/>
                    </a:cubicBezTo>
                    <a:lnTo>
                      <a:pt x="450403" y="583383"/>
                    </a:lnTo>
                    <a:cubicBezTo>
                      <a:pt x="470557" y="583383"/>
                      <a:pt x="486861" y="566883"/>
                      <a:pt x="486861" y="546766"/>
                    </a:cubicBezTo>
                    <a:lnTo>
                      <a:pt x="486861" y="60802"/>
                    </a:lnTo>
                    <a:cubicBezTo>
                      <a:pt x="486861" y="40685"/>
                      <a:pt x="470557" y="24185"/>
                      <a:pt x="450403" y="24185"/>
                    </a:cubicBezTo>
                    <a:close/>
                    <a:moveTo>
                      <a:pt x="60914" y="0"/>
                    </a:moveTo>
                    <a:lnTo>
                      <a:pt x="450403" y="0"/>
                    </a:lnTo>
                    <a:cubicBezTo>
                      <a:pt x="483917" y="0"/>
                      <a:pt x="511317" y="27124"/>
                      <a:pt x="511317" y="60802"/>
                    </a:cubicBezTo>
                    <a:lnTo>
                      <a:pt x="511317" y="546766"/>
                    </a:lnTo>
                    <a:cubicBezTo>
                      <a:pt x="511317" y="580218"/>
                      <a:pt x="483917" y="607568"/>
                      <a:pt x="450403" y="607568"/>
                    </a:cubicBezTo>
                    <a:lnTo>
                      <a:pt x="60914" y="607568"/>
                    </a:lnTo>
                    <a:cubicBezTo>
                      <a:pt x="27400" y="607568"/>
                      <a:pt x="0" y="580218"/>
                      <a:pt x="0" y="546766"/>
                    </a:cubicBezTo>
                    <a:lnTo>
                      <a:pt x="0" y="60802"/>
                    </a:lnTo>
                    <a:cubicBezTo>
                      <a:pt x="0" y="27124"/>
                      <a:pt x="27400" y="0"/>
                      <a:pt x="60914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0" name="文本框 6"/>
              <p:cNvSpPr txBox="1"/>
              <p:nvPr/>
            </p:nvSpPr>
            <p:spPr>
              <a:xfrm>
                <a:off x="1116595" y="3430170"/>
                <a:ext cx="2803980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0" i="0" u="none" strike="noStrike" kern="0" cap="none" spc="0" normalizeH="0" baseline="0" noProof="0" smtClean="0">
                    <a:ln>
                      <a:noFill/>
                    </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请替换文字内容，添加相关标题，修改文字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endParaRPr>
              </a:p>
            </p:txBody>
          </p:sp>
          <p:sp>
            <p:nvSpPr>
              <p:cNvPr id="31" name="文本框 7"/>
              <p:cNvSpPr txBox="1"/>
              <p:nvPr/>
            </p:nvSpPr>
            <p:spPr>
              <a:xfrm>
                <a:off x="2124076" y="2540991"/>
                <a:ext cx="1813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prstClr val="black"/>
                        </a:gs>
                        <a:gs pos="100000">
                          <a:srgbClr val="595959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您的文字输入</a:t>
                </a:r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>
            <a:off x="1019176" y="4275138"/>
            <a:ext cx="2998820" cy="1727199"/>
            <a:chOff x="1019176" y="4275138"/>
            <a:chExt cx="2998820" cy="1727199"/>
          </a:xfrm>
        </p:grpSpPr>
        <p:sp>
          <p:nvSpPr>
            <p:cNvPr id="108" name="矩形 107"/>
            <p:cNvSpPr/>
            <p:nvPr/>
          </p:nvSpPr>
          <p:spPr>
            <a:xfrm>
              <a:off x="1019176" y="5486398"/>
              <a:ext cx="2998820" cy="51593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1019176" y="4275138"/>
              <a:ext cx="2998820" cy="1610069"/>
              <a:chOff x="1019176" y="4275138"/>
              <a:chExt cx="2998820" cy="1610069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1019176" y="4275138"/>
                <a:ext cx="2998820" cy="121126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5" name="椭圆 19"/>
              <p:cNvSpPr/>
              <p:nvPr/>
            </p:nvSpPr>
            <p:spPr>
              <a:xfrm>
                <a:off x="1228726" y="4544176"/>
                <a:ext cx="685800" cy="673184"/>
              </a:xfrm>
              <a:custGeom>
                <a:avLst/>
                <a:gdLst>
                  <a:gd name="connsiteX0" fmla="*/ 244277 w 606086"/>
                  <a:gd name="connsiteY0" fmla="*/ 198378 h 594937"/>
                  <a:gd name="connsiteX1" fmla="*/ 198685 w 606086"/>
                  <a:gd name="connsiteY1" fmla="*/ 243894 h 594937"/>
                  <a:gd name="connsiteX2" fmla="*/ 198685 w 606086"/>
                  <a:gd name="connsiteY2" fmla="*/ 340675 h 594937"/>
                  <a:gd name="connsiteX3" fmla="*/ 228863 w 606086"/>
                  <a:gd name="connsiteY3" fmla="*/ 383317 h 594937"/>
                  <a:gd name="connsiteX4" fmla="*/ 238798 w 606086"/>
                  <a:gd name="connsiteY4" fmla="*/ 397501 h 594937"/>
                  <a:gd name="connsiteX5" fmla="*/ 238798 w 606086"/>
                  <a:gd name="connsiteY5" fmla="*/ 534235 h 594937"/>
                  <a:gd name="connsiteX6" fmla="*/ 268884 w 606086"/>
                  <a:gd name="connsiteY6" fmla="*/ 564271 h 594937"/>
                  <a:gd name="connsiteX7" fmla="*/ 337690 w 606086"/>
                  <a:gd name="connsiteY7" fmla="*/ 564271 h 594937"/>
                  <a:gd name="connsiteX8" fmla="*/ 367775 w 606086"/>
                  <a:gd name="connsiteY8" fmla="*/ 534235 h 594937"/>
                  <a:gd name="connsiteX9" fmla="*/ 367775 w 606086"/>
                  <a:gd name="connsiteY9" fmla="*/ 397501 h 594937"/>
                  <a:gd name="connsiteX10" fmla="*/ 377710 w 606086"/>
                  <a:gd name="connsiteY10" fmla="*/ 383317 h 594937"/>
                  <a:gd name="connsiteX11" fmla="*/ 407517 w 606086"/>
                  <a:gd name="connsiteY11" fmla="*/ 340675 h 594937"/>
                  <a:gd name="connsiteX12" fmla="*/ 407517 w 606086"/>
                  <a:gd name="connsiteY12" fmla="*/ 243894 h 594937"/>
                  <a:gd name="connsiteX13" fmla="*/ 362018 w 606086"/>
                  <a:gd name="connsiteY13" fmla="*/ 198378 h 594937"/>
                  <a:gd name="connsiteX14" fmla="*/ 465039 w 606086"/>
                  <a:gd name="connsiteY14" fmla="*/ 168299 h 594937"/>
                  <a:gd name="connsiteX15" fmla="*/ 530224 w 606086"/>
                  <a:gd name="connsiteY15" fmla="*/ 168299 h 594937"/>
                  <a:gd name="connsiteX16" fmla="*/ 606086 w 606086"/>
                  <a:gd name="connsiteY16" fmla="*/ 243932 h 594937"/>
                  <a:gd name="connsiteX17" fmla="*/ 606086 w 606086"/>
                  <a:gd name="connsiteY17" fmla="*/ 340697 h 594937"/>
                  <a:gd name="connsiteX18" fmla="*/ 566251 w 606086"/>
                  <a:gd name="connsiteY18" fmla="*/ 407339 h 594937"/>
                  <a:gd name="connsiteX19" fmla="*/ 566251 w 606086"/>
                  <a:gd name="connsiteY19" fmla="*/ 534598 h 594937"/>
                  <a:gd name="connsiteX20" fmla="*/ 505803 w 606086"/>
                  <a:gd name="connsiteY20" fmla="*/ 594937 h 594937"/>
                  <a:gd name="connsiteX21" fmla="*/ 436997 w 606086"/>
                  <a:gd name="connsiteY21" fmla="*/ 594937 h 594937"/>
                  <a:gd name="connsiteX22" fmla="*/ 421769 w 606086"/>
                  <a:gd name="connsiteY22" fmla="*/ 579736 h 594937"/>
                  <a:gd name="connsiteX23" fmla="*/ 436997 w 606086"/>
                  <a:gd name="connsiteY23" fmla="*/ 564536 h 594937"/>
                  <a:gd name="connsiteX24" fmla="*/ 505803 w 606086"/>
                  <a:gd name="connsiteY24" fmla="*/ 564536 h 594937"/>
                  <a:gd name="connsiteX25" fmla="*/ 535888 w 606086"/>
                  <a:gd name="connsiteY25" fmla="*/ 534505 h 594937"/>
                  <a:gd name="connsiteX26" fmla="*/ 535888 w 606086"/>
                  <a:gd name="connsiteY26" fmla="*/ 397792 h 594937"/>
                  <a:gd name="connsiteX27" fmla="*/ 545823 w 606086"/>
                  <a:gd name="connsiteY27" fmla="*/ 383611 h 594937"/>
                  <a:gd name="connsiteX28" fmla="*/ 575722 w 606086"/>
                  <a:gd name="connsiteY28" fmla="*/ 340975 h 594937"/>
                  <a:gd name="connsiteX29" fmla="*/ 575722 w 606086"/>
                  <a:gd name="connsiteY29" fmla="*/ 244210 h 594937"/>
                  <a:gd name="connsiteX30" fmla="*/ 530224 w 606086"/>
                  <a:gd name="connsiteY30" fmla="*/ 198700 h 594937"/>
                  <a:gd name="connsiteX31" fmla="*/ 465039 w 606086"/>
                  <a:gd name="connsiteY31" fmla="*/ 198700 h 594937"/>
                  <a:gd name="connsiteX32" fmla="*/ 449811 w 606086"/>
                  <a:gd name="connsiteY32" fmla="*/ 183500 h 594937"/>
                  <a:gd name="connsiteX33" fmla="*/ 465039 w 606086"/>
                  <a:gd name="connsiteY33" fmla="*/ 168299 h 594937"/>
                  <a:gd name="connsiteX34" fmla="*/ 244091 w 606086"/>
                  <a:gd name="connsiteY34" fmla="*/ 168157 h 594937"/>
                  <a:gd name="connsiteX35" fmla="*/ 361832 w 606086"/>
                  <a:gd name="connsiteY35" fmla="*/ 168157 h 594937"/>
                  <a:gd name="connsiteX36" fmla="*/ 437788 w 606086"/>
                  <a:gd name="connsiteY36" fmla="*/ 243894 h 594937"/>
                  <a:gd name="connsiteX37" fmla="*/ 437788 w 606086"/>
                  <a:gd name="connsiteY37" fmla="*/ 340675 h 594937"/>
                  <a:gd name="connsiteX38" fmla="*/ 397860 w 606086"/>
                  <a:gd name="connsiteY38" fmla="*/ 407327 h 594937"/>
                  <a:gd name="connsiteX39" fmla="*/ 397860 w 606086"/>
                  <a:gd name="connsiteY39" fmla="*/ 534235 h 594937"/>
                  <a:gd name="connsiteX40" fmla="*/ 337504 w 606086"/>
                  <a:gd name="connsiteY40" fmla="*/ 594584 h 594937"/>
                  <a:gd name="connsiteX41" fmla="*/ 268605 w 606086"/>
                  <a:gd name="connsiteY41" fmla="*/ 594584 h 594937"/>
                  <a:gd name="connsiteX42" fmla="*/ 208063 w 606086"/>
                  <a:gd name="connsiteY42" fmla="*/ 534235 h 594937"/>
                  <a:gd name="connsiteX43" fmla="*/ 208063 w 606086"/>
                  <a:gd name="connsiteY43" fmla="*/ 407327 h 594937"/>
                  <a:gd name="connsiteX44" fmla="*/ 168228 w 606086"/>
                  <a:gd name="connsiteY44" fmla="*/ 340675 h 594937"/>
                  <a:gd name="connsiteX45" fmla="*/ 168228 w 606086"/>
                  <a:gd name="connsiteY45" fmla="*/ 243894 h 594937"/>
                  <a:gd name="connsiteX46" fmla="*/ 244091 w 606086"/>
                  <a:gd name="connsiteY46" fmla="*/ 168157 h 594937"/>
                  <a:gd name="connsiteX47" fmla="*/ 75862 w 606086"/>
                  <a:gd name="connsiteY47" fmla="*/ 168016 h 594937"/>
                  <a:gd name="connsiteX48" fmla="*/ 140861 w 606086"/>
                  <a:gd name="connsiteY48" fmla="*/ 168016 h 594937"/>
                  <a:gd name="connsiteX49" fmla="*/ 156089 w 606086"/>
                  <a:gd name="connsiteY49" fmla="*/ 183217 h 594937"/>
                  <a:gd name="connsiteX50" fmla="*/ 140861 w 606086"/>
                  <a:gd name="connsiteY50" fmla="*/ 198419 h 594937"/>
                  <a:gd name="connsiteX51" fmla="*/ 76048 w 606086"/>
                  <a:gd name="connsiteY51" fmla="*/ 198419 h 594937"/>
                  <a:gd name="connsiteX52" fmla="*/ 30456 w 606086"/>
                  <a:gd name="connsiteY52" fmla="*/ 243931 h 594937"/>
                  <a:gd name="connsiteX53" fmla="*/ 30456 w 606086"/>
                  <a:gd name="connsiteY53" fmla="*/ 340701 h 594937"/>
                  <a:gd name="connsiteX54" fmla="*/ 60263 w 606086"/>
                  <a:gd name="connsiteY54" fmla="*/ 383339 h 594937"/>
                  <a:gd name="connsiteX55" fmla="*/ 70198 w 606086"/>
                  <a:gd name="connsiteY55" fmla="*/ 397521 h 594937"/>
                  <a:gd name="connsiteX56" fmla="*/ 70198 w 606086"/>
                  <a:gd name="connsiteY56" fmla="*/ 534149 h 594937"/>
                  <a:gd name="connsiteX57" fmla="*/ 100283 w 606086"/>
                  <a:gd name="connsiteY57" fmla="*/ 564181 h 594937"/>
                  <a:gd name="connsiteX58" fmla="*/ 169089 w 606086"/>
                  <a:gd name="connsiteY58" fmla="*/ 564181 h 594937"/>
                  <a:gd name="connsiteX59" fmla="*/ 184317 w 606086"/>
                  <a:gd name="connsiteY59" fmla="*/ 579383 h 594937"/>
                  <a:gd name="connsiteX60" fmla="*/ 169089 w 606086"/>
                  <a:gd name="connsiteY60" fmla="*/ 594584 h 594937"/>
                  <a:gd name="connsiteX61" fmla="*/ 100283 w 606086"/>
                  <a:gd name="connsiteY61" fmla="*/ 594584 h 594937"/>
                  <a:gd name="connsiteX62" fmla="*/ 39835 w 606086"/>
                  <a:gd name="connsiteY62" fmla="*/ 534149 h 594937"/>
                  <a:gd name="connsiteX63" fmla="*/ 39835 w 606086"/>
                  <a:gd name="connsiteY63" fmla="*/ 407161 h 594937"/>
                  <a:gd name="connsiteX64" fmla="*/ 0 w 606086"/>
                  <a:gd name="connsiteY64" fmla="*/ 340608 h 594937"/>
                  <a:gd name="connsiteX65" fmla="*/ 0 w 606086"/>
                  <a:gd name="connsiteY65" fmla="*/ 243838 h 594937"/>
                  <a:gd name="connsiteX66" fmla="*/ 75862 w 606086"/>
                  <a:gd name="connsiteY66" fmla="*/ 168016 h 594937"/>
                  <a:gd name="connsiteX67" fmla="*/ 478786 w 606086"/>
                  <a:gd name="connsiteY67" fmla="*/ 30314 h 594937"/>
                  <a:gd name="connsiteX68" fmla="*/ 432649 w 606086"/>
                  <a:gd name="connsiteY68" fmla="*/ 76387 h 594937"/>
                  <a:gd name="connsiteX69" fmla="*/ 478786 w 606086"/>
                  <a:gd name="connsiteY69" fmla="*/ 122553 h 594937"/>
                  <a:gd name="connsiteX70" fmla="*/ 525016 w 606086"/>
                  <a:gd name="connsiteY70" fmla="*/ 76387 h 594937"/>
                  <a:gd name="connsiteX71" fmla="*/ 478786 w 606086"/>
                  <a:gd name="connsiteY71" fmla="*/ 30314 h 594937"/>
                  <a:gd name="connsiteX72" fmla="*/ 303043 w 606086"/>
                  <a:gd name="connsiteY72" fmla="*/ 30314 h 594937"/>
                  <a:gd name="connsiteX73" fmla="*/ 256885 w 606086"/>
                  <a:gd name="connsiteY73" fmla="*/ 76387 h 594937"/>
                  <a:gd name="connsiteX74" fmla="*/ 303043 w 606086"/>
                  <a:gd name="connsiteY74" fmla="*/ 122553 h 594937"/>
                  <a:gd name="connsiteX75" fmla="*/ 349201 w 606086"/>
                  <a:gd name="connsiteY75" fmla="*/ 76387 h 594937"/>
                  <a:gd name="connsiteX76" fmla="*/ 303043 w 606086"/>
                  <a:gd name="connsiteY76" fmla="*/ 30314 h 594937"/>
                  <a:gd name="connsiteX77" fmla="*/ 127300 w 606086"/>
                  <a:gd name="connsiteY77" fmla="*/ 30314 h 594937"/>
                  <a:gd name="connsiteX78" fmla="*/ 81070 w 606086"/>
                  <a:gd name="connsiteY78" fmla="*/ 76387 h 594937"/>
                  <a:gd name="connsiteX79" fmla="*/ 127300 w 606086"/>
                  <a:gd name="connsiteY79" fmla="*/ 122553 h 594937"/>
                  <a:gd name="connsiteX80" fmla="*/ 173437 w 606086"/>
                  <a:gd name="connsiteY80" fmla="*/ 76387 h 594937"/>
                  <a:gd name="connsiteX81" fmla="*/ 127300 w 606086"/>
                  <a:gd name="connsiteY81" fmla="*/ 30314 h 594937"/>
                  <a:gd name="connsiteX82" fmla="*/ 478786 w 606086"/>
                  <a:gd name="connsiteY82" fmla="*/ 0 h 594937"/>
                  <a:gd name="connsiteX83" fmla="*/ 555279 w 606086"/>
                  <a:gd name="connsiteY83" fmla="*/ 76387 h 594937"/>
                  <a:gd name="connsiteX84" fmla="*/ 478786 w 606086"/>
                  <a:gd name="connsiteY84" fmla="*/ 152774 h 594937"/>
                  <a:gd name="connsiteX85" fmla="*/ 402293 w 606086"/>
                  <a:gd name="connsiteY85" fmla="*/ 76387 h 594937"/>
                  <a:gd name="connsiteX86" fmla="*/ 478786 w 606086"/>
                  <a:gd name="connsiteY86" fmla="*/ 0 h 594937"/>
                  <a:gd name="connsiteX87" fmla="*/ 303043 w 606086"/>
                  <a:gd name="connsiteY87" fmla="*/ 0 h 594937"/>
                  <a:gd name="connsiteX88" fmla="*/ 379571 w 606086"/>
                  <a:gd name="connsiteY88" fmla="*/ 76387 h 594937"/>
                  <a:gd name="connsiteX89" fmla="*/ 303043 w 606086"/>
                  <a:gd name="connsiteY89" fmla="*/ 152774 h 594937"/>
                  <a:gd name="connsiteX90" fmla="*/ 226515 w 606086"/>
                  <a:gd name="connsiteY90" fmla="*/ 76387 h 594937"/>
                  <a:gd name="connsiteX91" fmla="*/ 303043 w 606086"/>
                  <a:gd name="connsiteY91" fmla="*/ 0 h 594937"/>
                  <a:gd name="connsiteX92" fmla="*/ 127300 w 606086"/>
                  <a:gd name="connsiteY92" fmla="*/ 0 h 594937"/>
                  <a:gd name="connsiteX93" fmla="*/ 203793 w 606086"/>
                  <a:gd name="connsiteY93" fmla="*/ 76387 h 594937"/>
                  <a:gd name="connsiteX94" fmla="*/ 127300 w 606086"/>
                  <a:gd name="connsiteY94" fmla="*/ 152774 h 594937"/>
                  <a:gd name="connsiteX95" fmla="*/ 50807 w 606086"/>
                  <a:gd name="connsiteY95" fmla="*/ 76387 h 594937"/>
                  <a:gd name="connsiteX96" fmla="*/ 127300 w 606086"/>
                  <a:gd name="connsiteY96" fmla="*/ 0 h 59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606086" h="594937">
                    <a:moveTo>
                      <a:pt x="244277" y="198378"/>
                    </a:moveTo>
                    <a:cubicBezTo>
                      <a:pt x="219113" y="198378"/>
                      <a:pt x="198685" y="218772"/>
                      <a:pt x="198685" y="243894"/>
                    </a:cubicBezTo>
                    <a:lnTo>
                      <a:pt x="198685" y="340675"/>
                    </a:lnTo>
                    <a:cubicBezTo>
                      <a:pt x="198685" y="359586"/>
                      <a:pt x="210663" y="376735"/>
                      <a:pt x="228863" y="383317"/>
                    </a:cubicBezTo>
                    <a:cubicBezTo>
                      <a:pt x="234806" y="385542"/>
                      <a:pt x="238798" y="391197"/>
                      <a:pt x="238798" y="397501"/>
                    </a:cubicBezTo>
                    <a:lnTo>
                      <a:pt x="238798" y="534235"/>
                    </a:lnTo>
                    <a:cubicBezTo>
                      <a:pt x="238798" y="550829"/>
                      <a:pt x="252262" y="564271"/>
                      <a:pt x="268884" y="564271"/>
                    </a:cubicBezTo>
                    <a:lnTo>
                      <a:pt x="337690" y="564271"/>
                    </a:lnTo>
                    <a:cubicBezTo>
                      <a:pt x="354311" y="564271"/>
                      <a:pt x="367775" y="550829"/>
                      <a:pt x="367775" y="534235"/>
                    </a:cubicBezTo>
                    <a:lnTo>
                      <a:pt x="367775" y="397501"/>
                    </a:lnTo>
                    <a:cubicBezTo>
                      <a:pt x="367775" y="391197"/>
                      <a:pt x="371768" y="385542"/>
                      <a:pt x="377710" y="383317"/>
                    </a:cubicBezTo>
                    <a:cubicBezTo>
                      <a:pt x="395539" y="376735"/>
                      <a:pt x="407517" y="359586"/>
                      <a:pt x="407517" y="340675"/>
                    </a:cubicBezTo>
                    <a:lnTo>
                      <a:pt x="407517" y="243894"/>
                    </a:lnTo>
                    <a:cubicBezTo>
                      <a:pt x="407517" y="218772"/>
                      <a:pt x="387089" y="198378"/>
                      <a:pt x="362018" y="198378"/>
                    </a:cubicBezTo>
                    <a:close/>
                    <a:moveTo>
                      <a:pt x="465039" y="168299"/>
                    </a:moveTo>
                    <a:lnTo>
                      <a:pt x="530224" y="168299"/>
                    </a:lnTo>
                    <a:cubicBezTo>
                      <a:pt x="572008" y="168299"/>
                      <a:pt x="606086" y="202130"/>
                      <a:pt x="606086" y="243932"/>
                    </a:cubicBezTo>
                    <a:lnTo>
                      <a:pt x="606086" y="340697"/>
                    </a:lnTo>
                    <a:cubicBezTo>
                      <a:pt x="606086" y="368595"/>
                      <a:pt x="590486" y="394177"/>
                      <a:pt x="566251" y="407339"/>
                    </a:cubicBezTo>
                    <a:lnTo>
                      <a:pt x="566251" y="534598"/>
                    </a:lnTo>
                    <a:cubicBezTo>
                      <a:pt x="566251" y="567872"/>
                      <a:pt x="539138" y="594937"/>
                      <a:pt x="505803" y="594937"/>
                    </a:cubicBezTo>
                    <a:lnTo>
                      <a:pt x="436997" y="594937"/>
                    </a:lnTo>
                    <a:cubicBezTo>
                      <a:pt x="428547" y="594937"/>
                      <a:pt x="421769" y="588078"/>
                      <a:pt x="421769" y="579736"/>
                    </a:cubicBezTo>
                    <a:cubicBezTo>
                      <a:pt x="421769" y="571302"/>
                      <a:pt x="428547" y="564536"/>
                      <a:pt x="436997" y="564536"/>
                    </a:cubicBezTo>
                    <a:lnTo>
                      <a:pt x="505803" y="564536"/>
                    </a:lnTo>
                    <a:cubicBezTo>
                      <a:pt x="522424" y="564536"/>
                      <a:pt x="535888" y="551003"/>
                      <a:pt x="535888" y="534505"/>
                    </a:cubicBezTo>
                    <a:lnTo>
                      <a:pt x="535888" y="397792"/>
                    </a:lnTo>
                    <a:cubicBezTo>
                      <a:pt x="535888" y="391489"/>
                      <a:pt x="539880" y="385835"/>
                      <a:pt x="545823" y="383611"/>
                    </a:cubicBezTo>
                    <a:cubicBezTo>
                      <a:pt x="563744" y="377030"/>
                      <a:pt x="575722" y="359883"/>
                      <a:pt x="575722" y="340975"/>
                    </a:cubicBezTo>
                    <a:lnTo>
                      <a:pt x="575722" y="244210"/>
                    </a:lnTo>
                    <a:cubicBezTo>
                      <a:pt x="575722" y="219091"/>
                      <a:pt x="555294" y="198700"/>
                      <a:pt x="530224" y="198700"/>
                    </a:cubicBezTo>
                    <a:lnTo>
                      <a:pt x="465039" y="198700"/>
                    </a:lnTo>
                    <a:cubicBezTo>
                      <a:pt x="456682" y="198700"/>
                      <a:pt x="449811" y="191934"/>
                      <a:pt x="449811" y="183500"/>
                    </a:cubicBezTo>
                    <a:cubicBezTo>
                      <a:pt x="449811" y="175065"/>
                      <a:pt x="456682" y="168299"/>
                      <a:pt x="465039" y="168299"/>
                    </a:cubicBezTo>
                    <a:close/>
                    <a:moveTo>
                      <a:pt x="244091" y="168157"/>
                    </a:moveTo>
                    <a:lnTo>
                      <a:pt x="361832" y="168157"/>
                    </a:lnTo>
                    <a:cubicBezTo>
                      <a:pt x="403710" y="168157"/>
                      <a:pt x="437788" y="202086"/>
                      <a:pt x="437788" y="243894"/>
                    </a:cubicBezTo>
                    <a:lnTo>
                      <a:pt x="437788" y="340675"/>
                    </a:lnTo>
                    <a:cubicBezTo>
                      <a:pt x="437788" y="368578"/>
                      <a:pt x="422188" y="394163"/>
                      <a:pt x="397860" y="407327"/>
                    </a:cubicBezTo>
                    <a:lnTo>
                      <a:pt x="397860" y="534235"/>
                    </a:lnTo>
                    <a:cubicBezTo>
                      <a:pt x="397860" y="567515"/>
                      <a:pt x="370746" y="594584"/>
                      <a:pt x="337504" y="594584"/>
                    </a:cubicBezTo>
                    <a:lnTo>
                      <a:pt x="268605" y="594584"/>
                    </a:lnTo>
                    <a:cubicBezTo>
                      <a:pt x="235363" y="594584"/>
                      <a:pt x="208249" y="567515"/>
                      <a:pt x="208063" y="534235"/>
                    </a:cubicBezTo>
                    <a:lnTo>
                      <a:pt x="208063" y="407327"/>
                    </a:lnTo>
                    <a:cubicBezTo>
                      <a:pt x="183828" y="394163"/>
                      <a:pt x="168228" y="368578"/>
                      <a:pt x="168228" y="340675"/>
                    </a:cubicBezTo>
                    <a:lnTo>
                      <a:pt x="168228" y="243894"/>
                    </a:lnTo>
                    <a:cubicBezTo>
                      <a:pt x="168228" y="202086"/>
                      <a:pt x="202306" y="168157"/>
                      <a:pt x="244091" y="168157"/>
                    </a:cubicBezTo>
                    <a:close/>
                    <a:moveTo>
                      <a:pt x="75862" y="168016"/>
                    </a:moveTo>
                    <a:lnTo>
                      <a:pt x="140861" y="168016"/>
                    </a:lnTo>
                    <a:cubicBezTo>
                      <a:pt x="149311" y="168016"/>
                      <a:pt x="156089" y="174875"/>
                      <a:pt x="156089" y="183217"/>
                    </a:cubicBezTo>
                    <a:cubicBezTo>
                      <a:pt x="156089" y="191652"/>
                      <a:pt x="149311" y="198419"/>
                      <a:pt x="140861" y="198419"/>
                    </a:cubicBezTo>
                    <a:lnTo>
                      <a:pt x="76048" y="198419"/>
                    </a:lnTo>
                    <a:cubicBezTo>
                      <a:pt x="50884" y="198419"/>
                      <a:pt x="30456" y="218811"/>
                      <a:pt x="30456" y="243931"/>
                    </a:cubicBezTo>
                    <a:lnTo>
                      <a:pt x="30456" y="340701"/>
                    </a:lnTo>
                    <a:cubicBezTo>
                      <a:pt x="30456" y="359703"/>
                      <a:pt x="42435" y="376758"/>
                      <a:pt x="60263" y="383339"/>
                    </a:cubicBezTo>
                    <a:cubicBezTo>
                      <a:pt x="66206" y="385564"/>
                      <a:pt x="70198" y="391218"/>
                      <a:pt x="70198" y="397521"/>
                    </a:cubicBezTo>
                    <a:lnTo>
                      <a:pt x="70198" y="534149"/>
                    </a:lnTo>
                    <a:cubicBezTo>
                      <a:pt x="70198" y="550648"/>
                      <a:pt x="83662" y="564181"/>
                      <a:pt x="100283" y="564181"/>
                    </a:cubicBezTo>
                    <a:lnTo>
                      <a:pt x="169089" y="564181"/>
                    </a:lnTo>
                    <a:cubicBezTo>
                      <a:pt x="177539" y="564181"/>
                      <a:pt x="184317" y="570948"/>
                      <a:pt x="184317" y="579383"/>
                    </a:cubicBezTo>
                    <a:cubicBezTo>
                      <a:pt x="184317" y="587725"/>
                      <a:pt x="177539" y="594584"/>
                      <a:pt x="169089" y="594584"/>
                    </a:cubicBezTo>
                    <a:lnTo>
                      <a:pt x="100283" y="594584"/>
                    </a:lnTo>
                    <a:cubicBezTo>
                      <a:pt x="66948" y="594584"/>
                      <a:pt x="39835" y="567518"/>
                      <a:pt x="39835" y="534149"/>
                    </a:cubicBezTo>
                    <a:lnTo>
                      <a:pt x="39835" y="407161"/>
                    </a:lnTo>
                    <a:cubicBezTo>
                      <a:pt x="15600" y="394091"/>
                      <a:pt x="0" y="368509"/>
                      <a:pt x="0" y="340608"/>
                    </a:cubicBezTo>
                    <a:lnTo>
                      <a:pt x="0" y="243838"/>
                    </a:lnTo>
                    <a:cubicBezTo>
                      <a:pt x="0" y="202034"/>
                      <a:pt x="34078" y="168016"/>
                      <a:pt x="75862" y="168016"/>
                    </a:cubicBezTo>
                    <a:close/>
                    <a:moveTo>
                      <a:pt x="478786" y="30314"/>
                    </a:moveTo>
                    <a:cubicBezTo>
                      <a:pt x="453350" y="30314"/>
                      <a:pt x="432649" y="50986"/>
                      <a:pt x="432649" y="76387"/>
                    </a:cubicBezTo>
                    <a:cubicBezTo>
                      <a:pt x="432649" y="101880"/>
                      <a:pt x="453350" y="122553"/>
                      <a:pt x="478786" y="122553"/>
                    </a:cubicBezTo>
                    <a:cubicBezTo>
                      <a:pt x="504315" y="122553"/>
                      <a:pt x="525016" y="101880"/>
                      <a:pt x="525016" y="76387"/>
                    </a:cubicBezTo>
                    <a:cubicBezTo>
                      <a:pt x="525016" y="50986"/>
                      <a:pt x="504315" y="30314"/>
                      <a:pt x="478786" y="30314"/>
                    </a:cubicBezTo>
                    <a:close/>
                    <a:moveTo>
                      <a:pt x="303043" y="30314"/>
                    </a:moveTo>
                    <a:cubicBezTo>
                      <a:pt x="277503" y="30314"/>
                      <a:pt x="256885" y="51079"/>
                      <a:pt x="256885" y="76387"/>
                    </a:cubicBezTo>
                    <a:cubicBezTo>
                      <a:pt x="256885" y="101880"/>
                      <a:pt x="277503" y="122553"/>
                      <a:pt x="303043" y="122553"/>
                    </a:cubicBezTo>
                    <a:cubicBezTo>
                      <a:pt x="328583" y="122553"/>
                      <a:pt x="349201" y="101880"/>
                      <a:pt x="349201" y="76387"/>
                    </a:cubicBezTo>
                    <a:cubicBezTo>
                      <a:pt x="349201" y="50986"/>
                      <a:pt x="328583" y="30314"/>
                      <a:pt x="303043" y="30314"/>
                    </a:cubicBezTo>
                    <a:close/>
                    <a:moveTo>
                      <a:pt x="127300" y="30314"/>
                    </a:moveTo>
                    <a:cubicBezTo>
                      <a:pt x="101771" y="30314"/>
                      <a:pt x="81070" y="51079"/>
                      <a:pt x="81070" y="76387"/>
                    </a:cubicBezTo>
                    <a:cubicBezTo>
                      <a:pt x="81070" y="101880"/>
                      <a:pt x="101771" y="122553"/>
                      <a:pt x="127300" y="122553"/>
                    </a:cubicBezTo>
                    <a:cubicBezTo>
                      <a:pt x="152736" y="122553"/>
                      <a:pt x="173437" y="101880"/>
                      <a:pt x="173437" y="76387"/>
                    </a:cubicBezTo>
                    <a:cubicBezTo>
                      <a:pt x="173437" y="50986"/>
                      <a:pt x="152736" y="30314"/>
                      <a:pt x="127300" y="30314"/>
                    </a:cubicBezTo>
                    <a:close/>
                    <a:moveTo>
                      <a:pt x="478786" y="0"/>
                    </a:moveTo>
                    <a:cubicBezTo>
                      <a:pt x="521024" y="0"/>
                      <a:pt x="555279" y="34300"/>
                      <a:pt x="555279" y="76387"/>
                    </a:cubicBezTo>
                    <a:cubicBezTo>
                      <a:pt x="555279" y="118567"/>
                      <a:pt x="521024" y="152774"/>
                      <a:pt x="478786" y="152774"/>
                    </a:cubicBezTo>
                    <a:cubicBezTo>
                      <a:pt x="436641" y="152774"/>
                      <a:pt x="402293" y="118567"/>
                      <a:pt x="402293" y="76387"/>
                    </a:cubicBezTo>
                    <a:cubicBezTo>
                      <a:pt x="402293" y="34300"/>
                      <a:pt x="436641" y="0"/>
                      <a:pt x="478786" y="0"/>
                    </a:cubicBezTo>
                    <a:close/>
                    <a:moveTo>
                      <a:pt x="303043" y="0"/>
                    </a:moveTo>
                    <a:cubicBezTo>
                      <a:pt x="345301" y="0"/>
                      <a:pt x="379571" y="34300"/>
                      <a:pt x="379571" y="76387"/>
                    </a:cubicBezTo>
                    <a:cubicBezTo>
                      <a:pt x="379571" y="118567"/>
                      <a:pt x="345301" y="152774"/>
                      <a:pt x="303043" y="152774"/>
                    </a:cubicBezTo>
                    <a:cubicBezTo>
                      <a:pt x="260785" y="152774"/>
                      <a:pt x="226515" y="118567"/>
                      <a:pt x="226515" y="76387"/>
                    </a:cubicBezTo>
                    <a:cubicBezTo>
                      <a:pt x="226515" y="34300"/>
                      <a:pt x="260785" y="0"/>
                      <a:pt x="303043" y="0"/>
                    </a:cubicBezTo>
                    <a:close/>
                    <a:moveTo>
                      <a:pt x="127300" y="0"/>
                    </a:moveTo>
                    <a:cubicBezTo>
                      <a:pt x="169445" y="0"/>
                      <a:pt x="203793" y="34300"/>
                      <a:pt x="203793" y="76387"/>
                    </a:cubicBezTo>
                    <a:cubicBezTo>
                      <a:pt x="203793" y="118567"/>
                      <a:pt x="169353" y="152774"/>
                      <a:pt x="127300" y="152774"/>
                    </a:cubicBezTo>
                    <a:cubicBezTo>
                      <a:pt x="85062" y="152774"/>
                      <a:pt x="50807" y="118567"/>
                      <a:pt x="50807" y="76387"/>
                    </a:cubicBezTo>
                    <a:cubicBezTo>
                      <a:pt x="50807" y="34300"/>
                      <a:pt x="85062" y="0"/>
                      <a:pt x="12730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2" name="文本框 6"/>
              <p:cNvSpPr txBox="1"/>
              <p:nvPr/>
            </p:nvSpPr>
            <p:spPr>
              <a:xfrm>
                <a:off x="1116595" y="5603527"/>
                <a:ext cx="2803980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0" i="0" u="none" strike="noStrike" kern="0" cap="none" spc="0" normalizeH="0" baseline="0" noProof="0" smtClean="0">
                    <a:ln>
                      <a:noFill/>
                    </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请替换文字内容，添加相关标题，修改文字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endParaRPr>
              </a:p>
            </p:txBody>
          </p:sp>
          <p:sp>
            <p:nvSpPr>
              <p:cNvPr id="37" name="文本框 7"/>
              <p:cNvSpPr txBox="1"/>
              <p:nvPr/>
            </p:nvSpPr>
            <p:spPr>
              <a:xfrm>
                <a:off x="2124076" y="4711491"/>
                <a:ext cx="1813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prstClr val="black"/>
                        </a:gs>
                        <a:gs pos="100000">
                          <a:srgbClr val="595959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您的文字输入</a:t>
                </a:r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4596590" y="2103438"/>
            <a:ext cx="2998820" cy="1727199"/>
            <a:chOff x="4596590" y="2103438"/>
            <a:chExt cx="2998820" cy="1727199"/>
          </a:xfrm>
        </p:grpSpPr>
        <p:sp>
          <p:nvSpPr>
            <p:cNvPr id="73" name="矩形 72"/>
            <p:cNvSpPr/>
            <p:nvPr/>
          </p:nvSpPr>
          <p:spPr>
            <a:xfrm>
              <a:off x="4596590" y="3314698"/>
              <a:ext cx="2998820" cy="51593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4596590" y="2103438"/>
              <a:ext cx="2998820" cy="1614832"/>
              <a:chOff x="4596590" y="2103438"/>
              <a:chExt cx="2998820" cy="161483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4596590" y="2103438"/>
                <a:ext cx="2998820" cy="12112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0" name="椭圆 45"/>
              <p:cNvSpPr/>
              <p:nvPr/>
            </p:nvSpPr>
            <p:spPr>
              <a:xfrm>
                <a:off x="4819022" y="2366169"/>
                <a:ext cx="660036" cy="685800"/>
              </a:xfrm>
              <a:custGeom>
                <a:avLst/>
                <a:gdLst>
                  <a:gd name="connsiteX0" fmla="*/ 315569 w 583929"/>
                  <a:gd name="connsiteY0" fmla="*/ 464885 h 606722"/>
                  <a:gd name="connsiteX1" fmla="*/ 362918 w 583929"/>
                  <a:gd name="connsiteY1" fmla="*/ 464885 h 606722"/>
                  <a:gd name="connsiteX2" fmla="*/ 362918 w 583929"/>
                  <a:gd name="connsiteY2" fmla="*/ 512164 h 606722"/>
                  <a:gd name="connsiteX3" fmla="*/ 315569 w 583929"/>
                  <a:gd name="connsiteY3" fmla="*/ 512164 h 606722"/>
                  <a:gd name="connsiteX4" fmla="*/ 220870 w 583929"/>
                  <a:gd name="connsiteY4" fmla="*/ 464885 h 606722"/>
                  <a:gd name="connsiteX5" fmla="*/ 268219 w 583929"/>
                  <a:gd name="connsiteY5" fmla="*/ 464885 h 606722"/>
                  <a:gd name="connsiteX6" fmla="*/ 268219 w 583929"/>
                  <a:gd name="connsiteY6" fmla="*/ 512164 h 606722"/>
                  <a:gd name="connsiteX7" fmla="*/ 220870 w 583929"/>
                  <a:gd name="connsiteY7" fmla="*/ 512164 h 606722"/>
                  <a:gd name="connsiteX8" fmla="*/ 126312 w 583929"/>
                  <a:gd name="connsiteY8" fmla="*/ 464885 h 606722"/>
                  <a:gd name="connsiteX9" fmla="*/ 173520 w 583929"/>
                  <a:gd name="connsiteY9" fmla="*/ 464885 h 606722"/>
                  <a:gd name="connsiteX10" fmla="*/ 173520 w 583929"/>
                  <a:gd name="connsiteY10" fmla="*/ 512164 h 606722"/>
                  <a:gd name="connsiteX11" fmla="*/ 126312 w 583929"/>
                  <a:gd name="connsiteY11" fmla="*/ 512164 h 606722"/>
                  <a:gd name="connsiteX12" fmla="*/ 410267 w 583929"/>
                  <a:gd name="connsiteY12" fmla="*/ 370328 h 606722"/>
                  <a:gd name="connsiteX13" fmla="*/ 457616 w 583929"/>
                  <a:gd name="connsiteY13" fmla="*/ 370328 h 606722"/>
                  <a:gd name="connsiteX14" fmla="*/ 457616 w 583929"/>
                  <a:gd name="connsiteY14" fmla="*/ 417607 h 606722"/>
                  <a:gd name="connsiteX15" fmla="*/ 410267 w 583929"/>
                  <a:gd name="connsiteY15" fmla="*/ 417607 h 606722"/>
                  <a:gd name="connsiteX16" fmla="*/ 315569 w 583929"/>
                  <a:gd name="connsiteY16" fmla="*/ 370328 h 606722"/>
                  <a:gd name="connsiteX17" fmla="*/ 362918 w 583929"/>
                  <a:gd name="connsiteY17" fmla="*/ 370328 h 606722"/>
                  <a:gd name="connsiteX18" fmla="*/ 362918 w 583929"/>
                  <a:gd name="connsiteY18" fmla="*/ 417607 h 606722"/>
                  <a:gd name="connsiteX19" fmla="*/ 315569 w 583929"/>
                  <a:gd name="connsiteY19" fmla="*/ 417607 h 606722"/>
                  <a:gd name="connsiteX20" fmla="*/ 220870 w 583929"/>
                  <a:gd name="connsiteY20" fmla="*/ 370328 h 606722"/>
                  <a:gd name="connsiteX21" fmla="*/ 268219 w 583929"/>
                  <a:gd name="connsiteY21" fmla="*/ 370328 h 606722"/>
                  <a:gd name="connsiteX22" fmla="*/ 268219 w 583929"/>
                  <a:gd name="connsiteY22" fmla="*/ 417607 h 606722"/>
                  <a:gd name="connsiteX23" fmla="*/ 220870 w 583929"/>
                  <a:gd name="connsiteY23" fmla="*/ 417607 h 606722"/>
                  <a:gd name="connsiteX24" fmla="*/ 126312 w 583929"/>
                  <a:gd name="connsiteY24" fmla="*/ 370328 h 606722"/>
                  <a:gd name="connsiteX25" fmla="*/ 173520 w 583929"/>
                  <a:gd name="connsiteY25" fmla="*/ 370328 h 606722"/>
                  <a:gd name="connsiteX26" fmla="*/ 173520 w 583929"/>
                  <a:gd name="connsiteY26" fmla="*/ 417607 h 606722"/>
                  <a:gd name="connsiteX27" fmla="*/ 126312 w 583929"/>
                  <a:gd name="connsiteY27" fmla="*/ 417607 h 606722"/>
                  <a:gd name="connsiteX28" fmla="*/ 410267 w 583929"/>
                  <a:gd name="connsiteY28" fmla="*/ 275770 h 606722"/>
                  <a:gd name="connsiteX29" fmla="*/ 457616 w 583929"/>
                  <a:gd name="connsiteY29" fmla="*/ 275770 h 606722"/>
                  <a:gd name="connsiteX30" fmla="*/ 457616 w 583929"/>
                  <a:gd name="connsiteY30" fmla="*/ 323049 h 606722"/>
                  <a:gd name="connsiteX31" fmla="*/ 410267 w 583929"/>
                  <a:gd name="connsiteY31" fmla="*/ 323049 h 606722"/>
                  <a:gd name="connsiteX32" fmla="*/ 315569 w 583929"/>
                  <a:gd name="connsiteY32" fmla="*/ 275770 h 606722"/>
                  <a:gd name="connsiteX33" fmla="*/ 362918 w 583929"/>
                  <a:gd name="connsiteY33" fmla="*/ 275770 h 606722"/>
                  <a:gd name="connsiteX34" fmla="*/ 362918 w 583929"/>
                  <a:gd name="connsiteY34" fmla="*/ 323049 h 606722"/>
                  <a:gd name="connsiteX35" fmla="*/ 315569 w 583929"/>
                  <a:gd name="connsiteY35" fmla="*/ 323049 h 606722"/>
                  <a:gd name="connsiteX36" fmla="*/ 220870 w 583929"/>
                  <a:gd name="connsiteY36" fmla="*/ 275770 h 606722"/>
                  <a:gd name="connsiteX37" fmla="*/ 268219 w 583929"/>
                  <a:gd name="connsiteY37" fmla="*/ 275770 h 606722"/>
                  <a:gd name="connsiteX38" fmla="*/ 268219 w 583929"/>
                  <a:gd name="connsiteY38" fmla="*/ 323049 h 606722"/>
                  <a:gd name="connsiteX39" fmla="*/ 220870 w 583929"/>
                  <a:gd name="connsiteY39" fmla="*/ 323049 h 606722"/>
                  <a:gd name="connsiteX40" fmla="*/ 126312 w 583929"/>
                  <a:gd name="connsiteY40" fmla="*/ 275770 h 606722"/>
                  <a:gd name="connsiteX41" fmla="*/ 173520 w 583929"/>
                  <a:gd name="connsiteY41" fmla="*/ 275770 h 606722"/>
                  <a:gd name="connsiteX42" fmla="*/ 173520 w 583929"/>
                  <a:gd name="connsiteY42" fmla="*/ 323049 h 606722"/>
                  <a:gd name="connsiteX43" fmla="*/ 126312 w 583929"/>
                  <a:gd name="connsiteY43" fmla="*/ 323049 h 606722"/>
                  <a:gd name="connsiteX44" fmla="*/ 47348 w 583929"/>
                  <a:gd name="connsiteY44" fmla="*/ 228487 h 606722"/>
                  <a:gd name="connsiteX45" fmla="*/ 47348 w 583929"/>
                  <a:gd name="connsiteY45" fmla="*/ 559443 h 606722"/>
                  <a:gd name="connsiteX46" fmla="*/ 536581 w 583929"/>
                  <a:gd name="connsiteY46" fmla="*/ 559443 h 606722"/>
                  <a:gd name="connsiteX47" fmla="*/ 536581 w 583929"/>
                  <a:gd name="connsiteY47" fmla="*/ 228487 h 606722"/>
                  <a:gd name="connsiteX48" fmla="*/ 47348 w 583929"/>
                  <a:gd name="connsiteY48" fmla="*/ 118198 h 606722"/>
                  <a:gd name="connsiteX49" fmla="*/ 47348 w 583929"/>
                  <a:gd name="connsiteY49" fmla="*/ 181208 h 606722"/>
                  <a:gd name="connsiteX50" fmla="*/ 536581 w 583929"/>
                  <a:gd name="connsiteY50" fmla="*/ 181208 h 606722"/>
                  <a:gd name="connsiteX51" fmla="*/ 536581 w 583929"/>
                  <a:gd name="connsiteY51" fmla="*/ 118198 h 606722"/>
                  <a:gd name="connsiteX52" fmla="*/ 78943 w 583929"/>
                  <a:gd name="connsiteY52" fmla="*/ 0 h 606722"/>
                  <a:gd name="connsiteX53" fmla="*/ 126291 w 583929"/>
                  <a:gd name="connsiteY53" fmla="*/ 0 h 606722"/>
                  <a:gd name="connsiteX54" fmla="*/ 126291 w 583929"/>
                  <a:gd name="connsiteY54" fmla="*/ 70919 h 606722"/>
                  <a:gd name="connsiteX55" fmla="*/ 173550 w 583929"/>
                  <a:gd name="connsiteY55" fmla="*/ 70919 h 606722"/>
                  <a:gd name="connsiteX56" fmla="*/ 173550 w 583929"/>
                  <a:gd name="connsiteY56" fmla="*/ 0 h 606722"/>
                  <a:gd name="connsiteX57" fmla="*/ 220898 w 583929"/>
                  <a:gd name="connsiteY57" fmla="*/ 0 h 606722"/>
                  <a:gd name="connsiteX58" fmla="*/ 220898 w 583929"/>
                  <a:gd name="connsiteY58" fmla="*/ 70919 h 606722"/>
                  <a:gd name="connsiteX59" fmla="*/ 268246 w 583929"/>
                  <a:gd name="connsiteY59" fmla="*/ 70919 h 606722"/>
                  <a:gd name="connsiteX60" fmla="*/ 268246 w 583929"/>
                  <a:gd name="connsiteY60" fmla="*/ 0 h 606722"/>
                  <a:gd name="connsiteX61" fmla="*/ 315594 w 583929"/>
                  <a:gd name="connsiteY61" fmla="*/ 0 h 606722"/>
                  <a:gd name="connsiteX62" fmla="*/ 315594 w 583929"/>
                  <a:gd name="connsiteY62" fmla="*/ 70919 h 606722"/>
                  <a:gd name="connsiteX63" fmla="*/ 362942 w 583929"/>
                  <a:gd name="connsiteY63" fmla="*/ 70919 h 606722"/>
                  <a:gd name="connsiteX64" fmla="*/ 362942 w 583929"/>
                  <a:gd name="connsiteY64" fmla="*/ 0 h 606722"/>
                  <a:gd name="connsiteX65" fmla="*/ 410290 w 583929"/>
                  <a:gd name="connsiteY65" fmla="*/ 0 h 606722"/>
                  <a:gd name="connsiteX66" fmla="*/ 410290 w 583929"/>
                  <a:gd name="connsiteY66" fmla="*/ 70919 h 606722"/>
                  <a:gd name="connsiteX67" fmla="*/ 457638 w 583929"/>
                  <a:gd name="connsiteY67" fmla="*/ 70919 h 606722"/>
                  <a:gd name="connsiteX68" fmla="*/ 457638 w 583929"/>
                  <a:gd name="connsiteY68" fmla="*/ 0 h 606722"/>
                  <a:gd name="connsiteX69" fmla="*/ 504986 w 583929"/>
                  <a:gd name="connsiteY69" fmla="*/ 0 h 606722"/>
                  <a:gd name="connsiteX70" fmla="*/ 504986 w 583929"/>
                  <a:gd name="connsiteY70" fmla="*/ 70919 h 606722"/>
                  <a:gd name="connsiteX71" fmla="*/ 583929 w 583929"/>
                  <a:gd name="connsiteY71" fmla="*/ 70919 h 606722"/>
                  <a:gd name="connsiteX72" fmla="*/ 583929 w 583929"/>
                  <a:gd name="connsiteY72" fmla="*/ 606722 h 606722"/>
                  <a:gd name="connsiteX73" fmla="*/ 0 w 583929"/>
                  <a:gd name="connsiteY73" fmla="*/ 606722 h 606722"/>
                  <a:gd name="connsiteX74" fmla="*/ 0 w 583929"/>
                  <a:gd name="connsiteY74" fmla="*/ 70919 h 606722"/>
                  <a:gd name="connsiteX75" fmla="*/ 78943 w 583929"/>
                  <a:gd name="connsiteY75" fmla="*/ 70919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583929" h="606722">
                    <a:moveTo>
                      <a:pt x="315569" y="464885"/>
                    </a:moveTo>
                    <a:lnTo>
                      <a:pt x="362918" y="464885"/>
                    </a:lnTo>
                    <a:lnTo>
                      <a:pt x="362918" y="512164"/>
                    </a:lnTo>
                    <a:lnTo>
                      <a:pt x="315569" y="512164"/>
                    </a:lnTo>
                    <a:close/>
                    <a:moveTo>
                      <a:pt x="220870" y="464885"/>
                    </a:moveTo>
                    <a:lnTo>
                      <a:pt x="268219" y="464885"/>
                    </a:lnTo>
                    <a:lnTo>
                      <a:pt x="268219" y="512164"/>
                    </a:lnTo>
                    <a:lnTo>
                      <a:pt x="220870" y="512164"/>
                    </a:lnTo>
                    <a:close/>
                    <a:moveTo>
                      <a:pt x="126312" y="464885"/>
                    </a:moveTo>
                    <a:lnTo>
                      <a:pt x="173520" y="464885"/>
                    </a:lnTo>
                    <a:lnTo>
                      <a:pt x="173520" y="512164"/>
                    </a:lnTo>
                    <a:lnTo>
                      <a:pt x="126312" y="512164"/>
                    </a:lnTo>
                    <a:close/>
                    <a:moveTo>
                      <a:pt x="410267" y="370328"/>
                    </a:moveTo>
                    <a:lnTo>
                      <a:pt x="457616" y="370328"/>
                    </a:lnTo>
                    <a:lnTo>
                      <a:pt x="457616" y="417607"/>
                    </a:lnTo>
                    <a:lnTo>
                      <a:pt x="410267" y="417607"/>
                    </a:lnTo>
                    <a:close/>
                    <a:moveTo>
                      <a:pt x="315569" y="370328"/>
                    </a:moveTo>
                    <a:lnTo>
                      <a:pt x="362918" y="370328"/>
                    </a:lnTo>
                    <a:lnTo>
                      <a:pt x="362918" y="417607"/>
                    </a:lnTo>
                    <a:lnTo>
                      <a:pt x="315569" y="417607"/>
                    </a:lnTo>
                    <a:close/>
                    <a:moveTo>
                      <a:pt x="220870" y="370328"/>
                    </a:moveTo>
                    <a:lnTo>
                      <a:pt x="268219" y="370328"/>
                    </a:lnTo>
                    <a:lnTo>
                      <a:pt x="268219" y="417607"/>
                    </a:lnTo>
                    <a:lnTo>
                      <a:pt x="220870" y="417607"/>
                    </a:lnTo>
                    <a:close/>
                    <a:moveTo>
                      <a:pt x="126312" y="370328"/>
                    </a:moveTo>
                    <a:lnTo>
                      <a:pt x="173520" y="370328"/>
                    </a:lnTo>
                    <a:lnTo>
                      <a:pt x="173520" y="417607"/>
                    </a:lnTo>
                    <a:lnTo>
                      <a:pt x="126312" y="417607"/>
                    </a:lnTo>
                    <a:close/>
                    <a:moveTo>
                      <a:pt x="410267" y="275770"/>
                    </a:moveTo>
                    <a:lnTo>
                      <a:pt x="457616" y="275770"/>
                    </a:lnTo>
                    <a:lnTo>
                      <a:pt x="457616" y="323049"/>
                    </a:lnTo>
                    <a:lnTo>
                      <a:pt x="410267" y="323049"/>
                    </a:lnTo>
                    <a:close/>
                    <a:moveTo>
                      <a:pt x="315569" y="275770"/>
                    </a:moveTo>
                    <a:lnTo>
                      <a:pt x="362918" y="275770"/>
                    </a:lnTo>
                    <a:lnTo>
                      <a:pt x="362918" y="323049"/>
                    </a:lnTo>
                    <a:lnTo>
                      <a:pt x="315569" y="323049"/>
                    </a:lnTo>
                    <a:close/>
                    <a:moveTo>
                      <a:pt x="220870" y="275770"/>
                    </a:moveTo>
                    <a:lnTo>
                      <a:pt x="268219" y="275770"/>
                    </a:lnTo>
                    <a:lnTo>
                      <a:pt x="268219" y="323049"/>
                    </a:lnTo>
                    <a:lnTo>
                      <a:pt x="220870" y="323049"/>
                    </a:lnTo>
                    <a:close/>
                    <a:moveTo>
                      <a:pt x="126312" y="275770"/>
                    </a:moveTo>
                    <a:lnTo>
                      <a:pt x="173520" y="275770"/>
                    </a:lnTo>
                    <a:lnTo>
                      <a:pt x="173520" y="323049"/>
                    </a:lnTo>
                    <a:lnTo>
                      <a:pt x="126312" y="323049"/>
                    </a:lnTo>
                    <a:close/>
                    <a:moveTo>
                      <a:pt x="47348" y="228487"/>
                    </a:moveTo>
                    <a:lnTo>
                      <a:pt x="47348" y="559443"/>
                    </a:lnTo>
                    <a:lnTo>
                      <a:pt x="536581" y="559443"/>
                    </a:lnTo>
                    <a:lnTo>
                      <a:pt x="536581" y="228487"/>
                    </a:lnTo>
                    <a:close/>
                    <a:moveTo>
                      <a:pt x="47348" y="118198"/>
                    </a:moveTo>
                    <a:lnTo>
                      <a:pt x="47348" y="181208"/>
                    </a:lnTo>
                    <a:lnTo>
                      <a:pt x="536581" y="181208"/>
                    </a:lnTo>
                    <a:lnTo>
                      <a:pt x="536581" y="118198"/>
                    </a:lnTo>
                    <a:close/>
                    <a:moveTo>
                      <a:pt x="78943" y="0"/>
                    </a:moveTo>
                    <a:lnTo>
                      <a:pt x="126291" y="0"/>
                    </a:lnTo>
                    <a:lnTo>
                      <a:pt x="126291" y="70919"/>
                    </a:lnTo>
                    <a:lnTo>
                      <a:pt x="173550" y="70919"/>
                    </a:lnTo>
                    <a:lnTo>
                      <a:pt x="173550" y="0"/>
                    </a:lnTo>
                    <a:lnTo>
                      <a:pt x="220898" y="0"/>
                    </a:lnTo>
                    <a:lnTo>
                      <a:pt x="220898" y="70919"/>
                    </a:lnTo>
                    <a:lnTo>
                      <a:pt x="268246" y="70919"/>
                    </a:lnTo>
                    <a:lnTo>
                      <a:pt x="268246" y="0"/>
                    </a:lnTo>
                    <a:lnTo>
                      <a:pt x="315594" y="0"/>
                    </a:lnTo>
                    <a:lnTo>
                      <a:pt x="315594" y="70919"/>
                    </a:lnTo>
                    <a:lnTo>
                      <a:pt x="362942" y="70919"/>
                    </a:lnTo>
                    <a:lnTo>
                      <a:pt x="362942" y="0"/>
                    </a:lnTo>
                    <a:lnTo>
                      <a:pt x="410290" y="0"/>
                    </a:lnTo>
                    <a:lnTo>
                      <a:pt x="410290" y="70919"/>
                    </a:lnTo>
                    <a:lnTo>
                      <a:pt x="457638" y="70919"/>
                    </a:lnTo>
                    <a:lnTo>
                      <a:pt x="457638" y="0"/>
                    </a:lnTo>
                    <a:lnTo>
                      <a:pt x="504986" y="0"/>
                    </a:lnTo>
                    <a:lnTo>
                      <a:pt x="504986" y="70919"/>
                    </a:lnTo>
                    <a:lnTo>
                      <a:pt x="583929" y="70919"/>
                    </a:lnTo>
                    <a:lnTo>
                      <a:pt x="583929" y="606722"/>
                    </a:lnTo>
                    <a:lnTo>
                      <a:pt x="0" y="606722"/>
                    </a:lnTo>
                    <a:lnTo>
                      <a:pt x="0" y="70919"/>
                    </a:lnTo>
                    <a:lnTo>
                      <a:pt x="78943" y="7091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文本框 6"/>
              <p:cNvSpPr txBox="1"/>
              <p:nvPr/>
            </p:nvSpPr>
            <p:spPr>
              <a:xfrm>
                <a:off x="4694010" y="3436590"/>
                <a:ext cx="2803980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0" i="0" u="none" strike="noStrike" kern="0" cap="none" spc="0" normalizeH="0" baseline="0" noProof="0" smtClean="0">
                    <a:ln>
                      <a:noFill/>
                    </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请替换文字内容，添加相关标题，修改文字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endParaRPr>
              </a:p>
            </p:txBody>
          </p:sp>
          <p:sp>
            <p:nvSpPr>
              <p:cNvPr id="38" name="文本框 7"/>
              <p:cNvSpPr txBox="1"/>
              <p:nvPr/>
            </p:nvSpPr>
            <p:spPr>
              <a:xfrm>
                <a:off x="5696377" y="2540991"/>
                <a:ext cx="1813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prstClr val="black"/>
                        </a:gs>
                        <a:gs pos="100000">
                          <a:srgbClr val="595959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您的文字输入</a:t>
                </a:r>
              </a:p>
            </p:txBody>
          </p:sp>
        </p:grpSp>
      </p:grpSp>
      <p:grpSp>
        <p:nvGrpSpPr>
          <p:cNvPr id="138" name="组合 137"/>
          <p:cNvGrpSpPr/>
          <p:nvPr/>
        </p:nvGrpSpPr>
        <p:grpSpPr>
          <a:xfrm>
            <a:off x="4596590" y="4275138"/>
            <a:ext cx="2998820" cy="1727199"/>
            <a:chOff x="4596590" y="4275138"/>
            <a:chExt cx="2998820" cy="1727199"/>
          </a:xfrm>
        </p:grpSpPr>
        <p:sp>
          <p:nvSpPr>
            <p:cNvPr id="109" name="矩形 108"/>
            <p:cNvSpPr/>
            <p:nvPr/>
          </p:nvSpPr>
          <p:spPr>
            <a:xfrm>
              <a:off x="4596590" y="5486398"/>
              <a:ext cx="2998820" cy="51593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4596590" y="4275138"/>
              <a:ext cx="2998820" cy="1610069"/>
              <a:chOff x="4596590" y="4275138"/>
              <a:chExt cx="2998820" cy="161006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4596590" y="4275138"/>
                <a:ext cx="2998820" cy="12112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6" name="椭圆 81"/>
              <p:cNvSpPr/>
              <p:nvPr/>
            </p:nvSpPr>
            <p:spPr>
              <a:xfrm>
                <a:off x="4806141" y="4538335"/>
                <a:ext cx="685799" cy="684866"/>
              </a:xfrm>
              <a:custGeom>
                <a:avLst/>
                <a:gdLst>
                  <a:gd name="connsiteX0" fmla="*/ 303744 w 607526"/>
                  <a:gd name="connsiteY0" fmla="*/ 203935 h 606699"/>
                  <a:gd name="connsiteX1" fmla="*/ 204241 w 607526"/>
                  <a:gd name="connsiteY1" fmla="*/ 303294 h 606699"/>
                  <a:gd name="connsiteX2" fmla="*/ 303744 w 607526"/>
                  <a:gd name="connsiteY2" fmla="*/ 402652 h 606699"/>
                  <a:gd name="connsiteX3" fmla="*/ 403247 w 607526"/>
                  <a:gd name="connsiteY3" fmla="*/ 303294 h 606699"/>
                  <a:gd name="connsiteX4" fmla="*/ 303744 w 607526"/>
                  <a:gd name="connsiteY4" fmla="*/ 203935 h 606699"/>
                  <a:gd name="connsiteX5" fmla="*/ 303744 w 607526"/>
                  <a:gd name="connsiteY5" fmla="*/ 181895 h 606699"/>
                  <a:gd name="connsiteX6" fmla="*/ 425408 w 607526"/>
                  <a:gd name="connsiteY6" fmla="*/ 303294 h 606699"/>
                  <a:gd name="connsiteX7" fmla="*/ 303744 w 607526"/>
                  <a:gd name="connsiteY7" fmla="*/ 424781 h 606699"/>
                  <a:gd name="connsiteX8" fmla="*/ 182169 w 607526"/>
                  <a:gd name="connsiteY8" fmla="*/ 303294 h 606699"/>
                  <a:gd name="connsiteX9" fmla="*/ 303744 w 607526"/>
                  <a:gd name="connsiteY9" fmla="*/ 181895 h 606699"/>
                  <a:gd name="connsiteX10" fmla="*/ 239934 w 607526"/>
                  <a:gd name="connsiteY10" fmla="*/ 23198 h 606699"/>
                  <a:gd name="connsiteX11" fmla="*/ 218753 w 607526"/>
                  <a:gd name="connsiteY11" fmla="*/ 28886 h 606699"/>
                  <a:gd name="connsiteX12" fmla="*/ 195169 w 607526"/>
                  <a:gd name="connsiteY12" fmla="*/ 69409 h 606699"/>
                  <a:gd name="connsiteX13" fmla="*/ 202645 w 607526"/>
                  <a:gd name="connsiteY13" fmla="*/ 97225 h 606699"/>
                  <a:gd name="connsiteX14" fmla="*/ 197305 w 607526"/>
                  <a:gd name="connsiteY14" fmla="*/ 109755 h 606699"/>
                  <a:gd name="connsiteX15" fmla="*/ 144086 w 607526"/>
                  <a:gd name="connsiteY15" fmla="*/ 150545 h 606699"/>
                  <a:gd name="connsiteX16" fmla="*/ 130559 w 607526"/>
                  <a:gd name="connsiteY16" fmla="*/ 152500 h 606699"/>
                  <a:gd name="connsiteX17" fmla="*/ 105640 w 607526"/>
                  <a:gd name="connsiteY17" fmla="*/ 138103 h 606699"/>
                  <a:gd name="connsiteX18" fmla="*/ 60342 w 607526"/>
                  <a:gd name="connsiteY18" fmla="*/ 150367 h 606699"/>
                  <a:gd name="connsiteX19" fmla="*/ 49395 w 607526"/>
                  <a:gd name="connsiteY19" fmla="*/ 169296 h 606699"/>
                  <a:gd name="connsiteX20" fmla="*/ 45924 w 607526"/>
                  <a:gd name="connsiteY20" fmla="*/ 194534 h 606699"/>
                  <a:gd name="connsiteX21" fmla="*/ 61410 w 607526"/>
                  <a:gd name="connsiteY21" fmla="*/ 214529 h 606699"/>
                  <a:gd name="connsiteX22" fmla="*/ 86328 w 607526"/>
                  <a:gd name="connsiteY22" fmla="*/ 228925 h 606699"/>
                  <a:gd name="connsiteX23" fmla="*/ 91401 w 607526"/>
                  <a:gd name="connsiteY23" fmla="*/ 241633 h 606699"/>
                  <a:gd name="connsiteX24" fmla="*/ 82679 w 607526"/>
                  <a:gd name="connsiteY24" fmla="*/ 308017 h 606699"/>
                  <a:gd name="connsiteX25" fmla="*/ 74492 w 607526"/>
                  <a:gd name="connsiteY25" fmla="*/ 318948 h 606699"/>
                  <a:gd name="connsiteX26" fmla="*/ 46636 w 607526"/>
                  <a:gd name="connsiteY26" fmla="*/ 326413 h 606699"/>
                  <a:gd name="connsiteX27" fmla="*/ 26612 w 607526"/>
                  <a:gd name="connsiteY27" fmla="*/ 341875 h 606699"/>
                  <a:gd name="connsiteX28" fmla="*/ 23231 w 607526"/>
                  <a:gd name="connsiteY28" fmla="*/ 367025 h 606699"/>
                  <a:gd name="connsiteX29" fmla="*/ 28926 w 607526"/>
                  <a:gd name="connsiteY29" fmla="*/ 388175 h 606699"/>
                  <a:gd name="connsiteX30" fmla="*/ 44411 w 607526"/>
                  <a:gd name="connsiteY30" fmla="*/ 408437 h 606699"/>
                  <a:gd name="connsiteX31" fmla="*/ 69508 w 607526"/>
                  <a:gd name="connsiteY31" fmla="*/ 411725 h 606699"/>
                  <a:gd name="connsiteX32" fmla="*/ 97364 w 607526"/>
                  <a:gd name="connsiteY32" fmla="*/ 404260 h 606699"/>
                  <a:gd name="connsiteX33" fmla="*/ 109912 w 607526"/>
                  <a:gd name="connsiteY33" fmla="*/ 409592 h 606699"/>
                  <a:gd name="connsiteX34" fmla="*/ 150761 w 607526"/>
                  <a:gd name="connsiteY34" fmla="*/ 462823 h 606699"/>
                  <a:gd name="connsiteX35" fmla="*/ 152719 w 607526"/>
                  <a:gd name="connsiteY35" fmla="*/ 476331 h 606699"/>
                  <a:gd name="connsiteX36" fmla="*/ 138301 w 607526"/>
                  <a:gd name="connsiteY36" fmla="*/ 501214 h 606699"/>
                  <a:gd name="connsiteX37" fmla="*/ 150583 w 607526"/>
                  <a:gd name="connsiteY37" fmla="*/ 546447 h 606699"/>
                  <a:gd name="connsiteX38" fmla="*/ 169539 w 607526"/>
                  <a:gd name="connsiteY38" fmla="*/ 557378 h 606699"/>
                  <a:gd name="connsiteX39" fmla="*/ 194813 w 607526"/>
                  <a:gd name="connsiteY39" fmla="*/ 560755 h 606699"/>
                  <a:gd name="connsiteX40" fmla="*/ 214926 w 607526"/>
                  <a:gd name="connsiteY40" fmla="*/ 545381 h 606699"/>
                  <a:gd name="connsiteX41" fmla="*/ 229255 w 607526"/>
                  <a:gd name="connsiteY41" fmla="*/ 520498 h 606699"/>
                  <a:gd name="connsiteX42" fmla="*/ 241981 w 607526"/>
                  <a:gd name="connsiteY42" fmla="*/ 515344 h 606699"/>
                  <a:gd name="connsiteX43" fmla="*/ 308549 w 607526"/>
                  <a:gd name="connsiteY43" fmla="*/ 524142 h 606699"/>
                  <a:gd name="connsiteX44" fmla="*/ 308727 w 607526"/>
                  <a:gd name="connsiteY44" fmla="*/ 524142 h 606699"/>
                  <a:gd name="connsiteX45" fmla="*/ 319407 w 607526"/>
                  <a:gd name="connsiteY45" fmla="*/ 532317 h 606699"/>
                  <a:gd name="connsiteX46" fmla="*/ 326882 w 607526"/>
                  <a:gd name="connsiteY46" fmla="*/ 560133 h 606699"/>
                  <a:gd name="connsiteX47" fmla="*/ 342367 w 607526"/>
                  <a:gd name="connsiteY47" fmla="*/ 580128 h 606699"/>
                  <a:gd name="connsiteX48" fmla="*/ 367642 w 607526"/>
                  <a:gd name="connsiteY48" fmla="*/ 583416 h 606699"/>
                  <a:gd name="connsiteX49" fmla="*/ 388734 w 607526"/>
                  <a:gd name="connsiteY49" fmla="*/ 577728 h 606699"/>
                  <a:gd name="connsiteX50" fmla="*/ 409025 w 607526"/>
                  <a:gd name="connsiteY50" fmla="*/ 562354 h 606699"/>
                  <a:gd name="connsiteX51" fmla="*/ 412318 w 607526"/>
                  <a:gd name="connsiteY51" fmla="*/ 537294 h 606699"/>
                  <a:gd name="connsiteX52" fmla="*/ 404842 w 607526"/>
                  <a:gd name="connsiteY52" fmla="*/ 509479 h 606699"/>
                  <a:gd name="connsiteX53" fmla="*/ 410271 w 607526"/>
                  <a:gd name="connsiteY53" fmla="*/ 496859 h 606699"/>
                  <a:gd name="connsiteX54" fmla="*/ 463490 w 607526"/>
                  <a:gd name="connsiteY54" fmla="*/ 456158 h 606699"/>
                  <a:gd name="connsiteX55" fmla="*/ 477017 w 607526"/>
                  <a:gd name="connsiteY55" fmla="*/ 454203 h 606699"/>
                  <a:gd name="connsiteX56" fmla="*/ 501936 w 607526"/>
                  <a:gd name="connsiteY56" fmla="*/ 468600 h 606699"/>
                  <a:gd name="connsiteX57" fmla="*/ 547234 w 607526"/>
                  <a:gd name="connsiteY57" fmla="*/ 456336 h 606699"/>
                  <a:gd name="connsiteX58" fmla="*/ 558181 w 607526"/>
                  <a:gd name="connsiteY58" fmla="*/ 437407 h 606699"/>
                  <a:gd name="connsiteX59" fmla="*/ 546166 w 607526"/>
                  <a:gd name="connsiteY59" fmla="*/ 392085 h 606699"/>
                  <a:gd name="connsiteX60" fmla="*/ 521248 w 607526"/>
                  <a:gd name="connsiteY60" fmla="*/ 377689 h 606699"/>
                  <a:gd name="connsiteX61" fmla="*/ 516175 w 607526"/>
                  <a:gd name="connsiteY61" fmla="*/ 365070 h 606699"/>
                  <a:gd name="connsiteX62" fmla="*/ 524897 w 607526"/>
                  <a:gd name="connsiteY62" fmla="*/ 298597 h 606699"/>
                  <a:gd name="connsiteX63" fmla="*/ 533084 w 607526"/>
                  <a:gd name="connsiteY63" fmla="*/ 287667 h 606699"/>
                  <a:gd name="connsiteX64" fmla="*/ 560940 w 607526"/>
                  <a:gd name="connsiteY64" fmla="*/ 280202 h 606699"/>
                  <a:gd name="connsiteX65" fmla="*/ 580964 w 607526"/>
                  <a:gd name="connsiteY65" fmla="*/ 264828 h 606699"/>
                  <a:gd name="connsiteX66" fmla="*/ 584256 w 607526"/>
                  <a:gd name="connsiteY66" fmla="*/ 239589 h 606699"/>
                  <a:gd name="connsiteX67" fmla="*/ 578650 w 607526"/>
                  <a:gd name="connsiteY67" fmla="*/ 218439 h 606699"/>
                  <a:gd name="connsiteX68" fmla="*/ 563165 w 607526"/>
                  <a:gd name="connsiteY68" fmla="*/ 198266 h 606699"/>
                  <a:gd name="connsiteX69" fmla="*/ 538068 w 607526"/>
                  <a:gd name="connsiteY69" fmla="*/ 194889 h 606699"/>
                  <a:gd name="connsiteX70" fmla="*/ 510212 w 607526"/>
                  <a:gd name="connsiteY70" fmla="*/ 202354 h 606699"/>
                  <a:gd name="connsiteX71" fmla="*/ 497575 w 607526"/>
                  <a:gd name="connsiteY71" fmla="*/ 197022 h 606699"/>
                  <a:gd name="connsiteX72" fmla="*/ 456815 w 607526"/>
                  <a:gd name="connsiteY72" fmla="*/ 143880 h 606699"/>
                  <a:gd name="connsiteX73" fmla="*/ 454857 w 607526"/>
                  <a:gd name="connsiteY73" fmla="*/ 130372 h 606699"/>
                  <a:gd name="connsiteX74" fmla="*/ 469275 w 607526"/>
                  <a:gd name="connsiteY74" fmla="*/ 105400 h 606699"/>
                  <a:gd name="connsiteX75" fmla="*/ 472478 w 607526"/>
                  <a:gd name="connsiteY75" fmla="*/ 80340 h 606699"/>
                  <a:gd name="connsiteX76" fmla="*/ 456993 w 607526"/>
                  <a:gd name="connsiteY76" fmla="*/ 60167 h 606699"/>
                  <a:gd name="connsiteX77" fmla="*/ 438037 w 607526"/>
                  <a:gd name="connsiteY77" fmla="*/ 49236 h 606699"/>
                  <a:gd name="connsiteX78" fmla="*/ 412763 w 607526"/>
                  <a:gd name="connsiteY78" fmla="*/ 45859 h 606699"/>
                  <a:gd name="connsiteX79" fmla="*/ 392650 w 607526"/>
                  <a:gd name="connsiteY79" fmla="*/ 61233 h 606699"/>
                  <a:gd name="connsiteX80" fmla="*/ 378232 w 607526"/>
                  <a:gd name="connsiteY80" fmla="*/ 86205 h 606699"/>
                  <a:gd name="connsiteX81" fmla="*/ 365595 w 607526"/>
                  <a:gd name="connsiteY81" fmla="*/ 91270 h 606699"/>
                  <a:gd name="connsiteX82" fmla="*/ 299027 w 607526"/>
                  <a:gd name="connsiteY82" fmla="*/ 82562 h 606699"/>
                  <a:gd name="connsiteX83" fmla="*/ 298760 w 607526"/>
                  <a:gd name="connsiteY83" fmla="*/ 82562 h 606699"/>
                  <a:gd name="connsiteX84" fmla="*/ 288080 w 607526"/>
                  <a:gd name="connsiteY84" fmla="*/ 74386 h 606699"/>
                  <a:gd name="connsiteX85" fmla="*/ 280694 w 607526"/>
                  <a:gd name="connsiteY85" fmla="*/ 46570 h 606699"/>
                  <a:gd name="connsiteX86" fmla="*/ 239934 w 607526"/>
                  <a:gd name="connsiteY86" fmla="*/ 23198 h 606699"/>
                  <a:gd name="connsiteX87" fmla="*/ 256148 w 607526"/>
                  <a:gd name="connsiteY87" fmla="*/ 529 h 606699"/>
                  <a:gd name="connsiteX88" fmla="*/ 302053 w 607526"/>
                  <a:gd name="connsiteY88" fmla="*/ 40794 h 606699"/>
                  <a:gd name="connsiteX89" fmla="*/ 307303 w 607526"/>
                  <a:gd name="connsiteY89" fmla="*/ 60434 h 606699"/>
                  <a:gd name="connsiteX90" fmla="*/ 363370 w 607526"/>
                  <a:gd name="connsiteY90" fmla="*/ 67810 h 606699"/>
                  <a:gd name="connsiteX91" fmla="*/ 373516 w 607526"/>
                  <a:gd name="connsiteY91" fmla="*/ 50214 h 606699"/>
                  <a:gd name="connsiteX92" fmla="*/ 407067 w 607526"/>
                  <a:gd name="connsiteY92" fmla="*/ 24531 h 606699"/>
                  <a:gd name="connsiteX93" fmla="*/ 449073 w 607526"/>
                  <a:gd name="connsiteY93" fmla="*/ 30130 h 606699"/>
                  <a:gd name="connsiteX94" fmla="*/ 468029 w 607526"/>
                  <a:gd name="connsiteY94" fmla="*/ 41061 h 606699"/>
                  <a:gd name="connsiteX95" fmla="*/ 493837 w 607526"/>
                  <a:gd name="connsiteY95" fmla="*/ 74652 h 606699"/>
                  <a:gd name="connsiteX96" fmla="*/ 488409 w 607526"/>
                  <a:gd name="connsiteY96" fmla="*/ 116509 h 606699"/>
                  <a:gd name="connsiteX97" fmla="*/ 478263 w 607526"/>
                  <a:gd name="connsiteY97" fmla="*/ 134016 h 606699"/>
                  <a:gd name="connsiteX98" fmla="*/ 512704 w 607526"/>
                  <a:gd name="connsiteY98" fmla="*/ 178804 h 606699"/>
                  <a:gd name="connsiteX99" fmla="*/ 532283 w 607526"/>
                  <a:gd name="connsiteY99" fmla="*/ 173561 h 606699"/>
                  <a:gd name="connsiteX100" fmla="*/ 574200 w 607526"/>
                  <a:gd name="connsiteY100" fmla="*/ 179160 h 606699"/>
                  <a:gd name="connsiteX101" fmla="*/ 600009 w 607526"/>
                  <a:gd name="connsiteY101" fmla="*/ 212752 h 606699"/>
                  <a:gd name="connsiteX102" fmla="*/ 605615 w 607526"/>
                  <a:gd name="connsiteY102" fmla="*/ 233902 h 606699"/>
                  <a:gd name="connsiteX103" fmla="*/ 600097 w 607526"/>
                  <a:gd name="connsiteY103" fmla="*/ 275847 h 606699"/>
                  <a:gd name="connsiteX104" fmla="*/ 566635 w 607526"/>
                  <a:gd name="connsiteY104" fmla="*/ 301530 h 606699"/>
                  <a:gd name="connsiteX105" fmla="*/ 547056 w 607526"/>
                  <a:gd name="connsiteY105" fmla="*/ 306862 h 606699"/>
                  <a:gd name="connsiteX106" fmla="*/ 539670 w 607526"/>
                  <a:gd name="connsiteY106" fmla="*/ 362848 h 606699"/>
                  <a:gd name="connsiteX107" fmla="*/ 557202 w 607526"/>
                  <a:gd name="connsiteY107" fmla="*/ 372979 h 606699"/>
                  <a:gd name="connsiteX108" fmla="*/ 577315 w 607526"/>
                  <a:gd name="connsiteY108" fmla="*/ 448427 h 606699"/>
                  <a:gd name="connsiteX109" fmla="*/ 566368 w 607526"/>
                  <a:gd name="connsiteY109" fmla="*/ 467356 h 606699"/>
                  <a:gd name="connsiteX110" fmla="*/ 490900 w 607526"/>
                  <a:gd name="connsiteY110" fmla="*/ 487706 h 606699"/>
                  <a:gd name="connsiteX111" fmla="*/ 473368 w 607526"/>
                  <a:gd name="connsiteY111" fmla="*/ 477575 h 606699"/>
                  <a:gd name="connsiteX112" fmla="*/ 428426 w 607526"/>
                  <a:gd name="connsiteY112" fmla="*/ 511967 h 606699"/>
                  <a:gd name="connsiteX113" fmla="*/ 433677 w 607526"/>
                  <a:gd name="connsiteY113" fmla="*/ 531518 h 606699"/>
                  <a:gd name="connsiteX114" fmla="*/ 428159 w 607526"/>
                  <a:gd name="connsiteY114" fmla="*/ 573374 h 606699"/>
                  <a:gd name="connsiteX115" fmla="*/ 394430 w 607526"/>
                  <a:gd name="connsiteY115" fmla="*/ 599056 h 606699"/>
                  <a:gd name="connsiteX116" fmla="*/ 373338 w 607526"/>
                  <a:gd name="connsiteY116" fmla="*/ 604744 h 606699"/>
                  <a:gd name="connsiteX117" fmla="*/ 358921 w 607526"/>
                  <a:gd name="connsiteY117" fmla="*/ 606699 h 606699"/>
                  <a:gd name="connsiteX118" fmla="*/ 331332 w 607526"/>
                  <a:gd name="connsiteY118" fmla="*/ 599234 h 606699"/>
                  <a:gd name="connsiteX119" fmla="*/ 305523 w 607526"/>
                  <a:gd name="connsiteY119" fmla="*/ 565820 h 606699"/>
                  <a:gd name="connsiteX120" fmla="*/ 300273 w 607526"/>
                  <a:gd name="connsiteY120" fmla="*/ 546269 h 606699"/>
                  <a:gd name="connsiteX121" fmla="*/ 244206 w 607526"/>
                  <a:gd name="connsiteY121" fmla="*/ 538894 h 606699"/>
                  <a:gd name="connsiteX122" fmla="*/ 234060 w 607526"/>
                  <a:gd name="connsiteY122" fmla="*/ 556400 h 606699"/>
                  <a:gd name="connsiteX123" fmla="*/ 200509 w 607526"/>
                  <a:gd name="connsiteY123" fmla="*/ 582083 h 606699"/>
                  <a:gd name="connsiteX124" fmla="*/ 158503 w 607526"/>
                  <a:gd name="connsiteY124" fmla="*/ 576484 h 606699"/>
                  <a:gd name="connsiteX125" fmla="*/ 139458 w 607526"/>
                  <a:gd name="connsiteY125" fmla="*/ 565554 h 606699"/>
                  <a:gd name="connsiteX126" fmla="*/ 119167 w 607526"/>
                  <a:gd name="connsiteY126" fmla="*/ 490194 h 606699"/>
                  <a:gd name="connsiteX127" fmla="*/ 129313 w 607526"/>
                  <a:gd name="connsiteY127" fmla="*/ 472599 h 606699"/>
                  <a:gd name="connsiteX128" fmla="*/ 94872 w 607526"/>
                  <a:gd name="connsiteY128" fmla="*/ 427810 h 606699"/>
                  <a:gd name="connsiteX129" fmla="*/ 75204 w 607526"/>
                  <a:gd name="connsiteY129" fmla="*/ 433053 h 606699"/>
                  <a:gd name="connsiteX130" fmla="*/ 33376 w 607526"/>
                  <a:gd name="connsiteY130" fmla="*/ 427543 h 606699"/>
                  <a:gd name="connsiteX131" fmla="*/ 7567 w 607526"/>
                  <a:gd name="connsiteY131" fmla="*/ 393863 h 606699"/>
                  <a:gd name="connsiteX132" fmla="*/ 1872 w 607526"/>
                  <a:gd name="connsiteY132" fmla="*/ 372801 h 606699"/>
                  <a:gd name="connsiteX133" fmla="*/ 7389 w 607526"/>
                  <a:gd name="connsiteY133" fmla="*/ 330856 h 606699"/>
                  <a:gd name="connsiteX134" fmla="*/ 40941 w 607526"/>
                  <a:gd name="connsiteY134" fmla="*/ 305084 h 606699"/>
                  <a:gd name="connsiteX135" fmla="*/ 60520 w 607526"/>
                  <a:gd name="connsiteY135" fmla="*/ 299841 h 606699"/>
                  <a:gd name="connsiteX136" fmla="*/ 67906 w 607526"/>
                  <a:gd name="connsiteY136" fmla="*/ 243855 h 606699"/>
                  <a:gd name="connsiteX137" fmla="*/ 50285 w 607526"/>
                  <a:gd name="connsiteY137" fmla="*/ 233724 h 606699"/>
                  <a:gd name="connsiteX138" fmla="*/ 24566 w 607526"/>
                  <a:gd name="connsiteY138" fmla="*/ 200221 h 606699"/>
                  <a:gd name="connsiteX139" fmla="*/ 30172 w 607526"/>
                  <a:gd name="connsiteY139" fmla="*/ 158187 h 606699"/>
                  <a:gd name="connsiteX140" fmla="*/ 41119 w 607526"/>
                  <a:gd name="connsiteY140" fmla="*/ 139259 h 606699"/>
                  <a:gd name="connsiteX141" fmla="*/ 116676 w 607526"/>
                  <a:gd name="connsiteY141" fmla="*/ 118997 h 606699"/>
                  <a:gd name="connsiteX142" fmla="*/ 134208 w 607526"/>
                  <a:gd name="connsiteY142" fmla="*/ 129128 h 606699"/>
                  <a:gd name="connsiteX143" fmla="*/ 179150 w 607526"/>
                  <a:gd name="connsiteY143" fmla="*/ 94736 h 606699"/>
                  <a:gd name="connsiteX144" fmla="*/ 173900 w 607526"/>
                  <a:gd name="connsiteY144" fmla="*/ 75097 h 606699"/>
                  <a:gd name="connsiteX145" fmla="*/ 213057 w 607526"/>
                  <a:gd name="connsiteY145" fmla="*/ 7558 h 606699"/>
                  <a:gd name="connsiteX146" fmla="*/ 234238 w 607526"/>
                  <a:gd name="connsiteY146" fmla="*/ 1870 h 606699"/>
                  <a:gd name="connsiteX147" fmla="*/ 256148 w 607526"/>
                  <a:gd name="connsiteY147" fmla="*/ 529 h 60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</a:cxnLst>
                <a:rect l="l" t="t" r="r" b="b"/>
                <a:pathLst>
                  <a:path w="607526" h="606699">
                    <a:moveTo>
                      <a:pt x="303744" y="203935"/>
                    </a:moveTo>
                    <a:cubicBezTo>
                      <a:pt x="248920" y="203935"/>
                      <a:pt x="204241" y="248549"/>
                      <a:pt x="204241" y="303294"/>
                    </a:cubicBezTo>
                    <a:cubicBezTo>
                      <a:pt x="204241" y="358127"/>
                      <a:pt x="248920" y="402652"/>
                      <a:pt x="303744" y="402652"/>
                    </a:cubicBezTo>
                    <a:cubicBezTo>
                      <a:pt x="358657" y="402652"/>
                      <a:pt x="403247" y="358127"/>
                      <a:pt x="403247" y="303294"/>
                    </a:cubicBezTo>
                    <a:cubicBezTo>
                      <a:pt x="403247" y="248549"/>
                      <a:pt x="358657" y="203935"/>
                      <a:pt x="303744" y="203935"/>
                    </a:cubicBezTo>
                    <a:close/>
                    <a:moveTo>
                      <a:pt x="303744" y="181895"/>
                    </a:moveTo>
                    <a:cubicBezTo>
                      <a:pt x="370851" y="181895"/>
                      <a:pt x="425408" y="236373"/>
                      <a:pt x="425408" y="303294"/>
                    </a:cubicBezTo>
                    <a:cubicBezTo>
                      <a:pt x="425408" y="370303"/>
                      <a:pt x="370851" y="424781"/>
                      <a:pt x="303744" y="424781"/>
                    </a:cubicBezTo>
                    <a:cubicBezTo>
                      <a:pt x="236726" y="424781"/>
                      <a:pt x="182169" y="370303"/>
                      <a:pt x="182169" y="303294"/>
                    </a:cubicBezTo>
                    <a:cubicBezTo>
                      <a:pt x="182169" y="236373"/>
                      <a:pt x="236726" y="181895"/>
                      <a:pt x="303744" y="181895"/>
                    </a:cubicBezTo>
                    <a:close/>
                    <a:moveTo>
                      <a:pt x="239934" y="23198"/>
                    </a:moveTo>
                    <a:lnTo>
                      <a:pt x="218753" y="28886"/>
                    </a:lnTo>
                    <a:cubicBezTo>
                      <a:pt x="201043" y="33596"/>
                      <a:pt x="190453" y="51814"/>
                      <a:pt x="195169" y="69409"/>
                    </a:cubicBezTo>
                    <a:lnTo>
                      <a:pt x="202645" y="97225"/>
                    </a:lnTo>
                    <a:cubicBezTo>
                      <a:pt x="203980" y="102112"/>
                      <a:pt x="201755" y="107355"/>
                      <a:pt x="197305" y="109755"/>
                    </a:cubicBezTo>
                    <a:cubicBezTo>
                      <a:pt x="177548" y="120597"/>
                      <a:pt x="159660" y="134282"/>
                      <a:pt x="144086" y="150545"/>
                    </a:cubicBezTo>
                    <a:cubicBezTo>
                      <a:pt x="140526" y="154188"/>
                      <a:pt x="134920" y="154988"/>
                      <a:pt x="130559" y="152500"/>
                    </a:cubicBezTo>
                    <a:lnTo>
                      <a:pt x="105640" y="138103"/>
                    </a:lnTo>
                    <a:cubicBezTo>
                      <a:pt x="89799" y="128950"/>
                      <a:pt x="69508" y="134460"/>
                      <a:pt x="60342" y="150367"/>
                    </a:cubicBezTo>
                    <a:lnTo>
                      <a:pt x="49395" y="169296"/>
                    </a:lnTo>
                    <a:cubicBezTo>
                      <a:pt x="44856" y="177027"/>
                      <a:pt x="43700" y="185914"/>
                      <a:pt x="45924" y="194534"/>
                    </a:cubicBezTo>
                    <a:cubicBezTo>
                      <a:pt x="48238" y="203065"/>
                      <a:pt x="53756" y="210175"/>
                      <a:pt x="61410" y="214529"/>
                    </a:cubicBezTo>
                    <a:lnTo>
                      <a:pt x="86328" y="228925"/>
                    </a:lnTo>
                    <a:cubicBezTo>
                      <a:pt x="90778" y="231503"/>
                      <a:pt x="92825" y="236746"/>
                      <a:pt x="91401" y="241633"/>
                    </a:cubicBezTo>
                    <a:cubicBezTo>
                      <a:pt x="85082" y="263139"/>
                      <a:pt x="82145" y="285534"/>
                      <a:pt x="82679" y="308017"/>
                    </a:cubicBezTo>
                    <a:cubicBezTo>
                      <a:pt x="82768" y="313171"/>
                      <a:pt x="79387" y="317615"/>
                      <a:pt x="74492" y="318948"/>
                    </a:cubicBezTo>
                    <a:lnTo>
                      <a:pt x="46636" y="326413"/>
                    </a:lnTo>
                    <a:cubicBezTo>
                      <a:pt x="38093" y="328723"/>
                      <a:pt x="30973" y="334144"/>
                      <a:pt x="26612" y="341875"/>
                    </a:cubicBezTo>
                    <a:cubicBezTo>
                      <a:pt x="22163" y="349518"/>
                      <a:pt x="21006" y="358494"/>
                      <a:pt x="23231" y="367025"/>
                    </a:cubicBezTo>
                    <a:lnTo>
                      <a:pt x="28926" y="388175"/>
                    </a:lnTo>
                    <a:cubicBezTo>
                      <a:pt x="31240" y="396795"/>
                      <a:pt x="36758" y="403993"/>
                      <a:pt x="44411" y="408437"/>
                    </a:cubicBezTo>
                    <a:cubicBezTo>
                      <a:pt x="52065" y="412791"/>
                      <a:pt x="60965" y="414035"/>
                      <a:pt x="69508" y="411725"/>
                    </a:cubicBezTo>
                    <a:lnTo>
                      <a:pt x="97364" y="404260"/>
                    </a:lnTo>
                    <a:cubicBezTo>
                      <a:pt x="102258" y="402927"/>
                      <a:pt x="107509" y="405149"/>
                      <a:pt x="109912" y="409592"/>
                    </a:cubicBezTo>
                    <a:cubicBezTo>
                      <a:pt x="120769" y="429409"/>
                      <a:pt x="134475" y="447272"/>
                      <a:pt x="150761" y="462823"/>
                    </a:cubicBezTo>
                    <a:cubicBezTo>
                      <a:pt x="154410" y="466289"/>
                      <a:pt x="155211" y="471888"/>
                      <a:pt x="152719" y="476331"/>
                    </a:cubicBezTo>
                    <a:lnTo>
                      <a:pt x="138301" y="501214"/>
                    </a:lnTo>
                    <a:cubicBezTo>
                      <a:pt x="129135" y="517032"/>
                      <a:pt x="134653" y="537294"/>
                      <a:pt x="150583" y="546447"/>
                    </a:cubicBezTo>
                    <a:lnTo>
                      <a:pt x="169539" y="557378"/>
                    </a:lnTo>
                    <a:cubicBezTo>
                      <a:pt x="177281" y="561821"/>
                      <a:pt x="186181" y="563065"/>
                      <a:pt x="194813" y="560755"/>
                    </a:cubicBezTo>
                    <a:cubicBezTo>
                      <a:pt x="203357" y="558533"/>
                      <a:pt x="210477" y="553023"/>
                      <a:pt x="214926" y="545381"/>
                    </a:cubicBezTo>
                    <a:lnTo>
                      <a:pt x="229255" y="520498"/>
                    </a:lnTo>
                    <a:cubicBezTo>
                      <a:pt x="231835" y="516055"/>
                      <a:pt x="237086" y="513922"/>
                      <a:pt x="241981" y="515344"/>
                    </a:cubicBezTo>
                    <a:cubicBezTo>
                      <a:pt x="263518" y="521653"/>
                      <a:pt x="285944" y="524586"/>
                      <a:pt x="308549" y="524142"/>
                    </a:cubicBezTo>
                    <a:cubicBezTo>
                      <a:pt x="308638" y="524142"/>
                      <a:pt x="308638" y="524142"/>
                      <a:pt x="308727" y="524142"/>
                    </a:cubicBezTo>
                    <a:cubicBezTo>
                      <a:pt x="313711" y="524142"/>
                      <a:pt x="318161" y="527430"/>
                      <a:pt x="319407" y="532317"/>
                    </a:cubicBezTo>
                    <a:lnTo>
                      <a:pt x="326882" y="560133"/>
                    </a:lnTo>
                    <a:cubicBezTo>
                      <a:pt x="329196" y="568575"/>
                      <a:pt x="334625" y="575684"/>
                      <a:pt x="342367" y="580128"/>
                    </a:cubicBezTo>
                    <a:cubicBezTo>
                      <a:pt x="350021" y="584571"/>
                      <a:pt x="359010" y="585726"/>
                      <a:pt x="367642" y="583416"/>
                    </a:cubicBezTo>
                    <a:lnTo>
                      <a:pt x="388734" y="577728"/>
                    </a:lnTo>
                    <a:cubicBezTo>
                      <a:pt x="397366" y="575418"/>
                      <a:pt x="404575" y="569997"/>
                      <a:pt x="409025" y="562354"/>
                    </a:cubicBezTo>
                    <a:cubicBezTo>
                      <a:pt x="413475" y="554712"/>
                      <a:pt x="414632" y="545825"/>
                      <a:pt x="412318" y="537294"/>
                    </a:cubicBezTo>
                    <a:lnTo>
                      <a:pt x="404842" y="509479"/>
                    </a:lnTo>
                    <a:cubicBezTo>
                      <a:pt x="403596" y="504502"/>
                      <a:pt x="405732" y="499348"/>
                      <a:pt x="410271" y="496859"/>
                    </a:cubicBezTo>
                    <a:cubicBezTo>
                      <a:pt x="430028" y="486106"/>
                      <a:pt x="447916" y="472332"/>
                      <a:pt x="463490" y="456158"/>
                    </a:cubicBezTo>
                    <a:cubicBezTo>
                      <a:pt x="466961" y="452426"/>
                      <a:pt x="472567" y="451626"/>
                      <a:pt x="477017" y="454203"/>
                    </a:cubicBezTo>
                    <a:lnTo>
                      <a:pt x="501936" y="468600"/>
                    </a:lnTo>
                    <a:cubicBezTo>
                      <a:pt x="517777" y="477664"/>
                      <a:pt x="538068" y="472154"/>
                      <a:pt x="547234" y="456336"/>
                    </a:cubicBezTo>
                    <a:lnTo>
                      <a:pt x="558181" y="437407"/>
                    </a:lnTo>
                    <a:cubicBezTo>
                      <a:pt x="567347" y="421500"/>
                      <a:pt x="562008" y="401239"/>
                      <a:pt x="546166" y="392085"/>
                    </a:cubicBezTo>
                    <a:lnTo>
                      <a:pt x="521248" y="377689"/>
                    </a:lnTo>
                    <a:cubicBezTo>
                      <a:pt x="516798" y="375200"/>
                      <a:pt x="514751" y="369957"/>
                      <a:pt x="516175" y="365070"/>
                    </a:cubicBezTo>
                    <a:cubicBezTo>
                      <a:pt x="522405" y="343475"/>
                      <a:pt x="525431" y="321080"/>
                      <a:pt x="524897" y="298597"/>
                    </a:cubicBezTo>
                    <a:cubicBezTo>
                      <a:pt x="524808" y="293532"/>
                      <a:pt x="528189" y="289000"/>
                      <a:pt x="533084" y="287667"/>
                    </a:cubicBezTo>
                    <a:lnTo>
                      <a:pt x="560940" y="280202"/>
                    </a:lnTo>
                    <a:cubicBezTo>
                      <a:pt x="569394" y="277980"/>
                      <a:pt x="576514" y="272470"/>
                      <a:pt x="580964" y="264828"/>
                    </a:cubicBezTo>
                    <a:cubicBezTo>
                      <a:pt x="585413" y="257096"/>
                      <a:pt x="586570" y="248121"/>
                      <a:pt x="584256" y="239589"/>
                    </a:cubicBezTo>
                    <a:lnTo>
                      <a:pt x="578650" y="218439"/>
                    </a:lnTo>
                    <a:cubicBezTo>
                      <a:pt x="576336" y="209908"/>
                      <a:pt x="570818" y="202710"/>
                      <a:pt x="563165" y="198266"/>
                    </a:cubicBezTo>
                    <a:cubicBezTo>
                      <a:pt x="555511" y="193823"/>
                      <a:pt x="546611" y="192668"/>
                      <a:pt x="538068" y="194889"/>
                    </a:cubicBezTo>
                    <a:lnTo>
                      <a:pt x="510212" y="202354"/>
                    </a:lnTo>
                    <a:cubicBezTo>
                      <a:pt x="505229" y="203687"/>
                      <a:pt x="500067" y="201466"/>
                      <a:pt x="497575" y="197022"/>
                    </a:cubicBezTo>
                    <a:cubicBezTo>
                      <a:pt x="486807" y="177294"/>
                      <a:pt x="473012" y="159343"/>
                      <a:pt x="456815" y="143880"/>
                    </a:cubicBezTo>
                    <a:cubicBezTo>
                      <a:pt x="453077" y="140325"/>
                      <a:pt x="452276" y="134726"/>
                      <a:pt x="454857" y="130372"/>
                    </a:cubicBezTo>
                    <a:lnTo>
                      <a:pt x="469275" y="105400"/>
                    </a:lnTo>
                    <a:cubicBezTo>
                      <a:pt x="473635" y="97847"/>
                      <a:pt x="474792" y="88960"/>
                      <a:pt x="472478" y="80340"/>
                    </a:cubicBezTo>
                    <a:cubicBezTo>
                      <a:pt x="470165" y="71809"/>
                      <a:pt x="464647" y="64610"/>
                      <a:pt x="456993" y="60167"/>
                    </a:cubicBezTo>
                    <a:lnTo>
                      <a:pt x="438037" y="49236"/>
                    </a:lnTo>
                    <a:cubicBezTo>
                      <a:pt x="430295" y="44793"/>
                      <a:pt x="421306" y="43638"/>
                      <a:pt x="412763" y="45859"/>
                    </a:cubicBezTo>
                    <a:cubicBezTo>
                      <a:pt x="404219" y="48170"/>
                      <a:pt x="397099" y="53591"/>
                      <a:pt x="392650" y="61233"/>
                    </a:cubicBezTo>
                    <a:lnTo>
                      <a:pt x="378232" y="86205"/>
                    </a:lnTo>
                    <a:cubicBezTo>
                      <a:pt x="375741" y="90560"/>
                      <a:pt x="370490" y="92692"/>
                      <a:pt x="365595" y="91270"/>
                    </a:cubicBezTo>
                    <a:cubicBezTo>
                      <a:pt x="343969" y="84961"/>
                      <a:pt x="321632" y="82117"/>
                      <a:pt x="299027" y="82562"/>
                    </a:cubicBezTo>
                    <a:cubicBezTo>
                      <a:pt x="298938" y="82562"/>
                      <a:pt x="298849" y="82562"/>
                      <a:pt x="298760" y="82562"/>
                    </a:cubicBezTo>
                    <a:cubicBezTo>
                      <a:pt x="293776" y="82562"/>
                      <a:pt x="289415" y="79185"/>
                      <a:pt x="288080" y="74386"/>
                    </a:cubicBezTo>
                    <a:lnTo>
                      <a:pt x="280694" y="46570"/>
                    </a:lnTo>
                    <a:cubicBezTo>
                      <a:pt x="275977" y="28975"/>
                      <a:pt x="257733" y="18577"/>
                      <a:pt x="239934" y="23198"/>
                    </a:cubicBezTo>
                    <a:close/>
                    <a:moveTo>
                      <a:pt x="256148" y="529"/>
                    </a:moveTo>
                    <a:cubicBezTo>
                      <a:pt x="277507" y="3503"/>
                      <a:pt x="296112" y="18800"/>
                      <a:pt x="302053" y="40794"/>
                    </a:cubicBezTo>
                    <a:lnTo>
                      <a:pt x="307303" y="60434"/>
                    </a:lnTo>
                    <a:cubicBezTo>
                      <a:pt x="326259" y="60700"/>
                      <a:pt x="345037" y="63100"/>
                      <a:pt x="363370" y="67810"/>
                    </a:cubicBezTo>
                    <a:lnTo>
                      <a:pt x="373516" y="50214"/>
                    </a:lnTo>
                    <a:cubicBezTo>
                      <a:pt x="380902" y="37506"/>
                      <a:pt x="392828" y="28353"/>
                      <a:pt x="407067" y="24531"/>
                    </a:cubicBezTo>
                    <a:cubicBezTo>
                      <a:pt x="421306" y="20799"/>
                      <a:pt x="436257" y="22754"/>
                      <a:pt x="449073" y="30130"/>
                    </a:cubicBezTo>
                    <a:lnTo>
                      <a:pt x="468029" y="41061"/>
                    </a:lnTo>
                    <a:cubicBezTo>
                      <a:pt x="480844" y="48437"/>
                      <a:pt x="490010" y="60345"/>
                      <a:pt x="493837" y="74652"/>
                    </a:cubicBezTo>
                    <a:cubicBezTo>
                      <a:pt x="497664" y="88871"/>
                      <a:pt x="495795" y="103712"/>
                      <a:pt x="488409" y="116509"/>
                    </a:cubicBezTo>
                    <a:lnTo>
                      <a:pt x="478263" y="134016"/>
                    </a:lnTo>
                    <a:cubicBezTo>
                      <a:pt x="491434" y="147523"/>
                      <a:pt x="503004" y="162631"/>
                      <a:pt x="512704" y="178804"/>
                    </a:cubicBezTo>
                    <a:lnTo>
                      <a:pt x="532283" y="173561"/>
                    </a:lnTo>
                    <a:cubicBezTo>
                      <a:pt x="546522" y="169829"/>
                      <a:pt x="561474" y="171784"/>
                      <a:pt x="574200" y="179160"/>
                    </a:cubicBezTo>
                    <a:cubicBezTo>
                      <a:pt x="587015" y="186536"/>
                      <a:pt x="596093" y="198444"/>
                      <a:pt x="600009" y="212752"/>
                    </a:cubicBezTo>
                    <a:lnTo>
                      <a:pt x="605615" y="233902"/>
                    </a:lnTo>
                    <a:cubicBezTo>
                      <a:pt x="609442" y="248121"/>
                      <a:pt x="607484" y="263050"/>
                      <a:pt x="600097" y="275847"/>
                    </a:cubicBezTo>
                    <a:cubicBezTo>
                      <a:pt x="592711" y="288644"/>
                      <a:pt x="580875" y="297797"/>
                      <a:pt x="566635" y="301530"/>
                    </a:cubicBezTo>
                    <a:lnTo>
                      <a:pt x="547056" y="306862"/>
                    </a:lnTo>
                    <a:cubicBezTo>
                      <a:pt x="546789" y="325702"/>
                      <a:pt x="544297" y="344541"/>
                      <a:pt x="539670" y="362848"/>
                    </a:cubicBezTo>
                    <a:lnTo>
                      <a:pt x="557202" y="372979"/>
                    </a:lnTo>
                    <a:cubicBezTo>
                      <a:pt x="583633" y="388175"/>
                      <a:pt x="592622" y="422033"/>
                      <a:pt x="577315" y="448427"/>
                    </a:cubicBezTo>
                    <a:lnTo>
                      <a:pt x="566368" y="467356"/>
                    </a:lnTo>
                    <a:cubicBezTo>
                      <a:pt x="551150" y="493749"/>
                      <a:pt x="517243" y="502902"/>
                      <a:pt x="490900" y="487706"/>
                    </a:cubicBezTo>
                    <a:lnTo>
                      <a:pt x="473368" y="477575"/>
                    </a:lnTo>
                    <a:cubicBezTo>
                      <a:pt x="459752" y="490728"/>
                      <a:pt x="444712" y="502280"/>
                      <a:pt x="428426" y="511967"/>
                    </a:cubicBezTo>
                    <a:lnTo>
                      <a:pt x="433677" y="531518"/>
                    </a:lnTo>
                    <a:cubicBezTo>
                      <a:pt x="437503" y="545736"/>
                      <a:pt x="435545" y="560666"/>
                      <a:pt x="428159" y="573374"/>
                    </a:cubicBezTo>
                    <a:cubicBezTo>
                      <a:pt x="420772" y="586171"/>
                      <a:pt x="408758" y="595235"/>
                      <a:pt x="394430" y="599056"/>
                    </a:cubicBezTo>
                    <a:lnTo>
                      <a:pt x="373338" y="604744"/>
                    </a:lnTo>
                    <a:cubicBezTo>
                      <a:pt x="368532" y="605988"/>
                      <a:pt x="363726" y="606699"/>
                      <a:pt x="358921" y="606699"/>
                    </a:cubicBezTo>
                    <a:cubicBezTo>
                      <a:pt x="349309" y="606699"/>
                      <a:pt x="339876" y="604122"/>
                      <a:pt x="331332" y="599234"/>
                    </a:cubicBezTo>
                    <a:cubicBezTo>
                      <a:pt x="318517" y="591858"/>
                      <a:pt x="309350" y="580039"/>
                      <a:pt x="305523" y="565820"/>
                    </a:cubicBezTo>
                    <a:lnTo>
                      <a:pt x="300273" y="546269"/>
                    </a:lnTo>
                    <a:cubicBezTo>
                      <a:pt x="281317" y="546003"/>
                      <a:pt x="262539" y="543515"/>
                      <a:pt x="244206" y="538894"/>
                    </a:cubicBezTo>
                    <a:lnTo>
                      <a:pt x="234060" y="556400"/>
                    </a:lnTo>
                    <a:cubicBezTo>
                      <a:pt x="226674" y="569197"/>
                      <a:pt x="214748" y="578350"/>
                      <a:pt x="200509" y="582083"/>
                    </a:cubicBezTo>
                    <a:cubicBezTo>
                      <a:pt x="186181" y="585904"/>
                      <a:pt x="171319" y="583949"/>
                      <a:pt x="158503" y="576484"/>
                    </a:cubicBezTo>
                    <a:lnTo>
                      <a:pt x="139458" y="565554"/>
                    </a:lnTo>
                    <a:cubicBezTo>
                      <a:pt x="113027" y="550357"/>
                      <a:pt x="103949" y="516499"/>
                      <a:pt x="119167" y="490194"/>
                    </a:cubicBezTo>
                    <a:lnTo>
                      <a:pt x="129313" y="472599"/>
                    </a:lnTo>
                    <a:cubicBezTo>
                      <a:pt x="116053" y="459091"/>
                      <a:pt x="104572" y="444072"/>
                      <a:pt x="94872" y="427810"/>
                    </a:cubicBezTo>
                    <a:lnTo>
                      <a:pt x="75204" y="433053"/>
                    </a:lnTo>
                    <a:cubicBezTo>
                      <a:pt x="60965" y="436874"/>
                      <a:pt x="46102" y="434919"/>
                      <a:pt x="33376" y="427543"/>
                    </a:cubicBezTo>
                    <a:cubicBezTo>
                      <a:pt x="20561" y="420167"/>
                      <a:pt x="11394" y="408170"/>
                      <a:pt x="7567" y="393863"/>
                    </a:cubicBezTo>
                    <a:lnTo>
                      <a:pt x="1872" y="372801"/>
                    </a:lnTo>
                    <a:cubicBezTo>
                      <a:pt x="-1866" y="358494"/>
                      <a:pt x="3" y="343653"/>
                      <a:pt x="7389" y="330856"/>
                    </a:cubicBezTo>
                    <a:cubicBezTo>
                      <a:pt x="14776" y="318059"/>
                      <a:pt x="26701" y="308906"/>
                      <a:pt x="40941" y="305084"/>
                    </a:cubicBezTo>
                    <a:lnTo>
                      <a:pt x="60520" y="299841"/>
                    </a:lnTo>
                    <a:cubicBezTo>
                      <a:pt x="60787" y="280913"/>
                      <a:pt x="63278" y="262162"/>
                      <a:pt x="67906" y="243855"/>
                    </a:cubicBezTo>
                    <a:lnTo>
                      <a:pt x="50285" y="233724"/>
                    </a:lnTo>
                    <a:cubicBezTo>
                      <a:pt x="37559" y="226348"/>
                      <a:pt x="28392" y="214440"/>
                      <a:pt x="24566" y="200221"/>
                    </a:cubicBezTo>
                    <a:cubicBezTo>
                      <a:pt x="20828" y="185914"/>
                      <a:pt x="22786" y="171073"/>
                      <a:pt x="30172" y="158187"/>
                    </a:cubicBezTo>
                    <a:lnTo>
                      <a:pt x="41119" y="139259"/>
                    </a:lnTo>
                    <a:cubicBezTo>
                      <a:pt x="56426" y="112865"/>
                      <a:pt x="90244" y="103801"/>
                      <a:pt x="116676" y="118997"/>
                    </a:cubicBezTo>
                    <a:lnTo>
                      <a:pt x="134208" y="129128"/>
                    </a:lnTo>
                    <a:cubicBezTo>
                      <a:pt x="147824" y="115887"/>
                      <a:pt x="162864" y="104423"/>
                      <a:pt x="179150" y="94736"/>
                    </a:cubicBezTo>
                    <a:lnTo>
                      <a:pt x="173900" y="75097"/>
                    </a:lnTo>
                    <a:cubicBezTo>
                      <a:pt x="165979" y="45771"/>
                      <a:pt x="183600" y="15467"/>
                      <a:pt x="213057" y="7558"/>
                    </a:cubicBezTo>
                    <a:lnTo>
                      <a:pt x="234238" y="1870"/>
                    </a:lnTo>
                    <a:cubicBezTo>
                      <a:pt x="241603" y="-85"/>
                      <a:pt x="249028" y="-463"/>
                      <a:pt x="256148" y="52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3" name="文本框 6"/>
              <p:cNvSpPr txBox="1"/>
              <p:nvPr/>
            </p:nvSpPr>
            <p:spPr>
              <a:xfrm>
                <a:off x="4694010" y="5603527"/>
                <a:ext cx="2803980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0" i="0" u="none" strike="noStrike" kern="0" cap="none" spc="0" normalizeH="0" baseline="0" noProof="0" smtClean="0">
                    <a:ln>
                      <a:noFill/>
                    </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请替换文字内容，添加相关标题，修改文字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endParaRPr>
              </a:p>
            </p:txBody>
          </p:sp>
          <p:sp>
            <p:nvSpPr>
              <p:cNvPr id="39" name="文本框 7"/>
              <p:cNvSpPr txBox="1"/>
              <p:nvPr/>
            </p:nvSpPr>
            <p:spPr>
              <a:xfrm>
                <a:off x="5696377" y="4711491"/>
                <a:ext cx="1813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prstClr val="black"/>
                        </a:gs>
                        <a:gs pos="100000">
                          <a:srgbClr val="595959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您的文字输入</a:t>
                </a:r>
              </a:p>
            </p:txBody>
          </p:sp>
        </p:grpSp>
      </p:grpSp>
      <p:grpSp>
        <p:nvGrpSpPr>
          <p:cNvPr id="136" name="组合 135"/>
          <p:cNvGrpSpPr/>
          <p:nvPr/>
        </p:nvGrpSpPr>
        <p:grpSpPr>
          <a:xfrm>
            <a:off x="8174004" y="2103438"/>
            <a:ext cx="2998820" cy="1727199"/>
            <a:chOff x="8174004" y="2103438"/>
            <a:chExt cx="2998820" cy="1727199"/>
          </a:xfrm>
        </p:grpSpPr>
        <p:sp>
          <p:nvSpPr>
            <p:cNvPr id="74" name="矩形 73"/>
            <p:cNvSpPr/>
            <p:nvPr/>
          </p:nvSpPr>
          <p:spPr>
            <a:xfrm>
              <a:off x="8174004" y="3314698"/>
              <a:ext cx="2998820" cy="51593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8174004" y="2103438"/>
              <a:ext cx="2998820" cy="1614832"/>
              <a:chOff x="8174004" y="2103438"/>
              <a:chExt cx="2998820" cy="1614832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8174004" y="2103438"/>
                <a:ext cx="2998820" cy="121126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1" name="椭圆 58"/>
              <p:cNvSpPr/>
              <p:nvPr/>
            </p:nvSpPr>
            <p:spPr>
              <a:xfrm>
                <a:off x="8383556" y="2366646"/>
                <a:ext cx="685800" cy="684845"/>
              </a:xfrm>
              <a:custGeom>
                <a:avLst/>
                <a:gdLst>
                  <a:gd name="connsiteX0" fmla="*/ 145802 w 608415"/>
                  <a:gd name="connsiteY0" fmla="*/ 316204 h 607568"/>
                  <a:gd name="connsiteX1" fmla="*/ 335878 w 608415"/>
                  <a:gd name="connsiteY1" fmla="*/ 316204 h 607568"/>
                  <a:gd name="connsiteX2" fmla="*/ 355085 w 608415"/>
                  <a:gd name="connsiteY2" fmla="*/ 335363 h 607568"/>
                  <a:gd name="connsiteX3" fmla="*/ 335878 w 608415"/>
                  <a:gd name="connsiteY3" fmla="*/ 354521 h 607568"/>
                  <a:gd name="connsiteX4" fmla="*/ 145802 w 608415"/>
                  <a:gd name="connsiteY4" fmla="*/ 354521 h 607568"/>
                  <a:gd name="connsiteX5" fmla="*/ 126594 w 608415"/>
                  <a:gd name="connsiteY5" fmla="*/ 335363 h 607568"/>
                  <a:gd name="connsiteX6" fmla="*/ 145802 w 608415"/>
                  <a:gd name="connsiteY6" fmla="*/ 316204 h 607568"/>
                  <a:gd name="connsiteX7" fmla="*/ 145799 w 608415"/>
                  <a:gd name="connsiteY7" fmla="*/ 252977 h 607568"/>
                  <a:gd name="connsiteX8" fmla="*/ 430791 w 608415"/>
                  <a:gd name="connsiteY8" fmla="*/ 252977 h 607568"/>
                  <a:gd name="connsiteX9" fmla="*/ 449995 w 608415"/>
                  <a:gd name="connsiteY9" fmla="*/ 272171 h 607568"/>
                  <a:gd name="connsiteX10" fmla="*/ 430791 w 608415"/>
                  <a:gd name="connsiteY10" fmla="*/ 291365 h 607568"/>
                  <a:gd name="connsiteX11" fmla="*/ 145799 w 608415"/>
                  <a:gd name="connsiteY11" fmla="*/ 291365 h 607568"/>
                  <a:gd name="connsiteX12" fmla="*/ 126594 w 608415"/>
                  <a:gd name="connsiteY12" fmla="*/ 272171 h 607568"/>
                  <a:gd name="connsiteX13" fmla="*/ 145799 w 608415"/>
                  <a:gd name="connsiteY13" fmla="*/ 252977 h 607568"/>
                  <a:gd name="connsiteX14" fmla="*/ 145805 w 608415"/>
                  <a:gd name="connsiteY14" fmla="*/ 189750 h 607568"/>
                  <a:gd name="connsiteX15" fmla="*/ 209279 w 608415"/>
                  <a:gd name="connsiteY15" fmla="*/ 189750 h 607568"/>
                  <a:gd name="connsiteX16" fmla="*/ 228490 w 608415"/>
                  <a:gd name="connsiteY16" fmla="*/ 208944 h 607568"/>
                  <a:gd name="connsiteX17" fmla="*/ 209279 w 608415"/>
                  <a:gd name="connsiteY17" fmla="*/ 228138 h 607568"/>
                  <a:gd name="connsiteX18" fmla="*/ 145805 w 608415"/>
                  <a:gd name="connsiteY18" fmla="*/ 228138 h 607568"/>
                  <a:gd name="connsiteX19" fmla="*/ 126594 w 608415"/>
                  <a:gd name="connsiteY19" fmla="*/ 208944 h 607568"/>
                  <a:gd name="connsiteX20" fmla="*/ 145805 w 608415"/>
                  <a:gd name="connsiteY20" fmla="*/ 189750 h 607568"/>
                  <a:gd name="connsiteX21" fmla="*/ 70060 w 608415"/>
                  <a:gd name="connsiteY21" fmla="*/ 133174 h 607568"/>
                  <a:gd name="connsiteX22" fmla="*/ 70060 w 608415"/>
                  <a:gd name="connsiteY22" fmla="*/ 442788 h 607568"/>
                  <a:gd name="connsiteX23" fmla="*/ 538355 w 608415"/>
                  <a:gd name="connsiteY23" fmla="*/ 442788 h 607568"/>
                  <a:gd name="connsiteX24" fmla="*/ 538355 w 608415"/>
                  <a:gd name="connsiteY24" fmla="*/ 133174 h 607568"/>
                  <a:gd name="connsiteX25" fmla="*/ 38410 w 608415"/>
                  <a:gd name="connsiteY25" fmla="*/ 69962 h 607568"/>
                  <a:gd name="connsiteX26" fmla="*/ 38410 w 608415"/>
                  <a:gd name="connsiteY26" fmla="*/ 94817 h 607568"/>
                  <a:gd name="connsiteX27" fmla="*/ 570005 w 608415"/>
                  <a:gd name="connsiteY27" fmla="*/ 94817 h 607568"/>
                  <a:gd name="connsiteX28" fmla="*/ 570005 w 608415"/>
                  <a:gd name="connsiteY28" fmla="*/ 69962 h 607568"/>
                  <a:gd name="connsiteX29" fmla="*/ 304208 w 608415"/>
                  <a:gd name="connsiteY29" fmla="*/ 0 h 607568"/>
                  <a:gd name="connsiteX30" fmla="*/ 323413 w 608415"/>
                  <a:gd name="connsiteY30" fmla="*/ 19178 h 607568"/>
                  <a:gd name="connsiteX31" fmla="*/ 323413 w 608415"/>
                  <a:gd name="connsiteY31" fmla="*/ 31606 h 607568"/>
                  <a:gd name="connsiteX32" fmla="*/ 589210 w 608415"/>
                  <a:gd name="connsiteY32" fmla="*/ 31606 h 607568"/>
                  <a:gd name="connsiteX33" fmla="*/ 608415 w 608415"/>
                  <a:gd name="connsiteY33" fmla="*/ 50784 h 607568"/>
                  <a:gd name="connsiteX34" fmla="*/ 608415 w 608415"/>
                  <a:gd name="connsiteY34" fmla="*/ 113995 h 607568"/>
                  <a:gd name="connsiteX35" fmla="*/ 589210 w 608415"/>
                  <a:gd name="connsiteY35" fmla="*/ 133174 h 607568"/>
                  <a:gd name="connsiteX36" fmla="*/ 576765 w 608415"/>
                  <a:gd name="connsiteY36" fmla="*/ 133174 h 607568"/>
                  <a:gd name="connsiteX37" fmla="*/ 576765 w 608415"/>
                  <a:gd name="connsiteY37" fmla="*/ 461967 h 607568"/>
                  <a:gd name="connsiteX38" fmla="*/ 557560 w 608415"/>
                  <a:gd name="connsiteY38" fmla="*/ 481145 h 607568"/>
                  <a:gd name="connsiteX39" fmla="*/ 342618 w 608415"/>
                  <a:gd name="connsiteY39" fmla="*/ 481145 h 607568"/>
                  <a:gd name="connsiteX40" fmla="*/ 414521 w 608415"/>
                  <a:gd name="connsiteY40" fmla="*/ 576883 h 607568"/>
                  <a:gd name="connsiteX41" fmla="*/ 410680 w 608415"/>
                  <a:gd name="connsiteY41" fmla="*/ 603733 h 607568"/>
                  <a:gd name="connsiteX42" fmla="*/ 399157 w 608415"/>
                  <a:gd name="connsiteY42" fmla="*/ 607568 h 607568"/>
                  <a:gd name="connsiteX43" fmla="*/ 383793 w 608415"/>
                  <a:gd name="connsiteY43" fmla="*/ 599897 h 607568"/>
                  <a:gd name="connsiteX44" fmla="*/ 323413 w 608415"/>
                  <a:gd name="connsiteY44" fmla="*/ 519348 h 607568"/>
                  <a:gd name="connsiteX45" fmla="*/ 323413 w 608415"/>
                  <a:gd name="connsiteY45" fmla="*/ 588390 h 607568"/>
                  <a:gd name="connsiteX46" fmla="*/ 304208 w 608415"/>
                  <a:gd name="connsiteY46" fmla="*/ 607568 h 607568"/>
                  <a:gd name="connsiteX47" fmla="*/ 285003 w 608415"/>
                  <a:gd name="connsiteY47" fmla="*/ 588390 h 607568"/>
                  <a:gd name="connsiteX48" fmla="*/ 285003 w 608415"/>
                  <a:gd name="connsiteY48" fmla="*/ 519348 h 607568"/>
                  <a:gd name="connsiteX49" fmla="*/ 224622 w 608415"/>
                  <a:gd name="connsiteY49" fmla="*/ 599897 h 607568"/>
                  <a:gd name="connsiteX50" fmla="*/ 209258 w 608415"/>
                  <a:gd name="connsiteY50" fmla="*/ 607568 h 607568"/>
                  <a:gd name="connsiteX51" fmla="*/ 197735 w 608415"/>
                  <a:gd name="connsiteY51" fmla="*/ 603733 h 607568"/>
                  <a:gd name="connsiteX52" fmla="*/ 193894 w 608415"/>
                  <a:gd name="connsiteY52" fmla="*/ 576883 h 607568"/>
                  <a:gd name="connsiteX53" fmla="*/ 265798 w 608415"/>
                  <a:gd name="connsiteY53" fmla="*/ 481145 h 607568"/>
                  <a:gd name="connsiteX54" fmla="*/ 50855 w 608415"/>
                  <a:gd name="connsiteY54" fmla="*/ 481145 h 607568"/>
                  <a:gd name="connsiteX55" fmla="*/ 31650 w 608415"/>
                  <a:gd name="connsiteY55" fmla="*/ 461967 h 607568"/>
                  <a:gd name="connsiteX56" fmla="*/ 31650 w 608415"/>
                  <a:gd name="connsiteY56" fmla="*/ 133174 h 607568"/>
                  <a:gd name="connsiteX57" fmla="*/ 19205 w 608415"/>
                  <a:gd name="connsiteY57" fmla="*/ 133174 h 607568"/>
                  <a:gd name="connsiteX58" fmla="*/ 0 w 608415"/>
                  <a:gd name="connsiteY58" fmla="*/ 113995 h 607568"/>
                  <a:gd name="connsiteX59" fmla="*/ 0 w 608415"/>
                  <a:gd name="connsiteY59" fmla="*/ 50784 h 607568"/>
                  <a:gd name="connsiteX60" fmla="*/ 19205 w 608415"/>
                  <a:gd name="connsiteY60" fmla="*/ 31606 h 607568"/>
                  <a:gd name="connsiteX61" fmla="*/ 285003 w 608415"/>
                  <a:gd name="connsiteY61" fmla="*/ 31606 h 607568"/>
                  <a:gd name="connsiteX62" fmla="*/ 285003 w 608415"/>
                  <a:gd name="connsiteY62" fmla="*/ 19178 h 607568"/>
                  <a:gd name="connsiteX63" fmla="*/ 304208 w 608415"/>
                  <a:gd name="connsiteY63" fmla="*/ 0 h 60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608415" h="607568">
                    <a:moveTo>
                      <a:pt x="145802" y="316204"/>
                    </a:moveTo>
                    <a:lnTo>
                      <a:pt x="335878" y="316204"/>
                    </a:lnTo>
                    <a:cubicBezTo>
                      <a:pt x="346480" y="316204"/>
                      <a:pt x="355085" y="324787"/>
                      <a:pt x="355085" y="335363"/>
                    </a:cubicBezTo>
                    <a:cubicBezTo>
                      <a:pt x="355085" y="345938"/>
                      <a:pt x="346480" y="354521"/>
                      <a:pt x="335878" y="354521"/>
                    </a:cubicBezTo>
                    <a:lnTo>
                      <a:pt x="145802" y="354521"/>
                    </a:lnTo>
                    <a:cubicBezTo>
                      <a:pt x="135199" y="354521"/>
                      <a:pt x="126594" y="345938"/>
                      <a:pt x="126594" y="335363"/>
                    </a:cubicBezTo>
                    <a:cubicBezTo>
                      <a:pt x="126594" y="324787"/>
                      <a:pt x="135199" y="316204"/>
                      <a:pt x="145802" y="316204"/>
                    </a:cubicBezTo>
                    <a:close/>
                    <a:moveTo>
                      <a:pt x="145799" y="252977"/>
                    </a:moveTo>
                    <a:lnTo>
                      <a:pt x="430791" y="252977"/>
                    </a:lnTo>
                    <a:cubicBezTo>
                      <a:pt x="441392" y="252977"/>
                      <a:pt x="449995" y="261576"/>
                      <a:pt x="449995" y="272171"/>
                    </a:cubicBezTo>
                    <a:cubicBezTo>
                      <a:pt x="449995" y="282766"/>
                      <a:pt x="441392" y="291365"/>
                      <a:pt x="430791" y="291365"/>
                    </a:cubicBezTo>
                    <a:lnTo>
                      <a:pt x="145799" y="291365"/>
                    </a:lnTo>
                    <a:cubicBezTo>
                      <a:pt x="135198" y="291365"/>
                      <a:pt x="126594" y="282766"/>
                      <a:pt x="126594" y="272171"/>
                    </a:cubicBezTo>
                    <a:cubicBezTo>
                      <a:pt x="126594" y="261576"/>
                      <a:pt x="135198" y="252977"/>
                      <a:pt x="145799" y="252977"/>
                    </a:cubicBezTo>
                    <a:close/>
                    <a:moveTo>
                      <a:pt x="145805" y="189750"/>
                    </a:moveTo>
                    <a:lnTo>
                      <a:pt x="209279" y="189750"/>
                    </a:lnTo>
                    <a:cubicBezTo>
                      <a:pt x="219884" y="189750"/>
                      <a:pt x="228490" y="198349"/>
                      <a:pt x="228490" y="208944"/>
                    </a:cubicBezTo>
                    <a:cubicBezTo>
                      <a:pt x="228490" y="219539"/>
                      <a:pt x="219884" y="228138"/>
                      <a:pt x="209279" y="228138"/>
                    </a:cubicBezTo>
                    <a:lnTo>
                      <a:pt x="145805" y="228138"/>
                    </a:lnTo>
                    <a:cubicBezTo>
                      <a:pt x="135201" y="228138"/>
                      <a:pt x="126594" y="219539"/>
                      <a:pt x="126594" y="208944"/>
                    </a:cubicBezTo>
                    <a:cubicBezTo>
                      <a:pt x="126594" y="198349"/>
                      <a:pt x="135201" y="189750"/>
                      <a:pt x="145805" y="189750"/>
                    </a:cubicBezTo>
                    <a:close/>
                    <a:moveTo>
                      <a:pt x="70060" y="133174"/>
                    </a:moveTo>
                    <a:lnTo>
                      <a:pt x="70060" y="442788"/>
                    </a:lnTo>
                    <a:lnTo>
                      <a:pt x="538355" y="442788"/>
                    </a:lnTo>
                    <a:lnTo>
                      <a:pt x="538355" y="133174"/>
                    </a:lnTo>
                    <a:close/>
                    <a:moveTo>
                      <a:pt x="38410" y="69962"/>
                    </a:moveTo>
                    <a:lnTo>
                      <a:pt x="38410" y="94817"/>
                    </a:lnTo>
                    <a:lnTo>
                      <a:pt x="570005" y="94817"/>
                    </a:lnTo>
                    <a:lnTo>
                      <a:pt x="570005" y="69962"/>
                    </a:lnTo>
                    <a:close/>
                    <a:moveTo>
                      <a:pt x="304208" y="0"/>
                    </a:moveTo>
                    <a:cubicBezTo>
                      <a:pt x="314809" y="0"/>
                      <a:pt x="323413" y="8592"/>
                      <a:pt x="323413" y="19178"/>
                    </a:cubicBezTo>
                    <a:lnTo>
                      <a:pt x="323413" y="31606"/>
                    </a:lnTo>
                    <a:lnTo>
                      <a:pt x="589210" y="31606"/>
                    </a:lnTo>
                    <a:cubicBezTo>
                      <a:pt x="599811" y="31606"/>
                      <a:pt x="608415" y="40197"/>
                      <a:pt x="608415" y="50784"/>
                    </a:cubicBezTo>
                    <a:lnTo>
                      <a:pt x="608415" y="113995"/>
                    </a:lnTo>
                    <a:cubicBezTo>
                      <a:pt x="608415" y="124582"/>
                      <a:pt x="599811" y="133174"/>
                      <a:pt x="589210" y="133174"/>
                    </a:cubicBezTo>
                    <a:lnTo>
                      <a:pt x="576765" y="133174"/>
                    </a:lnTo>
                    <a:lnTo>
                      <a:pt x="576765" y="461967"/>
                    </a:lnTo>
                    <a:cubicBezTo>
                      <a:pt x="576765" y="472553"/>
                      <a:pt x="568161" y="481145"/>
                      <a:pt x="557560" y="481145"/>
                    </a:cubicBezTo>
                    <a:lnTo>
                      <a:pt x="342618" y="481145"/>
                    </a:lnTo>
                    <a:lnTo>
                      <a:pt x="414521" y="576883"/>
                    </a:lnTo>
                    <a:cubicBezTo>
                      <a:pt x="420974" y="585321"/>
                      <a:pt x="419284" y="597442"/>
                      <a:pt x="410680" y="603733"/>
                    </a:cubicBezTo>
                    <a:cubicBezTo>
                      <a:pt x="407300" y="606341"/>
                      <a:pt x="403306" y="607568"/>
                      <a:pt x="399157" y="607568"/>
                    </a:cubicBezTo>
                    <a:cubicBezTo>
                      <a:pt x="393319" y="607568"/>
                      <a:pt x="387634" y="604960"/>
                      <a:pt x="383793" y="599897"/>
                    </a:cubicBezTo>
                    <a:lnTo>
                      <a:pt x="323413" y="519348"/>
                    </a:lnTo>
                    <a:lnTo>
                      <a:pt x="323413" y="588390"/>
                    </a:lnTo>
                    <a:cubicBezTo>
                      <a:pt x="323413" y="598976"/>
                      <a:pt x="314809" y="607568"/>
                      <a:pt x="304208" y="607568"/>
                    </a:cubicBezTo>
                    <a:cubicBezTo>
                      <a:pt x="293607" y="607568"/>
                      <a:pt x="285003" y="598976"/>
                      <a:pt x="285003" y="588390"/>
                    </a:cubicBezTo>
                    <a:lnTo>
                      <a:pt x="285003" y="519348"/>
                    </a:lnTo>
                    <a:lnTo>
                      <a:pt x="224622" y="599897"/>
                    </a:lnTo>
                    <a:cubicBezTo>
                      <a:pt x="220781" y="604960"/>
                      <a:pt x="215096" y="607568"/>
                      <a:pt x="209258" y="607568"/>
                    </a:cubicBezTo>
                    <a:cubicBezTo>
                      <a:pt x="205110" y="607568"/>
                      <a:pt x="201115" y="606341"/>
                      <a:pt x="197735" y="603733"/>
                    </a:cubicBezTo>
                    <a:cubicBezTo>
                      <a:pt x="189131" y="597442"/>
                      <a:pt x="187441" y="585321"/>
                      <a:pt x="193894" y="576883"/>
                    </a:cubicBezTo>
                    <a:lnTo>
                      <a:pt x="265798" y="481145"/>
                    </a:lnTo>
                    <a:lnTo>
                      <a:pt x="50855" y="481145"/>
                    </a:lnTo>
                    <a:cubicBezTo>
                      <a:pt x="40253" y="481145"/>
                      <a:pt x="31650" y="472553"/>
                      <a:pt x="31650" y="461967"/>
                    </a:cubicBezTo>
                    <a:lnTo>
                      <a:pt x="31650" y="133174"/>
                    </a:lnTo>
                    <a:lnTo>
                      <a:pt x="19205" y="133174"/>
                    </a:lnTo>
                    <a:cubicBezTo>
                      <a:pt x="8604" y="133174"/>
                      <a:pt x="0" y="124582"/>
                      <a:pt x="0" y="113995"/>
                    </a:cubicBezTo>
                    <a:lnTo>
                      <a:pt x="0" y="50784"/>
                    </a:lnTo>
                    <a:cubicBezTo>
                      <a:pt x="0" y="40197"/>
                      <a:pt x="8604" y="31606"/>
                      <a:pt x="19205" y="31606"/>
                    </a:cubicBezTo>
                    <a:lnTo>
                      <a:pt x="285003" y="31606"/>
                    </a:lnTo>
                    <a:lnTo>
                      <a:pt x="285003" y="19178"/>
                    </a:lnTo>
                    <a:cubicBezTo>
                      <a:pt x="285003" y="8592"/>
                      <a:pt x="293607" y="0"/>
                      <a:pt x="30420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文本框 6"/>
              <p:cNvSpPr txBox="1"/>
              <p:nvPr/>
            </p:nvSpPr>
            <p:spPr>
              <a:xfrm>
                <a:off x="8271425" y="3436590"/>
                <a:ext cx="2803980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0" i="0" u="none" strike="noStrike" kern="0" cap="none" spc="0" normalizeH="0" baseline="0" noProof="0" smtClean="0">
                    <a:ln>
                      <a:noFill/>
                    </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请替换文字内容，添加相关标题，修改文字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endParaRPr>
              </a:p>
            </p:txBody>
          </p:sp>
          <p:sp>
            <p:nvSpPr>
              <p:cNvPr id="40" name="文本框 7"/>
              <p:cNvSpPr txBox="1"/>
              <p:nvPr/>
            </p:nvSpPr>
            <p:spPr>
              <a:xfrm>
                <a:off x="9269817" y="2540991"/>
                <a:ext cx="1813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prstClr val="black"/>
                        </a:gs>
                        <a:gs pos="100000">
                          <a:srgbClr val="595959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您的文字输入</a:t>
                </a:r>
              </a:p>
            </p:txBody>
          </p:sp>
        </p:grpSp>
      </p:grpSp>
      <p:grpSp>
        <p:nvGrpSpPr>
          <p:cNvPr id="137" name="组合 136"/>
          <p:cNvGrpSpPr/>
          <p:nvPr/>
        </p:nvGrpSpPr>
        <p:grpSpPr>
          <a:xfrm>
            <a:off x="8174004" y="4275138"/>
            <a:ext cx="2998820" cy="1727199"/>
            <a:chOff x="8174004" y="4275138"/>
            <a:chExt cx="2998820" cy="1727199"/>
          </a:xfrm>
        </p:grpSpPr>
        <p:sp>
          <p:nvSpPr>
            <p:cNvPr id="110" name="矩形 109"/>
            <p:cNvSpPr/>
            <p:nvPr/>
          </p:nvSpPr>
          <p:spPr>
            <a:xfrm>
              <a:off x="8174004" y="5486398"/>
              <a:ext cx="2998820" cy="51593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8174004" y="4275138"/>
              <a:ext cx="2998820" cy="1610069"/>
              <a:chOff x="8174004" y="4275138"/>
              <a:chExt cx="2998820" cy="1610069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8174004" y="4275138"/>
                <a:ext cx="2998820" cy="121126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7" name="椭圆 94"/>
              <p:cNvSpPr/>
              <p:nvPr/>
            </p:nvSpPr>
            <p:spPr>
              <a:xfrm>
                <a:off x="8394628" y="4537869"/>
                <a:ext cx="663655" cy="685800"/>
              </a:xfrm>
              <a:custGeom>
                <a:avLst/>
                <a:gdLst>
                  <a:gd name="connsiteX0" fmla="*/ 201045 w 587108"/>
                  <a:gd name="connsiteY0" fmla="*/ 374989 h 606698"/>
                  <a:gd name="connsiteX1" fmla="*/ 401729 w 587108"/>
                  <a:gd name="connsiteY1" fmla="*/ 374989 h 606698"/>
                  <a:gd name="connsiteX2" fmla="*/ 432462 w 587108"/>
                  <a:gd name="connsiteY2" fmla="*/ 405650 h 606698"/>
                  <a:gd name="connsiteX3" fmla="*/ 401729 w 587108"/>
                  <a:gd name="connsiteY3" fmla="*/ 436310 h 606698"/>
                  <a:gd name="connsiteX4" fmla="*/ 201045 w 587108"/>
                  <a:gd name="connsiteY4" fmla="*/ 436310 h 606698"/>
                  <a:gd name="connsiteX5" fmla="*/ 170312 w 587108"/>
                  <a:gd name="connsiteY5" fmla="*/ 405650 h 606698"/>
                  <a:gd name="connsiteX6" fmla="*/ 201045 w 587108"/>
                  <a:gd name="connsiteY6" fmla="*/ 374989 h 606698"/>
                  <a:gd name="connsiteX7" fmla="*/ 201041 w 587108"/>
                  <a:gd name="connsiteY7" fmla="*/ 247195 h 606698"/>
                  <a:gd name="connsiteX8" fmla="*/ 539054 w 587108"/>
                  <a:gd name="connsiteY8" fmla="*/ 247195 h 606698"/>
                  <a:gd name="connsiteX9" fmla="*/ 569783 w 587108"/>
                  <a:gd name="connsiteY9" fmla="*/ 277856 h 606698"/>
                  <a:gd name="connsiteX10" fmla="*/ 539054 w 587108"/>
                  <a:gd name="connsiteY10" fmla="*/ 308516 h 606698"/>
                  <a:gd name="connsiteX11" fmla="*/ 201041 w 587108"/>
                  <a:gd name="connsiteY11" fmla="*/ 308516 h 606698"/>
                  <a:gd name="connsiteX12" fmla="*/ 170312 w 587108"/>
                  <a:gd name="connsiteY12" fmla="*/ 277856 h 606698"/>
                  <a:gd name="connsiteX13" fmla="*/ 201041 w 587108"/>
                  <a:gd name="connsiteY13" fmla="*/ 247195 h 606698"/>
                  <a:gd name="connsiteX14" fmla="*/ 201045 w 587108"/>
                  <a:gd name="connsiteY14" fmla="*/ 119189 h 606698"/>
                  <a:gd name="connsiteX15" fmla="*/ 356709 w 587108"/>
                  <a:gd name="connsiteY15" fmla="*/ 119189 h 606698"/>
                  <a:gd name="connsiteX16" fmla="*/ 387442 w 587108"/>
                  <a:gd name="connsiteY16" fmla="*/ 149885 h 606698"/>
                  <a:gd name="connsiteX17" fmla="*/ 356709 w 587108"/>
                  <a:gd name="connsiteY17" fmla="*/ 180581 h 606698"/>
                  <a:gd name="connsiteX18" fmla="*/ 201045 w 587108"/>
                  <a:gd name="connsiteY18" fmla="*/ 180581 h 606698"/>
                  <a:gd name="connsiteX19" fmla="*/ 170312 w 587108"/>
                  <a:gd name="connsiteY19" fmla="*/ 149885 h 606698"/>
                  <a:gd name="connsiteX20" fmla="*/ 201045 w 587108"/>
                  <a:gd name="connsiteY20" fmla="*/ 119189 h 606698"/>
                  <a:gd name="connsiteX21" fmla="*/ 87274 w 587108"/>
                  <a:gd name="connsiteY21" fmla="*/ 0 h 606698"/>
                  <a:gd name="connsiteX22" fmla="*/ 109016 w 587108"/>
                  <a:gd name="connsiteY22" fmla="*/ 9089 h 606698"/>
                  <a:gd name="connsiteX23" fmla="*/ 165407 w 587108"/>
                  <a:gd name="connsiteY23" fmla="*/ 65391 h 606698"/>
                  <a:gd name="connsiteX24" fmla="*/ 165407 w 587108"/>
                  <a:gd name="connsiteY24" fmla="*/ 108806 h 606698"/>
                  <a:gd name="connsiteX25" fmla="*/ 122077 w 587108"/>
                  <a:gd name="connsiteY25" fmla="*/ 108806 h 606698"/>
                  <a:gd name="connsiteX26" fmla="*/ 117928 w 587108"/>
                  <a:gd name="connsiteY26" fmla="*/ 104817 h 606698"/>
                  <a:gd name="connsiteX27" fmla="*/ 117928 w 587108"/>
                  <a:gd name="connsiteY27" fmla="*/ 488956 h 606698"/>
                  <a:gd name="connsiteX28" fmla="*/ 482240 w 587108"/>
                  <a:gd name="connsiteY28" fmla="*/ 488956 h 606698"/>
                  <a:gd name="connsiteX29" fmla="*/ 478245 w 587108"/>
                  <a:gd name="connsiteY29" fmla="*/ 484814 h 606698"/>
                  <a:gd name="connsiteX30" fmla="*/ 478245 w 587108"/>
                  <a:gd name="connsiteY30" fmla="*/ 441553 h 606698"/>
                  <a:gd name="connsiteX31" fmla="*/ 521576 w 587108"/>
                  <a:gd name="connsiteY31" fmla="*/ 441553 h 606698"/>
                  <a:gd name="connsiteX32" fmla="*/ 578120 w 587108"/>
                  <a:gd name="connsiteY32" fmla="*/ 497854 h 606698"/>
                  <a:gd name="connsiteX33" fmla="*/ 578120 w 587108"/>
                  <a:gd name="connsiteY33" fmla="*/ 541269 h 606698"/>
                  <a:gd name="connsiteX34" fmla="*/ 521576 w 587108"/>
                  <a:gd name="connsiteY34" fmla="*/ 597724 h 606698"/>
                  <a:gd name="connsiteX35" fmla="*/ 478245 w 587108"/>
                  <a:gd name="connsiteY35" fmla="*/ 597724 h 606698"/>
                  <a:gd name="connsiteX36" fmla="*/ 478245 w 587108"/>
                  <a:gd name="connsiteY36" fmla="*/ 554309 h 606698"/>
                  <a:gd name="connsiteX37" fmla="*/ 482240 w 587108"/>
                  <a:gd name="connsiteY37" fmla="*/ 550320 h 606698"/>
                  <a:gd name="connsiteX38" fmla="*/ 87198 w 587108"/>
                  <a:gd name="connsiteY38" fmla="*/ 550320 h 606698"/>
                  <a:gd name="connsiteX39" fmla="*/ 56467 w 587108"/>
                  <a:gd name="connsiteY39" fmla="*/ 519638 h 606698"/>
                  <a:gd name="connsiteX40" fmla="*/ 56467 w 587108"/>
                  <a:gd name="connsiteY40" fmla="*/ 104817 h 606698"/>
                  <a:gd name="connsiteX41" fmla="*/ 52472 w 587108"/>
                  <a:gd name="connsiteY41" fmla="*/ 108806 h 606698"/>
                  <a:gd name="connsiteX42" fmla="*/ 8988 w 587108"/>
                  <a:gd name="connsiteY42" fmla="*/ 108806 h 606698"/>
                  <a:gd name="connsiteX43" fmla="*/ 8988 w 587108"/>
                  <a:gd name="connsiteY43" fmla="*/ 65391 h 606698"/>
                  <a:gd name="connsiteX44" fmla="*/ 65532 w 587108"/>
                  <a:gd name="connsiteY44" fmla="*/ 9089 h 606698"/>
                  <a:gd name="connsiteX45" fmla="*/ 87274 w 587108"/>
                  <a:gd name="connsiteY45" fmla="*/ 0 h 606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587108" h="606698">
                    <a:moveTo>
                      <a:pt x="201045" y="374989"/>
                    </a:moveTo>
                    <a:lnTo>
                      <a:pt x="401729" y="374989"/>
                    </a:lnTo>
                    <a:cubicBezTo>
                      <a:pt x="418786" y="374989"/>
                      <a:pt x="432462" y="388633"/>
                      <a:pt x="432462" y="405650"/>
                    </a:cubicBezTo>
                    <a:cubicBezTo>
                      <a:pt x="432462" y="422513"/>
                      <a:pt x="418786" y="436310"/>
                      <a:pt x="401729" y="436310"/>
                    </a:cubicBezTo>
                    <a:lnTo>
                      <a:pt x="201045" y="436310"/>
                    </a:lnTo>
                    <a:cubicBezTo>
                      <a:pt x="183988" y="436310"/>
                      <a:pt x="170312" y="422513"/>
                      <a:pt x="170312" y="405650"/>
                    </a:cubicBezTo>
                    <a:cubicBezTo>
                      <a:pt x="170312" y="388633"/>
                      <a:pt x="183988" y="374989"/>
                      <a:pt x="201045" y="374989"/>
                    </a:cubicBezTo>
                    <a:close/>
                    <a:moveTo>
                      <a:pt x="201041" y="247195"/>
                    </a:moveTo>
                    <a:lnTo>
                      <a:pt x="539054" y="247195"/>
                    </a:lnTo>
                    <a:cubicBezTo>
                      <a:pt x="555955" y="247195"/>
                      <a:pt x="569783" y="260839"/>
                      <a:pt x="569783" y="277856"/>
                    </a:cubicBezTo>
                    <a:cubicBezTo>
                      <a:pt x="569783" y="294719"/>
                      <a:pt x="555955" y="308516"/>
                      <a:pt x="539054" y="308516"/>
                    </a:cubicBezTo>
                    <a:lnTo>
                      <a:pt x="201041" y="308516"/>
                    </a:lnTo>
                    <a:cubicBezTo>
                      <a:pt x="183986" y="308516"/>
                      <a:pt x="170312" y="294719"/>
                      <a:pt x="170312" y="277856"/>
                    </a:cubicBezTo>
                    <a:cubicBezTo>
                      <a:pt x="170312" y="260839"/>
                      <a:pt x="183986" y="247195"/>
                      <a:pt x="201041" y="247195"/>
                    </a:cubicBezTo>
                    <a:close/>
                    <a:moveTo>
                      <a:pt x="201045" y="119189"/>
                    </a:moveTo>
                    <a:lnTo>
                      <a:pt x="356709" y="119189"/>
                    </a:lnTo>
                    <a:cubicBezTo>
                      <a:pt x="373612" y="119189"/>
                      <a:pt x="387442" y="133002"/>
                      <a:pt x="387442" y="149885"/>
                    </a:cubicBezTo>
                    <a:cubicBezTo>
                      <a:pt x="387442" y="166921"/>
                      <a:pt x="373612" y="180581"/>
                      <a:pt x="356709" y="180581"/>
                    </a:cubicBezTo>
                    <a:lnTo>
                      <a:pt x="201045" y="180581"/>
                    </a:lnTo>
                    <a:cubicBezTo>
                      <a:pt x="183988" y="180581"/>
                      <a:pt x="170312" y="166921"/>
                      <a:pt x="170312" y="149885"/>
                    </a:cubicBezTo>
                    <a:cubicBezTo>
                      <a:pt x="170312" y="133002"/>
                      <a:pt x="183988" y="119189"/>
                      <a:pt x="201045" y="119189"/>
                    </a:cubicBezTo>
                    <a:close/>
                    <a:moveTo>
                      <a:pt x="87274" y="0"/>
                    </a:moveTo>
                    <a:cubicBezTo>
                      <a:pt x="95149" y="0"/>
                      <a:pt x="103024" y="3030"/>
                      <a:pt x="109016" y="9089"/>
                    </a:cubicBezTo>
                    <a:lnTo>
                      <a:pt x="165407" y="65391"/>
                    </a:lnTo>
                    <a:cubicBezTo>
                      <a:pt x="177546" y="77357"/>
                      <a:pt x="177546" y="96840"/>
                      <a:pt x="165407" y="108806"/>
                    </a:cubicBezTo>
                    <a:cubicBezTo>
                      <a:pt x="153422" y="120772"/>
                      <a:pt x="134062" y="120772"/>
                      <a:pt x="122077" y="108806"/>
                    </a:cubicBezTo>
                    <a:lnTo>
                      <a:pt x="117928" y="104817"/>
                    </a:lnTo>
                    <a:lnTo>
                      <a:pt x="117928" y="488956"/>
                    </a:lnTo>
                    <a:lnTo>
                      <a:pt x="482240" y="488956"/>
                    </a:lnTo>
                    <a:lnTo>
                      <a:pt x="478245" y="484814"/>
                    </a:lnTo>
                    <a:cubicBezTo>
                      <a:pt x="466107" y="472848"/>
                      <a:pt x="466107" y="453519"/>
                      <a:pt x="478245" y="441553"/>
                    </a:cubicBezTo>
                    <a:cubicBezTo>
                      <a:pt x="490230" y="429433"/>
                      <a:pt x="509591" y="429433"/>
                      <a:pt x="521576" y="441553"/>
                    </a:cubicBezTo>
                    <a:lnTo>
                      <a:pt x="578120" y="497854"/>
                    </a:lnTo>
                    <a:cubicBezTo>
                      <a:pt x="590105" y="509820"/>
                      <a:pt x="590105" y="529303"/>
                      <a:pt x="578120" y="541269"/>
                    </a:cubicBezTo>
                    <a:lnTo>
                      <a:pt x="521576" y="597724"/>
                    </a:lnTo>
                    <a:cubicBezTo>
                      <a:pt x="509591" y="609690"/>
                      <a:pt x="490230" y="609690"/>
                      <a:pt x="478245" y="597724"/>
                    </a:cubicBezTo>
                    <a:cubicBezTo>
                      <a:pt x="466107" y="585758"/>
                      <a:pt x="466107" y="566275"/>
                      <a:pt x="478245" y="554309"/>
                    </a:cubicBezTo>
                    <a:lnTo>
                      <a:pt x="482240" y="550320"/>
                    </a:lnTo>
                    <a:lnTo>
                      <a:pt x="87198" y="550320"/>
                    </a:lnTo>
                    <a:cubicBezTo>
                      <a:pt x="70296" y="550320"/>
                      <a:pt x="56467" y="536514"/>
                      <a:pt x="56467" y="519638"/>
                    </a:cubicBezTo>
                    <a:lnTo>
                      <a:pt x="56467" y="104817"/>
                    </a:lnTo>
                    <a:lnTo>
                      <a:pt x="52472" y="108806"/>
                    </a:lnTo>
                    <a:cubicBezTo>
                      <a:pt x="40487" y="120772"/>
                      <a:pt x="20973" y="120772"/>
                      <a:pt x="8988" y="108806"/>
                    </a:cubicBezTo>
                    <a:cubicBezTo>
                      <a:pt x="-2997" y="96840"/>
                      <a:pt x="-2997" y="77357"/>
                      <a:pt x="8988" y="65391"/>
                    </a:cubicBezTo>
                    <a:lnTo>
                      <a:pt x="65532" y="9089"/>
                    </a:lnTo>
                    <a:cubicBezTo>
                      <a:pt x="71525" y="3030"/>
                      <a:pt x="79399" y="0"/>
                      <a:pt x="87274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文本框 6"/>
              <p:cNvSpPr txBox="1"/>
              <p:nvPr/>
            </p:nvSpPr>
            <p:spPr>
              <a:xfrm>
                <a:off x="8271425" y="5603527"/>
                <a:ext cx="2803980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0" i="0" u="none" strike="noStrike" kern="0" cap="none" spc="0" normalizeH="0" baseline="0" noProof="0" smtClean="0">
                    <a:ln>
                      <a:noFill/>
                    </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请替换文字内容，添加相关标题，修改文字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endParaRPr>
              </a:p>
            </p:txBody>
          </p:sp>
          <p:sp>
            <p:nvSpPr>
              <p:cNvPr id="41" name="文本框 7"/>
              <p:cNvSpPr txBox="1"/>
              <p:nvPr/>
            </p:nvSpPr>
            <p:spPr>
              <a:xfrm>
                <a:off x="9269817" y="4711491"/>
                <a:ext cx="1813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prstClr val="black"/>
                        </a:gs>
                        <a:gs pos="100000">
                          <a:srgbClr val="595959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您的文字输入</a:t>
                </a:r>
              </a:p>
            </p:txBody>
          </p:sp>
        </p:grpSp>
      </p:grpSp>
      <p:grpSp>
        <p:nvGrpSpPr>
          <p:cNvPr id="126" name="组合 125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127" name="文本框 126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128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4030538" y="1888874"/>
            <a:ext cx="4131923" cy="4130677"/>
            <a:chOff x="4030538" y="1888874"/>
            <a:chExt cx="4131923" cy="4130677"/>
          </a:xfrm>
        </p:grpSpPr>
        <p:grpSp>
          <p:nvGrpSpPr>
            <p:cNvPr id="73" name="组合 72"/>
            <p:cNvGrpSpPr/>
            <p:nvPr/>
          </p:nvGrpSpPr>
          <p:grpSpPr>
            <a:xfrm>
              <a:off x="4030538" y="1888874"/>
              <a:ext cx="4131923" cy="4130677"/>
              <a:chOff x="3184524" y="454870"/>
              <a:chExt cx="5822951" cy="5821196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5264181" y="454870"/>
                <a:ext cx="1663636" cy="1661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7343839" y="2534527"/>
                <a:ext cx="1663636" cy="1661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5264182" y="4614184"/>
                <a:ext cx="1663636" cy="1661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184524" y="2534527"/>
                <a:ext cx="1663636" cy="1661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椭圆 50"/>
              <p:cNvSpPr/>
              <p:nvPr/>
            </p:nvSpPr>
            <p:spPr>
              <a:xfrm>
                <a:off x="5706657" y="850409"/>
                <a:ext cx="778682" cy="870804"/>
              </a:xfrm>
              <a:custGeom>
                <a:avLst/>
                <a:gdLst>
                  <a:gd name="T0" fmla="*/ 814 w 935"/>
                  <a:gd name="T1" fmla="*/ 682 h 1047"/>
                  <a:gd name="T2" fmla="*/ 814 w 935"/>
                  <a:gd name="T3" fmla="*/ 562 h 1047"/>
                  <a:gd name="T4" fmla="*/ 664 w 935"/>
                  <a:gd name="T5" fmla="*/ 562 h 1047"/>
                  <a:gd name="T6" fmla="*/ 653 w 935"/>
                  <a:gd name="T7" fmla="*/ 273 h 1047"/>
                  <a:gd name="T8" fmla="*/ 107 w 935"/>
                  <a:gd name="T9" fmla="*/ 273 h 1047"/>
                  <a:gd name="T10" fmla="*/ 0 w 935"/>
                  <a:gd name="T11" fmla="*/ 857 h 1047"/>
                  <a:gd name="T12" fmla="*/ 450 w 935"/>
                  <a:gd name="T13" fmla="*/ 897 h 1047"/>
                  <a:gd name="T14" fmla="*/ 530 w 935"/>
                  <a:gd name="T15" fmla="*/ 926 h 1047"/>
                  <a:gd name="T16" fmla="*/ 570 w 935"/>
                  <a:gd name="T17" fmla="*/ 967 h 1047"/>
                  <a:gd name="T18" fmla="*/ 650 w 935"/>
                  <a:gd name="T19" fmla="*/ 1047 h 1047"/>
                  <a:gd name="T20" fmla="*/ 814 w 935"/>
                  <a:gd name="T21" fmla="*/ 1047 h 1047"/>
                  <a:gd name="T22" fmla="*/ 814 w 935"/>
                  <a:gd name="T23" fmla="*/ 926 h 1047"/>
                  <a:gd name="T24" fmla="*/ 935 w 935"/>
                  <a:gd name="T25" fmla="*/ 926 h 1047"/>
                  <a:gd name="T26" fmla="*/ 935 w 935"/>
                  <a:gd name="T27" fmla="*/ 762 h 1047"/>
                  <a:gd name="T28" fmla="*/ 855 w 935"/>
                  <a:gd name="T29" fmla="*/ 682 h 1047"/>
                  <a:gd name="T30" fmla="*/ 187 w 935"/>
                  <a:gd name="T31" fmla="*/ 273 h 1047"/>
                  <a:gd name="T32" fmla="*/ 573 w 935"/>
                  <a:gd name="T33" fmla="*/ 273 h 1047"/>
                  <a:gd name="T34" fmla="*/ 398 w 935"/>
                  <a:gd name="T35" fmla="*/ 465 h 1047"/>
                  <a:gd name="T36" fmla="*/ 380 w 935"/>
                  <a:gd name="T37" fmla="*/ 466 h 1047"/>
                  <a:gd name="T38" fmla="*/ 363 w 935"/>
                  <a:gd name="T39" fmla="*/ 465 h 1047"/>
                  <a:gd name="T40" fmla="*/ 187 w 935"/>
                  <a:gd name="T41" fmla="*/ 273 h 1047"/>
                  <a:gd name="T42" fmla="*/ 253 w 935"/>
                  <a:gd name="T43" fmla="*/ 520 h 1047"/>
                  <a:gd name="T44" fmla="*/ 357 w 935"/>
                  <a:gd name="T45" fmla="*/ 545 h 1047"/>
                  <a:gd name="T46" fmla="*/ 380 w 935"/>
                  <a:gd name="T47" fmla="*/ 546 h 1047"/>
                  <a:gd name="T48" fmla="*/ 404 w 935"/>
                  <a:gd name="T49" fmla="*/ 545 h 1047"/>
                  <a:gd name="T50" fmla="*/ 507 w 935"/>
                  <a:gd name="T51" fmla="*/ 520 h 1047"/>
                  <a:gd name="T52" fmla="*/ 570 w 935"/>
                  <a:gd name="T53" fmla="*/ 577 h 1047"/>
                  <a:gd name="T54" fmla="*/ 570 w 935"/>
                  <a:gd name="T55" fmla="*/ 682 h 1047"/>
                  <a:gd name="T56" fmla="*/ 449 w 935"/>
                  <a:gd name="T57" fmla="*/ 682 h 1047"/>
                  <a:gd name="T58" fmla="*/ 449 w 935"/>
                  <a:gd name="T59" fmla="*/ 817 h 1047"/>
                  <a:gd name="T60" fmla="*/ 247 w 935"/>
                  <a:gd name="T61" fmla="*/ 525 h 1047"/>
                  <a:gd name="T62" fmla="*/ 734 w 935"/>
                  <a:gd name="T63" fmla="*/ 846 h 1047"/>
                  <a:gd name="T64" fmla="*/ 650 w 935"/>
                  <a:gd name="T65" fmla="*/ 967 h 1047"/>
                  <a:gd name="T66" fmla="*/ 530 w 935"/>
                  <a:gd name="T67" fmla="*/ 846 h 1047"/>
                  <a:gd name="T68" fmla="*/ 650 w 935"/>
                  <a:gd name="T69" fmla="*/ 762 h 1047"/>
                  <a:gd name="T70" fmla="*/ 734 w 935"/>
                  <a:gd name="T71" fmla="*/ 642 h 1047"/>
                  <a:gd name="T72" fmla="*/ 855 w 935"/>
                  <a:gd name="T73" fmla="*/ 762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5" h="1047">
                    <a:moveTo>
                      <a:pt x="855" y="682"/>
                    </a:moveTo>
                    <a:lnTo>
                      <a:pt x="814" y="682"/>
                    </a:lnTo>
                    <a:lnTo>
                      <a:pt x="814" y="642"/>
                    </a:lnTo>
                    <a:lnTo>
                      <a:pt x="814" y="562"/>
                    </a:lnTo>
                    <a:lnTo>
                      <a:pt x="734" y="562"/>
                    </a:lnTo>
                    <a:lnTo>
                      <a:pt x="664" y="562"/>
                    </a:lnTo>
                    <a:cubicBezTo>
                      <a:pt x="633" y="524"/>
                      <a:pt x="600" y="494"/>
                      <a:pt x="570" y="469"/>
                    </a:cubicBezTo>
                    <a:cubicBezTo>
                      <a:pt x="621" y="419"/>
                      <a:pt x="653" y="350"/>
                      <a:pt x="653" y="273"/>
                    </a:cubicBezTo>
                    <a:cubicBezTo>
                      <a:pt x="653" y="122"/>
                      <a:pt x="531" y="0"/>
                      <a:pt x="380" y="0"/>
                    </a:cubicBezTo>
                    <a:cubicBezTo>
                      <a:pt x="230" y="0"/>
                      <a:pt x="107" y="122"/>
                      <a:pt x="107" y="273"/>
                    </a:cubicBezTo>
                    <a:cubicBezTo>
                      <a:pt x="107" y="350"/>
                      <a:pt x="139" y="419"/>
                      <a:pt x="190" y="469"/>
                    </a:cubicBezTo>
                    <a:cubicBezTo>
                      <a:pt x="108" y="539"/>
                      <a:pt x="0" y="636"/>
                      <a:pt x="0" y="857"/>
                    </a:cubicBezTo>
                    <a:lnTo>
                      <a:pt x="0" y="897"/>
                    </a:lnTo>
                    <a:lnTo>
                      <a:pt x="450" y="897"/>
                    </a:lnTo>
                    <a:lnTo>
                      <a:pt x="450" y="926"/>
                    </a:lnTo>
                    <a:lnTo>
                      <a:pt x="530" y="926"/>
                    </a:lnTo>
                    <a:lnTo>
                      <a:pt x="570" y="926"/>
                    </a:lnTo>
                    <a:lnTo>
                      <a:pt x="570" y="967"/>
                    </a:lnTo>
                    <a:lnTo>
                      <a:pt x="570" y="1047"/>
                    </a:lnTo>
                    <a:lnTo>
                      <a:pt x="650" y="1047"/>
                    </a:lnTo>
                    <a:lnTo>
                      <a:pt x="734" y="1047"/>
                    </a:lnTo>
                    <a:lnTo>
                      <a:pt x="814" y="1047"/>
                    </a:lnTo>
                    <a:lnTo>
                      <a:pt x="814" y="967"/>
                    </a:lnTo>
                    <a:lnTo>
                      <a:pt x="814" y="926"/>
                    </a:lnTo>
                    <a:lnTo>
                      <a:pt x="855" y="926"/>
                    </a:lnTo>
                    <a:lnTo>
                      <a:pt x="935" y="926"/>
                    </a:lnTo>
                    <a:lnTo>
                      <a:pt x="935" y="846"/>
                    </a:lnTo>
                    <a:lnTo>
                      <a:pt x="935" y="762"/>
                    </a:lnTo>
                    <a:lnTo>
                      <a:pt x="935" y="682"/>
                    </a:lnTo>
                    <a:lnTo>
                      <a:pt x="855" y="682"/>
                    </a:lnTo>
                    <a:lnTo>
                      <a:pt x="855" y="682"/>
                    </a:lnTo>
                    <a:close/>
                    <a:moveTo>
                      <a:pt x="187" y="273"/>
                    </a:moveTo>
                    <a:cubicBezTo>
                      <a:pt x="187" y="167"/>
                      <a:pt x="274" y="80"/>
                      <a:pt x="380" y="80"/>
                    </a:cubicBezTo>
                    <a:cubicBezTo>
                      <a:pt x="486" y="80"/>
                      <a:pt x="573" y="167"/>
                      <a:pt x="573" y="273"/>
                    </a:cubicBezTo>
                    <a:cubicBezTo>
                      <a:pt x="573" y="372"/>
                      <a:pt x="498" y="454"/>
                      <a:pt x="401" y="465"/>
                    </a:cubicBezTo>
                    <a:cubicBezTo>
                      <a:pt x="400" y="465"/>
                      <a:pt x="399" y="465"/>
                      <a:pt x="398" y="465"/>
                    </a:cubicBezTo>
                    <a:cubicBezTo>
                      <a:pt x="394" y="466"/>
                      <a:pt x="389" y="466"/>
                      <a:pt x="384" y="466"/>
                    </a:cubicBezTo>
                    <a:cubicBezTo>
                      <a:pt x="383" y="466"/>
                      <a:pt x="382" y="466"/>
                      <a:pt x="380" y="466"/>
                    </a:cubicBezTo>
                    <a:cubicBezTo>
                      <a:pt x="378" y="466"/>
                      <a:pt x="376" y="466"/>
                      <a:pt x="374" y="466"/>
                    </a:cubicBezTo>
                    <a:cubicBezTo>
                      <a:pt x="370" y="466"/>
                      <a:pt x="367" y="466"/>
                      <a:pt x="363" y="465"/>
                    </a:cubicBezTo>
                    <a:cubicBezTo>
                      <a:pt x="361" y="465"/>
                      <a:pt x="360" y="465"/>
                      <a:pt x="358" y="465"/>
                    </a:cubicBezTo>
                    <a:cubicBezTo>
                      <a:pt x="262" y="454"/>
                      <a:pt x="187" y="372"/>
                      <a:pt x="187" y="273"/>
                    </a:cubicBezTo>
                    <a:close/>
                    <a:moveTo>
                      <a:pt x="247" y="525"/>
                    </a:moveTo>
                    <a:cubicBezTo>
                      <a:pt x="249" y="523"/>
                      <a:pt x="251" y="521"/>
                      <a:pt x="253" y="520"/>
                    </a:cubicBezTo>
                    <a:cubicBezTo>
                      <a:pt x="284" y="533"/>
                      <a:pt x="317" y="541"/>
                      <a:pt x="350" y="544"/>
                    </a:cubicBezTo>
                    <a:cubicBezTo>
                      <a:pt x="352" y="545"/>
                      <a:pt x="355" y="545"/>
                      <a:pt x="357" y="545"/>
                    </a:cubicBezTo>
                    <a:cubicBezTo>
                      <a:pt x="363" y="545"/>
                      <a:pt x="370" y="546"/>
                      <a:pt x="376" y="546"/>
                    </a:cubicBezTo>
                    <a:cubicBezTo>
                      <a:pt x="377" y="546"/>
                      <a:pt x="379" y="546"/>
                      <a:pt x="380" y="546"/>
                    </a:cubicBezTo>
                    <a:cubicBezTo>
                      <a:pt x="381" y="546"/>
                      <a:pt x="382" y="546"/>
                      <a:pt x="383" y="546"/>
                    </a:cubicBezTo>
                    <a:cubicBezTo>
                      <a:pt x="390" y="546"/>
                      <a:pt x="397" y="545"/>
                      <a:pt x="404" y="545"/>
                    </a:cubicBezTo>
                    <a:cubicBezTo>
                      <a:pt x="406" y="545"/>
                      <a:pt x="408" y="545"/>
                      <a:pt x="410" y="544"/>
                    </a:cubicBezTo>
                    <a:cubicBezTo>
                      <a:pt x="443" y="541"/>
                      <a:pt x="476" y="533"/>
                      <a:pt x="507" y="520"/>
                    </a:cubicBezTo>
                    <a:cubicBezTo>
                      <a:pt x="509" y="521"/>
                      <a:pt x="511" y="523"/>
                      <a:pt x="513" y="525"/>
                    </a:cubicBezTo>
                    <a:cubicBezTo>
                      <a:pt x="532" y="541"/>
                      <a:pt x="551" y="558"/>
                      <a:pt x="570" y="577"/>
                    </a:cubicBezTo>
                    <a:lnTo>
                      <a:pt x="570" y="642"/>
                    </a:lnTo>
                    <a:lnTo>
                      <a:pt x="570" y="682"/>
                    </a:lnTo>
                    <a:lnTo>
                      <a:pt x="529" y="682"/>
                    </a:lnTo>
                    <a:lnTo>
                      <a:pt x="449" y="682"/>
                    </a:lnTo>
                    <a:lnTo>
                      <a:pt x="449" y="762"/>
                    </a:lnTo>
                    <a:lnTo>
                      <a:pt x="449" y="817"/>
                    </a:lnTo>
                    <a:lnTo>
                      <a:pt x="81" y="817"/>
                    </a:lnTo>
                    <a:cubicBezTo>
                      <a:pt x="93" y="657"/>
                      <a:pt x="175" y="587"/>
                      <a:pt x="247" y="525"/>
                    </a:cubicBezTo>
                    <a:close/>
                    <a:moveTo>
                      <a:pt x="855" y="846"/>
                    </a:moveTo>
                    <a:lnTo>
                      <a:pt x="734" y="846"/>
                    </a:lnTo>
                    <a:lnTo>
                      <a:pt x="734" y="967"/>
                    </a:lnTo>
                    <a:lnTo>
                      <a:pt x="650" y="967"/>
                    </a:lnTo>
                    <a:lnTo>
                      <a:pt x="650" y="846"/>
                    </a:lnTo>
                    <a:lnTo>
                      <a:pt x="530" y="846"/>
                    </a:lnTo>
                    <a:lnTo>
                      <a:pt x="530" y="762"/>
                    </a:lnTo>
                    <a:lnTo>
                      <a:pt x="650" y="762"/>
                    </a:lnTo>
                    <a:lnTo>
                      <a:pt x="650" y="642"/>
                    </a:lnTo>
                    <a:lnTo>
                      <a:pt x="734" y="642"/>
                    </a:lnTo>
                    <a:lnTo>
                      <a:pt x="734" y="762"/>
                    </a:lnTo>
                    <a:lnTo>
                      <a:pt x="855" y="762"/>
                    </a:lnTo>
                    <a:lnTo>
                      <a:pt x="855" y="8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3854" tIns="213854" rIns="213854" bIns="213854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4000" kern="1200"/>
              </a:p>
            </p:txBody>
          </p:sp>
          <p:sp>
            <p:nvSpPr>
              <p:cNvPr id="79" name="椭圆 69"/>
              <p:cNvSpPr/>
              <p:nvPr/>
            </p:nvSpPr>
            <p:spPr>
              <a:xfrm>
                <a:off x="7740255" y="2983775"/>
                <a:ext cx="870804" cy="763385"/>
              </a:xfrm>
              <a:custGeom>
                <a:avLst/>
                <a:gdLst>
                  <a:gd name="connsiteX0" fmla="*/ 272016 w 605462"/>
                  <a:gd name="connsiteY0" fmla="*/ 325451 h 530775"/>
                  <a:gd name="connsiteX1" fmla="*/ 392662 w 605462"/>
                  <a:gd name="connsiteY1" fmla="*/ 325451 h 530775"/>
                  <a:gd name="connsiteX2" fmla="*/ 401566 w 605462"/>
                  <a:gd name="connsiteY2" fmla="*/ 334339 h 530775"/>
                  <a:gd name="connsiteX3" fmla="*/ 401566 w 605462"/>
                  <a:gd name="connsiteY3" fmla="*/ 521887 h 530775"/>
                  <a:gd name="connsiteX4" fmla="*/ 392662 w 605462"/>
                  <a:gd name="connsiteY4" fmla="*/ 530775 h 530775"/>
                  <a:gd name="connsiteX5" fmla="*/ 272016 w 605462"/>
                  <a:gd name="connsiteY5" fmla="*/ 530775 h 530775"/>
                  <a:gd name="connsiteX6" fmla="*/ 263112 w 605462"/>
                  <a:gd name="connsiteY6" fmla="*/ 521887 h 530775"/>
                  <a:gd name="connsiteX7" fmla="*/ 263112 w 605462"/>
                  <a:gd name="connsiteY7" fmla="*/ 334339 h 530775"/>
                  <a:gd name="connsiteX8" fmla="*/ 272016 w 605462"/>
                  <a:gd name="connsiteY8" fmla="*/ 325451 h 530775"/>
                  <a:gd name="connsiteX9" fmla="*/ 146937 w 605462"/>
                  <a:gd name="connsiteY9" fmla="*/ 244079 h 530775"/>
                  <a:gd name="connsiteX10" fmla="*/ 158067 w 605462"/>
                  <a:gd name="connsiteY10" fmla="*/ 244079 h 530775"/>
                  <a:gd name="connsiteX11" fmla="*/ 185669 w 605462"/>
                  <a:gd name="connsiteY11" fmla="*/ 254302 h 530775"/>
                  <a:gd name="connsiteX12" fmla="*/ 185669 w 605462"/>
                  <a:gd name="connsiteY12" fmla="*/ 521885 h 530775"/>
                  <a:gd name="connsiteX13" fmla="*/ 176765 w 605462"/>
                  <a:gd name="connsiteY13" fmla="*/ 530775 h 530775"/>
                  <a:gd name="connsiteX14" fmla="*/ 56119 w 605462"/>
                  <a:gd name="connsiteY14" fmla="*/ 530775 h 530775"/>
                  <a:gd name="connsiteX15" fmla="*/ 47215 w 605462"/>
                  <a:gd name="connsiteY15" fmla="*/ 521885 h 530775"/>
                  <a:gd name="connsiteX16" fmla="*/ 47215 w 605462"/>
                  <a:gd name="connsiteY16" fmla="*/ 347645 h 530775"/>
                  <a:gd name="connsiteX17" fmla="*/ 546259 w 605462"/>
                  <a:gd name="connsiteY17" fmla="*/ 115627 h 530775"/>
                  <a:gd name="connsiteX18" fmla="*/ 568070 w 605462"/>
                  <a:gd name="connsiteY18" fmla="*/ 134295 h 530775"/>
                  <a:gd name="connsiteX19" fmla="*/ 588992 w 605462"/>
                  <a:gd name="connsiteY19" fmla="*/ 141407 h 530775"/>
                  <a:gd name="connsiteX20" fmla="*/ 603681 w 605462"/>
                  <a:gd name="connsiteY20" fmla="*/ 137851 h 530775"/>
                  <a:gd name="connsiteX21" fmla="*/ 605462 w 605462"/>
                  <a:gd name="connsiteY21" fmla="*/ 136962 h 530775"/>
                  <a:gd name="connsiteX22" fmla="*/ 605462 w 605462"/>
                  <a:gd name="connsiteY22" fmla="*/ 521885 h 530775"/>
                  <a:gd name="connsiteX23" fmla="*/ 596559 w 605462"/>
                  <a:gd name="connsiteY23" fmla="*/ 530775 h 530775"/>
                  <a:gd name="connsiteX24" fmla="*/ 475482 w 605462"/>
                  <a:gd name="connsiteY24" fmla="*/ 530775 h 530775"/>
                  <a:gd name="connsiteX25" fmla="*/ 466579 w 605462"/>
                  <a:gd name="connsiteY25" fmla="*/ 521885 h 530775"/>
                  <a:gd name="connsiteX26" fmla="*/ 466579 w 605462"/>
                  <a:gd name="connsiteY26" fmla="*/ 202301 h 530775"/>
                  <a:gd name="connsiteX27" fmla="*/ 582759 w 605462"/>
                  <a:gd name="connsiteY27" fmla="*/ 49 h 530775"/>
                  <a:gd name="connsiteX28" fmla="*/ 589882 w 605462"/>
                  <a:gd name="connsiteY28" fmla="*/ 5828 h 530775"/>
                  <a:gd name="connsiteX29" fmla="*/ 599230 w 605462"/>
                  <a:gd name="connsiteY29" fmla="*/ 109840 h 530775"/>
                  <a:gd name="connsiteX30" fmla="*/ 595669 w 605462"/>
                  <a:gd name="connsiteY30" fmla="*/ 116063 h 530775"/>
                  <a:gd name="connsiteX31" fmla="*/ 588101 w 605462"/>
                  <a:gd name="connsiteY31" fmla="*/ 115618 h 530775"/>
                  <a:gd name="connsiteX32" fmla="*/ 545367 w 605462"/>
                  <a:gd name="connsiteY32" fmla="*/ 79614 h 530775"/>
                  <a:gd name="connsiteX33" fmla="*/ 362410 w 605462"/>
                  <a:gd name="connsiteY33" fmla="*/ 279193 h 530775"/>
                  <a:gd name="connsiteX34" fmla="*/ 343268 w 605462"/>
                  <a:gd name="connsiteY34" fmla="*/ 283638 h 530775"/>
                  <a:gd name="connsiteX35" fmla="*/ 144286 w 605462"/>
                  <a:gd name="connsiteY35" fmla="*/ 210740 h 530775"/>
                  <a:gd name="connsiteX36" fmla="*/ 30773 w 605462"/>
                  <a:gd name="connsiteY36" fmla="*/ 328976 h 530775"/>
                  <a:gd name="connsiteX37" fmla="*/ 17864 w 605462"/>
                  <a:gd name="connsiteY37" fmla="*/ 334310 h 530775"/>
                  <a:gd name="connsiteX38" fmla="*/ 5399 w 605462"/>
                  <a:gd name="connsiteY38" fmla="*/ 329421 h 530775"/>
                  <a:gd name="connsiteX39" fmla="*/ 4954 w 605462"/>
                  <a:gd name="connsiteY39" fmla="*/ 304084 h 530775"/>
                  <a:gd name="connsiteX40" fmla="*/ 126480 w 605462"/>
                  <a:gd name="connsiteY40" fmla="*/ 177848 h 530775"/>
                  <a:gd name="connsiteX41" fmla="*/ 145622 w 605462"/>
                  <a:gd name="connsiteY41" fmla="*/ 173403 h 530775"/>
                  <a:gd name="connsiteX42" fmla="*/ 344159 w 605462"/>
                  <a:gd name="connsiteY42" fmla="*/ 246300 h 530775"/>
                  <a:gd name="connsiteX43" fmla="*/ 518212 w 605462"/>
                  <a:gd name="connsiteY43" fmla="*/ 56945 h 530775"/>
                  <a:gd name="connsiteX44" fmla="*/ 475033 w 605462"/>
                  <a:gd name="connsiteY44" fmla="*/ 20941 h 530775"/>
                  <a:gd name="connsiteX45" fmla="*/ 472807 w 605462"/>
                  <a:gd name="connsiteY45" fmla="*/ 16496 h 530775"/>
                  <a:gd name="connsiteX46" fmla="*/ 473252 w 605462"/>
                  <a:gd name="connsiteY46" fmla="*/ 13829 h 530775"/>
                  <a:gd name="connsiteX47" fmla="*/ 479039 w 605462"/>
                  <a:gd name="connsiteY47" fmla="*/ 9384 h 53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5462" h="530775">
                    <a:moveTo>
                      <a:pt x="272016" y="325451"/>
                    </a:moveTo>
                    <a:lnTo>
                      <a:pt x="392662" y="325451"/>
                    </a:lnTo>
                    <a:cubicBezTo>
                      <a:pt x="397559" y="325451"/>
                      <a:pt x="401566" y="329451"/>
                      <a:pt x="401566" y="334339"/>
                    </a:cubicBezTo>
                    <a:lnTo>
                      <a:pt x="401566" y="521887"/>
                    </a:lnTo>
                    <a:cubicBezTo>
                      <a:pt x="401566" y="526775"/>
                      <a:pt x="397559" y="530775"/>
                      <a:pt x="392662" y="530775"/>
                    </a:cubicBezTo>
                    <a:lnTo>
                      <a:pt x="272016" y="530775"/>
                    </a:lnTo>
                    <a:cubicBezTo>
                      <a:pt x="267119" y="530775"/>
                      <a:pt x="263112" y="526775"/>
                      <a:pt x="263112" y="521887"/>
                    </a:cubicBezTo>
                    <a:lnTo>
                      <a:pt x="263112" y="334339"/>
                    </a:lnTo>
                    <a:cubicBezTo>
                      <a:pt x="263112" y="329451"/>
                      <a:pt x="267119" y="325451"/>
                      <a:pt x="272016" y="325451"/>
                    </a:cubicBezTo>
                    <a:close/>
                    <a:moveTo>
                      <a:pt x="146937" y="244079"/>
                    </a:moveTo>
                    <a:lnTo>
                      <a:pt x="158067" y="244079"/>
                    </a:lnTo>
                    <a:lnTo>
                      <a:pt x="185669" y="254302"/>
                    </a:lnTo>
                    <a:lnTo>
                      <a:pt x="185669" y="521885"/>
                    </a:lnTo>
                    <a:cubicBezTo>
                      <a:pt x="185669" y="526775"/>
                      <a:pt x="181662" y="530775"/>
                      <a:pt x="176765" y="530775"/>
                    </a:cubicBezTo>
                    <a:lnTo>
                      <a:pt x="56119" y="530775"/>
                    </a:lnTo>
                    <a:cubicBezTo>
                      <a:pt x="51222" y="530775"/>
                      <a:pt x="47215" y="526775"/>
                      <a:pt x="47215" y="521885"/>
                    </a:cubicBezTo>
                    <a:lnTo>
                      <a:pt x="47215" y="347645"/>
                    </a:lnTo>
                    <a:close/>
                    <a:moveTo>
                      <a:pt x="546259" y="115627"/>
                    </a:moveTo>
                    <a:lnTo>
                      <a:pt x="568070" y="134295"/>
                    </a:lnTo>
                    <a:cubicBezTo>
                      <a:pt x="573857" y="138740"/>
                      <a:pt x="581425" y="141407"/>
                      <a:pt x="588992" y="141407"/>
                    </a:cubicBezTo>
                    <a:cubicBezTo>
                      <a:pt x="593888" y="141407"/>
                      <a:pt x="599230" y="140518"/>
                      <a:pt x="603681" y="137851"/>
                    </a:cubicBezTo>
                    <a:cubicBezTo>
                      <a:pt x="604127" y="137851"/>
                      <a:pt x="604572" y="137407"/>
                      <a:pt x="605462" y="136962"/>
                    </a:cubicBezTo>
                    <a:lnTo>
                      <a:pt x="605462" y="521885"/>
                    </a:lnTo>
                    <a:cubicBezTo>
                      <a:pt x="605462" y="526775"/>
                      <a:pt x="601456" y="530775"/>
                      <a:pt x="596559" y="530775"/>
                    </a:cubicBezTo>
                    <a:lnTo>
                      <a:pt x="475482" y="530775"/>
                    </a:lnTo>
                    <a:cubicBezTo>
                      <a:pt x="470585" y="530775"/>
                      <a:pt x="466579" y="526775"/>
                      <a:pt x="466579" y="521885"/>
                    </a:cubicBezTo>
                    <a:lnTo>
                      <a:pt x="466579" y="202301"/>
                    </a:lnTo>
                    <a:close/>
                    <a:moveTo>
                      <a:pt x="582759" y="49"/>
                    </a:moveTo>
                    <a:cubicBezTo>
                      <a:pt x="586320" y="-395"/>
                      <a:pt x="589882" y="2272"/>
                      <a:pt x="589882" y="5828"/>
                    </a:cubicBezTo>
                    <a:lnTo>
                      <a:pt x="599230" y="109840"/>
                    </a:lnTo>
                    <a:cubicBezTo>
                      <a:pt x="599675" y="112507"/>
                      <a:pt x="597894" y="115174"/>
                      <a:pt x="595669" y="116063"/>
                    </a:cubicBezTo>
                    <a:cubicBezTo>
                      <a:pt x="593443" y="117396"/>
                      <a:pt x="590327" y="117396"/>
                      <a:pt x="588101" y="115618"/>
                    </a:cubicBezTo>
                    <a:lnTo>
                      <a:pt x="545367" y="79614"/>
                    </a:lnTo>
                    <a:lnTo>
                      <a:pt x="362410" y="279193"/>
                    </a:lnTo>
                    <a:cubicBezTo>
                      <a:pt x="357513" y="284527"/>
                      <a:pt x="349946" y="286305"/>
                      <a:pt x="343268" y="283638"/>
                    </a:cubicBezTo>
                    <a:lnTo>
                      <a:pt x="144286" y="210740"/>
                    </a:lnTo>
                    <a:lnTo>
                      <a:pt x="30773" y="328976"/>
                    </a:lnTo>
                    <a:cubicBezTo>
                      <a:pt x="27212" y="332532"/>
                      <a:pt x="22760" y="334310"/>
                      <a:pt x="17864" y="334310"/>
                    </a:cubicBezTo>
                    <a:cubicBezTo>
                      <a:pt x="13412" y="334310"/>
                      <a:pt x="8961" y="332532"/>
                      <a:pt x="5399" y="329421"/>
                    </a:cubicBezTo>
                    <a:cubicBezTo>
                      <a:pt x="-1723" y="322309"/>
                      <a:pt x="-1723" y="311196"/>
                      <a:pt x="4954" y="304084"/>
                    </a:cubicBezTo>
                    <a:lnTo>
                      <a:pt x="126480" y="177848"/>
                    </a:lnTo>
                    <a:cubicBezTo>
                      <a:pt x="131377" y="172514"/>
                      <a:pt x="138944" y="170736"/>
                      <a:pt x="145622" y="173403"/>
                    </a:cubicBezTo>
                    <a:lnTo>
                      <a:pt x="344159" y="246300"/>
                    </a:lnTo>
                    <a:lnTo>
                      <a:pt x="518212" y="56945"/>
                    </a:lnTo>
                    <a:lnTo>
                      <a:pt x="475033" y="20941"/>
                    </a:lnTo>
                    <a:cubicBezTo>
                      <a:pt x="473697" y="20052"/>
                      <a:pt x="472807" y="18274"/>
                      <a:pt x="472807" y="16496"/>
                    </a:cubicBezTo>
                    <a:cubicBezTo>
                      <a:pt x="472807" y="15607"/>
                      <a:pt x="472807" y="14718"/>
                      <a:pt x="473252" y="13829"/>
                    </a:cubicBezTo>
                    <a:cubicBezTo>
                      <a:pt x="473697" y="11162"/>
                      <a:pt x="476368" y="9384"/>
                      <a:pt x="479039" y="93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3854" tIns="213854" rIns="213854" bIns="213854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4000" kern="1200"/>
              </a:p>
            </p:txBody>
          </p:sp>
          <p:sp>
            <p:nvSpPr>
              <p:cNvPr id="80" name="椭圆 61"/>
              <p:cNvSpPr/>
              <p:nvPr/>
            </p:nvSpPr>
            <p:spPr>
              <a:xfrm>
                <a:off x="5660598" y="5010402"/>
                <a:ext cx="870804" cy="869444"/>
              </a:xfrm>
              <a:custGeom>
                <a:avLst/>
                <a:gdLst>
                  <a:gd name="T0" fmla="*/ 7158 w 7616"/>
                  <a:gd name="T1" fmla="*/ 3139 h 7616"/>
                  <a:gd name="T2" fmla="*/ 4477 w 7616"/>
                  <a:gd name="T3" fmla="*/ 459 h 7616"/>
                  <a:gd name="T4" fmla="*/ 459 w 7616"/>
                  <a:gd name="T5" fmla="*/ 4477 h 7616"/>
                  <a:gd name="T6" fmla="*/ 3139 w 7616"/>
                  <a:gd name="T7" fmla="*/ 7158 h 7616"/>
                  <a:gd name="T8" fmla="*/ 7158 w 7616"/>
                  <a:gd name="T9" fmla="*/ 3139 h 7616"/>
                  <a:gd name="T10" fmla="*/ 5390 w 7616"/>
                  <a:gd name="T11" fmla="*/ 5390 h 7616"/>
                  <a:gd name="T12" fmla="*/ 5088 w 7616"/>
                  <a:gd name="T13" fmla="*/ 5515 h 7616"/>
                  <a:gd name="T14" fmla="*/ 4787 w 7616"/>
                  <a:gd name="T15" fmla="*/ 5390 h 7616"/>
                  <a:gd name="T16" fmla="*/ 3507 w 7616"/>
                  <a:gd name="T17" fmla="*/ 4110 h 7616"/>
                  <a:gd name="T18" fmla="*/ 3382 w 7616"/>
                  <a:gd name="T19" fmla="*/ 3808 h 7616"/>
                  <a:gd name="T20" fmla="*/ 3382 w 7616"/>
                  <a:gd name="T21" fmla="*/ 2102 h 7616"/>
                  <a:gd name="T22" fmla="*/ 3808 w 7616"/>
                  <a:gd name="T23" fmla="*/ 1675 h 7616"/>
                  <a:gd name="T24" fmla="*/ 4235 w 7616"/>
                  <a:gd name="T25" fmla="*/ 2102 h 7616"/>
                  <a:gd name="T26" fmla="*/ 4235 w 7616"/>
                  <a:gd name="T27" fmla="*/ 3632 h 7616"/>
                  <a:gd name="T28" fmla="*/ 5390 w 7616"/>
                  <a:gd name="T29" fmla="*/ 4787 h 7616"/>
                  <a:gd name="T30" fmla="*/ 5390 w 7616"/>
                  <a:gd name="T31" fmla="*/ 5390 h 7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616" h="7616">
                    <a:moveTo>
                      <a:pt x="7158" y="3139"/>
                    </a:moveTo>
                    <a:cubicBezTo>
                      <a:pt x="6901" y="1797"/>
                      <a:pt x="5819" y="715"/>
                      <a:pt x="4477" y="459"/>
                    </a:cubicBezTo>
                    <a:cubicBezTo>
                      <a:pt x="2077" y="0"/>
                      <a:pt x="0" y="2077"/>
                      <a:pt x="459" y="4477"/>
                    </a:cubicBezTo>
                    <a:cubicBezTo>
                      <a:pt x="715" y="5819"/>
                      <a:pt x="1798" y="6901"/>
                      <a:pt x="3139" y="7158"/>
                    </a:cubicBezTo>
                    <a:cubicBezTo>
                      <a:pt x="5540" y="7616"/>
                      <a:pt x="7616" y="5540"/>
                      <a:pt x="7158" y="3139"/>
                    </a:cubicBezTo>
                    <a:close/>
                    <a:moveTo>
                      <a:pt x="5390" y="5390"/>
                    </a:moveTo>
                    <a:cubicBezTo>
                      <a:pt x="5307" y="5473"/>
                      <a:pt x="5198" y="5515"/>
                      <a:pt x="5088" y="5515"/>
                    </a:cubicBezTo>
                    <a:cubicBezTo>
                      <a:pt x="4979" y="5515"/>
                      <a:pt x="4870" y="5473"/>
                      <a:pt x="4787" y="5390"/>
                    </a:cubicBezTo>
                    <a:lnTo>
                      <a:pt x="3507" y="4110"/>
                    </a:lnTo>
                    <a:cubicBezTo>
                      <a:pt x="3427" y="4030"/>
                      <a:pt x="3382" y="3922"/>
                      <a:pt x="3382" y="3808"/>
                    </a:cubicBezTo>
                    <a:lnTo>
                      <a:pt x="3382" y="2102"/>
                    </a:lnTo>
                    <a:cubicBezTo>
                      <a:pt x="3382" y="1866"/>
                      <a:pt x="3573" y="1675"/>
                      <a:pt x="3808" y="1675"/>
                    </a:cubicBezTo>
                    <a:cubicBezTo>
                      <a:pt x="4044" y="1675"/>
                      <a:pt x="4235" y="1866"/>
                      <a:pt x="4235" y="2102"/>
                    </a:cubicBezTo>
                    <a:lnTo>
                      <a:pt x="4235" y="3632"/>
                    </a:lnTo>
                    <a:lnTo>
                      <a:pt x="5390" y="4787"/>
                    </a:lnTo>
                    <a:cubicBezTo>
                      <a:pt x="5557" y="4953"/>
                      <a:pt x="5557" y="5223"/>
                      <a:pt x="5390" y="53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3854" tIns="213854" rIns="213854" bIns="213854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4000" kern="1200"/>
              </a:p>
            </p:txBody>
          </p:sp>
          <p:sp>
            <p:nvSpPr>
              <p:cNvPr id="81" name="椭圆 16"/>
              <p:cNvSpPr/>
              <p:nvPr/>
            </p:nvSpPr>
            <p:spPr>
              <a:xfrm>
                <a:off x="3580940" y="2971483"/>
                <a:ext cx="870804" cy="78796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608039" h="550199">
                    <a:moveTo>
                      <a:pt x="461128" y="431155"/>
                    </a:moveTo>
                    <a:lnTo>
                      <a:pt x="501529" y="431155"/>
                    </a:lnTo>
                    <a:lnTo>
                      <a:pt x="534583" y="431155"/>
                    </a:lnTo>
                    <a:lnTo>
                      <a:pt x="574984" y="431155"/>
                    </a:lnTo>
                    <a:cubicBezTo>
                      <a:pt x="593159" y="431155"/>
                      <a:pt x="608133" y="446024"/>
                      <a:pt x="608039" y="464280"/>
                    </a:cubicBezTo>
                    <a:lnTo>
                      <a:pt x="608039" y="517074"/>
                    </a:lnTo>
                    <a:cubicBezTo>
                      <a:pt x="608039" y="535236"/>
                      <a:pt x="593065" y="550199"/>
                      <a:pt x="574890" y="550199"/>
                    </a:cubicBezTo>
                    <a:lnTo>
                      <a:pt x="461128" y="550199"/>
                    </a:lnTo>
                    <a:cubicBezTo>
                      <a:pt x="442858" y="550199"/>
                      <a:pt x="427979" y="535236"/>
                      <a:pt x="427979" y="517074"/>
                    </a:cubicBezTo>
                    <a:lnTo>
                      <a:pt x="427979" y="464280"/>
                    </a:lnTo>
                    <a:cubicBezTo>
                      <a:pt x="427979" y="446024"/>
                      <a:pt x="442858" y="431155"/>
                      <a:pt x="461128" y="431155"/>
                    </a:cubicBezTo>
                    <a:close/>
                    <a:moveTo>
                      <a:pt x="247103" y="431155"/>
                    </a:moveTo>
                    <a:lnTo>
                      <a:pt x="287504" y="431155"/>
                    </a:lnTo>
                    <a:lnTo>
                      <a:pt x="320558" y="431155"/>
                    </a:lnTo>
                    <a:lnTo>
                      <a:pt x="360959" y="431155"/>
                    </a:lnTo>
                    <a:cubicBezTo>
                      <a:pt x="379134" y="431155"/>
                      <a:pt x="394108" y="446024"/>
                      <a:pt x="394014" y="464280"/>
                    </a:cubicBezTo>
                    <a:lnTo>
                      <a:pt x="394014" y="517074"/>
                    </a:lnTo>
                    <a:cubicBezTo>
                      <a:pt x="394014" y="535236"/>
                      <a:pt x="379040" y="550199"/>
                      <a:pt x="360865" y="550199"/>
                    </a:cubicBezTo>
                    <a:lnTo>
                      <a:pt x="247103" y="550199"/>
                    </a:lnTo>
                    <a:cubicBezTo>
                      <a:pt x="228833" y="550199"/>
                      <a:pt x="213954" y="535236"/>
                      <a:pt x="213954" y="517074"/>
                    </a:cubicBezTo>
                    <a:lnTo>
                      <a:pt x="213954" y="464280"/>
                    </a:lnTo>
                    <a:cubicBezTo>
                      <a:pt x="213954" y="446024"/>
                      <a:pt x="228833" y="431155"/>
                      <a:pt x="247103" y="431155"/>
                    </a:cubicBezTo>
                    <a:close/>
                    <a:moveTo>
                      <a:pt x="33162" y="431155"/>
                    </a:moveTo>
                    <a:lnTo>
                      <a:pt x="73578" y="431155"/>
                    </a:lnTo>
                    <a:lnTo>
                      <a:pt x="106646" y="431155"/>
                    </a:lnTo>
                    <a:lnTo>
                      <a:pt x="146968" y="431155"/>
                    </a:lnTo>
                    <a:cubicBezTo>
                      <a:pt x="165339" y="431155"/>
                      <a:pt x="180224" y="446024"/>
                      <a:pt x="180130" y="464280"/>
                    </a:cubicBezTo>
                    <a:lnTo>
                      <a:pt x="180130" y="517074"/>
                    </a:lnTo>
                    <a:cubicBezTo>
                      <a:pt x="180130" y="535236"/>
                      <a:pt x="165150" y="550199"/>
                      <a:pt x="146968" y="550199"/>
                    </a:cubicBezTo>
                    <a:lnTo>
                      <a:pt x="33162" y="550199"/>
                    </a:lnTo>
                    <a:cubicBezTo>
                      <a:pt x="14979" y="550199"/>
                      <a:pt x="0" y="535236"/>
                      <a:pt x="0" y="517074"/>
                    </a:cubicBezTo>
                    <a:lnTo>
                      <a:pt x="0" y="464280"/>
                    </a:lnTo>
                    <a:cubicBezTo>
                      <a:pt x="0" y="446024"/>
                      <a:pt x="14979" y="431155"/>
                      <a:pt x="33162" y="431155"/>
                    </a:cubicBezTo>
                    <a:close/>
                    <a:moveTo>
                      <a:pt x="163140" y="99327"/>
                    </a:moveTo>
                    <a:cubicBezTo>
                      <a:pt x="163046" y="101208"/>
                      <a:pt x="162857" y="102713"/>
                      <a:pt x="162857" y="104218"/>
                    </a:cubicBezTo>
                    <a:lnTo>
                      <a:pt x="162857" y="157362"/>
                    </a:lnTo>
                    <a:lnTo>
                      <a:pt x="162857" y="217184"/>
                    </a:lnTo>
                    <a:cubicBezTo>
                      <a:pt x="162857" y="234021"/>
                      <a:pt x="173220" y="244273"/>
                      <a:pt x="190176" y="244273"/>
                    </a:cubicBezTo>
                    <a:lnTo>
                      <a:pt x="249053" y="244273"/>
                    </a:lnTo>
                    <a:cubicBezTo>
                      <a:pt x="305480" y="244273"/>
                      <a:pt x="361813" y="244273"/>
                      <a:pt x="418146" y="244367"/>
                    </a:cubicBezTo>
                    <a:cubicBezTo>
                      <a:pt x="434443" y="244367"/>
                      <a:pt x="444994" y="233833"/>
                      <a:pt x="444994" y="217466"/>
                    </a:cubicBezTo>
                    <a:lnTo>
                      <a:pt x="444994" y="140525"/>
                    </a:lnTo>
                    <a:lnTo>
                      <a:pt x="444994" y="104971"/>
                    </a:lnTo>
                    <a:lnTo>
                      <a:pt x="444994" y="99327"/>
                    </a:lnTo>
                    <a:lnTo>
                      <a:pt x="248958" y="99327"/>
                    </a:lnTo>
                    <a:close/>
                    <a:moveTo>
                      <a:pt x="415226" y="33955"/>
                    </a:moveTo>
                    <a:cubicBezTo>
                      <a:pt x="406465" y="33955"/>
                      <a:pt x="399306" y="41104"/>
                      <a:pt x="399306" y="49852"/>
                    </a:cubicBezTo>
                    <a:cubicBezTo>
                      <a:pt x="399306" y="58693"/>
                      <a:pt x="406465" y="65842"/>
                      <a:pt x="415226" y="65842"/>
                    </a:cubicBezTo>
                    <a:cubicBezTo>
                      <a:pt x="423987" y="65842"/>
                      <a:pt x="431146" y="58693"/>
                      <a:pt x="431146" y="49852"/>
                    </a:cubicBezTo>
                    <a:cubicBezTo>
                      <a:pt x="431146" y="41104"/>
                      <a:pt x="423987" y="33955"/>
                      <a:pt x="415226" y="33955"/>
                    </a:cubicBezTo>
                    <a:close/>
                    <a:moveTo>
                      <a:pt x="360306" y="33955"/>
                    </a:moveTo>
                    <a:cubicBezTo>
                      <a:pt x="351545" y="33955"/>
                      <a:pt x="344386" y="41104"/>
                      <a:pt x="344386" y="49852"/>
                    </a:cubicBezTo>
                    <a:cubicBezTo>
                      <a:pt x="344386" y="58693"/>
                      <a:pt x="351545" y="65842"/>
                      <a:pt x="360306" y="65842"/>
                    </a:cubicBezTo>
                    <a:cubicBezTo>
                      <a:pt x="369161" y="65842"/>
                      <a:pt x="376320" y="58693"/>
                      <a:pt x="376320" y="49852"/>
                    </a:cubicBezTo>
                    <a:cubicBezTo>
                      <a:pt x="376320" y="41104"/>
                      <a:pt x="369161" y="33955"/>
                      <a:pt x="360306" y="33955"/>
                    </a:cubicBezTo>
                    <a:close/>
                    <a:moveTo>
                      <a:pt x="305480" y="33955"/>
                    </a:moveTo>
                    <a:cubicBezTo>
                      <a:pt x="296625" y="33955"/>
                      <a:pt x="289466" y="41104"/>
                      <a:pt x="289466" y="49852"/>
                    </a:cubicBezTo>
                    <a:cubicBezTo>
                      <a:pt x="289466" y="58693"/>
                      <a:pt x="296625" y="65842"/>
                      <a:pt x="305480" y="65842"/>
                    </a:cubicBezTo>
                    <a:cubicBezTo>
                      <a:pt x="314241" y="65842"/>
                      <a:pt x="321400" y="58693"/>
                      <a:pt x="321400" y="49852"/>
                    </a:cubicBezTo>
                    <a:cubicBezTo>
                      <a:pt x="321400" y="41104"/>
                      <a:pt x="314241" y="33955"/>
                      <a:pt x="305480" y="33955"/>
                    </a:cubicBezTo>
                    <a:close/>
                    <a:moveTo>
                      <a:pt x="189611" y="0"/>
                    </a:moveTo>
                    <a:lnTo>
                      <a:pt x="248958" y="0"/>
                    </a:lnTo>
                    <a:lnTo>
                      <a:pt x="417770" y="0"/>
                    </a:lnTo>
                    <a:cubicBezTo>
                      <a:pt x="452813" y="0"/>
                      <a:pt x="477871" y="25396"/>
                      <a:pt x="477871" y="60386"/>
                    </a:cubicBezTo>
                    <a:lnTo>
                      <a:pt x="477871" y="157456"/>
                    </a:lnTo>
                    <a:lnTo>
                      <a:pt x="477871" y="217560"/>
                    </a:lnTo>
                    <a:cubicBezTo>
                      <a:pt x="477871" y="242016"/>
                      <a:pt x="466755" y="260169"/>
                      <a:pt x="444712" y="271457"/>
                    </a:cubicBezTo>
                    <a:cubicBezTo>
                      <a:pt x="436045" y="275877"/>
                      <a:pt x="426625" y="277288"/>
                      <a:pt x="417016" y="277288"/>
                    </a:cubicBezTo>
                    <a:lnTo>
                      <a:pt x="320552" y="277288"/>
                    </a:lnTo>
                    <a:lnTo>
                      <a:pt x="320552" y="340685"/>
                    </a:lnTo>
                    <a:lnTo>
                      <a:pt x="518095" y="340685"/>
                    </a:lnTo>
                    <a:cubicBezTo>
                      <a:pt x="527233" y="340685"/>
                      <a:pt x="534675" y="348021"/>
                      <a:pt x="534675" y="357145"/>
                    </a:cubicBezTo>
                    <a:lnTo>
                      <a:pt x="534675" y="402294"/>
                    </a:lnTo>
                    <a:lnTo>
                      <a:pt x="501610" y="402294"/>
                    </a:lnTo>
                    <a:lnTo>
                      <a:pt x="501610" y="373606"/>
                    </a:lnTo>
                    <a:lnTo>
                      <a:pt x="320647" y="373606"/>
                    </a:lnTo>
                    <a:lnTo>
                      <a:pt x="320647" y="402294"/>
                    </a:lnTo>
                    <a:lnTo>
                      <a:pt x="287582" y="402294"/>
                    </a:lnTo>
                    <a:lnTo>
                      <a:pt x="287582" y="373606"/>
                    </a:lnTo>
                    <a:lnTo>
                      <a:pt x="106618" y="373606"/>
                    </a:lnTo>
                    <a:lnTo>
                      <a:pt x="106524" y="373606"/>
                    </a:lnTo>
                    <a:lnTo>
                      <a:pt x="106524" y="402294"/>
                    </a:lnTo>
                    <a:lnTo>
                      <a:pt x="73459" y="402294"/>
                    </a:lnTo>
                    <a:lnTo>
                      <a:pt x="73459" y="357145"/>
                    </a:lnTo>
                    <a:cubicBezTo>
                      <a:pt x="73459" y="348115"/>
                      <a:pt x="80901" y="340685"/>
                      <a:pt x="90039" y="340685"/>
                    </a:cubicBezTo>
                    <a:lnTo>
                      <a:pt x="287393" y="340685"/>
                    </a:lnTo>
                    <a:lnTo>
                      <a:pt x="287393" y="277288"/>
                    </a:lnTo>
                    <a:lnTo>
                      <a:pt x="248770" y="277288"/>
                    </a:lnTo>
                    <a:cubicBezTo>
                      <a:pt x="228328" y="277382"/>
                      <a:pt x="207980" y="277382"/>
                      <a:pt x="187633" y="277288"/>
                    </a:cubicBezTo>
                    <a:cubicBezTo>
                      <a:pt x="161727" y="277100"/>
                      <a:pt x="139778" y="260734"/>
                      <a:pt x="132524" y="236090"/>
                    </a:cubicBezTo>
                    <a:cubicBezTo>
                      <a:pt x="130828" y="230352"/>
                      <a:pt x="129981" y="224239"/>
                      <a:pt x="129981" y="218219"/>
                    </a:cubicBezTo>
                    <a:lnTo>
                      <a:pt x="129981" y="157456"/>
                    </a:lnTo>
                    <a:lnTo>
                      <a:pt x="129981" y="58881"/>
                    </a:lnTo>
                    <a:cubicBezTo>
                      <a:pt x="130075" y="25208"/>
                      <a:pt x="155698" y="0"/>
                      <a:pt x="1896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3854" tIns="213854" rIns="213854" bIns="213854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4000" kern="1200"/>
              </a:p>
            </p:txBody>
          </p:sp>
        </p:grpSp>
        <p:sp>
          <p:nvSpPr>
            <p:cNvPr id="18" name="弧形 17"/>
            <p:cNvSpPr/>
            <p:nvPr/>
          </p:nvSpPr>
          <p:spPr>
            <a:xfrm>
              <a:off x="4623693" y="2447231"/>
              <a:ext cx="2944614" cy="2944614"/>
            </a:xfrm>
            <a:prstGeom prst="arc">
              <a:avLst>
                <a:gd name="adj1" fmla="val 18019189"/>
                <a:gd name="adj2" fmla="val 19776881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19"/>
            <p:cNvSpPr/>
            <p:nvPr/>
          </p:nvSpPr>
          <p:spPr>
            <a:xfrm rot="16200000">
              <a:off x="4623693" y="2447231"/>
              <a:ext cx="2944614" cy="2944614"/>
            </a:xfrm>
            <a:prstGeom prst="arc">
              <a:avLst>
                <a:gd name="adj1" fmla="val 18019189"/>
                <a:gd name="adj2" fmla="val 19776881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 rot="10800000">
              <a:off x="4623693" y="2447231"/>
              <a:ext cx="2944614" cy="2944614"/>
            </a:xfrm>
            <a:prstGeom prst="arc">
              <a:avLst>
                <a:gd name="adj1" fmla="val 18019189"/>
                <a:gd name="adj2" fmla="val 19776881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/>
            <p:cNvSpPr/>
            <p:nvPr/>
          </p:nvSpPr>
          <p:spPr>
            <a:xfrm rot="5400000">
              <a:off x="4623693" y="2447231"/>
              <a:ext cx="2944614" cy="2944614"/>
            </a:xfrm>
            <a:prstGeom prst="arc">
              <a:avLst>
                <a:gd name="adj1" fmla="val 18019189"/>
                <a:gd name="adj2" fmla="val 19776881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122968" y="2135197"/>
            <a:ext cx="2411081" cy="1043884"/>
            <a:chOff x="6818242" y="1725490"/>
            <a:chExt cx="2411081" cy="1043884"/>
          </a:xfrm>
        </p:grpSpPr>
        <p:sp>
          <p:nvSpPr>
            <p:cNvPr id="35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122968" y="4750055"/>
            <a:ext cx="2411081" cy="1043884"/>
            <a:chOff x="6818242" y="1725490"/>
            <a:chExt cx="2411081" cy="1043884"/>
          </a:xfrm>
        </p:grpSpPr>
        <p:sp>
          <p:nvSpPr>
            <p:cNvPr id="38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39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658951" y="2135197"/>
            <a:ext cx="2411081" cy="1043884"/>
            <a:chOff x="6818242" y="1725490"/>
            <a:chExt cx="2411081" cy="1043884"/>
          </a:xfrm>
        </p:grpSpPr>
        <p:sp>
          <p:nvSpPr>
            <p:cNvPr id="41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42" name="文本框 7"/>
            <p:cNvSpPr txBox="1"/>
            <p:nvPr/>
          </p:nvSpPr>
          <p:spPr>
            <a:xfrm>
              <a:off x="7415944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58951" y="4750055"/>
            <a:ext cx="2411081" cy="1043884"/>
            <a:chOff x="6818242" y="1725490"/>
            <a:chExt cx="2411081" cy="1043884"/>
          </a:xfrm>
        </p:grpSpPr>
        <p:sp>
          <p:nvSpPr>
            <p:cNvPr id="44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45" name="文本框 7"/>
            <p:cNvSpPr txBox="1"/>
            <p:nvPr/>
          </p:nvSpPr>
          <p:spPr>
            <a:xfrm>
              <a:off x="7415944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83" name="文本框 82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84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/>
          <p:cNvGrpSpPr/>
          <p:nvPr/>
        </p:nvGrpSpPr>
        <p:grpSpPr>
          <a:xfrm>
            <a:off x="3184071" y="2069648"/>
            <a:ext cx="5341259" cy="3738208"/>
            <a:chOff x="3257096" y="2279423"/>
            <a:chExt cx="5570537" cy="3898674"/>
          </a:xfrm>
        </p:grpSpPr>
        <p:grpSp>
          <p:nvGrpSpPr>
            <p:cNvPr id="140" name="组合 139"/>
            <p:cNvGrpSpPr/>
            <p:nvPr/>
          </p:nvGrpSpPr>
          <p:grpSpPr>
            <a:xfrm>
              <a:off x="3257096" y="3655446"/>
              <a:ext cx="1146629" cy="1146629"/>
              <a:chOff x="4093028" y="-698246"/>
              <a:chExt cx="1799772" cy="1799772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4093028" y="-698246"/>
                <a:ext cx="1799772" cy="17997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8" name="椭圆 3"/>
              <p:cNvSpPr/>
              <p:nvPr/>
            </p:nvSpPr>
            <p:spPr>
              <a:xfrm>
                <a:off x="4619959" y="-248303"/>
                <a:ext cx="745908" cy="899886"/>
              </a:xfrm>
              <a:custGeom>
                <a:avLst/>
                <a:gdLst>
                  <a:gd name="T0" fmla="*/ 1401 w 2249"/>
                  <a:gd name="T1" fmla="*/ 2064 h 2717"/>
                  <a:gd name="T2" fmla="*/ 1270 w 2249"/>
                  <a:gd name="T3" fmla="*/ 2195 h 2717"/>
                  <a:gd name="T4" fmla="*/ 1204 w 2249"/>
                  <a:gd name="T5" fmla="*/ 2195 h 2717"/>
                  <a:gd name="T6" fmla="*/ 1204 w 2249"/>
                  <a:gd name="T7" fmla="*/ 1934 h 2717"/>
                  <a:gd name="T8" fmla="*/ 1270 w 2249"/>
                  <a:gd name="T9" fmla="*/ 1934 h 2717"/>
                  <a:gd name="T10" fmla="*/ 1401 w 2249"/>
                  <a:gd name="T11" fmla="*/ 2064 h 2717"/>
                  <a:gd name="T12" fmla="*/ 1071 w 2249"/>
                  <a:gd name="T13" fmla="*/ 1540 h 2717"/>
                  <a:gd name="T14" fmla="*/ 992 w 2249"/>
                  <a:gd name="T15" fmla="*/ 1540 h 2717"/>
                  <a:gd name="T16" fmla="*/ 861 w 2249"/>
                  <a:gd name="T17" fmla="*/ 1670 h 2717"/>
                  <a:gd name="T18" fmla="*/ 992 w 2249"/>
                  <a:gd name="T19" fmla="*/ 1801 h 2717"/>
                  <a:gd name="T20" fmla="*/ 1071 w 2249"/>
                  <a:gd name="T21" fmla="*/ 1801 h 2717"/>
                  <a:gd name="T22" fmla="*/ 1071 w 2249"/>
                  <a:gd name="T23" fmla="*/ 1540 h 2717"/>
                  <a:gd name="T24" fmla="*/ 2249 w 2249"/>
                  <a:gd name="T25" fmla="*/ 1267 h 2717"/>
                  <a:gd name="T26" fmla="*/ 2249 w 2249"/>
                  <a:gd name="T27" fmla="*/ 2523 h 2717"/>
                  <a:gd name="T28" fmla="*/ 2055 w 2249"/>
                  <a:gd name="T29" fmla="*/ 2717 h 2717"/>
                  <a:gd name="T30" fmla="*/ 194 w 2249"/>
                  <a:gd name="T31" fmla="*/ 2717 h 2717"/>
                  <a:gd name="T32" fmla="*/ 0 w 2249"/>
                  <a:gd name="T33" fmla="*/ 2523 h 2717"/>
                  <a:gd name="T34" fmla="*/ 0 w 2249"/>
                  <a:gd name="T35" fmla="*/ 1267 h 2717"/>
                  <a:gd name="T36" fmla="*/ 194 w 2249"/>
                  <a:gd name="T37" fmla="*/ 1073 h 2717"/>
                  <a:gd name="T38" fmla="*/ 261 w 2249"/>
                  <a:gd name="T39" fmla="*/ 1073 h 2717"/>
                  <a:gd name="T40" fmla="*/ 261 w 2249"/>
                  <a:gd name="T41" fmla="*/ 863 h 2717"/>
                  <a:gd name="T42" fmla="*/ 1124 w 2249"/>
                  <a:gd name="T43" fmla="*/ 0 h 2717"/>
                  <a:gd name="T44" fmla="*/ 1988 w 2249"/>
                  <a:gd name="T45" fmla="*/ 863 h 2717"/>
                  <a:gd name="T46" fmla="*/ 1988 w 2249"/>
                  <a:gd name="T47" fmla="*/ 1073 h 2717"/>
                  <a:gd name="T48" fmla="*/ 2055 w 2249"/>
                  <a:gd name="T49" fmla="*/ 1073 h 2717"/>
                  <a:gd name="T50" fmla="*/ 2249 w 2249"/>
                  <a:gd name="T51" fmla="*/ 1267 h 2717"/>
                  <a:gd name="T52" fmla="*/ 1534 w 2249"/>
                  <a:gd name="T53" fmla="*/ 2064 h 2717"/>
                  <a:gd name="T54" fmla="*/ 1270 w 2249"/>
                  <a:gd name="T55" fmla="*/ 1801 h 2717"/>
                  <a:gd name="T56" fmla="*/ 1204 w 2249"/>
                  <a:gd name="T57" fmla="*/ 1801 h 2717"/>
                  <a:gd name="T58" fmla="*/ 1204 w 2249"/>
                  <a:gd name="T59" fmla="*/ 1540 h 2717"/>
                  <a:gd name="T60" fmla="*/ 1454 w 2249"/>
                  <a:gd name="T61" fmla="*/ 1540 h 2717"/>
                  <a:gd name="T62" fmla="*/ 1521 w 2249"/>
                  <a:gd name="T63" fmla="*/ 1473 h 2717"/>
                  <a:gd name="T64" fmla="*/ 1454 w 2249"/>
                  <a:gd name="T65" fmla="*/ 1406 h 2717"/>
                  <a:gd name="T66" fmla="*/ 1204 w 2249"/>
                  <a:gd name="T67" fmla="*/ 1406 h 2717"/>
                  <a:gd name="T68" fmla="*/ 1204 w 2249"/>
                  <a:gd name="T69" fmla="*/ 1358 h 2717"/>
                  <a:gd name="T70" fmla="*/ 1138 w 2249"/>
                  <a:gd name="T71" fmla="*/ 1292 h 2717"/>
                  <a:gd name="T72" fmla="*/ 1071 w 2249"/>
                  <a:gd name="T73" fmla="*/ 1358 h 2717"/>
                  <a:gd name="T74" fmla="*/ 1071 w 2249"/>
                  <a:gd name="T75" fmla="*/ 1406 h 2717"/>
                  <a:gd name="T76" fmla="*/ 992 w 2249"/>
                  <a:gd name="T77" fmla="*/ 1406 h 2717"/>
                  <a:gd name="T78" fmla="*/ 728 w 2249"/>
                  <a:gd name="T79" fmla="*/ 1670 h 2717"/>
                  <a:gd name="T80" fmla="*/ 992 w 2249"/>
                  <a:gd name="T81" fmla="*/ 1934 h 2717"/>
                  <a:gd name="T82" fmla="*/ 1071 w 2249"/>
                  <a:gd name="T83" fmla="*/ 1934 h 2717"/>
                  <a:gd name="T84" fmla="*/ 1071 w 2249"/>
                  <a:gd name="T85" fmla="*/ 2195 h 2717"/>
                  <a:gd name="T86" fmla="*/ 808 w 2249"/>
                  <a:gd name="T87" fmla="*/ 2195 h 2717"/>
                  <a:gd name="T88" fmla="*/ 741 w 2249"/>
                  <a:gd name="T89" fmla="*/ 2261 h 2717"/>
                  <a:gd name="T90" fmla="*/ 808 w 2249"/>
                  <a:gd name="T91" fmla="*/ 2328 h 2717"/>
                  <a:gd name="T92" fmla="*/ 1071 w 2249"/>
                  <a:gd name="T93" fmla="*/ 2328 h 2717"/>
                  <a:gd name="T94" fmla="*/ 1071 w 2249"/>
                  <a:gd name="T95" fmla="*/ 2397 h 2717"/>
                  <a:gd name="T96" fmla="*/ 1138 w 2249"/>
                  <a:gd name="T97" fmla="*/ 2464 h 2717"/>
                  <a:gd name="T98" fmla="*/ 1204 w 2249"/>
                  <a:gd name="T99" fmla="*/ 2397 h 2717"/>
                  <a:gd name="T100" fmla="*/ 1204 w 2249"/>
                  <a:gd name="T101" fmla="*/ 2328 h 2717"/>
                  <a:gd name="T102" fmla="*/ 1270 w 2249"/>
                  <a:gd name="T103" fmla="*/ 2328 h 2717"/>
                  <a:gd name="T104" fmla="*/ 1534 w 2249"/>
                  <a:gd name="T105" fmla="*/ 2064 h 2717"/>
                  <a:gd name="T106" fmla="*/ 1854 w 2249"/>
                  <a:gd name="T107" fmla="*/ 863 h 2717"/>
                  <a:gd name="T108" fmla="*/ 1124 w 2249"/>
                  <a:gd name="T109" fmla="*/ 133 h 2717"/>
                  <a:gd name="T110" fmla="*/ 394 w 2249"/>
                  <a:gd name="T111" fmla="*/ 863 h 2717"/>
                  <a:gd name="T112" fmla="*/ 394 w 2249"/>
                  <a:gd name="T113" fmla="*/ 1073 h 2717"/>
                  <a:gd name="T114" fmla="*/ 1854 w 2249"/>
                  <a:gd name="T115" fmla="*/ 1073 h 2717"/>
                  <a:gd name="T116" fmla="*/ 1854 w 2249"/>
                  <a:gd name="T117" fmla="*/ 863 h 2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49" h="2717">
                    <a:moveTo>
                      <a:pt x="1401" y="2064"/>
                    </a:moveTo>
                    <a:cubicBezTo>
                      <a:pt x="1401" y="2136"/>
                      <a:pt x="1342" y="2195"/>
                      <a:pt x="1270" y="2195"/>
                    </a:cubicBezTo>
                    <a:lnTo>
                      <a:pt x="1204" y="2195"/>
                    </a:lnTo>
                    <a:lnTo>
                      <a:pt x="1204" y="1934"/>
                    </a:lnTo>
                    <a:lnTo>
                      <a:pt x="1270" y="1934"/>
                    </a:lnTo>
                    <a:cubicBezTo>
                      <a:pt x="1342" y="1934"/>
                      <a:pt x="1401" y="1992"/>
                      <a:pt x="1401" y="2064"/>
                    </a:cubicBezTo>
                    <a:close/>
                    <a:moveTo>
                      <a:pt x="1071" y="1540"/>
                    </a:moveTo>
                    <a:lnTo>
                      <a:pt x="992" y="1540"/>
                    </a:lnTo>
                    <a:cubicBezTo>
                      <a:pt x="920" y="1540"/>
                      <a:pt x="861" y="1598"/>
                      <a:pt x="861" y="1670"/>
                    </a:cubicBezTo>
                    <a:cubicBezTo>
                      <a:pt x="861" y="1742"/>
                      <a:pt x="920" y="1801"/>
                      <a:pt x="992" y="1801"/>
                    </a:cubicBezTo>
                    <a:lnTo>
                      <a:pt x="1071" y="1801"/>
                    </a:lnTo>
                    <a:lnTo>
                      <a:pt x="1071" y="1540"/>
                    </a:lnTo>
                    <a:close/>
                    <a:moveTo>
                      <a:pt x="2249" y="1267"/>
                    </a:moveTo>
                    <a:lnTo>
                      <a:pt x="2249" y="2523"/>
                    </a:lnTo>
                    <a:cubicBezTo>
                      <a:pt x="2249" y="2630"/>
                      <a:pt x="2162" y="2717"/>
                      <a:pt x="2055" y="2717"/>
                    </a:cubicBezTo>
                    <a:lnTo>
                      <a:pt x="194" y="2717"/>
                    </a:lnTo>
                    <a:cubicBezTo>
                      <a:pt x="87" y="2717"/>
                      <a:pt x="0" y="2630"/>
                      <a:pt x="0" y="2523"/>
                    </a:cubicBezTo>
                    <a:lnTo>
                      <a:pt x="0" y="1267"/>
                    </a:lnTo>
                    <a:cubicBezTo>
                      <a:pt x="0" y="1160"/>
                      <a:pt x="87" y="1073"/>
                      <a:pt x="194" y="1073"/>
                    </a:cubicBezTo>
                    <a:lnTo>
                      <a:pt x="261" y="1073"/>
                    </a:lnTo>
                    <a:lnTo>
                      <a:pt x="261" y="863"/>
                    </a:lnTo>
                    <a:cubicBezTo>
                      <a:pt x="261" y="387"/>
                      <a:pt x="648" y="0"/>
                      <a:pt x="1124" y="0"/>
                    </a:cubicBezTo>
                    <a:cubicBezTo>
                      <a:pt x="1600" y="0"/>
                      <a:pt x="1988" y="387"/>
                      <a:pt x="1988" y="863"/>
                    </a:cubicBezTo>
                    <a:lnTo>
                      <a:pt x="1988" y="1073"/>
                    </a:lnTo>
                    <a:lnTo>
                      <a:pt x="2055" y="1073"/>
                    </a:lnTo>
                    <a:cubicBezTo>
                      <a:pt x="2162" y="1073"/>
                      <a:pt x="2249" y="1160"/>
                      <a:pt x="2249" y="1267"/>
                    </a:cubicBezTo>
                    <a:close/>
                    <a:moveTo>
                      <a:pt x="1534" y="2064"/>
                    </a:moveTo>
                    <a:cubicBezTo>
                      <a:pt x="1534" y="1919"/>
                      <a:pt x="1416" y="1801"/>
                      <a:pt x="1270" y="1801"/>
                    </a:cubicBezTo>
                    <a:lnTo>
                      <a:pt x="1204" y="1801"/>
                    </a:lnTo>
                    <a:lnTo>
                      <a:pt x="1204" y="1540"/>
                    </a:lnTo>
                    <a:lnTo>
                      <a:pt x="1454" y="1540"/>
                    </a:lnTo>
                    <a:cubicBezTo>
                      <a:pt x="1491" y="1540"/>
                      <a:pt x="1521" y="1510"/>
                      <a:pt x="1521" y="1473"/>
                    </a:cubicBezTo>
                    <a:cubicBezTo>
                      <a:pt x="1521" y="1436"/>
                      <a:pt x="1491" y="1406"/>
                      <a:pt x="1454" y="1406"/>
                    </a:cubicBezTo>
                    <a:lnTo>
                      <a:pt x="1204" y="1406"/>
                    </a:lnTo>
                    <a:lnTo>
                      <a:pt x="1204" y="1358"/>
                    </a:lnTo>
                    <a:cubicBezTo>
                      <a:pt x="1204" y="1322"/>
                      <a:pt x="1175" y="1292"/>
                      <a:pt x="1138" y="1292"/>
                    </a:cubicBezTo>
                    <a:cubicBezTo>
                      <a:pt x="1101" y="1292"/>
                      <a:pt x="1071" y="1322"/>
                      <a:pt x="1071" y="1358"/>
                    </a:cubicBezTo>
                    <a:lnTo>
                      <a:pt x="1071" y="1406"/>
                    </a:lnTo>
                    <a:lnTo>
                      <a:pt x="992" y="1406"/>
                    </a:lnTo>
                    <a:cubicBezTo>
                      <a:pt x="846" y="1406"/>
                      <a:pt x="728" y="1525"/>
                      <a:pt x="728" y="1670"/>
                    </a:cubicBezTo>
                    <a:cubicBezTo>
                      <a:pt x="728" y="1816"/>
                      <a:pt x="846" y="1934"/>
                      <a:pt x="992" y="1934"/>
                    </a:cubicBezTo>
                    <a:lnTo>
                      <a:pt x="1071" y="1934"/>
                    </a:lnTo>
                    <a:lnTo>
                      <a:pt x="1071" y="2195"/>
                    </a:lnTo>
                    <a:lnTo>
                      <a:pt x="808" y="2195"/>
                    </a:lnTo>
                    <a:cubicBezTo>
                      <a:pt x="771" y="2195"/>
                      <a:pt x="741" y="2225"/>
                      <a:pt x="741" y="2261"/>
                    </a:cubicBezTo>
                    <a:cubicBezTo>
                      <a:pt x="741" y="2298"/>
                      <a:pt x="771" y="2328"/>
                      <a:pt x="808" y="2328"/>
                    </a:cubicBezTo>
                    <a:lnTo>
                      <a:pt x="1071" y="2328"/>
                    </a:lnTo>
                    <a:lnTo>
                      <a:pt x="1071" y="2397"/>
                    </a:lnTo>
                    <a:cubicBezTo>
                      <a:pt x="1071" y="2434"/>
                      <a:pt x="1101" y="2464"/>
                      <a:pt x="1138" y="2464"/>
                    </a:cubicBezTo>
                    <a:cubicBezTo>
                      <a:pt x="1175" y="2464"/>
                      <a:pt x="1204" y="2434"/>
                      <a:pt x="1204" y="2397"/>
                    </a:cubicBezTo>
                    <a:lnTo>
                      <a:pt x="1204" y="2328"/>
                    </a:lnTo>
                    <a:lnTo>
                      <a:pt x="1270" y="2328"/>
                    </a:lnTo>
                    <a:cubicBezTo>
                      <a:pt x="1416" y="2328"/>
                      <a:pt x="1534" y="2210"/>
                      <a:pt x="1534" y="2064"/>
                    </a:cubicBezTo>
                    <a:close/>
                    <a:moveTo>
                      <a:pt x="1854" y="863"/>
                    </a:moveTo>
                    <a:cubicBezTo>
                      <a:pt x="1854" y="461"/>
                      <a:pt x="1527" y="133"/>
                      <a:pt x="1124" y="133"/>
                    </a:cubicBezTo>
                    <a:cubicBezTo>
                      <a:pt x="722" y="133"/>
                      <a:pt x="394" y="461"/>
                      <a:pt x="394" y="863"/>
                    </a:cubicBezTo>
                    <a:lnTo>
                      <a:pt x="394" y="1073"/>
                    </a:lnTo>
                    <a:lnTo>
                      <a:pt x="1854" y="1073"/>
                    </a:lnTo>
                    <a:lnTo>
                      <a:pt x="1854" y="8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6798581" y="2279423"/>
              <a:ext cx="1146629" cy="1146629"/>
              <a:chOff x="4093028" y="-698246"/>
              <a:chExt cx="1799772" cy="1799772"/>
            </a:xfrm>
          </p:grpSpPr>
          <p:sp>
            <p:nvSpPr>
              <p:cNvPr id="155" name="椭圆 154"/>
              <p:cNvSpPr/>
              <p:nvPr/>
            </p:nvSpPr>
            <p:spPr>
              <a:xfrm>
                <a:off x="4093028" y="-698246"/>
                <a:ext cx="1799772" cy="17997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6" name="椭圆 75"/>
              <p:cNvSpPr/>
              <p:nvPr/>
            </p:nvSpPr>
            <p:spPr>
              <a:xfrm>
                <a:off x="4542971" y="-247622"/>
                <a:ext cx="899886" cy="898525"/>
              </a:xfrm>
              <a:custGeom>
                <a:avLst/>
                <a:gdLst>
                  <a:gd name="T0" fmla="*/ 6894 w 7804"/>
                  <a:gd name="T1" fmla="*/ 3038 h 7804"/>
                  <a:gd name="T2" fmla="*/ 6614 w 7804"/>
                  <a:gd name="T3" fmla="*/ 2704 h 7804"/>
                  <a:gd name="T4" fmla="*/ 6826 w 7804"/>
                  <a:gd name="T5" fmla="*/ 2200 h 7804"/>
                  <a:gd name="T6" fmla="*/ 6496 w 7804"/>
                  <a:gd name="T7" fmla="*/ 978 h 7804"/>
                  <a:gd name="T8" fmla="*/ 5604 w 7804"/>
                  <a:gd name="T9" fmla="*/ 978 h 7804"/>
                  <a:gd name="T10" fmla="*/ 5254 w 7804"/>
                  <a:gd name="T11" fmla="*/ 1222 h 7804"/>
                  <a:gd name="T12" fmla="*/ 4973 w 7804"/>
                  <a:gd name="T13" fmla="*/ 1137 h 7804"/>
                  <a:gd name="T14" fmla="*/ 4766 w 7804"/>
                  <a:gd name="T15" fmla="*/ 631 h 7804"/>
                  <a:gd name="T16" fmla="*/ 3668 w 7804"/>
                  <a:gd name="T17" fmla="*/ 0 h 7804"/>
                  <a:gd name="T18" fmla="*/ 3038 w 7804"/>
                  <a:gd name="T19" fmla="*/ 910 h 7804"/>
                  <a:gd name="T20" fmla="*/ 2704 w 7804"/>
                  <a:gd name="T21" fmla="*/ 1190 h 7804"/>
                  <a:gd name="T22" fmla="*/ 2398 w 7804"/>
                  <a:gd name="T23" fmla="*/ 1175 h 7804"/>
                  <a:gd name="T24" fmla="*/ 1754 w 7804"/>
                  <a:gd name="T25" fmla="*/ 793 h 7804"/>
                  <a:gd name="T26" fmla="*/ 978 w 7804"/>
                  <a:gd name="T27" fmla="*/ 1308 h 7804"/>
                  <a:gd name="T28" fmla="*/ 1175 w 7804"/>
                  <a:gd name="T29" fmla="*/ 2398 h 7804"/>
                  <a:gd name="T30" fmla="*/ 1137 w 7804"/>
                  <a:gd name="T31" fmla="*/ 2831 h 7804"/>
                  <a:gd name="T32" fmla="*/ 631 w 7804"/>
                  <a:gd name="T33" fmla="*/ 3038 h 7804"/>
                  <a:gd name="T34" fmla="*/ 0 w 7804"/>
                  <a:gd name="T35" fmla="*/ 4136 h 7804"/>
                  <a:gd name="T36" fmla="*/ 910 w 7804"/>
                  <a:gd name="T37" fmla="*/ 4766 h 7804"/>
                  <a:gd name="T38" fmla="*/ 1190 w 7804"/>
                  <a:gd name="T39" fmla="*/ 5100 h 7804"/>
                  <a:gd name="T40" fmla="*/ 978 w 7804"/>
                  <a:gd name="T41" fmla="*/ 5604 h 7804"/>
                  <a:gd name="T42" fmla="*/ 1308 w 7804"/>
                  <a:gd name="T43" fmla="*/ 6826 h 7804"/>
                  <a:gd name="T44" fmla="*/ 2200 w 7804"/>
                  <a:gd name="T45" fmla="*/ 6826 h 7804"/>
                  <a:gd name="T46" fmla="*/ 2550 w 7804"/>
                  <a:gd name="T47" fmla="*/ 6582 h 7804"/>
                  <a:gd name="T48" fmla="*/ 2831 w 7804"/>
                  <a:gd name="T49" fmla="*/ 6667 h 7804"/>
                  <a:gd name="T50" fmla="*/ 3038 w 7804"/>
                  <a:gd name="T51" fmla="*/ 7173 h 7804"/>
                  <a:gd name="T52" fmla="*/ 4136 w 7804"/>
                  <a:gd name="T53" fmla="*/ 7804 h 7804"/>
                  <a:gd name="T54" fmla="*/ 4766 w 7804"/>
                  <a:gd name="T55" fmla="*/ 6894 h 7804"/>
                  <a:gd name="T56" fmla="*/ 5100 w 7804"/>
                  <a:gd name="T57" fmla="*/ 6614 h 7804"/>
                  <a:gd name="T58" fmla="*/ 5406 w 7804"/>
                  <a:gd name="T59" fmla="*/ 6629 h 7804"/>
                  <a:gd name="T60" fmla="*/ 6050 w 7804"/>
                  <a:gd name="T61" fmla="*/ 7011 h 7804"/>
                  <a:gd name="T62" fmla="*/ 6647 w 7804"/>
                  <a:gd name="T63" fmla="*/ 6675 h 7804"/>
                  <a:gd name="T64" fmla="*/ 6826 w 7804"/>
                  <a:gd name="T65" fmla="*/ 6496 h 7804"/>
                  <a:gd name="T66" fmla="*/ 6629 w 7804"/>
                  <a:gd name="T67" fmla="*/ 5406 h 7804"/>
                  <a:gd name="T68" fmla="*/ 6667 w 7804"/>
                  <a:gd name="T69" fmla="*/ 4972 h 7804"/>
                  <a:gd name="T70" fmla="*/ 7173 w 7804"/>
                  <a:gd name="T71" fmla="*/ 4766 h 7804"/>
                  <a:gd name="T72" fmla="*/ 7804 w 7804"/>
                  <a:gd name="T73" fmla="*/ 3668 h 7804"/>
                  <a:gd name="T74" fmla="*/ 5608 w 7804"/>
                  <a:gd name="T75" fmla="*/ 3902 h 7804"/>
                  <a:gd name="T76" fmla="*/ 2196 w 7804"/>
                  <a:gd name="T77" fmla="*/ 3902 h 7804"/>
                  <a:gd name="T78" fmla="*/ 5608 w 7804"/>
                  <a:gd name="T79" fmla="*/ 3902 h 7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804" h="7804">
                    <a:moveTo>
                      <a:pt x="7173" y="3038"/>
                    </a:moveTo>
                    <a:lnTo>
                      <a:pt x="6894" y="3038"/>
                    </a:lnTo>
                    <a:cubicBezTo>
                      <a:pt x="6824" y="3038"/>
                      <a:pt x="6714" y="2953"/>
                      <a:pt x="6667" y="2831"/>
                    </a:cubicBezTo>
                    <a:cubicBezTo>
                      <a:pt x="6650" y="2789"/>
                      <a:pt x="6632" y="2746"/>
                      <a:pt x="6614" y="2704"/>
                    </a:cubicBezTo>
                    <a:cubicBezTo>
                      <a:pt x="6561" y="2585"/>
                      <a:pt x="6579" y="2447"/>
                      <a:pt x="6629" y="2398"/>
                    </a:cubicBezTo>
                    <a:lnTo>
                      <a:pt x="6826" y="2200"/>
                    </a:lnTo>
                    <a:cubicBezTo>
                      <a:pt x="7072" y="1954"/>
                      <a:pt x="7072" y="1554"/>
                      <a:pt x="6826" y="1308"/>
                    </a:cubicBezTo>
                    <a:lnTo>
                      <a:pt x="6496" y="978"/>
                    </a:lnTo>
                    <a:cubicBezTo>
                      <a:pt x="6377" y="859"/>
                      <a:pt x="6218" y="793"/>
                      <a:pt x="6050" y="793"/>
                    </a:cubicBezTo>
                    <a:cubicBezTo>
                      <a:pt x="5882" y="793"/>
                      <a:pt x="5723" y="859"/>
                      <a:pt x="5604" y="978"/>
                    </a:cubicBezTo>
                    <a:lnTo>
                      <a:pt x="5406" y="1176"/>
                    </a:lnTo>
                    <a:cubicBezTo>
                      <a:pt x="5378" y="1204"/>
                      <a:pt x="5319" y="1222"/>
                      <a:pt x="5254" y="1222"/>
                    </a:cubicBezTo>
                    <a:cubicBezTo>
                      <a:pt x="5201" y="1222"/>
                      <a:pt x="5147" y="1211"/>
                      <a:pt x="5100" y="1190"/>
                    </a:cubicBezTo>
                    <a:cubicBezTo>
                      <a:pt x="5058" y="1172"/>
                      <a:pt x="5015" y="1154"/>
                      <a:pt x="4973" y="1137"/>
                    </a:cubicBezTo>
                    <a:cubicBezTo>
                      <a:pt x="4851" y="1090"/>
                      <a:pt x="4766" y="980"/>
                      <a:pt x="4766" y="910"/>
                    </a:cubicBezTo>
                    <a:lnTo>
                      <a:pt x="4766" y="631"/>
                    </a:lnTo>
                    <a:cubicBezTo>
                      <a:pt x="4766" y="283"/>
                      <a:pt x="4483" y="0"/>
                      <a:pt x="4136" y="0"/>
                    </a:cubicBezTo>
                    <a:lnTo>
                      <a:pt x="3668" y="0"/>
                    </a:lnTo>
                    <a:cubicBezTo>
                      <a:pt x="3321" y="0"/>
                      <a:pt x="3038" y="283"/>
                      <a:pt x="3038" y="631"/>
                    </a:cubicBezTo>
                    <a:lnTo>
                      <a:pt x="3038" y="910"/>
                    </a:lnTo>
                    <a:cubicBezTo>
                      <a:pt x="3038" y="980"/>
                      <a:pt x="2953" y="1090"/>
                      <a:pt x="2831" y="1137"/>
                    </a:cubicBezTo>
                    <a:cubicBezTo>
                      <a:pt x="2789" y="1154"/>
                      <a:pt x="2746" y="1172"/>
                      <a:pt x="2704" y="1190"/>
                    </a:cubicBezTo>
                    <a:cubicBezTo>
                      <a:pt x="2657" y="1211"/>
                      <a:pt x="2603" y="1222"/>
                      <a:pt x="2550" y="1222"/>
                    </a:cubicBezTo>
                    <a:cubicBezTo>
                      <a:pt x="2485" y="1222"/>
                      <a:pt x="2426" y="1204"/>
                      <a:pt x="2398" y="1175"/>
                    </a:cubicBezTo>
                    <a:lnTo>
                      <a:pt x="2200" y="978"/>
                    </a:lnTo>
                    <a:cubicBezTo>
                      <a:pt x="2081" y="859"/>
                      <a:pt x="1922" y="793"/>
                      <a:pt x="1754" y="793"/>
                    </a:cubicBezTo>
                    <a:cubicBezTo>
                      <a:pt x="1585" y="793"/>
                      <a:pt x="1427" y="859"/>
                      <a:pt x="1308" y="978"/>
                    </a:cubicBezTo>
                    <a:lnTo>
                      <a:pt x="978" y="1308"/>
                    </a:lnTo>
                    <a:cubicBezTo>
                      <a:pt x="732" y="1554"/>
                      <a:pt x="732" y="1954"/>
                      <a:pt x="978" y="2200"/>
                    </a:cubicBezTo>
                    <a:lnTo>
                      <a:pt x="1175" y="2398"/>
                    </a:lnTo>
                    <a:cubicBezTo>
                      <a:pt x="1225" y="2447"/>
                      <a:pt x="1243" y="2585"/>
                      <a:pt x="1190" y="2704"/>
                    </a:cubicBezTo>
                    <a:cubicBezTo>
                      <a:pt x="1172" y="2746"/>
                      <a:pt x="1154" y="2789"/>
                      <a:pt x="1137" y="2831"/>
                    </a:cubicBezTo>
                    <a:cubicBezTo>
                      <a:pt x="1090" y="2953"/>
                      <a:pt x="980" y="3038"/>
                      <a:pt x="910" y="3038"/>
                    </a:cubicBezTo>
                    <a:lnTo>
                      <a:pt x="631" y="3038"/>
                    </a:lnTo>
                    <a:cubicBezTo>
                      <a:pt x="283" y="3038"/>
                      <a:pt x="0" y="3321"/>
                      <a:pt x="0" y="3668"/>
                    </a:cubicBezTo>
                    <a:lnTo>
                      <a:pt x="0" y="4136"/>
                    </a:lnTo>
                    <a:cubicBezTo>
                      <a:pt x="0" y="4483"/>
                      <a:pt x="283" y="4766"/>
                      <a:pt x="631" y="4766"/>
                    </a:cubicBezTo>
                    <a:lnTo>
                      <a:pt x="910" y="4766"/>
                    </a:lnTo>
                    <a:cubicBezTo>
                      <a:pt x="980" y="4766"/>
                      <a:pt x="1090" y="4851"/>
                      <a:pt x="1137" y="4972"/>
                    </a:cubicBezTo>
                    <a:cubicBezTo>
                      <a:pt x="1154" y="5015"/>
                      <a:pt x="1172" y="5058"/>
                      <a:pt x="1190" y="5100"/>
                    </a:cubicBezTo>
                    <a:cubicBezTo>
                      <a:pt x="1243" y="5219"/>
                      <a:pt x="1225" y="5357"/>
                      <a:pt x="1175" y="5406"/>
                    </a:cubicBezTo>
                    <a:lnTo>
                      <a:pt x="978" y="5604"/>
                    </a:lnTo>
                    <a:cubicBezTo>
                      <a:pt x="732" y="5850"/>
                      <a:pt x="732" y="6250"/>
                      <a:pt x="978" y="6496"/>
                    </a:cubicBezTo>
                    <a:lnTo>
                      <a:pt x="1308" y="6826"/>
                    </a:lnTo>
                    <a:cubicBezTo>
                      <a:pt x="1427" y="6945"/>
                      <a:pt x="1586" y="7011"/>
                      <a:pt x="1754" y="7011"/>
                    </a:cubicBezTo>
                    <a:cubicBezTo>
                      <a:pt x="1922" y="7011"/>
                      <a:pt x="2081" y="6945"/>
                      <a:pt x="2200" y="6826"/>
                    </a:cubicBezTo>
                    <a:lnTo>
                      <a:pt x="2398" y="6628"/>
                    </a:lnTo>
                    <a:cubicBezTo>
                      <a:pt x="2427" y="6599"/>
                      <a:pt x="2484" y="6582"/>
                      <a:pt x="2550" y="6582"/>
                    </a:cubicBezTo>
                    <a:cubicBezTo>
                      <a:pt x="2602" y="6582"/>
                      <a:pt x="2657" y="6593"/>
                      <a:pt x="2704" y="6614"/>
                    </a:cubicBezTo>
                    <a:cubicBezTo>
                      <a:pt x="2745" y="6632"/>
                      <a:pt x="2788" y="6650"/>
                      <a:pt x="2831" y="6667"/>
                    </a:cubicBezTo>
                    <a:cubicBezTo>
                      <a:pt x="2953" y="6714"/>
                      <a:pt x="3038" y="6824"/>
                      <a:pt x="3038" y="6894"/>
                    </a:cubicBezTo>
                    <a:lnTo>
                      <a:pt x="3038" y="7173"/>
                    </a:lnTo>
                    <a:cubicBezTo>
                      <a:pt x="3038" y="7521"/>
                      <a:pt x="3321" y="7804"/>
                      <a:pt x="3668" y="7804"/>
                    </a:cubicBezTo>
                    <a:lnTo>
                      <a:pt x="4136" y="7804"/>
                    </a:lnTo>
                    <a:cubicBezTo>
                      <a:pt x="4483" y="7804"/>
                      <a:pt x="4766" y="7521"/>
                      <a:pt x="4766" y="7173"/>
                    </a:cubicBezTo>
                    <a:lnTo>
                      <a:pt x="4766" y="6894"/>
                    </a:lnTo>
                    <a:cubicBezTo>
                      <a:pt x="4766" y="6824"/>
                      <a:pt x="4851" y="6714"/>
                      <a:pt x="4972" y="6667"/>
                    </a:cubicBezTo>
                    <a:cubicBezTo>
                      <a:pt x="5015" y="6650"/>
                      <a:pt x="5058" y="6632"/>
                      <a:pt x="5100" y="6614"/>
                    </a:cubicBezTo>
                    <a:cubicBezTo>
                      <a:pt x="5146" y="6593"/>
                      <a:pt x="5201" y="6582"/>
                      <a:pt x="5254" y="6582"/>
                    </a:cubicBezTo>
                    <a:cubicBezTo>
                      <a:pt x="5319" y="6582"/>
                      <a:pt x="5377" y="6600"/>
                      <a:pt x="5406" y="6629"/>
                    </a:cubicBezTo>
                    <a:lnTo>
                      <a:pt x="5604" y="6826"/>
                    </a:lnTo>
                    <a:cubicBezTo>
                      <a:pt x="5723" y="6945"/>
                      <a:pt x="5882" y="7011"/>
                      <a:pt x="6050" y="7011"/>
                    </a:cubicBezTo>
                    <a:cubicBezTo>
                      <a:pt x="6068" y="7011"/>
                      <a:pt x="6087" y="7010"/>
                      <a:pt x="6105" y="7009"/>
                    </a:cubicBezTo>
                    <a:cubicBezTo>
                      <a:pt x="6335" y="6989"/>
                      <a:pt x="6538" y="6785"/>
                      <a:pt x="6647" y="6675"/>
                    </a:cubicBezTo>
                    <a:lnTo>
                      <a:pt x="6661" y="6661"/>
                    </a:lnTo>
                    <a:lnTo>
                      <a:pt x="6826" y="6496"/>
                    </a:lnTo>
                    <a:cubicBezTo>
                      <a:pt x="7072" y="6250"/>
                      <a:pt x="7072" y="5850"/>
                      <a:pt x="6826" y="5604"/>
                    </a:cubicBezTo>
                    <a:lnTo>
                      <a:pt x="6629" y="5406"/>
                    </a:lnTo>
                    <a:cubicBezTo>
                      <a:pt x="6579" y="5357"/>
                      <a:pt x="6561" y="5219"/>
                      <a:pt x="6614" y="5100"/>
                    </a:cubicBezTo>
                    <a:cubicBezTo>
                      <a:pt x="6632" y="5058"/>
                      <a:pt x="6650" y="5015"/>
                      <a:pt x="6667" y="4972"/>
                    </a:cubicBezTo>
                    <a:cubicBezTo>
                      <a:pt x="6714" y="4851"/>
                      <a:pt x="6824" y="4766"/>
                      <a:pt x="6894" y="4766"/>
                    </a:cubicBezTo>
                    <a:lnTo>
                      <a:pt x="7173" y="4766"/>
                    </a:lnTo>
                    <a:cubicBezTo>
                      <a:pt x="7521" y="4766"/>
                      <a:pt x="7804" y="4483"/>
                      <a:pt x="7804" y="4135"/>
                    </a:cubicBezTo>
                    <a:lnTo>
                      <a:pt x="7804" y="3668"/>
                    </a:lnTo>
                    <a:cubicBezTo>
                      <a:pt x="7804" y="3321"/>
                      <a:pt x="7521" y="3038"/>
                      <a:pt x="7173" y="3038"/>
                    </a:cubicBezTo>
                    <a:close/>
                    <a:moveTo>
                      <a:pt x="5608" y="3902"/>
                    </a:moveTo>
                    <a:cubicBezTo>
                      <a:pt x="5608" y="4843"/>
                      <a:pt x="4843" y="5608"/>
                      <a:pt x="3902" y="5608"/>
                    </a:cubicBezTo>
                    <a:cubicBezTo>
                      <a:pt x="2961" y="5608"/>
                      <a:pt x="2196" y="4843"/>
                      <a:pt x="2196" y="3902"/>
                    </a:cubicBezTo>
                    <a:cubicBezTo>
                      <a:pt x="2196" y="2961"/>
                      <a:pt x="2961" y="2196"/>
                      <a:pt x="3902" y="2196"/>
                    </a:cubicBezTo>
                    <a:cubicBezTo>
                      <a:pt x="4843" y="2196"/>
                      <a:pt x="5608" y="2961"/>
                      <a:pt x="5608" y="39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7681004" y="3655447"/>
              <a:ext cx="1146629" cy="1146629"/>
              <a:chOff x="4093028" y="-698246"/>
              <a:chExt cx="1799772" cy="1799772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4093028" y="-698246"/>
                <a:ext cx="1799772" cy="17997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4" name="椭圆 93"/>
              <p:cNvSpPr/>
              <p:nvPr/>
            </p:nvSpPr>
            <p:spPr>
              <a:xfrm>
                <a:off x="4542971" y="-176821"/>
                <a:ext cx="899886" cy="756923"/>
              </a:xfrm>
              <a:custGeom>
                <a:avLst/>
                <a:gdLst>
                  <a:gd name="connsiteX0" fmla="*/ 0 w 607639"/>
                  <a:gd name="connsiteY0" fmla="*/ 381265 h 511105"/>
                  <a:gd name="connsiteX1" fmla="*/ 44043 w 607639"/>
                  <a:gd name="connsiteY1" fmla="*/ 381265 h 511105"/>
                  <a:gd name="connsiteX2" fmla="*/ 110153 w 607639"/>
                  <a:gd name="connsiteY2" fmla="*/ 447289 h 511105"/>
                  <a:gd name="connsiteX3" fmla="*/ 110153 w 607639"/>
                  <a:gd name="connsiteY3" fmla="*/ 491276 h 511105"/>
                  <a:gd name="connsiteX4" fmla="*/ 0 w 607639"/>
                  <a:gd name="connsiteY4" fmla="*/ 381265 h 511105"/>
                  <a:gd name="connsiteX5" fmla="*/ 34436 w 607639"/>
                  <a:gd name="connsiteY5" fmla="*/ 253894 h 511105"/>
                  <a:gd name="connsiteX6" fmla="*/ 153833 w 607639"/>
                  <a:gd name="connsiteY6" fmla="*/ 297616 h 511105"/>
                  <a:gd name="connsiteX7" fmla="*/ 147779 w 607639"/>
                  <a:gd name="connsiteY7" fmla="*/ 304281 h 511105"/>
                  <a:gd name="connsiteX8" fmla="*/ 114479 w 607639"/>
                  <a:gd name="connsiteY8" fmla="*/ 370397 h 511105"/>
                  <a:gd name="connsiteX9" fmla="*/ 75927 w 607639"/>
                  <a:gd name="connsiteY9" fmla="*/ 354135 h 511105"/>
                  <a:gd name="connsiteX10" fmla="*/ 34436 w 607639"/>
                  <a:gd name="connsiteY10" fmla="*/ 300815 h 511105"/>
                  <a:gd name="connsiteX11" fmla="*/ 392346 w 607639"/>
                  <a:gd name="connsiteY11" fmla="*/ 173732 h 511105"/>
                  <a:gd name="connsiteX12" fmla="*/ 522999 w 607639"/>
                  <a:gd name="connsiteY12" fmla="*/ 297981 h 511105"/>
                  <a:gd name="connsiteX13" fmla="*/ 523711 w 607639"/>
                  <a:gd name="connsiteY13" fmla="*/ 313267 h 511105"/>
                  <a:gd name="connsiteX14" fmla="*/ 538307 w 607639"/>
                  <a:gd name="connsiteY14" fmla="*/ 317889 h 511105"/>
                  <a:gd name="connsiteX15" fmla="*/ 607639 w 607639"/>
                  <a:gd name="connsiteY15" fmla="*/ 412186 h 511105"/>
                  <a:gd name="connsiteX16" fmla="*/ 508581 w 607639"/>
                  <a:gd name="connsiteY16" fmla="*/ 511105 h 511105"/>
                  <a:gd name="connsiteX17" fmla="*/ 263027 w 607639"/>
                  <a:gd name="connsiteY17" fmla="*/ 511105 h 511105"/>
                  <a:gd name="connsiteX18" fmla="*/ 154891 w 607639"/>
                  <a:gd name="connsiteY18" fmla="*/ 403121 h 511105"/>
                  <a:gd name="connsiteX19" fmla="*/ 245850 w 607639"/>
                  <a:gd name="connsiteY19" fmla="*/ 296647 h 511105"/>
                  <a:gd name="connsiteX20" fmla="*/ 260980 w 607639"/>
                  <a:gd name="connsiteY20" fmla="*/ 294159 h 511105"/>
                  <a:gd name="connsiteX21" fmla="*/ 264006 w 607639"/>
                  <a:gd name="connsiteY21" fmla="*/ 279139 h 511105"/>
                  <a:gd name="connsiteX22" fmla="*/ 392346 w 607639"/>
                  <a:gd name="connsiteY22" fmla="*/ 173732 h 511105"/>
                  <a:gd name="connsiteX23" fmla="*/ 34436 w 607639"/>
                  <a:gd name="connsiteY23" fmla="*/ 139296 h 511105"/>
                  <a:gd name="connsiteX24" fmla="*/ 60690 w 607639"/>
                  <a:gd name="connsiteY24" fmla="*/ 157072 h 511105"/>
                  <a:gd name="connsiteX25" fmla="*/ 191871 w 607639"/>
                  <a:gd name="connsiteY25" fmla="*/ 187291 h 511105"/>
                  <a:gd name="connsiteX26" fmla="*/ 272947 w 607639"/>
                  <a:gd name="connsiteY26" fmla="*/ 176892 h 511105"/>
                  <a:gd name="connsiteX27" fmla="*/ 224889 w 607639"/>
                  <a:gd name="connsiteY27" fmla="*/ 253951 h 511105"/>
                  <a:gd name="connsiteX28" fmla="*/ 191871 w 607639"/>
                  <a:gd name="connsiteY28" fmla="*/ 255729 h 511105"/>
                  <a:gd name="connsiteX29" fmla="*/ 75908 w 607639"/>
                  <a:gd name="connsiteY29" fmla="*/ 228621 h 511105"/>
                  <a:gd name="connsiteX30" fmla="*/ 34436 w 607639"/>
                  <a:gd name="connsiteY30" fmla="*/ 175292 h 511105"/>
                  <a:gd name="connsiteX31" fmla="*/ 34436 w 607639"/>
                  <a:gd name="connsiteY31" fmla="*/ 172804 h 511105"/>
                  <a:gd name="connsiteX32" fmla="*/ 389239 w 607639"/>
                  <a:gd name="connsiteY32" fmla="*/ 22016 h 511105"/>
                  <a:gd name="connsiteX33" fmla="*/ 499321 w 607639"/>
                  <a:gd name="connsiteY33" fmla="*/ 131957 h 511105"/>
                  <a:gd name="connsiteX34" fmla="*/ 455270 w 607639"/>
                  <a:gd name="connsiteY34" fmla="*/ 131957 h 511105"/>
                  <a:gd name="connsiteX35" fmla="*/ 389239 w 607639"/>
                  <a:gd name="connsiteY35" fmla="*/ 66010 h 511105"/>
                  <a:gd name="connsiteX36" fmla="*/ 191938 w 607639"/>
                  <a:gd name="connsiteY36" fmla="*/ 0 h 511105"/>
                  <a:gd name="connsiteX37" fmla="*/ 340408 w 607639"/>
                  <a:gd name="connsiteY37" fmla="*/ 71659 h 511105"/>
                  <a:gd name="connsiteX38" fmla="*/ 191938 w 607639"/>
                  <a:gd name="connsiteY38" fmla="*/ 143318 h 511105"/>
                  <a:gd name="connsiteX39" fmla="*/ 43468 w 607639"/>
                  <a:gd name="connsiteY39" fmla="*/ 71659 h 511105"/>
                  <a:gd name="connsiteX40" fmla="*/ 191938 w 607639"/>
                  <a:gd name="connsiteY40" fmla="*/ 0 h 51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07639" h="511105">
                    <a:moveTo>
                      <a:pt x="0" y="381265"/>
                    </a:moveTo>
                    <a:lnTo>
                      <a:pt x="44043" y="381265"/>
                    </a:lnTo>
                    <a:cubicBezTo>
                      <a:pt x="44043" y="417698"/>
                      <a:pt x="73673" y="447289"/>
                      <a:pt x="110153" y="447289"/>
                    </a:cubicBezTo>
                    <a:lnTo>
                      <a:pt x="110153" y="491276"/>
                    </a:lnTo>
                    <a:cubicBezTo>
                      <a:pt x="49382" y="491276"/>
                      <a:pt x="0" y="441958"/>
                      <a:pt x="0" y="381265"/>
                    </a:cubicBezTo>
                    <a:close/>
                    <a:moveTo>
                      <a:pt x="34436" y="253894"/>
                    </a:moveTo>
                    <a:cubicBezTo>
                      <a:pt x="63640" y="276288"/>
                      <a:pt x="105487" y="292106"/>
                      <a:pt x="153833" y="297616"/>
                    </a:cubicBezTo>
                    <a:cubicBezTo>
                      <a:pt x="151785" y="299838"/>
                      <a:pt x="149737" y="301970"/>
                      <a:pt x="147779" y="304281"/>
                    </a:cubicBezTo>
                    <a:cubicBezTo>
                      <a:pt x="131218" y="323387"/>
                      <a:pt x="119910" y="346225"/>
                      <a:pt x="114479" y="370397"/>
                    </a:cubicBezTo>
                    <a:cubicBezTo>
                      <a:pt x="100412" y="366131"/>
                      <a:pt x="87412" y="360711"/>
                      <a:pt x="75927" y="354135"/>
                    </a:cubicBezTo>
                    <a:cubicBezTo>
                      <a:pt x="49572" y="339116"/>
                      <a:pt x="34436" y="319655"/>
                      <a:pt x="34436" y="300815"/>
                    </a:cubicBezTo>
                    <a:close/>
                    <a:moveTo>
                      <a:pt x="392346" y="173732"/>
                    </a:moveTo>
                    <a:cubicBezTo>
                      <a:pt x="462211" y="173732"/>
                      <a:pt x="519617" y="228302"/>
                      <a:pt x="522999" y="297981"/>
                    </a:cubicBezTo>
                    <a:lnTo>
                      <a:pt x="523711" y="313267"/>
                    </a:lnTo>
                    <a:lnTo>
                      <a:pt x="538307" y="317889"/>
                    </a:lnTo>
                    <a:cubicBezTo>
                      <a:pt x="579159" y="330865"/>
                      <a:pt x="607639" y="369615"/>
                      <a:pt x="607639" y="412186"/>
                    </a:cubicBezTo>
                    <a:cubicBezTo>
                      <a:pt x="607639" y="466756"/>
                      <a:pt x="563228" y="511105"/>
                      <a:pt x="508581" y="511105"/>
                    </a:cubicBezTo>
                    <a:lnTo>
                      <a:pt x="263027" y="511105"/>
                    </a:lnTo>
                    <a:cubicBezTo>
                      <a:pt x="203397" y="511105"/>
                      <a:pt x="154891" y="462668"/>
                      <a:pt x="154891" y="403121"/>
                    </a:cubicBezTo>
                    <a:cubicBezTo>
                      <a:pt x="154891" y="350773"/>
                      <a:pt x="194051" y="305002"/>
                      <a:pt x="245850" y="296647"/>
                    </a:cubicBezTo>
                    <a:lnTo>
                      <a:pt x="260980" y="294159"/>
                    </a:lnTo>
                    <a:lnTo>
                      <a:pt x="264006" y="279139"/>
                    </a:lnTo>
                    <a:cubicBezTo>
                      <a:pt x="276021" y="218081"/>
                      <a:pt x="329956" y="173732"/>
                      <a:pt x="392346" y="173732"/>
                    </a:cubicBezTo>
                    <a:close/>
                    <a:moveTo>
                      <a:pt x="34436" y="139296"/>
                    </a:moveTo>
                    <a:cubicBezTo>
                      <a:pt x="42001" y="145695"/>
                      <a:pt x="50811" y="151650"/>
                      <a:pt x="60690" y="157072"/>
                    </a:cubicBezTo>
                    <a:cubicBezTo>
                      <a:pt x="96111" y="176537"/>
                      <a:pt x="142656" y="187291"/>
                      <a:pt x="191871" y="187291"/>
                    </a:cubicBezTo>
                    <a:cubicBezTo>
                      <a:pt x="220350" y="187291"/>
                      <a:pt x="247850" y="183647"/>
                      <a:pt x="272947" y="176892"/>
                    </a:cubicBezTo>
                    <a:cubicBezTo>
                      <a:pt x="250787" y="197512"/>
                      <a:pt x="233966" y="223910"/>
                      <a:pt x="224889" y="253951"/>
                    </a:cubicBezTo>
                    <a:cubicBezTo>
                      <a:pt x="214120" y="255107"/>
                      <a:pt x="203085" y="255729"/>
                      <a:pt x="191871" y="255729"/>
                    </a:cubicBezTo>
                    <a:cubicBezTo>
                      <a:pt x="147729" y="255729"/>
                      <a:pt x="106523" y="246130"/>
                      <a:pt x="75908" y="228621"/>
                    </a:cubicBezTo>
                    <a:cubicBezTo>
                      <a:pt x="49565" y="213600"/>
                      <a:pt x="34436" y="194135"/>
                      <a:pt x="34436" y="175292"/>
                    </a:cubicBezTo>
                    <a:lnTo>
                      <a:pt x="34436" y="172804"/>
                    </a:lnTo>
                    <a:close/>
                    <a:moveTo>
                      <a:pt x="389239" y="22016"/>
                    </a:moveTo>
                    <a:cubicBezTo>
                      <a:pt x="449931" y="22016"/>
                      <a:pt x="499321" y="71343"/>
                      <a:pt x="499321" y="131957"/>
                    </a:cubicBezTo>
                    <a:lnTo>
                      <a:pt x="455270" y="131957"/>
                    </a:lnTo>
                    <a:cubicBezTo>
                      <a:pt x="455270" y="95606"/>
                      <a:pt x="425636" y="66010"/>
                      <a:pt x="389239" y="66010"/>
                    </a:cubicBezTo>
                    <a:close/>
                    <a:moveTo>
                      <a:pt x="191938" y="0"/>
                    </a:moveTo>
                    <a:cubicBezTo>
                      <a:pt x="273936" y="0"/>
                      <a:pt x="340408" y="32083"/>
                      <a:pt x="340408" y="71659"/>
                    </a:cubicBezTo>
                    <a:cubicBezTo>
                      <a:pt x="340408" y="111235"/>
                      <a:pt x="273936" y="143318"/>
                      <a:pt x="191938" y="143318"/>
                    </a:cubicBezTo>
                    <a:cubicBezTo>
                      <a:pt x="109940" y="143318"/>
                      <a:pt x="43468" y="111235"/>
                      <a:pt x="43468" y="71659"/>
                    </a:cubicBezTo>
                    <a:cubicBezTo>
                      <a:pt x="43468" y="32083"/>
                      <a:pt x="109940" y="0"/>
                      <a:pt x="1919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6798581" y="5031468"/>
              <a:ext cx="1146629" cy="1146629"/>
              <a:chOff x="4093028" y="-698246"/>
              <a:chExt cx="1799772" cy="1799772"/>
            </a:xfrm>
          </p:grpSpPr>
          <p:sp>
            <p:nvSpPr>
              <p:cNvPr id="151" name="椭圆 150"/>
              <p:cNvSpPr/>
              <p:nvPr/>
            </p:nvSpPr>
            <p:spPr>
              <a:xfrm>
                <a:off x="4093028" y="-698246"/>
                <a:ext cx="1799772" cy="17997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2" name="椭圆 111"/>
              <p:cNvSpPr/>
              <p:nvPr/>
            </p:nvSpPr>
            <p:spPr>
              <a:xfrm>
                <a:off x="4604961" y="-248303"/>
                <a:ext cx="775904" cy="899886"/>
              </a:xfrm>
              <a:custGeom>
                <a:avLst/>
                <a:gdLst>
                  <a:gd name="connsiteX0" fmla="*/ 232301 w 523313"/>
                  <a:gd name="connsiteY0" fmla="*/ 453100 h 606933"/>
                  <a:gd name="connsiteX1" fmla="*/ 443362 w 523313"/>
                  <a:gd name="connsiteY1" fmla="*/ 453100 h 606933"/>
                  <a:gd name="connsiteX2" fmla="*/ 443362 w 523313"/>
                  <a:gd name="connsiteY2" fmla="*/ 496498 h 606933"/>
                  <a:gd name="connsiteX3" fmla="*/ 232301 w 523313"/>
                  <a:gd name="connsiteY3" fmla="*/ 496498 h 606933"/>
                  <a:gd name="connsiteX4" fmla="*/ 166906 w 523313"/>
                  <a:gd name="connsiteY4" fmla="*/ 405116 h 606933"/>
                  <a:gd name="connsiteX5" fmla="*/ 197654 w 523313"/>
                  <a:gd name="connsiteY5" fmla="*/ 435818 h 606933"/>
                  <a:gd name="connsiteX6" fmla="*/ 118601 w 523313"/>
                  <a:gd name="connsiteY6" fmla="*/ 514704 h 606933"/>
                  <a:gd name="connsiteX7" fmla="*/ 70777 w 523313"/>
                  <a:gd name="connsiteY7" fmla="*/ 466951 h 606933"/>
                  <a:gd name="connsiteX8" fmla="*/ 101525 w 523313"/>
                  <a:gd name="connsiteY8" fmla="*/ 436249 h 606933"/>
                  <a:gd name="connsiteX9" fmla="*/ 118601 w 523313"/>
                  <a:gd name="connsiteY9" fmla="*/ 453300 h 606933"/>
                  <a:gd name="connsiteX10" fmla="*/ 232301 w 523313"/>
                  <a:gd name="connsiteY10" fmla="*/ 344783 h 606933"/>
                  <a:gd name="connsiteX11" fmla="*/ 443362 w 523313"/>
                  <a:gd name="connsiteY11" fmla="*/ 344783 h 606933"/>
                  <a:gd name="connsiteX12" fmla="*/ 443362 w 523313"/>
                  <a:gd name="connsiteY12" fmla="*/ 388251 h 606933"/>
                  <a:gd name="connsiteX13" fmla="*/ 232301 w 523313"/>
                  <a:gd name="connsiteY13" fmla="*/ 388251 h 606933"/>
                  <a:gd name="connsiteX14" fmla="*/ 166906 w 523313"/>
                  <a:gd name="connsiteY14" fmla="*/ 296939 h 606933"/>
                  <a:gd name="connsiteX15" fmla="*/ 197654 w 523313"/>
                  <a:gd name="connsiteY15" fmla="*/ 327627 h 606933"/>
                  <a:gd name="connsiteX16" fmla="*/ 118601 w 523313"/>
                  <a:gd name="connsiteY16" fmla="*/ 406527 h 606933"/>
                  <a:gd name="connsiteX17" fmla="*/ 70777 w 523313"/>
                  <a:gd name="connsiteY17" fmla="*/ 358795 h 606933"/>
                  <a:gd name="connsiteX18" fmla="*/ 101525 w 523313"/>
                  <a:gd name="connsiteY18" fmla="*/ 328106 h 606933"/>
                  <a:gd name="connsiteX19" fmla="*/ 118601 w 523313"/>
                  <a:gd name="connsiteY19" fmla="*/ 345150 h 606933"/>
                  <a:gd name="connsiteX20" fmla="*/ 232301 w 523313"/>
                  <a:gd name="connsiteY20" fmla="*/ 236606 h 606933"/>
                  <a:gd name="connsiteX21" fmla="*/ 443362 w 523313"/>
                  <a:gd name="connsiteY21" fmla="*/ 236606 h 606933"/>
                  <a:gd name="connsiteX22" fmla="*/ 443362 w 523313"/>
                  <a:gd name="connsiteY22" fmla="*/ 280004 h 606933"/>
                  <a:gd name="connsiteX23" fmla="*/ 232301 w 523313"/>
                  <a:gd name="connsiteY23" fmla="*/ 280004 h 606933"/>
                  <a:gd name="connsiteX24" fmla="*/ 166906 w 523313"/>
                  <a:gd name="connsiteY24" fmla="*/ 188762 h 606933"/>
                  <a:gd name="connsiteX25" fmla="*/ 197654 w 523313"/>
                  <a:gd name="connsiteY25" fmla="*/ 219470 h 606933"/>
                  <a:gd name="connsiteX26" fmla="*/ 118601 w 523313"/>
                  <a:gd name="connsiteY26" fmla="*/ 298421 h 606933"/>
                  <a:gd name="connsiteX27" fmla="*/ 70777 w 523313"/>
                  <a:gd name="connsiteY27" fmla="*/ 250610 h 606933"/>
                  <a:gd name="connsiteX28" fmla="*/ 101525 w 523313"/>
                  <a:gd name="connsiteY28" fmla="*/ 219902 h 606933"/>
                  <a:gd name="connsiteX29" fmla="*/ 118601 w 523313"/>
                  <a:gd name="connsiteY29" fmla="*/ 236956 h 606933"/>
                  <a:gd name="connsiteX30" fmla="*/ 393684 w 523313"/>
                  <a:gd name="connsiteY30" fmla="*/ 74154 h 606933"/>
                  <a:gd name="connsiteX31" fmla="*/ 393684 w 523313"/>
                  <a:gd name="connsiteY31" fmla="*/ 129434 h 606933"/>
                  <a:gd name="connsiteX32" fmla="*/ 449096 w 523313"/>
                  <a:gd name="connsiteY32" fmla="*/ 129434 h 606933"/>
                  <a:gd name="connsiteX33" fmla="*/ 43513 w 523313"/>
                  <a:gd name="connsiteY33" fmla="*/ 43448 h 606933"/>
                  <a:gd name="connsiteX34" fmla="*/ 43513 w 523313"/>
                  <a:gd name="connsiteY34" fmla="*/ 563533 h 606933"/>
                  <a:gd name="connsiteX35" fmla="*/ 479848 w 523313"/>
                  <a:gd name="connsiteY35" fmla="*/ 563533 h 606933"/>
                  <a:gd name="connsiteX36" fmla="*/ 479848 w 523313"/>
                  <a:gd name="connsiteY36" fmla="*/ 172883 h 606933"/>
                  <a:gd name="connsiteX37" fmla="*/ 350219 w 523313"/>
                  <a:gd name="connsiteY37" fmla="*/ 172883 h 606933"/>
                  <a:gd name="connsiteX38" fmla="*/ 350219 w 523313"/>
                  <a:gd name="connsiteY38" fmla="*/ 43448 h 606933"/>
                  <a:gd name="connsiteX39" fmla="*/ 0 w 523313"/>
                  <a:gd name="connsiteY39" fmla="*/ 0 h 606933"/>
                  <a:gd name="connsiteX40" fmla="*/ 380971 w 523313"/>
                  <a:gd name="connsiteY40" fmla="*/ 0 h 606933"/>
                  <a:gd name="connsiteX41" fmla="*/ 523313 w 523313"/>
                  <a:gd name="connsiteY41" fmla="*/ 142177 h 606933"/>
                  <a:gd name="connsiteX42" fmla="*/ 523313 w 523313"/>
                  <a:gd name="connsiteY42" fmla="*/ 606933 h 606933"/>
                  <a:gd name="connsiteX43" fmla="*/ 0 w 523313"/>
                  <a:gd name="connsiteY43" fmla="*/ 606933 h 606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523313" h="606933">
                    <a:moveTo>
                      <a:pt x="232301" y="453100"/>
                    </a:moveTo>
                    <a:lnTo>
                      <a:pt x="443362" y="453100"/>
                    </a:lnTo>
                    <a:lnTo>
                      <a:pt x="443362" y="496498"/>
                    </a:lnTo>
                    <a:lnTo>
                      <a:pt x="232301" y="496498"/>
                    </a:lnTo>
                    <a:close/>
                    <a:moveTo>
                      <a:pt x="166906" y="405116"/>
                    </a:moveTo>
                    <a:lnTo>
                      <a:pt x="197654" y="435818"/>
                    </a:lnTo>
                    <a:lnTo>
                      <a:pt x="118601" y="514704"/>
                    </a:lnTo>
                    <a:lnTo>
                      <a:pt x="70777" y="466951"/>
                    </a:lnTo>
                    <a:lnTo>
                      <a:pt x="101525" y="436249"/>
                    </a:lnTo>
                    <a:lnTo>
                      <a:pt x="118601" y="453300"/>
                    </a:lnTo>
                    <a:close/>
                    <a:moveTo>
                      <a:pt x="232301" y="344783"/>
                    </a:moveTo>
                    <a:lnTo>
                      <a:pt x="443362" y="344783"/>
                    </a:lnTo>
                    <a:lnTo>
                      <a:pt x="443362" y="388251"/>
                    </a:lnTo>
                    <a:lnTo>
                      <a:pt x="232301" y="388251"/>
                    </a:lnTo>
                    <a:close/>
                    <a:moveTo>
                      <a:pt x="166906" y="296939"/>
                    </a:moveTo>
                    <a:lnTo>
                      <a:pt x="197654" y="327627"/>
                    </a:lnTo>
                    <a:lnTo>
                      <a:pt x="118601" y="406527"/>
                    </a:lnTo>
                    <a:lnTo>
                      <a:pt x="70777" y="358795"/>
                    </a:lnTo>
                    <a:lnTo>
                      <a:pt x="101525" y="328106"/>
                    </a:lnTo>
                    <a:lnTo>
                      <a:pt x="118601" y="345150"/>
                    </a:lnTo>
                    <a:close/>
                    <a:moveTo>
                      <a:pt x="232301" y="236606"/>
                    </a:moveTo>
                    <a:lnTo>
                      <a:pt x="443362" y="236606"/>
                    </a:lnTo>
                    <a:lnTo>
                      <a:pt x="443362" y="280004"/>
                    </a:lnTo>
                    <a:lnTo>
                      <a:pt x="232301" y="280004"/>
                    </a:lnTo>
                    <a:close/>
                    <a:moveTo>
                      <a:pt x="166906" y="188762"/>
                    </a:moveTo>
                    <a:lnTo>
                      <a:pt x="197654" y="219470"/>
                    </a:lnTo>
                    <a:lnTo>
                      <a:pt x="118601" y="298421"/>
                    </a:lnTo>
                    <a:lnTo>
                      <a:pt x="70777" y="250610"/>
                    </a:lnTo>
                    <a:lnTo>
                      <a:pt x="101525" y="219902"/>
                    </a:lnTo>
                    <a:lnTo>
                      <a:pt x="118601" y="236956"/>
                    </a:lnTo>
                    <a:close/>
                    <a:moveTo>
                      <a:pt x="393684" y="74154"/>
                    </a:moveTo>
                    <a:lnTo>
                      <a:pt x="393684" y="129434"/>
                    </a:lnTo>
                    <a:lnTo>
                      <a:pt x="449096" y="129434"/>
                    </a:lnTo>
                    <a:close/>
                    <a:moveTo>
                      <a:pt x="43513" y="43448"/>
                    </a:moveTo>
                    <a:lnTo>
                      <a:pt x="43513" y="563533"/>
                    </a:lnTo>
                    <a:lnTo>
                      <a:pt x="479848" y="563533"/>
                    </a:lnTo>
                    <a:lnTo>
                      <a:pt x="479848" y="172883"/>
                    </a:lnTo>
                    <a:lnTo>
                      <a:pt x="350219" y="172883"/>
                    </a:lnTo>
                    <a:lnTo>
                      <a:pt x="350219" y="43448"/>
                    </a:lnTo>
                    <a:close/>
                    <a:moveTo>
                      <a:pt x="0" y="0"/>
                    </a:moveTo>
                    <a:lnTo>
                      <a:pt x="380971" y="0"/>
                    </a:lnTo>
                    <a:lnTo>
                      <a:pt x="523313" y="142177"/>
                    </a:lnTo>
                    <a:lnTo>
                      <a:pt x="523313" y="606933"/>
                    </a:lnTo>
                    <a:lnTo>
                      <a:pt x="0" y="6069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5330936" y="3474926"/>
              <a:ext cx="1507672" cy="1507670"/>
              <a:chOff x="4093028" y="-698246"/>
              <a:chExt cx="1799772" cy="1799772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4093028" y="-698246"/>
                <a:ext cx="1799772" cy="17997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571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3810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0" name="椭圆 49"/>
              <p:cNvSpPr/>
              <p:nvPr/>
            </p:nvSpPr>
            <p:spPr>
              <a:xfrm>
                <a:off x="4542970" y="-247361"/>
                <a:ext cx="899886" cy="898002"/>
              </a:xfrm>
              <a:custGeom>
                <a:avLst/>
                <a:gdLst>
                  <a:gd name="connsiteX0" fmla="*/ 73141 w 606368"/>
                  <a:gd name="connsiteY0" fmla="*/ 459099 h 605099"/>
                  <a:gd name="connsiteX1" fmla="*/ 146282 w 606368"/>
                  <a:gd name="connsiteY1" fmla="*/ 532099 h 605099"/>
                  <a:gd name="connsiteX2" fmla="*/ 73141 w 606368"/>
                  <a:gd name="connsiteY2" fmla="*/ 605099 h 605099"/>
                  <a:gd name="connsiteX3" fmla="*/ 0 w 606368"/>
                  <a:gd name="connsiteY3" fmla="*/ 532099 h 605099"/>
                  <a:gd name="connsiteX4" fmla="*/ 73141 w 606368"/>
                  <a:gd name="connsiteY4" fmla="*/ 459099 h 605099"/>
                  <a:gd name="connsiteX5" fmla="*/ 90350 w 606368"/>
                  <a:gd name="connsiteY5" fmla="*/ 311335 h 605099"/>
                  <a:gd name="connsiteX6" fmla="*/ 286566 w 606368"/>
                  <a:gd name="connsiteY6" fmla="*/ 507355 h 605099"/>
                  <a:gd name="connsiteX7" fmla="*/ 245213 w 606368"/>
                  <a:gd name="connsiteY7" fmla="*/ 548647 h 605099"/>
                  <a:gd name="connsiteX8" fmla="*/ 203860 w 606368"/>
                  <a:gd name="connsiteY8" fmla="*/ 507355 h 605099"/>
                  <a:gd name="connsiteX9" fmla="*/ 90350 w 606368"/>
                  <a:gd name="connsiteY9" fmla="*/ 393919 h 605099"/>
                  <a:gd name="connsiteX10" fmla="*/ 48902 w 606368"/>
                  <a:gd name="connsiteY10" fmla="*/ 352627 h 605099"/>
                  <a:gd name="connsiteX11" fmla="*/ 90350 w 606368"/>
                  <a:gd name="connsiteY11" fmla="*/ 311335 h 605099"/>
                  <a:gd name="connsiteX12" fmla="*/ 112838 w 606368"/>
                  <a:gd name="connsiteY12" fmla="*/ 158772 h 605099"/>
                  <a:gd name="connsiteX13" fmla="*/ 439340 w 606368"/>
                  <a:gd name="connsiteY13" fmla="*/ 484848 h 605099"/>
                  <a:gd name="connsiteX14" fmla="*/ 397986 w 606368"/>
                  <a:gd name="connsiteY14" fmla="*/ 526136 h 605099"/>
                  <a:gd name="connsiteX15" fmla="*/ 356631 w 606368"/>
                  <a:gd name="connsiteY15" fmla="*/ 484848 h 605099"/>
                  <a:gd name="connsiteX16" fmla="*/ 112838 w 606368"/>
                  <a:gd name="connsiteY16" fmla="*/ 241443 h 605099"/>
                  <a:gd name="connsiteX17" fmla="*/ 71483 w 606368"/>
                  <a:gd name="connsiteY17" fmla="*/ 200060 h 605099"/>
                  <a:gd name="connsiteX18" fmla="*/ 112838 w 606368"/>
                  <a:gd name="connsiteY18" fmla="*/ 158772 h 605099"/>
                  <a:gd name="connsiteX19" fmla="*/ 121024 w 606368"/>
                  <a:gd name="connsiteY19" fmla="*/ 0 h 605099"/>
                  <a:gd name="connsiteX20" fmla="*/ 606368 w 606368"/>
                  <a:gd name="connsiteY20" fmla="*/ 484702 h 605099"/>
                  <a:gd name="connsiteX21" fmla="*/ 565012 w 606368"/>
                  <a:gd name="connsiteY21" fmla="*/ 525995 h 605099"/>
                  <a:gd name="connsiteX22" fmla="*/ 523656 w 606368"/>
                  <a:gd name="connsiteY22" fmla="*/ 484702 h 605099"/>
                  <a:gd name="connsiteX23" fmla="*/ 121024 w 606368"/>
                  <a:gd name="connsiteY23" fmla="*/ 82586 h 605099"/>
                  <a:gd name="connsiteX24" fmla="*/ 79668 w 606368"/>
                  <a:gd name="connsiteY24" fmla="*/ 41293 h 605099"/>
                  <a:gd name="connsiteX25" fmla="*/ 121024 w 606368"/>
                  <a:gd name="connsiteY25" fmla="*/ 0 h 60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6368" h="605099">
                    <a:moveTo>
                      <a:pt x="73141" y="459099"/>
                    </a:moveTo>
                    <a:cubicBezTo>
                      <a:pt x="113536" y="459099"/>
                      <a:pt x="146282" y="491782"/>
                      <a:pt x="146282" y="532099"/>
                    </a:cubicBezTo>
                    <a:cubicBezTo>
                      <a:pt x="146282" y="572416"/>
                      <a:pt x="113536" y="605099"/>
                      <a:pt x="73141" y="605099"/>
                    </a:cubicBezTo>
                    <a:cubicBezTo>
                      <a:pt x="32746" y="605099"/>
                      <a:pt x="0" y="572416"/>
                      <a:pt x="0" y="532099"/>
                    </a:cubicBezTo>
                    <a:cubicBezTo>
                      <a:pt x="0" y="491782"/>
                      <a:pt x="32746" y="459099"/>
                      <a:pt x="73141" y="459099"/>
                    </a:cubicBezTo>
                    <a:close/>
                    <a:moveTo>
                      <a:pt x="90350" y="311335"/>
                    </a:moveTo>
                    <a:cubicBezTo>
                      <a:pt x="198584" y="311335"/>
                      <a:pt x="286566" y="399280"/>
                      <a:pt x="286566" y="507355"/>
                    </a:cubicBezTo>
                    <a:cubicBezTo>
                      <a:pt x="286566" y="530118"/>
                      <a:pt x="268103" y="548647"/>
                      <a:pt x="245213" y="548647"/>
                    </a:cubicBezTo>
                    <a:cubicBezTo>
                      <a:pt x="222417" y="548647"/>
                      <a:pt x="203860" y="530118"/>
                      <a:pt x="203860" y="507355"/>
                    </a:cubicBezTo>
                    <a:cubicBezTo>
                      <a:pt x="203860" y="444805"/>
                      <a:pt x="152898" y="393919"/>
                      <a:pt x="90350" y="393919"/>
                    </a:cubicBezTo>
                    <a:cubicBezTo>
                      <a:pt x="67459" y="393919"/>
                      <a:pt x="48902" y="375483"/>
                      <a:pt x="48902" y="352627"/>
                    </a:cubicBezTo>
                    <a:cubicBezTo>
                      <a:pt x="48902" y="329770"/>
                      <a:pt x="67459" y="311335"/>
                      <a:pt x="90350" y="311335"/>
                    </a:cubicBezTo>
                    <a:close/>
                    <a:moveTo>
                      <a:pt x="112838" y="158772"/>
                    </a:moveTo>
                    <a:cubicBezTo>
                      <a:pt x="292857" y="158772"/>
                      <a:pt x="439340" y="305021"/>
                      <a:pt x="439340" y="484848"/>
                    </a:cubicBezTo>
                    <a:cubicBezTo>
                      <a:pt x="439340" y="507608"/>
                      <a:pt x="420783" y="526136"/>
                      <a:pt x="397986" y="526136"/>
                    </a:cubicBezTo>
                    <a:cubicBezTo>
                      <a:pt x="375095" y="526136"/>
                      <a:pt x="356631" y="507608"/>
                      <a:pt x="356631" y="484848"/>
                    </a:cubicBezTo>
                    <a:cubicBezTo>
                      <a:pt x="356631" y="350636"/>
                      <a:pt x="247263" y="241443"/>
                      <a:pt x="112838" y="241443"/>
                    </a:cubicBezTo>
                    <a:cubicBezTo>
                      <a:pt x="89947" y="241443"/>
                      <a:pt x="71483" y="222915"/>
                      <a:pt x="71483" y="200060"/>
                    </a:cubicBezTo>
                    <a:cubicBezTo>
                      <a:pt x="71483" y="177300"/>
                      <a:pt x="89947" y="158772"/>
                      <a:pt x="112838" y="158772"/>
                    </a:cubicBezTo>
                    <a:close/>
                    <a:moveTo>
                      <a:pt x="121024" y="0"/>
                    </a:moveTo>
                    <a:cubicBezTo>
                      <a:pt x="388661" y="0"/>
                      <a:pt x="606368" y="217377"/>
                      <a:pt x="606368" y="484702"/>
                    </a:cubicBezTo>
                    <a:cubicBezTo>
                      <a:pt x="606368" y="507465"/>
                      <a:pt x="587904" y="525995"/>
                      <a:pt x="565012" y="525995"/>
                    </a:cubicBezTo>
                    <a:cubicBezTo>
                      <a:pt x="542120" y="525995"/>
                      <a:pt x="523656" y="507465"/>
                      <a:pt x="523656" y="484702"/>
                    </a:cubicBezTo>
                    <a:cubicBezTo>
                      <a:pt x="523656" y="262997"/>
                      <a:pt x="342971" y="82586"/>
                      <a:pt x="121024" y="82586"/>
                    </a:cubicBezTo>
                    <a:cubicBezTo>
                      <a:pt x="98227" y="82586"/>
                      <a:pt x="79668" y="64150"/>
                      <a:pt x="79668" y="41293"/>
                    </a:cubicBezTo>
                    <a:cubicBezTo>
                      <a:pt x="79668" y="18530"/>
                      <a:pt x="98227" y="0"/>
                      <a:pt x="12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145" name="直接箭头连接符 144"/>
            <p:cNvCxnSpPr/>
            <p:nvPr/>
          </p:nvCxnSpPr>
          <p:spPr>
            <a:xfrm>
              <a:off x="6668747" y="4229338"/>
              <a:ext cx="8329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/>
            <p:nvPr/>
          </p:nvCxnSpPr>
          <p:spPr>
            <a:xfrm flipH="1">
              <a:off x="4667815" y="4228761"/>
              <a:ext cx="8329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>
              <a:off x="6467516" y="4730331"/>
              <a:ext cx="434363" cy="43436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/>
            <p:nvPr/>
          </p:nvCxnSpPr>
          <p:spPr>
            <a:xfrm flipV="1">
              <a:off x="6467516" y="3293981"/>
              <a:ext cx="434363" cy="43436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7886712" y="2222078"/>
            <a:ext cx="2411081" cy="833827"/>
            <a:chOff x="6818242" y="1725490"/>
            <a:chExt cx="2411081" cy="833827"/>
          </a:xfrm>
        </p:grpSpPr>
        <p:sp>
          <p:nvSpPr>
            <p:cNvPr id="28" name="文本框 6"/>
            <p:cNvSpPr txBox="1"/>
            <p:nvPr/>
          </p:nvSpPr>
          <p:spPr>
            <a:xfrm>
              <a:off x="6818242" y="2046869"/>
              <a:ext cx="2411081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请替换文字内容，添加相关标题，修改文字打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破传统素材网站单向</a:t>
              </a: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886712" y="4860851"/>
            <a:ext cx="2411081" cy="833827"/>
            <a:chOff x="6818242" y="1725490"/>
            <a:chExt cx="2411081" cy="833827"/>
          </a:xfrm>
        </p:grpSpPr>
        <p:sp>
          <p:nvSpPr>
            <p:cNvPr id="31" name="文本框 6"/>
            <p:cNvSpPr txBox="1"/>
            <p:nvPr/>
          </p:nvSpPr>
          <p:spPr>
            <a:xfrm>
              <a:off x="6818242" y="2046869"/>
              <a:ext cx="2411081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请替换文字内容，添加相关标题，修改文字打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破传统素材网站单向</a:t>
              </a:r>
            </a:p>
          </p:txBody>
        </p:sp>
        <p:sp>
          <p:nvSpPr>
            <p:cNvPr id="32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716291" y="3541464"/>
            <a:ext cx="2411081" cy="833827"/>
            <a:chOff x="6818242" y="1725490"/>
            <a:chExt cx="2411081" cy="833827"/>
          </a:xfrm>
        </p:grpSpPr>
        <p:sp>
          <p:nvSpPr>
            <p:cNvPr id="34" name="文本框 6"/>
            <p:cNvSpPr txBox="1"/>
            <p:nvPr/>
          </p:nvSpPr>
          <p:spPr>
            <a:xfrm>
              <a:off x="6818242" y="2046869"/>
              <a:ext cx="2411081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请替换文字内容，添加相关标题，修改文字打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破传统素材网站单向</a:t>
              </a:r>
            </a:p>
          </p:txBody>
        </p:sp>
        <p:sp>
          <p:nvSpPr>
            <p:cNvPr id="35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76235" y="3322136"/>
            <a:ext cx="1955521" cy="1253942"/>
            <a:chOff x="6818242" y="1725490"/>
            <a:chExt cx="1955521" cy="1253942"/>
          </a:xfrm>
        </p:grpSpPr>
        <p:sp>
          <p:nvSpPr>
            <p:cNvPr id="37" name="文本框 6"/>
            <p:cNvSpPr txBox="1"/>
            <p:nvPr/>
          </p:nvSpPr>
          <p:spPr>
            <a:xfrm>
              <a:off x="6818242" y="2046869"/>
              <a:ext cx="195552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38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160" name="文本框 159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161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43832" y="1849929"/>
            <a:ext cx="5704336" cy="3732823"/>
            <a:chOff x="2851150" y="1989138"/>
            <a:chExt cx="6138862" cy="4017168"/>
          </a:xfrm>
        </p:grpSpPr>
        <p:sp>
          <p:nvSpPr>
            <p:cNvPr id="2" name="对话气泡: 圆角矩形 1"/>
            <p:cNvSpPr/>
            <p:nvPr/>
          </p:nvSpPr>
          <p:spPr>
            <a:xfrm>
              <a:off x="2851150" y="1989138"/>
              <a:ext cx="3244850" cy="1122361"/>
            </a:xfrm>
            <a:prstGeom prst="wedgeRoundRectCallou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对话气泡: 圆角矩形 5"/>
            <p:cNvSpPr/>
            <p:nvPr/>
          </p:nvSpPr>
          <p:spPr>
            <a:xfrm flipH="1">
              <a:off x="5745162" y="2954074"/>
              <a:ext cx="3244850" cy="1122361"/>
            </a:xfrm>
            <a:prstGeom prst="wedgeRoundRectCallou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对话气泡: 圆角矩形 3"/>
            <p:cNvSpPr/>
            <p:nvPr/>
          </p:nvSpPr>
          <p:spPr>
            <a:xfrm>
              <a:off x="2851150" y="3919008"/>
              <a:ext cx="3244850" cy="1122361"/>
            </a:xfrm>
            <a:prstGeom prst="wedgeRoundRectCallou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对话气泡: 圆角矩形 9"/>
            <p:cNvSpPr/>
            <p:nvPr/>
          </p:nvSpPr>
          <p:spPr>
            <a:xfrm flipH="1">
              <a:off x="5745162" y="4883945"/>
              <a:ext cx="3244850" cy="1122361"/>
            </a:xfrm>
            <a:prstGeom prst="wedgeRoundRectCallou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6"/>
          <p:cNvSpPr txBox="1"/>
          <p:nvPr/>
        </p:nvSpPr>
        <p:spPr>
          <a:xfrm>
            <a:off x="3443835" y="2020488"/>
            <a:ext cx="2489163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请替换文字内容，添加相关标题，修改文字请替换文字内容，添加相关标题，修改文字内容个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人及企业</a:t>
            </a:r>
          </a:p>
        </p:txBody>
      </p:sp>
      <p:sp>
        <p:nvSpPr>
          <p:cNvPr id="17" name="文本框 7"/>
          <p:cNvSpPr txBox="1"/>
          <p:nvPr/>
        </p:nvSpPr>
        <p:spPr>
          <a:xfrm>
            <a:off x="1412425" y="2875762"/>
            <a:ext cx="167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您的文字输入</a:t>
            </a:r>
          </a:p>
        </p:txBody>
      </p:sp>
      <p:sp>
        <p:nvSpPr>
          <p:cNvPr id="18" name="文本框 7"/>
          <p:cNvSpPr txBox="1"/>
          <p:nvPr/>
        </p:nvSpPr>
        <p:spPr>
          <a:xfrm>
            <a:off x="1412425" y="4660499"/>
            <a:ext cx="167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您的文字输入</a:t>
            </a:r>
          </a:p>
        </p:txBody>
      </p:sp>
      <p:sp>
        <p:nvSpPr>
          <p:cNvPr id="19" name="文本框 7"/>
          <p:cNvSpPr txBox="1"/>
          <p:nvPr/>
        </p:nvSpPr>
        <p:spPr>
          <a:xfrm>
            <a:off x="9124289" y="3792501"/>
            <a:ext cx="167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您的文字输入</a:t>
            </a:r>
          </a:p>
        </p:txBody>
      </p:sp>
      <p:sp>
        <p:nvSpPr>
          <p:cNvPr id="20" name="文本框 7"/>
          <p:cNvSpPr txBox="1"/>
          <p:nvPr/>
        </p:nvSpPr>
        <p:spPr>
          <a:xfrm>
            <a:off x="9124289" y="5577238"/>
            <a:ext cx="167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您的文字输入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3443835" y="3813757"/>
            <a:ext cx="2489163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请替换文字内容，添加相关标题，修改文字请替换文字内容，添加相关标题，修改文字内容个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人及企业</a:t>
            </a:r>
          </a:p>
        </p:txBody>
      </p:sp>
      <p:sp>
        <p:nvSpPr>
          <p:cNvPr id="22" name="文本框 6"/>
          <p:cNvSpPr txBox="1"/>
          <p:nvPr/>
        </p:nvSpPr>
        <p:spPr>
          <a:xfrm>
            <a:off x="6196001" y="2895297"/>
            <a:ext cx="2489163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请替换文字内容，添加相关标题，修改文字请替换文字内容，添加相关标题，修改文字内容个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人及企业</a:t>
            </a:r>
          </a:p>
        </p:txBody>
      </p:sp>
      <p:sp>
        <p:nvSpPr>
          <p:cNvPr id="23" name="文本框 6"/>
          <p:cNvSpPr txBox="1"/>
          <p:nvPr/>
        </p:nvSpPr>
        <p:spPr>
          <a:xfrm>
            <a:off x="6196001" y="4710392"/>
            <a:ext cx="2489163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请替换文字内容，添加相关标题，修改文字请替换文字内容，添加相关标题，修改文字内容个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人及企业</a:t>
            </a:r>
          </a:p>
        </p:txBody>
      </p:sp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31" name="图片占位符 30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pic>
        <p:nvPicPr>
          <p:cNvPr id="33" name="图片占位符 32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9" r="12529"/>
          <a:stretch>
            <a:fillRect/>
          </a:stretch>
        </p:blipFill>
        <p:spPr/>
      </p:pic>
      <p:pic>
        <p:nvPicPr>
          <p:cNvPr id="35" name="图片占位符 34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grpSp>
        <p:nvGrpSpPr>
          <p:cNvPr id="36" name="组合 35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37" name="文本框 36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38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3771900" y="1104900"/>
            <a:ext cx="4648200" cy="4648200"/>
          </a:xfrm>
          <a:prstGeom prst="diamond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7620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67015" y="3355442"/>
            <a:ext cx="385797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defTabSz="914400">
              <a:defRPr/>
            </a:pPr>
            <a:r>
              <a:rPr lang="zh-CN" altLang="en-US" sz="3600" b="1" kern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8900000" scaled="1"/>
                </a:gradFill>
                <a:latin typeface="Century Gothic" panose="020B0502020202020204" pitchFamily="34" charset="0"/>
              </a:rPr>
              <a:t>掌握学习技能</a:t>
            </a:r>
            <a:endParaRPr lang="zh-CN" altLang="en-US" sz="3600" b="1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6822" y="4065659"/>
            <a:ext cx="2118358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This template is exclusively designed by Fei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er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creative and copyrights belong to Bao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tu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internet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417820" y="1678652"/>
            <a:ext cx="1356360" cy="1356360"/>
            <a:chOff x="5417820" y="1678652"/>
            <a:chExt cx="1356360" cy="1356360"/>
          </a:xfrm>
        </p:grpSpPr>
        <p:sp>
          <p:nvSpPr>
            <p:cNvPr id="7" name="菱形 6"/>
            <p:cNvSpPr/>
            <p:nvPr/>
          </p:nvSpPr>
          <p:spPr>
            <a:xfrm>
              <a:off x="5417820" y="1678652"/>
              <a:ext cx="1356360" cy="1356360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54980" y="1972112"/>
              <a:ext cx="1082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600" i="0" u="none" strike="noStrike" kern="0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defRPr>
              </a:lvl1pPr>
            </a:lstStyle>
            <a:p>
              <a:pPr algn="ctr"/>
              <a:r>
                <a:rPr lang="en-US" altLang="zh-CN" sz="4400" b="1" dirty="0"/>
                <a:t>03</a:t>
              </a:r>
              <a:endParaRPr lang="zh-CN" altLang="en-US" sz="4400" b="1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44640" y="1974363"/>
            <a:ext cx="1184564" cy="1184564"/>
            <a:chOff x="2944640" y="1974363"/>
            <a:chExt cx="1184564" cy="1184564"/>
          </a:xfrm>
        </p:grpSpPr>
        <p:sp>
          <p:nvSpPr>
            <p:cNvPr id="9" name="菱形 8"/>
            <p:cNvSpPr/>
            <p:nvPr/>
          </p:nvSpPr>
          <p:spPr>
            <a:xfrm>
              <a:off x="2944640" y="1974363"/>
              <a:ext cx="1184564" cy="1184564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33"/>
            <p:cNvSpPr/>
            <p:nvPr/>
          </p:nvSpPr>
          <p:spPr>
            <a:xfrm>
              <a:off x="3336897" y="2381086"/>
              <a:ext cx="400050" cy="371119"/>
            </a:xfrm>
            <a:custGeom>
              <a:avLst/>
              <a:gdLst>
                <a:gd name="connsiteX0" fmla="*/ 31765 w 608226"/>
                <a:gd name="connsiteY0" fmla="*/ 449854 h 564241"/>
                <a:gd name="connsiteX1" fmla="*/ 247309 w 608226"/>
                <a:gd name="connsiteY1" fmla="*/ 449854 h 564241"/>
                <a:gd name="connsiteX2" fmla="*/ 252786 w 608226"/>
                <a:gd name="connsiteY2" fmla="*/ 464263 h 564241"/>
                <a:gd name="connsiteX3" fmla="*/ 294551 w 608226"/>
                <a:gd name="connsiteY3" fmla="*/ 526133 h 564241"/>
                <a:gd name="connsiteX4" fmla="*/ 299409 w 608226"/>
                <a:gd name="connsiteY4" fmla="*/ 530793 h 564241"/>
                <a:gd name="connsiteX5" fmla="*/ 31765 w 608226"/>
                <a:gd name="connsiteY5" fmla="*/ 530793 h 564241"/>
                <a:gd name="connsiteX6" fmla="*/ 0 w 608226"/>
                <a:gd name="connsiteY6" fmla="*/ 499074 h 564241"/>
                <a:gd name="connsiteX7" fmla="*/ 0 w 608226"/>
                <a:gd name="connsiteY7" fmla="*/ 481573 h 564241"/>
                <a:gd name="connsiteX8" fmla="*/ 31765 w 608226"/>
                <a:gd name="connsiteY8" fmla="*/ 449854 h 564241"/>
                <a:gd name="connsiteX9" fmla="*/ 82493 w 608226"/>
                <a:gd name="connsiteY9" fmla="*/ 336385 h 564241"/>
                <a:gd name="connsiteX10" fmla="*/ 244510 w 608226"/>
                <a:gd name="connsiteY10" fmla="*/ 336385 h 564241"/>
                <a:gd name="connsiteX11" fmla="*/ 237464 w 608226"/>
                <a:gd name="connsiteY11" fmla="*/ 388490 h 564241"/>
                <a:gd name="connsiteX12" fmla="*/ 239558 w 608226"/>
                <a:gd name="connsiteY12" fmla="*/ 417253 h 564241"/>
                <a:gd name="connsiteX13" fmla="*/ 82493 w 608226"/>
                <a:gd name="connsiteY13" fmla="*/ 417253 h 564241"/>
                <a:gd name="connsiteX14" fmla="*/ 50737 w 608226"/>
                <a:gd name="connsiteY14" fmla="*/ 385543 h 564241"/>
                <a:gd name="connsiteX15" fmla="*/ 50737 w 608226"/>
                <a:gd name="connsiteY15" fmla="*/ 368048 h 564241"/>
                <a:gd name="connsiteX16" fmla="*/ 82493 w 608226"/>
                <a:gd name="connsiteY16" fmla="*/ 336385 h 564241"/>
                <a:gd name="connsiteX17" fmla="*/ 490359 w 608226"/>
                <a:gd name="connsiteY17" fmla="*/ 289450 h 564241"/>
                <a:gd name="connsiteX18" fmla="*/ 480406 w 608226"/>
                <a:gd name="connsiteY18" fmla="*/ 296423 h 564241"/>
                <a:gd name="connsiteX19" fmla="*/ 442689 w 608226"/>
                <a:gd name="connsiteY19" fmla="*/ 355436 h 564241"/>
                <a:gd name="connsiteX20" fmla="*/ 432402 w 608226"/>
                <a:gd name="connsiteY20" fmla="*/ 371557 h 564241"/>
                <a:gd name="connsiteX21" fmla="*/ 409924 w 608226"/>
                <a:gd name="connsiteY21" fmla="*/ 336367 h 564241"/>
                <a:gd name="connsiteX22" fmla="*/ 384779 w 608226"/>
                <a:gd name="connsiteY22" fmla="*/ 296994 h 564241"/>
                <a:gd name="connsiteX23" fmla="*/ 384398 w 608226"/>
                <a:gd name="connsiteY23" fmla="*/ 296423 h 564241"/>
                <a:gd name="connsiteX24" fmla="*/ 362492 w 608226"/>
                <a:gd name="connsiteY24" fmla="*/ 291573 h 564241"/>
                <a:gd name="connsiteX25" fmla="*/ 355205 w 608226"/>
                <a:gd name="connsiteY25" fmla="*/ 305791 h 564241"/>
                <a:gd name="connsiteX26" fmla="*/ 357682 w 608226"/>
                <a:gd name="connsiteY26" fmla="*/ 313447 h 564241"/>
                <a:gd name="connsiteX27" fmla="*/ 372254 w 608226"/>
                <a:gd name="connsiteY27" fmla="*/ 336367 h 564241"/>
                <a:gd name="connsiteX28" fmla="*/ 405162 w 608226"/>
                <a:gd name="connsiteY28" fmla="*/ 387725 h 564241"/>
                <a:gd name="connsiteX29" fmla="*/ 389208 w 608226"/>
                <a:gd name="connsiteY29" fmla="*/ 387725 h 564241"/>
                <a:gd name="connsiteX30" fmla="*/ 373350 w 608226"/>
                <a:gd name="connsiteY30" fmla="*/ 403560 h 564241"/>
                <a:gd name="connsiteX31" fmla="*/ 381303 w 608226"/>
                <a:gd name="connsiteY31" fmla="*/ 417255 h 564241"/>
                <a:gd name="connsiteX32" fmla="*/ 389208 w 608226"/>
                <a:gd name="connsiteY32" fmla="*/ 419395 h 564241"/>
                <a:gd name="connsiteX33" fmla="*/ 416591 w 608226"/>
                <a:gd name="connsiteY33" fmla="*/ 419395 h 564241"/>
                <a:gd name="connsiteX34" fmla="*/ 416591 w 608226"/>
                <a:gd name="connsiteY34" fmla="*/ 430522 h 564241"/>
                <a:gd name="connsiteX35" fmla="*/ 389208 w 608226"/>
                <a:gd name="connsiteY35" fmla="*/ 430522 h 564241"/>
                <a:gd name="connsiteX36" fmla="*/ 373350 w 608226"/>
                <a:gd name="connsiteY36" fmla="*/ 446357 h 564241"/>
                <a:gd name="connsiteX37" fmla="*/ 374350 w 608226"/>
                <a:gd name="connsiteY37" fmla="*/ 451921 h 564241"/>
                <a:gd name="connsiteX38" fmla="*/ 388065 w 608226"/>
                <a:gd name="connsiteY38" fmla="*/ 462145 h 564241"/>
                <a:gd name="connsiteX39" fmla="*/ 389208 w 608226"/>
                <a:gd name="connsiteY39" fmla="*/ 462192 h 564241"/>
                <a:gd name="connsiteX40" fmla="*/ 416591 w 608226"/>
                <a:gd name="connsiteY40" fmla="*/ 462192 h 564241"/>
                <a:gd name="connsiteX41" fmla="*/ 416591 w 608226"/>
                <a:gd name="connsiteY41" fmla="*/ 484352 h 564241"/>
                <a:gd name="connsiteX42" fmla="*/ 432450 w 608226"/>
                <a:gd name="connsiteY42" fmla="*/ 500187 h 564241"/>
                <a:gd name="connsiteX43" fmla="*/ 448356 w 608226"/>
                <a:gd name="connsiteY43" fmla="*/ 484352 h 564241"/>
                <a:gd name="connsiteX44" fmla="*/ 448356 w 608226"/>
                <a:gd name="connsiteY44" fmla="*/ 462192 h 564241"/>
                <a:gd name="connsiteX45" fmla="*/ 475692 w 608226"/>
                <a:gd name="connsiteY45" fmla="*/ 462192 h 564241"/>
                <a:gd name="connsiteX46" fmla="*/ 491598 w 608226"/>
                <a:gd name="connsiteY46" fmla="*/ 446357 h 564241"/>
                <a:gd name="connsiteX47" fmla="*/ 475692 w 608226"/>
                <a:gd name="connsiteY47" fmla="*/ 430522 h 564241"/>
                <a:gd name="connsiteX48" fmla="*/ 448356 w 608226"/>
                <a:gd name="connsiteY48" fmla="*/ 430522 h 564241"/>
                <a:gd name="connsiteX49" fmla="*/ 448356 w 608226"/>
                <a:gd name="connsiteY49" fmla="*/ 419347 h 564241"/>
                <a:gd name="connsiteX50" fmla="*/ 475692 w 608226"/>
                <a:gd name="connsiteY50" fmla="*/ 419347 h 564241"/>
                <a:gd name="connsiteX51" fmla="*/ 491598 w 608226"/>
                <a:gd name="connsiteY51" fmla="*/ 403512 h 564241"/>
                <a:gd name="connsiteX52" fmla="*/ 475692 w 608226"/>
                <a:gd name="connsiteY52" fmla="*/ 387629 h 564241"/>
                <a:gd name="connsiteX53" fmla="*/ 459785 w 608226"/>
                <a:gd name="connsiteY53" fmla="*/ 387629 h 564241"/>
                <a:gd name="connsiteX54" fmla="*/ 507123 w 608226"/>
                <a:gd name="connsiteY54" fmla="*/ 313447 h 564241"/>
                <a:gd name="connsiteX55" fmla="*/ 502313 w 608226"/>
                <a:gd name="connsiteY55" fmla="*/ 291573 h 564241"/>
                <a:gd name="connsiteX56" fmla="*/ 490359 w 608226"/>
                <a:gd name="connsiteY56" fmla="*/ 289450 h 564241"/>
                <a:gd name="connsiteX57" fmla="*/ 31765 w 608226"/>
                <a:gd name="connsiteY57" fmla="*/ 224963 h 564241"/>
                <a:gd name="connsiteX58" fmla="*/ 326647 w 608226"/>
                <a:gd name="connsiteY58" fmla="*/ 224963 h 564241"/>
                <a:gd name="connsiteX59" fmla="*/ 294549 w 608226"/>
                <a:gd name="connsiteY59" fmla="*/ 250826 h 564241"/>
                <a:gd name="connsiteX60" fmla="*/ 255879 w 608226"/>
                <a:gd name="connsiteY60" fmla="*/ 305831 h 564241"/>
                <a:gd name="connsiteX61" fmla="*/ 31765 w 608226"/>
                <a:gd name="connsiteY61" fmla="*/ 305831 h 564241"/>
                <a:gd name="connsiteX62" fmla="*/ 0 w 608226"/>
                <a:gd name="connsiteY62" fmla="*/ 274168 h 564241"/>
                <a:gd name="connsiteX63" fmla="*/ 0 w 608226"/>
                <a:gd name="connsiteY63" fmla="*/ 256673 h 564241"/>
                <a:gd name="connsiteX64" fmla="*/ 31765 w 608226"/>
                <a:gd name="connsiteY64" fmla="*/ 224963 h 564241"/>
                <a:gd name="connsiteX65" fmla="*/ 432402 w 608226"/>
                <a:gd name="connsiteY65" fmla="*/ 212825 h 564241"/>
                <a:gd name="connsiteX66" fmla="*/ 608226 w 608226"/>
                <a:gd name="connsiteY66" fmla="*/ 388581 h 564241"/>
                <a:gd name="connsiteX67" fmla="*/ 432355 w 608226"/>
                <a:gd name="connsiteY67" fmla="*/ 564241 h 564241"/>
                <a:gd name="connsiteX68" fmla="*/ 329155 w 608226"/>
                <a:gd name="connsiteY68" fmla="*/ 530811 h 564241"/>
                <a:gd name="connsiteX69" fmla="*/ 267484 w 608226"/>
                <a:gd name="connsiteY69" fmla="*/ 449924 h 564241"/>
                <a:gd name="connsiteX70" fmla="*/ 258816 w 608226"/>
                <a:gd name="connsiteY70" fmla="*/ 417303 h 564241"/>
                <a:gd name="connsiteX71" fmla="*/ 256435 w 608226"/>
                <a:gd name="connsiteY71" fmla="*/ 388533 h 564241"/>
                <a:gd name="connsiteX72" fmla="*/ 264340 w 608226"/>
                <a:gd name="connsiteY72" fmla="*/ 336415 h 564241"/>
                <a:gd name="connsiteX73" fmla="*/ 277151 w 608226"/>
                <a:gd name="connsiteY73" fmla="*/ 305838 h 564241"/>
                <a:gd name="connsiteX74" fmla="*/ 367301 w 608226"/>
                <a:gd name="connsiteY74" fmla="*/ 225284 h 564241"/>
                <a:gd name="connsiteX75" fmla="*/ 432402 w 608226"/>
                <a:gd name="connsiteY75" fmla="*/ 212825 h 564241"/>
                <a:gd name="connsiteX76" fmla="*/ 31760 w 608226"/>
                <a:gd name="connsiteY76" fmla="*/ 113540 h 564241"/>
                <a:gd name="connsiteX77" fmla="*/ 362842 w 608226"/>
                <a:gd name="connsiteY77" fmla="*/ 113540 h 564241"/>
                <a:gd name="connsiteX78" fmla="*/ 394602 w 608226"/>
                <a:gd name="connsiteY78" fmla="*/ 145250 h 564241"/>
                <a:gd name="connsiteX79" fmla="*/ 394602 w 608226"/>
                <a:gd name="connsiteY79" fmla="*/ 162745 h 564241"/>
                <a:gd name="connsiteX80" fmla="*/ 362794 w 608226"/>
                <a:gd name="connsiteY80" fmla="*/ 194408 h 564241"/>
                <a:gd name="connsiteX81" fmla="*/ 31760 w 608226"/>
                <a:gd name="connsiteY81" fmla="*/ 194408 h 564241"/>
                <a:gd name="connsiteX82" fmla="*/ 0 w 608226"/>
                <a:gd name="connsiteY82" fmla="*/ 162745 h 564241"/>
                <a:gd name="connsiteX83" fmla="*/ 0 w 608226"/>
                <a:gd name="connsiteY83" fmla="*/ 145250 h 564241"/>
                <a:gd name="connsiteX84" fmla="*/ 31760 w 608226"/>
                <a:gd name="connsiteY84" fmla="*/ 113540 h 564241"/>
                <a:gd name="connsiteX85" fmla="*/ 82496 w 608226"/>
                <a:gd name="connsiteY85" fmla="*/ 0 h 564241"/>
                <a:gd name="connsiteX86" fmla="*/ 413509 w 608226"/>
                <a:gd name="connsiteY86" fmla="*/ 0 h 564241"/>
                <a:gd name="connsiteX87" fmla="*/ 445268 w 608226"/>
                <a:gd name="connsiteY87" fmla="*/ 31719 h 564241"/>
                <a:gd name="connsiteX88" fmla="*/ 445268 w 608226"/>
                <a:gd name="connsiteY88" fmla="*/ 49220 h 564241"/>
                <a:gd name="connsiteX89" fmla="*/ 413509 w 608226"/>
                <a:gd name="connsiteY89" fmla="*/ 80939 h 564241"/>
                <a:gd name="connsiteX90" fmla="*/ 82496 w 608226"/>
                <a:gd name="connsiteY90" fmla="*/ 80939 h 564241"/>
                <a:gd name="connsiteX91" fmla="*/ 50737 w 608226"/>
                <a:gd name="connsiteY91" fmla="*/ 49220 h 564241"/>
                <a:gd name="connsiteX92" fmla="*/ 50737 w 608226"/>
                <a:gd name="connsiteY92" fmla="*/ 31719 h 564241"/>
                <a:gd name="connsiteX93" fmla="*/ 82496 w 608226"/>
                <a:gd name="connsiteY93" fmla="*/ 0 h 56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08226" h="564241">
                  <a:moveTo>
                    <a:pt x="31765" y="449854"/>
                  </a:moveTo>
                  <a:lnTo>
                    <a:pt x="247309" y="449854"/>
                  </a:lnTo>
                  <a:cubicBezTo>
                    <a:pt x="248976" y="454705"/>
                    <a:pt x="250738" y="459508"/>
                    <a:pt x="252786" y="464263"/>
                  </a:cubicBezTo>
                  <a:cubicBezTo>
                    <a:pt x="262644" y="487470"/>
                    <a:pt x="276645" y="508252"/>
                    <a:pt x="294551" y="526133"/>
                  </a:cubicBezTo>
                  <a:cubicBezTo>
                    <a:pt x="296171" y="527749"/>
                    <a:pt x="297790" y="529271"/>
                    <a:pt x="299409" y="530793"/>
                  </a:cubicBezTo>
                  <a:lnTo>
                    <a:pt x="31765" y="530793"/>
                  </a:lnTo>
                  <a:cubicBezTo>
                    <a:pt x="14239" y="530793"/>
                    <a:pt x="0" y="516574"/>
                    <a:pt x="0" y="499074"/>
                  </a:cubicBezTo>
                  <a:lnTo>
                    <a:pt x="0" y="481573"/>
                  </a:lnTo>
                  <a:cubicBezTo>
                    <a:pt x="0" y="464073"/>
                    <a:pt x="14239" y="449854"/>
                    <a:pt x="31765" y="449854"/>
                  </a:cubicBezTo>
                  <a:close/>
                  <a:moveTo>
                    <a:pt x="82493" y="336385"/>
                  </a:moveTo>
                  <a:lnTo>
                    <a:pt x="244510" y="336385"/>
                  </a:lnTo>
                  <a:cubicBezTo>
                    <a:pt x="239797" y="353215"/>
                    <a:pt x="237464" y="370662"/>
                    <a:pt x="237464" y="388490"/>
                  </a:cubicBezTo>
                  <a:cubicBezTo>
                    <a:pt x="237464" y="398189"/>
                    <a:pt x="238130" y="407792"/>
                    <a:pt x="239558" y="417253"/>
                  </a:cubicBezTo>
                  <a:lnTo>
                    <a:pt x="82493" y="417253"/>
                  </a:lnTo>
                  <a:cubicBezTo>
                    <a:pt x="64972" y="417253"/>
                    <a:pt x="50737" y="403038"/>
                    <a:pt x="50737" y="385543"/>
                  </a:cubicBezTo>
                  <a:lnTo>
                    <a:pt x="50737" y="368048"/>
                  </a:lnTo>
                  <a:cubicBezTo>
                    <a:pt x="50737" y="350552"/>
                    <a:pt x="64972" y="336385"/>
                    <a:pt x="82493" y="336385"/>
                  </a:cubicBezTo>
                  <a:close/>
                  <a:moveTo>
                    <a:pt x="490359" y="289450"/>
                  </a:moveTo>
                  <a:cubicBezTo>
                    <a:pt x="486395" y="290336"/>
                    <a:pt x="482764" y="292738"/>
                    <a:pt x="480406" y="296423"/>
                  </a:cubicBezTo>
                  <a:lnTo>
                    <a:pt x="442689" y="355436"/>
                  </a:lnTo>
                  <a:lnTo>
                    <a:pt x="432402" y="371557"/>
                  </a:lnTo>
                  <a:lnTo>
                    <a:pt x="409924" y="336367"/>
                  </a:lnTo>
                  <a:lnTo>
                    <a:pt x="384779" y="296994"/>
                  </a:lnTo>
                  <a:lnTo>
                    <a:pt x="384398" y="296423"/>
                  </a:lnTo>
                  <a:cubicBezTo>
                    <a:pt x="379683" y="289052"/>
                    <a:pt x="369873" y="286912"/>
                    <a:pt x="362492" y="291573"/>
                  </a:cubicBezTo>
                  <a:cubicBezTo>
                    <a:pt x="357491" y="294759"/>
                    <a:pt x="354872" y="300275"/>
                    <a:pt x="355205" y="305791"/>
                  </a:cubicBezTo>
                  <a:cubicBezTo>
                    <a:pt x="355300" y="308454"/>
                    <a:pt x="356158" y="311069"/>
                    <a:pt x="357682" y="313447"/>
                  </a:cubicBezTo>
                  <a:lnTo>
                    <a:pt x="372254" y="336367"/>
                  </a:lnTo>
                  <a:lnTo>
                    <a:pt x="405162" y="387725"/>
                  </a:lnTo>
                  <a:lnTo>
                    <a:pt x="389208" y="387725"/>
                  </a:lnTo>
                  <a:cubicBezTo>
                    <a:pt x="380445" y="387725"/>
                    <a:pt x="373350" y="394810"/>
                    <a:pt x="373350" y="403560"/>
                  </a:cubicBezTo>
                  <a:cubicBezTo>
                    <a:pt x="373350" y="409409"/>
                    <a:pt x="376588" y="414544"/>
                    <a:pt x="381303" y="417255"/>
                  </a:cubicBezTo>
                  <a:cubicBezTo>
                    <a:pt x="383589" y="418634"/>
                    <a:pt x="386303" y="419395"/>
                    <a:pt x="389208" y="419395"/>
                  </a:cubicBezTo>
                  <a:lnTo>
                    <a:pt x="416591" y="419395"/>
                  </a:lnTo>
                  <a:lnTo>
                    <a:pt x="416591" y="430522"/>
                  </a:lnTo>
                  <a:lnTo>
                    <a:pt x="389208" y="430522"/>
                  </a:lnTo>
                  <a:cubicBezTo>
                    <a:pt x="380445" y="430522"/>
                    <a:pt x="373350" y="437608"/>
                    <a:pt x="373350" y="446357"/>
                  </a:cubicBezTo>
                  <a:cubicBezTo>
                    <a:pt x="373350" y="448307"/>
                    <a:pt x="373731" y="450209"/>
                    <a:pt x="374350" y="451921"/>
                  </a:cubicBezTo>
                  <a:cubicBezTo>
                    <a:pt x="376540" y="457580"/>
                    <a:pt x="381779" y="461717"/>
                    <a:pt x="388065" y="462145"/>
                  </a:cubicBezTo>
                  <a:cubicBezTo>
                    <a:pt x="388446" y="462192"/>
                    <a:pt x="388827" y="462192"/>
                    <a:pt x="389208" y="462192"/>
                  </a:cubicBezTo>
                  <a:lnTo>
                    <a:pt x="416591" y="462192"/>
                  </a:lnTo>
                  <a:lnTo>
                    <a:pt x="416591" y="484352"/>
                  </a:lnTo>
                  <a:cubicBezTo>
                    <a:pt x="416591" y="493102"/>
                    <a:pt x="423687" y="500187"/>
                    <a:pt x="432450" y="500187"/>
                  </a:cubicBezTo>
                  <a:cubicBezTo>
                    <a:pt x="441212" y="500187"/>
                    <a:pt x="448356" y="493102"/>
                    <a:pt x="448356" y="484352"/>
                  </a:cubicBezTo>
                  <a:lnTo>
                    <a:pt x="448356" y="462192"/>
                  </a:lnTo>
                  <a:lnTo>
                    <a:pt x="475692" y="462192"/>
                  </a:lnTo>
                  <a:cubicBezTo>
                    <a:pt x="484454" y="462192"/>
                    <a:pt x="491598" y="455107"/>
                    <a:pt x="491598" y="446357"/>
                  </a:cubicBezTo>
                  <a:cubicBezTo>
                    <a:pt x="491598" y="437608"/>
                    <a:pt x="484454" y="430522"/>
                    <a:pt x="475692" y="430522"/>
                  </a:cubicBezTo>
                  <a:lnTo>
                    <a:pt x="448356" y="430522"/>
                  </a:lnTo>
                  <a:lnTo>
                    <a:pt x="448356" y="419347"/>
                  </a:lnTo>
                  <a:lnTo>
                    <a:pt x="475692" y="419347"/>
                  </a:lnTo>
                  <a:cubicBezTo>
                    <a:pt x="484454" y="419347"/>
                    <a:pt x="491598" y="412262"/>
                    <a:pt x="491598" y="403512"/>
                  </a:cubicBezTo>
                  <a:cubicBezTo>
                    <a:pt x="491598" y="394762"/>
                    <a:pt x="484454" y="387629"/>
                    <a:pt x="475692" y="387629"/>
                  </a:cubicBezTo>
                  <a:lnTo>
                    <a:pt x="459785" y="387629"/>
                  </a:lnTo>
                  <a:lnTo>
                    <a:pt x="507123" y="313447"/>
                  </a:lnTo>
                  <a:cubicBezTo>
                    <a:pt x="511837" y="306124"/>
                    <a:pt x="509694" y="296280"/>
                    <a:pt x="502313" y="291573"/>
                  </a:cubicBezTo>
                  <a:cubicBezTo>
                    <a:pt x="498622" y="289195"/>
                    <a:pt x="494324" y="288565"/>
                    <a:pt x="490359" y="289450"/>
                  </a:cubicBezTo>
                  <a:close/>
                  <a:moveTo>
                    <a:pt x="31765" y="224963"/>
                  </a:moveTo>
                  <a:lnTo>
                    <a:pt x="326647" y="224963"/>
                  </a:lnTo>
                  <a:cubicBezTo>
                    <a:pt x="315122" y="232379"/>
                    <a:pt x="304407" y="240984"/>
                    <a:pt x="294549" y="250826"/>
                  </a:cubicBezTo>
                  <a:cubicBezTo>
                    <a:pt x="278500" y="266942"/>
                    <a:pt x="265499" y="285388"/>
                    <a:pt x="255879" y="305831"/>
                  </a:cubicBezTo>
                  <a:lnTo>
                    <a:pt x="31765" y="305831"/>
                  </a:lnTo>
                  <a:cubicBezTo>
                    <a:pt x="14239" y="305831"/>
                    <a:pt x="0" y="291664"/>
                    <a:pt x="0" y="274168"/>
                  </a:cubicBezTo>
                  <a:lnTo>
                    <a:pt x="0" y="256673"/>
                  </a:lnTo>
                  <a:cubicBezTo>
                    <a:pt x="0" y="239178"/>
                    <a:pt x="14239" y="224963"/>
                    <a:pt x="31765" y="224963"/>
                  </a:cubicBezTo>
                  <a:close/>
                  <a:moveTo>
                    <a:pt x="432402" y="212825"/>
                  </a:moveTo>
                  <a:cubicBezTo>
                    <a:pt x="529553" y="212825"/>
                    <a:pt x="608274" y="291478"/>
                    <a:pt x="608226" y="388581"/>
                  </a:cubicBezTo>
                  <a:cubicBezTo>
                    <a:pt x="608226" y="485589"/>
                    <a:pt x="529506" y="564241"/>
                    <a:pt x="432355" y="564241"/>
                  </a:cubicBezTo>
                  <a:cubicBezTo>
                    <a:pt x="393780" y="564241"/>
                    <a:pt x="358110" y="551782"/>
                    <a:pt x="329155" y="530811"/>
                  </a:cubicBezTo>
                  <a:cubicBezTo>
                    <a:pt x="301391" y="510649"/>
                    <a:pt x="279675" y="482545"/>
                    <a:pt x="267484" y="449924"/>
                  </a:cubicBezTo>
                  <a:cubicBezTo>
                    <a:pt x="263579" y="439510"/>
                    <a:pt x="260626" y="428620"/>
                    <a:pt x="258816" y="417303"/>
                  </a:cubicBezTo>
                  <a:cubicBezTo>
                    <a:pt x="257292" y="407935"/>
                    <a:pt x="256435" y="398376"/>
                    <a:pt x="256435" y="388533"/>
                  </a:cubicBezTo>
                  <a:cubicBezTo>
                    <a:pt x="256435" y="370415"/>
                    <a:pt x="259197" y="352916"/>
                    <a:pt x="264340" y="336415"/>
                  </a:cubicBezTo>
                  <a:cubicBezTo>
                    <a:pt x="267674" y="325763"/>
                    <a:pt x="271960" y="315539"/>
                    <a:pt x="277151" y="305838"/>
                  </a:cubicBezTo>
                  <a:cubicBezTo>
                    <a:pt x="296629" y="269413"/>
                    <a:pt x="328584" y="240691"/>
                    <a:pt x="367301" y="225284"/>
                  </a:cubicBezTo>
                  <a:cubicBezTo>
                    <a:pt x="387446" y="217295"/>
                    <a:pt x="409400" y="212825"/>
                    <a:pt x="432402" y="212825"/>
                  </a:cubicBezTo>
                  <a:close/>
                  <a:moveTo>
                    <a:pt x="31760" y="113540"/>
                  </a:moveTo>
                  <a:lnTo>
                    <a:pt x="362842" y="113540"/>
                  </a:lnTo>
                  <a:cubicBezTo>
                    <a:pt x="380365" y="113540"/>
                    <a:pt x="394602" y="127755"/>
                    <a:pt x="394602" y="145250"/>
                  </a:cubicBezTo>
                  <a:lnTo>
                    <a:pt x="394602" y="162745"/>
                  </a:lnTo>
                  <a:cubicBezTo>
                    <a:pt x="394602" y="180241"/>
                    <a:pt x="380365" y="194408"/>
                    <a:pt x="362794" y="194408"/>
                  </a:cubicBezTo>
                  <a:lnTo>
                    <a:pt x="31760" y="194408"/>
                  </a:lnTo>
                  <a:cubicBezTo>
                    <a:pt x="14237" y="194408"/>
                    <a:pt x="0" y="180241"/>
                    <a:pt x="0" y="162745"/>
                  </a:cubicBezTo>
                  <a:lnTo>
                    <a:pt x="0" y="145250"/>
                  </a:lnTo>
                  <a:cubicBezTo>
                    <a:pt x="0" y="127755"/>
                    <a:pt x="14237" y="113540"/>
                    <a:pt x="31760" y="113540"/>
                  </a:cubicBezTo>
                  <a:close/>
                  <a:moveTo>
                    <a:pt x="82496" y="0"/>
                  </a:moveTo>
                  <a:lnTo>
                    <a:pt x="413509" y="0"/>
                  </a:lnTo>
                  <a:cubicBezTo>
                    <a:pt x="431031" y="0"/>
                    <a:pt x="445268" y="14219"/>
                    <a:pt x="445268" y="31719"/>
                  </a:cubicBezTo>
                  <a:lnTo>
                    <a:pt x="445268" y="49220"/>
                  </a:lnTo>
                  <a:cubicBezTo>
                    <a:pt x="445268" y="66720"/>
                    <a:pt x="431031" y="80939"/>
                    <a:pt x="413509" y="80939"/>
                  </a:cubicBezTo>
                  <a:lnTo>
                    <a:pt x="82496" y="80939"/>
                  </a:lnTo>
                  <a:cubicBezTo>
                    <a:pt x="64974" y="80939"/>
                    <a:pt x="50737" y="66720"/>
                    <a:pt x="50737" y="49220"/>
                  </a:cubicBezTo>
                  <a:lnTo>
                    <a:pt x="50737" y="31719"/>
                  </a:lnTo>
                  <a:cubicBezTo>
                    <a:pt x="50737" y="14219"/>
                    <a:pt x="64974" y="0"/>
                    <a:pt x="824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24986" y="3975387"/>
            <a:ext cx="779317" cy="779317"/>
            <a:chOff x="8024986" y="3975387"/>
            <a:chExt cx="779317" cy="779317"/>
          </a:xfrm>
        </p:grpSpPr>
        <p:sp>
          <p:nvSpPr>
            <p:cNvPr id="10" name="菱形 9"/>
            <p:cNvSpPr/>
            <p:nvPr/>
          </p:nvSpPr>
          <p:spPr>
            <a:xfrm>
              <a:off x="8024986" y="3975387"/>
              <a:ext cx="779317" cy="779317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34"/>
            <p:cNvSpPr/>
            <p:nvPr/>
          </p:nvSpPr>
          <p:spPr>
            <a:xfrm>
              <a:off x="8280379" y="4254712"/>
              <a:ext cx="268530" cy="220666"/>
            </a:xfrm>
            <a:custGeom>
              <a:avLst/>
              <a:gdLst>
                <a:gd name="connsiteX0" fmla="*/ 149810 w 601358"/>
                <a:gd name="connsiteY0" fmla="*/ 368705 h 494170"/>
                <a:gd name="connsiteX1" fmla="*/ 601358 w 601358"/>
                <a:gd name="connsiteY1" fmla="*/ 368705 h 494170"/>
                <a:gd name="connsiteX2" fmla="*/ 601358 w 601358"/>
                <a:gd name="connsiteY2" fmla="*/ 450843 h 494170"/>
                <a:gd name="connsiteX3" fmla="*/ 149810 w 601358"/>
                <a:gd name="connsiteY3" fmla="*/ 450843 h 494170"/>
                <a:gd name="connsiteX4" fmla="*/ 60226 w 601358"/>
                <a:gd name="connsiteY4" fmla="*/ 368705 h 494170"/>
                <a:gd name="connsiteX5" fmla="*/ 95752 w 601358"/>
                <a:gd name="connsiteY5" fmla="*/ 380094 h 494170"/>
                <a:gd name="connsiteX6" fmla="*/ 109588 w 601358"/>
                <a:gd name="connsiteY6" fmla="*/ 413141 h 494170"/>
                <a:gd name="connsiteX7" fmla="*/ 109401 w 601358"/>
                <a:gd name="connsiteY7" fmla="*/ 413514 h 494170"/>
                <a:gd name="connsiteX8" fmla="*/ 81728 w 601358"/>
                <a:gd name="connsiteY8" fmla="*/ 413514 h 494170"/>
                <a:gd name="connsiteX9" fmla="*/ 76119 w 601358"/>
                <a:gd name="connsiteY9" fmla="*/ 395964 h 494170"/>
                <a:gd name="connsiteX10" fmla="*/ 59852 w 601358"/>
                <a:gd name="connsiteY10" fmla="*/ 390363 h 494170"/>
                <a:gd name="connsiteX11" fmla="*/ 44146 w 601358"/>
                <a:gd name="connsiteY11" fmla="*/ 398204 h 494170"/>
                <a:gd name="connsiteX12" fmla="*/ 37602 w 601358"/>
                <a:gd name="connsiteY12" fmla="*/ 418555 h 494170"/>
                <a:gd name="connsiteX13" fmla="*/ 37602 w 601358"/>
                <a:gd name="connsiteY13" fmla="*/ 444133 h 494170"/>
                <a:gd name="connsiteX14" fmla="*/ 44707 w 601358"/>
                <a:gd name="connsiteY14" fmla="*/ 464857 h 494170"/>
                <a:gd name="connsiteX15" fmla="*/ 62096 w 601358"/>
                <a:gd name="connsiteY15" fmla="*/ 472699 h 494170"/>
                <a:gd name="connsiteX16" fmla="*/ 76680 w 601358"/>
                <a:gd name="connsiteY16" fmla="*/ 467471 h 494170"/>
                <a:gd name="connsiteX17" fmla="*/ 81541 w 601358"/>
                <a:gd name="connsiteY17" fmla="*/ 450855 h 494170"/>
                <a:gd name="connsiteX18" fmla="*/ 109214 w 601358"/>
                <a:gd name="connsiteY18" fmla="*/ 450855 h 494170"/>
                <a:gd name="connsiteX19" fmla="*/ 109401 w 601358"/>
                <a:gd name="connsiteY19" fmla="*/ 450668 h 494170"/>
                <a:gd name="connsiteX20" fmla="*/ 96500 w 601358"/>
                <a:gd name="connsiteY20" fmla="*/ 482968 h 494170"/>
                <a:gd name="connsiteX21" fmla="*/ 61909 w 601358"/>
                <a:gd name="connsiteY21" fmla="*/ 494170 h 494170"/>
                <a:gd name="connsiteX22" fmla="*/ 24887 w 601358"/>
                <a:gd name="connsiteY22" fmla="*/ 480354 h 494170"/>
                <a:gd name="connsiteX23" fmla="*/ 10303 w 601358"/>
                <a:gd name="connsiteY23" fmla="*/ 444133 h 494170"/>
                <a:gd name="connsiteX24" fmla="*/ 10303 w 601358"/>
                <a:gd name="connsiteY24" fmla="*/ 418742 h 494170"/>
                <a:gd name="connsiteX25" fmla="*/ 24326 w 601358"/>
                <a:gd name="connsiteY25" fmla="*/ 382521 h 494170"/>
                <a:gd name="connsiteX26" fmla="*/ 60226 w 601358"/>
                <a:gd name="connsiteY26" fmla="*/ 368705 h 494170"/>
                <a:gd name="connsiteX27" fmla="*/ 42655 w 601358"/>
                <a:gd name="connsiteY27" fmla="*/ 256640 h 494170"/>
                <a:gd name="connsiteX28" fmla="*/ 42655 w 601358"/>
                <a:gd name="connsiteY28" fmla="*/ 286523 h 494170"/>
                <a:gd name="connsiteX29" fmla="*/ 63034 w 601358"/>
                <a:gd name="connsiteY29" fmla="*/ 286523 h 494170"/>
                <a:gd name="connsiteX30" fmla="*/ 76683 w 601358"/>
                <a:gd name="connsiteY30" fmla="*/ 283161 h 494170"/>
                <a:gd name="connsiteX31" fmla="*/ 81170 w 601358"/>
                <a:gd name="connsiteY31" fmla="*/ 272515 h 494170"/>
                <a:gd name="connsiteX32" fmla="*/ 77430 w 601358"/>
                <a:gd name="connsiteY32" fmla="*/ 260562 h 494170"/>
                <a:gd name="connsiteX33" fmla="*/ 64717 w 601358"/>
                <a:gd name="connsiteY33" fmla="*/ 256640 h 494170"/>
                <a:gd name="connsiteX34" fmla="*/ 42655 w 601358"/>
                <a:gd name="connsiteY34" fmla="*/ 209200 h 494170"/>
                <a:gd name="connsiteX35" fmla="*/ 42655 w 601358"/>
                <a:gd name="connsiteY35" fmla="*/ 236655 h 494170"/>
                <a:gd name="connsiteX36" fmla="*/ 57612 w 601358"/>
                <a:gd name="connsiteY36" fmla="*/ 236655 h 494170"/>
                <a:gd name="connsiteX37" fmla="*/ 72008 w 601358"/>
                <a:gd name="connsiteY37" fmla="*/ 233480 h 494170"/>
                <a:gd name="connsiteX38" fmla="*/ 76870 w 601358"/>
                <a:gd name="connsiteY38" fmla="*/ 223768 h 494170"/>
                <a:gd name="connsiteX39" fmla="*/ 72008 w 601358"/>
                <a:gd name="connsiteY39" fmla="*/ 212562 h 494170"/>
                <a:gd name="connsiteX40" fmla="*/ 57052 w 601358"/>
                <a:gd name="connsiteY40" fmla="*/ 209200 h 494170"/>
                <a:gd name="connsiteX41" fmla="*/ 149810 w 601358"/>
                <a:gd name="connsiteY41" fmla="*/ 206757 h 494170"/>
                <a:gd name="connsiteX42" fmla="*/ 601358 w 601358"/>
                <a:gd name="connsiteY42" fmla="*/ 206757 h 494170"/>
                <a:gd name="connsiteX43" fmla="*/ 601358 w 601358"/>
                <a:gd name="connsiteY43" fmla="*/ 288895 h 494170"/>
                <a:gd name="connsiteX44" fmla="*/ 149810 w 601358"/>
                <a:gd name="connsiteY44" fmla="*/ 288895 h 494170"/>
                <a:gd name="connsiteX45" fmla="*/ 15172 w 601358"/>
                <a:gd name="connsiteY45" fmla="*/ 186787 h 494170"/>
                <a:gd name="connsiteX46" fmla="*/ 57052 w 601358"/>
                <a:gd name="connsiteY46" fmla="*/ 186787 h 494170"/>
                <a:gd name="connsiteX47" fmla="*/ 92574 w 601358"/>
                <a:gd name="connsiteY47" fmla="*/ 195192 h 494170"/>
                <a:gd name="connsiteX48" fmla="*/ 105288 w 601358"/>
                <a:gd name="connsiteY48" fmla="*/ 220406 h 494170"/>
                <a:gd name="connsiteX49" fmla="*/ 101175 w 601358"/>
                <a:gd name="connsiteY49" fmla="*/ 235908 h 494170"/>
                <a:gd name="connsiteX50" fmla="*/ 88461 w 601358"/>
                <a:gd name="connsiteY50" fmla="*/ 245994 h 494170"/>
                <a:gd name="connsiteX51" fmla="*/ 104353 w 601358"/>
                <a:gd name="connsiteY51" fmla="*/ 255893 h 494170"/>
                <a:gd name="connsiteX52" fmla="*/ 109588 w 601358"/>
                <a:gd name="connsiteY52" fmla="*/ 272702 h 494170"/>
                <a:gd name="connsiteX53" fmla="*/ 97622 w 601358"/>
                <a:gd name="connsiteY53" fmla="*/ 299784 h 494170"/>
                <a:gd name="connsiteX54" fmla="*/ 63034 w 601358"/>
                <a:gd name="connsiteY54" fmla="*/ 308936 h 494170"/>
                <a:gd name="connsiteX55" fmla="*/ 15172 w 601358"/>
                <a:gd name="connsiteY55" fmla="*/ 308936 h 494170"/>
                <a:gd name="connsiteX56" fmla="*/ 149810 w 601358"/>
                <a:gd name="connsiteY56" fmla="*/ 39940 h 494170"/>
                <a:gd name="connsiteX57" fmla="*/ 601358 w 601358"/>
                <a:gd name="connsiteY57" fmla="*/ 39940 h 494170"/>
                <a:gd name="connsiteX58" fmla="*/ 601358 w 601358"/>
                <a:gd name="connsiteY58" fmla="*/ 122149 h 494170"/>
                <a:gd name="connsiteX59" fmla="*/ 149810 w 601358"/>
                <a:gd name="connsiteY59" fmla="*/ 122149 h 494170"/>
                <a:gd name="connsiteX60" fmla="*/ 54420 w 601358"/>
                <a:gd name="connsiteY60" fmla="*/ 32498 h 494170"/>
                <a:gd name="connsiteX61" fmla="*/ 41703 w 601358"/>
                <a:gd name="connsiteY61" fmla="*/ 77324 h 494170"/>
                <a:gd name="connsiteX62" fmla="*/ 67698 w 601358"/>
                <a:gd name="connsiteY62" fmla="*/ 77324 h 494170"/>
                <a:gd name="connsiteX63" fmla="*/ 54981 w 601358"/>
                <a:gd name="connsiteY63" fmla="*/ 32498 h 494170"/>
                <a:gd name="connsiteX64" fmla="*/ 39459 w 601358"/>
                <a:gd name="connsiteY64" fmla="*/ 0 h 494170"/>
                <a:gd name="connsiteX65" fmla="*/ 69942 w 601358"/>
                <a:gd name="connsiteY65" fmla="*/ 0 h 494170"/>
                <a:gd name="connsiteX66" fmla="*/ 109588 w 601358"/>
                <a:gd name="connsiteY66" fmla="*/ 122149 h 494170"/>
                <a:gd name="connsiteX67" fmla="*/ 80975 w 601358"/>
                <a:gd name="connsiteY67" fmla="*/ 122149 h 494170"/>
                <a:gd name="connsiteX68" fmla="*/ 74056 w 601358"/>
                <a:gd name="connsiteY68" fmla="*/ 97122 h 494170"/>
                <a:gd name="connsiteX69" fmla="*/ 35532 w 601358"/>
                <a:gd name="connsiteY69" fmla="*/ 97122 h 494170"/>
                <a:gd name="connsiteX70" fmla="*/ 28613 w 601358"/>
                <a:gd name="connsiteY70" fmla="*/ 122149 h 494170"/>
                <a:gd name="connsiteX71" fmla="*/ 0 w 601358"/>
                <a:gd name="connsiteY71" fmla="*/ 122149 h 49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1358" h="494170">
                  <a:moveTo>
                    <a:pt x="149810" y="368705"/>
                  </a:moveTo>
                  <a:lnTo>
                    <a:pt x="601358" y="368705"/>
                  </a:lnTo>
                  <a:lnTo>
                    <a:pt x="601358" y="450843"/>
                  </a:lnTo>
                  <a:lnTo>
                    <a:pt x="149810" y="450843"/>
                  </a:lnTo>
                  <a:close/>
                  <a:moveTo>
                    <a:pt x="60226" y="368705"/>
                  </a:moveTo>
                  <a:cubicBezTo>
                    <a:pt x="75745" y="368705"/>
                    <a:pt x="87525" y="372439"/>
                    <a:pt x="95752" y="380094"/>
                  </a:cubicBezTo>
                  <a:cubicBezTo>
                    <a:pt x="103792" y="387935"/>
                    <a:pt x="108466" y="398764"/>
                    <a:pt x="109588" y="413141"/>
                  </a:cubicBezTo>
                  <a:lnTo>
                    <a:pt x="109401" y="413514"/>
                  </a:lnTo>
                  <a:lnTo>
                    <a:pt x="81728" y="413514"/>
                  </a:lnTo>
                  <a:cubicBezTo>
                    <a:pt x="81354" y="406046"/>
                    <a:pt x="79298" y="399885"/>
                    <a:pt x="76119" y="395964"/>
                  </a:cubicBezTo>
                  <a:cubicBezTo>
                    <a:pt x="72940" y="392043"/>
                    <a:pt x="67331" y="390363"/>
                    <a:pt x="59852" y="390363"/>
                  </a:cubicBezTo>
                  <a:cubicBezTo>
                    <a:pt x="53308" y="390363"/>
                    <a:pt x="47885" y="392977"/>
                    <a:pt x="44146" y="398204"/>
                  </a:cubicBezTo>
                  <a:cubicBezTo>
                    <a:pt x="40406" y="403432"/>
                    <a:pt x="37602" y="410153"/>
                    <a:pt x="37602" y="418555"/>
                  </a:cubicBezTo>
                  <a:lnTo>
                    <a:pt x="37602" y="444133"/>
                  </a:lnTo>
                  <a:cubicBezTo>
                    <a:pt x="37602" y="452535"/>
                    <a:pt x="40593" y="459630"/>
                    <a:pt x="44707" y="464857"/>
                  </a:cubicBezTo>
                  <a:cubicBezTo>
                    <a:pt x="48633" y="469899"/>
                    <a:pt x="55178" y="472699"/>
                    <a:pt x="62096" y="472699"/>
                  </a:cubicBezTo>
                  <a:cubicBezTo>
                    <a:pt x="69014" y="472699"/>
                    <a:pt x="73875" y="471205"/>
                    <a:pt x="76680" y="467471"/>
                  </a:cubicBezTo>
                  <a:cubicBezTo>
                    <a:pt x="79485" y="463924"/>
                    <a:pt x="81167" y="458323"/>
                    <a:pt x="81541" y="450855"/>
                  </a:cubicBezTo>
                  <a:lnTo>
                    <a:pt x="109214" y="450855"/>
                  </a:lnTo>
                  <a:lnTo>
                    <a:pt x="109401" y="450668"/>
                  </a:lnTo>
                  <a:cubicBezTo>
                    <a:pt x="108840" y="465044"/>
                    <a:pt x="104540" y="475313"/>
                    <a:pt x="96500" y="482968"/>
                  </a:cubicBezTo>
                  <a:cubicBezTo>
                    <a:pt x="88646" y="490436"/>
                    <a:pt x="77054" y="494170"/>
                    <a:pt x="61909" y="494170"/>
                  </a:cubicBezTo>
                  <a:cubicBezTo>
                    <a:pt x="46764" y="494170"/>
                    <a:pt x="34236" y="489689"/>
                    <a:pt x="24887" y="480354"/>
                  </a:cubicBezTo>
                  <a:cubicBezTo>
                    <a:pt x="15351" y="471019"/>
                    <a:pt x="10303" y="459070"/>
                    <a:pt x="10303" y="444133"/>
                  </a:cubicBezTo>
                  <a:lnTo>
                    <a:pt x="10303" y="418742"/>
                  </a:lnTo>
                  <a:cubicBezTo>
                    <a:pt x="10303" y="403992"/>
                    <a:pt x="15164" y="391856"/>
                    <a:pt x="24326" y="382521"/>
                  </a:cubicBezTo>
                  <a:cubicBezTo>
                    <a:pt x="33488" y="373186"/>
                    <a:pt x="45642" y="368705"/>
                    <a:pt x="60226" y="368705"/>
                  </a:cubicBezTo>
                  <a:close/>
                  <a:moveTo>
                    <a:pt x="42655" y="256640"/>
                  </a:moveTo>
                  <a:lnTo>
                    <a:pt x="42655" y="286523"/>
                  </a:lnTo>
                  <a:lnTo>
                    <a:pt x="63034" y="286523"/>
                  </a:lnTo>
                  <a:cubicBezTo>
                    <a:pt x="69204" y="286523"/>
                    <a:pt x="73691" y="285589"/>
                    <a:pt x="76683" y="283161"/>
                  </a:cubicBezTo>
                  <a:cubicBezTo>
                    <a:pt x="79674" y="280920"/>
                    <a:pt x="81170" y="277371"/>
                    <a:pt x="81170" y="272515"/>
                  </a:cubicBezTo>
                  <a:cubicBezTo>
                    <a:pt x="81170" y="267099"/>
                    <a:pt x="79861" y="263364"/>
                    <a:pt x="77430" y="260562"/>
                  </a:cubicBezTo>
                  <a:cubicBezTo>
                    <a:pt x="74813" y="257947"/>
                    <a:pt x="70513" y="256640"/>
                    <a:pt x="64717" y="256640"/>
                  </a:cubicBezTo>
                  <a:close/>
                  <a:moveTo>
                    <a:pt x="42655" y="209200"/>
                  </a:moveTo>
                  <a:lnTo>
                    <a:pt x="42655" y="236655"/>
                  </a:lnTo>
                  <a:lnTo>
                    <a:pt x="57612" y="236655"/>
                  </a:lnTo>
                  <a:cubicBezTo>
                    <a:pt x="64156" y="236655"/>
                    <a:pt x="68830" y="235908"/>
                    <a:pt x="72008" y="233480"/>
                  </a:cubicBezTo>
                  <a:cubicBezTo>
                    <a:pt x="75187" y="231052"/>
                    <a:pt x="76870" y="228250"/>
                    <a:pt x="76870" y="223768"/>
                  </a:cubicBezTo>
                  <a:cubicBezTo>
                    <a:pt x="76870" y="218538"/>
                    <a:pt x="75187" y="214803"/>
                    <a:pt x="72008" y="212562"/>
                  </a:cubicBezTo>
                  <a:cubicBezTo>
                    <a:pt x="68830" y="210134"/>
                    <a:pt x="63782" y="209200"/>
                    <a:pt x="57052" y="209200"/>
                  </a:cubicBezTo>
                  <a:close/>
                  <a:moveTo>
                    <a:pt x="149810" y="206757"/>
                  </a:moveTo>
                  <a:lnTo>
                    <a:pt x="601358" y="206757"/>
                  </a:lnTo>
                  <a:lnTo>
                    <a:pt x="601358" y="288895"/>
                  </a:lnTo>
                  <a:lnTo>
                    <a:pt x="149810" y="288895"/>
                  </a:lnTo>
                  <a:close/>
                  <a:moveTo>
                    <a:pt x="15172" y="186787"/>
                  </a:moveTo>
                  <a:lnTo>
                    <a:pt x="57052" y="186787"/>
                  </a:lnTo>
                  <a:cubicBezTo>
                    <a:pt x="72195" y="186787"/>
                    <a:pt x="84161" y="189589"/>
                    <a:pt x="92574" y="195192"/>
                  </a:cubicBezTo>
                  <a:cubicBezTo>
                    <a:pt x="101175" y="200795"/>
                    <a:pt x="105288" y="209200"/>
                    <a:pt x="105288" y="220406"/>
                  </a:cubicBezTo>
                  <a:cubicBezTo>
                    <a:pt x="105288" y="226196"/>
                    <a:pt x="103979" y="231239"/>
                    <a:pt x="101175" y="235908"/>
                  </a:cubicBezTo>
                  <a:cubicBezTo>
                    <a:pt x="98557" y="240391"/>
                    <a:pt x="94257" y="243753"/>
                    <a:pt x="88461" y="245994"/>
                  </a:cubicBezTo>
                  <a:cubicBezTo>
                    <a:pt x="95753" y="247675"/>
                    <a:pt x="100988" y="251037"/>
                    <a:pt x="104353" y="255893"/>
                  </a:cubicBezTo>
                  <a:cubicBezTo>
                    <a:pt x="107905" y="260749"/>
                    <a:pt x="109588" y="266352"/>
                    <a:pt x="109588" y="272702"/>
                  </a:cubicBezTo>
                  <a:cubicBezTo>
                    <a:pt x="109588" y="284656"/>
                    <a:pt x="105475" y="293621"/>
                    <a:pt x="97622" y="299784"/>
                  </a:cubicBezTo>
                  <a:cubicBezTo>
                    <a:pt x="89583" y="305761"/>
                    <a:pt x="77991" y="308936"/>
                    <a:pt x="63034" y="308936"/>
                  </a:cubicBezTo>
                  <a:lnTo>
                    <a:pt x="15172" y="308936"/>
                  </a:lnTo>
                  <a:close/>
                  <a:moveTo>
                    <a:pt x="149810" y="39940"/>
                  </a:moveTo>
                  <a:lnTo>
                    <a:pt x="601358" y="39940"/>
                  </a:lnTo>
                  <a:lnTo>
                    <a:pt x="601358" y="122149"/>
                  </a:lnTo>
                  <a:lnTo>
                    <a:pt x="149810" y="122149"/>
                  </a:lnTo>
                  <a:close/>
                  <a:moveTo>
                    <a:pt x="54420" y="32498"/>
                  </a:moveTo>
                  <a:lnTo>
                    <a:pt x="41703" y="77324"/>
                  </a:lnTo>
                  <a:lnTo>
                    <a:pt x="67698" y="77324"/>
                  </a:lnTo>
                  <a:lnTo>
                    <a:pt x="54981" y="32498"/>
                  </a:lnTo>
                  <a:close/>
                  <a:moveTo>
                    <a:pt x="39459" y="0"/>
                  </a:moveTo>
                  <a:lnTo>
                    <a:pt x="69942" y="0"/>
                  </a:lnTo>
                  <a:lnTo>
                    <a:pt x="109588" y="122149"/>
                  </a:lnTo>
                  <a:lnTo>
                    <a:pt x="80975" y="122149"/>
                  </a:lnTo>
                  <a:lnTo>
                    <a:pt x="74056" y="97122"/>
                  </a:lnTo>
                  <a:lnTo>
                    <a:pt x="35532" y="97122"/>
                  </a:lnTo>
                  <a:lnTo>
                    <a:pt x="28613" y="122149"/>
                  </a:lnTo>
                  <a:lnTo>
                    <a:pt x="0" y="122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86425" y="5156313"/>
            <a:ext cx="819150" cy="819150"/>
            <a:chOff x="5686425" y="5156313"/>
            <a:chExt cx="819150" cy="819150"/>
          </a:xfrm>
        </p:grpSpPr>
        <p:sp>
          <p:nvSpPr>
            <p:cNvPr id="8" name="菱形 7"/>
            <p:cNvSpPr/>
            <p:nvPr/>
          </p:nvSpPr>
          <p:spPr>
            <a:xfrm>
              <a:off x="5686425" y="5156313"/>
              <a:ext cx="819150" cy="819150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rot="13439311">
              <a:off x="5910580" y="5344127"/>
              <a:ext cx="370840" cy="370840"/>
            </a:xfrm>
            <a:custGeom>
              <a:avLst/>
              <a:gdLst>
                <a:gd name="connsiteX0" fmla="*/ 0 w 370840"/>
                <a:gd name="connsiteY0" fmla="*/ 370840 h 370840"/>
                <a:gd name="connsiteX1" fmla="*/ 0 w 370840"/>
                <a:gd name="connsiteY1" fmla="*/ 0 h 370840"/>
                <a:gd name="connsiteX2" fmla="*/ 370840 w 370840"/>
                <a:gd name="connsiteY2" fmla="*/ 0 h 370840"/>
                <a:gd name="connsiteX3" fmla="*/ 297046 w 370840"/>
                <a:gd name="connsiteY3" fmla="*/ 73794 h 370840"/>
                <a:gd name="connsiteX4" fmla="*/ 71234 w 370840"/>
                <a:gd name="connsiteY4" fmla="*/ 73794 h 370840"/>
                <a:gd name="connsiteX5" fmla="*/ 71234 w 370840"/>
                <a:gd name="connsiteY5" fmla="*/ 299606 h 37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0840" h="370840">
                  <a:moveTo>
                    <a:pt x="0" y="370840"/>
                  </a:moveTo>
                  <a:lnTo>
                    <a:pt x="0" y="0"/>
                  </a:lnTo>
                  <a:lnTo>
                    <a:pt x="370840" y="0"/>
                  </a:lnTo>
                  <a:lnTo>
                    <a:pt x="297046" y="73794"/>
                  </a:lnTo>
                  <a:lnTo>
                    <a:pt x="71234" y="73794"/>
                  </a:lnTo>
                  <a:lnTo>
                    <a:pt x="71234" y="2996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93372" y="3952876"/>
            <a:ext cx="1701120" cy="198339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19406" y="3952876"/>
            <a:ext cx="1701120" cy="198339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45440" y="3952876"/>
            <a:ext cx="1701120" cy="198339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71474" y="3952876"/>
            <a:ext cx="1701120" cy="198339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097509" y="3952876"/>
            <a:ext cx="1701120" cy="198339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243777" y="2643188"/>
            <a:ext cx="7704292" cy="772800"/>
            <a:chOff x="2243777" y="2643188"/>
            <a:chExt cx="7704292" cy="772800"/>
          </a:xfrm>
        </p:grpSpPr>
        <p:cxnSp>
          <p:nvCxnSpPr>
            <p:cNvPr id="15" name="直接连接符 14"/>
            <p:cNvCxnSpPr>
              <a:stCxn id="2" idx="2"/>
            </p:cNvCxnSpPr>
            <p:nvPr/>
          </p:nvCxnSpPr>
          <p:spPr>
            <a:xfrm>
              <a:off x="6096000" y="2643188"/>
              <a:ext cx="0" cy="7728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43777" y="2989943"/>
              <a:ext cx="7704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169966" y="2994168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243932" y="2994168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022034" y="2994168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9948069" y="2994168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403725" y="1893888"/>
            <a:ext cx="3384550" cy="7493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文本框 6"/>
          <p:cNvSpPr txBox="1"/>
          <p:nvPr/>
        </p:nvSpPr>
        <p:spPr>
          <a:xfrm>
            <a:off x="1487488" y="4834921"/>
            <a:ext cx="1512888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请替换文字内容，添加相关标题，修改文字打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破传统素材网站单向沟通的服务模式</a:t>
            </a:r>
          </a:p>
        </p:txBody>
      </p:sp>
      <p:sp>
        <p:nvSpPr>
          <p:cNvPr id="25" name="文本框 7"/>
          <p:cNvSpPr txBox="1"/>
          <p:nvPr/>
        </p:nvSpPr>
        <p:spPr>
          <a:xfrm>
            <a:off x="5189311" y="2101801"/>
            <a:ext cx="181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您的文字输入</a:t>
            </a:r>
          </a:p>
        </p:txBody>
      </p:sp>
      <p:sp>
        <p:nvSpPr>
          <p:cNvPr id="26" name="文本框 6"/>
          <p:cNvSpPr txBox="1"/>
          <p:nvPr/>
        </p:nvSpPr>
        <p:spPr>
          <a:xfrm>
            <a:off x="3413522" y="4834921"/>
            <a:ext cx="1512888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请替换文字内容，添加相关标题，修改文字打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破传统素材网站单向沟通的服务模式</a:t>
            </a:r>
          </a:p>
        </p:txBody>
      </p:sp>
      <p:sp>
        <p:nvSpPr>
          <p:cNvPr id="27" name="文本框 6"/>
          <p:cNvSpPr txBox="1"/>
          <p:nvPr/>
        </p:nvSpPr>
        <p:spPr>
          <a:xfrm>
            <a:off x="5339556" y="4834921"/>
            <a:ext cx="1512888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请替换文字内容，添加相关标题，修改文字打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破传统素材网站单向沟通的服务模式</a:t>
            </a:r>
          </a:p>
        </p:txBody>
      </p:sp>
      <p:sp>
        <p:nvSpPr>
          <p:cNvPr id="28" name="文本框 6"/>
          <p:cNvSpPr txBox="1"/>
          <p:nvPr/>
        </p:nvSpPr>
        <p:spPr>
          <a:xfrm>
            <a:off x="7265590" y="4834921"/>
            <a:ext cx="1512888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请替换文字内容，添加相关标题，修改文字打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破传统素材网站单向沟通的服务模式</a:t>
            </a:r>
          </a:p>
        </p:txBody>
      </p:sp>
      <p:sp>
        <p:nvSpPr>
          <p:cNvPr id="29" name="文本框 6"/>
          <p:cNvSpPr txBox="1"/>
          <p:nvPr/>
        </p:nvSpPr>
        <p:spPr>
          <a:xfrm>
            <a:off x="9191333" y="4834921"/>
            <a:ext cx="1512888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请替换文字内容，添加相关标题，修改文字打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破传统素材网站单向沟通的服务模式</a:t>
            </a:r>
          </a:p>
        </p:txBody>
      </p:sp>
      <p:pic>
        <p:nvPicPr>
          <p:cNvPr id="36" name="图片占位符 3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1" b="21831"/>
          <a:stretch>
            <a:fillRect/>
          </a:stretch>
        </p:blipFill>
        <p:spPr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  <a:effectLst>
            <a:outerShdw blurRad="279400" dist="38100" dir="8100000" algn="tr" rotWithShape="0">
              <a:prstClr val="black">
                <a:alpha val="24000"/>
              </a:prstClr>
            </a:outerShdw>
          </a:effectLst>
        </p:spPr>
      </p:pic>
      <p:pic>
        <p:nvPicPr>
          <p:cNvPr id="40" name="图片占位符 39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r="12547"/>
          <a:stretch>
            <a:fillRect/>
          </a:stretch>
        </p:blipFill>
        <p:spPr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  <a:effectLst>
            <a:outerShdw blurRad="279400" dist="38100" dir="8100000" algn="tr" rotWithShape="0">
              <a:prstClr val="black">
                <a:alpha val="24000"/>
              </a:prstClr>
            </a:outerShdw>
          </a:effectLst>
        </p:spPr>
      </p:pic>
      <p:pic>
        <p:nvPicPr>
          <p:cNvPr id="42" name="图片占位符 41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3" b="12453"/>
          <a:stretch>
            <a:fillRect/>
          </a:stretch>
        </p:blipFill>
        <p:spPr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  <a:effectLst>
            <a:outerShdw blurRad="279400" dist="38100" dir="8100000" algn="tr" rotWithShape="0">
              <a:prstClr val="black">
                <a:alpha val="24000"/>
              </a:prstClr>
            </a:outerShdw>
          </a:effectLst>
        </p:spPr>
      </p:pic>
      <p:pic>
        <p:nvPicPr>
          <p:cNvPr id="44" name="图片占位符 43"/>
          <p:cNvPicPr>
            <a:picLocks noGrp="1" noChangeAspect="1"/>
          </p:cNvPicPr>
          <p:nvPr>
            <p:ph type="pic" sz="quarter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9" r="12529"/>
          <a:stretch>
            <a:fillRect/>
          </a:stretch>
        </p:blipFill>
        <p:spPr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  <a:effectLst>
            <a:outerShdw blurRad="279400" dist="38100" dir="8100000" algn="tr" rotWithShape="0">
              <a:prstClr val="black">
                <a:alpha val="24000"/>
              </a:prstClr>
            </a:outerShdw>
          </a:effectLst>
        </p:spPr>
      </p:pic>
      <p:grpSp>
        <p:nvGrpSpPr>
          <p:cNvPr id="45" name="组合 44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46" name="文本框 45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47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r="12547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" grpId="0" animBg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>
            <a:off x="4331269" y="2247900"/>
            <a:ext cx="3529462" cy="3527426"/>
          </a:xfrm>
          <a:custGeom>
            <a:avLst/>
            <a:gdLst>
              <a:gd name="connsiteX0" fmla="*/ 975803 w 3529462"/>
              <a:gd name="connsiteY0" fmla="*/ 372698 h 3527426"/>
              <a:gd name="connsiteX1" fmla="*/ 372699 w 3529462"/>
              <a:gd name="connsiteY1" fmla="*/ 975802 h 3527426"/>
              <a:gd name="connsiteX2" fmla="*/ 854256 w 3529462"/>
              <a:gd name="connsiteY2" fmla="*/ 1566653 h 3527426"/>
              <a:gd name="connsiteX3" fmla="*/ 960508 w 3529462"/>
              <a:gd name="connsiteY3" fmla="*/ 1577364 h 3527426"/>
              <a:gd name="connsiteX4" fmla="*/ 975803 w 3529462"/>
              <a:gd name="connsiteY4" fmla="*/ 1575822 h 3527426"/>
              <a:gd name="connsiteX5" fmla="*/ 975803 w 3529462"/>
              <a:gd name="connsiteY5" fmla="*/ 1578906 h 3527426"/>
              <a:gd name="connsiteX6" fmla="*/ 975803 w 3529462"/>
              <a:gd name="connsiteY6" fmla="*/ 1948520 h 3527426"/>
              <a:gd name="connsiteX7" fmla="*/ 975803 w 3529462"/>
              <a:gd name="connsiteY7" fmla="*/ 1951604 h 3527426"/>
              <a:gd name="connsiteX8" fmla="*/ 960506 w 3529462"/>
              <a:gd name="connsiteY8" fmla="*/ 1950062 h 3527426"/>
              <a:gd name="connsiteX9" fmla="*/ 854256 w 3529462"/>
              <a:gd name="connsiteY9" fmla="*/ 1960773 h 3527426"/>
              <a:gd name="connsiteX10" fmla="*/ 372699 w 3529462"/>
              <a:gd name="connsiteY10" fmla="*/ 2551624 h 3527426"/>
              <a:gd name="connsiteX11" fmla="*/ 975803 w 3529462"/>
              <a:gd name="connsiteY11" fmla="*/ 3154728 h 3527426"/>
              <a:gd name="connsiteX12" fmla="*/ 1566654 w 3529462"/>
              <a:gd name="connsiteY12" fmla="*/ 2673171 h 3527426"/>
              <a:gd name="connsiteX13" fmla="*/ 1578208 w 3529462"/>
              <a:gd name="connsiteY13" fmla="*/ 2558561 h 3527426"/>
              <a:gd name="connsiteX14" fmla="*/ 1577857 w 3529462"/>
              <a:gd name="connsiteY14" fmla="*/ 2551624 h 3527426"/>
              <a:gd name="connsiteX15" fmla="*/ 1578030 w 3529462"/>
              <a:gd name="connsiteY15" fmla="*/ 2548195 h 3527426"/>
              <a:gd name="connsiteX16" fmla="*/ 1578561 w 3529462"/>
              <a:gd name="connsiteY16" fmla="*/ 2548195 h 3527426"/>
              <a:gd name="connsiteX17" fmla="*/ 1950901 w 3529462"/>
              <a:gd name="connsiteY17" fmla="*/ 2548195 h 3527426"/>
              <a:gd name="connsiteX18" fmla="*/ 1951432 w 3529462"/>
              <a:gd name="connsiteY18" fmla="*/ 2548195 h 3527426"/>
              <a:gd name="connsiteX19" fmla="*/ 1951605 w 3529462"/>
              <a:gd name="connsiteY19" fmla="*/ 2551624 h 3527426"/>
              <a:gd name="connsiteX20" fmla="*/ 1951255 w 3529462"/>
              <a:gd name="connsiteY20" fmla="*/ 2558561 h 3527426"/>
              <a:gd name="connsiteX21" fmla="*/ 1962809 w 3529462"/>
              <a:gd name="connsiteY21" fmla="*/ 2673171 h 3527426"/>
              <a:gd name="connsiteX22" fmla="*/ 2553660 w 3529462"/>
              <a:gd name="connsiteY22" fmla="*/ 3154728 h 3527426"/>
              <a:gd name="connsiteX23" fmla="*/ 3156764 w 3529462"/>
              <a:gd name="connsiteY23" fmla="*/ 2551624 h 3527426"/>
              <a:gd name="connsiteX24" fmla="*/ 2675206 w 3529462"/>
              <a:gd name="connsiteY24" fmla="*/ 1960773 h 3527426"/>
              <a:gd name="connsiteX25" fmla="*/ 2574043 w 3529462"/>
              <a:gd name="connsiteY25" fmla="*/ 1950575 h 3527426"/>
              <a:gd name="connsiteX26" fmla="*/ 2553660 w 3529462"/>
              <a:gd name="connsiteY26" fmla="*/ 1951604 h 3527426"/>
              <a:gd name="connsiteX27" fmla="*/ 2553660 w 3529462"/>
              <a:gd name="connsiteY27" fmla="*/ 1948520 h 3527426"/>
              <a:gd name="connsiteX28" fmla="*/ 2553660 w 3529462"/>
              <a:gd name="connsiteY28" fmla="*/ 1578906 h 3527426"/>
              <a:gd name="connsiteX29" fmla="*/ 2553660 w 3529462"/>
              <a:gd name="connsiteY29" fmla="*/ 1575822 h 3527426"/>
              <a:gd name="connsiteX30" fmla="*/ 2574041 w 3529462"/>
              <a:gd name="connsiteY30" fmla="*/ 1576851 h 3527426"/>
              <a:gd name="connsiteX31" fmla="*/ 2675206 w 3529462"/>
              <a:gd name="connsiteY31" fmla="*/ 1566653 h 3527426"/>
              <a:gd name="connsiteX32" fmla="*/ 3156764 w 3529462"/>
              <a:gd name="connsiteY32" fmla="*/ 975802 h 3527426"/>
              <a:gd name="connsiteX33" fmla="*/ 2553660 w 3529462"/>
              <a:gd name="connsiteY33" fmla="*/ 372698 h 3527426"/>
              <a:gd name="connsiteX34" fmla="*/ 1962809 w 3529462"/>
              <a:gd name="connsiteY34" fmla="*/ 854256 h 3527426"/>
              <a:gd name="connsiteX35" fmla="*/ 1951255 w 3529462"/>
              <a:gd name="connsiteY35" fmla="*/ 968866 h 3527426"/>
              <a:gd name="connsiteX36" fmla="*/ 1951605 w 3529462"/>
              <a:gd name="connsiteY36" fmla="*/ 975802 h 3527426"/>
              <a:gd name="connsiteX37" fmla="*/ 1951432 w 3529462"/>
              <a:gd name="connsiteY37" fmla="*/ 979231 h 3527426"/>
              <a:gd name="connsiteX38" fmla="*/ 1950901 w 3529462"/>
              <a:gd name="connsiteY38" fmla="*/ 979231 h 3527426"/>
              <a:gd name="connsiteX39" fmla="*/ 1578561 w 3529462"/>
              <a:gd name="connsiteY39" fmla="*/ 979231 h 3527426"/>
              <a:gd name="connsiteX40" fmla="*/ 1578030 w 3529462"/>
              <a:gd name="connsiteY40" fmla="*/ 979231 h 3527426"/>
              <a:gd name="connsiteX41" fmla="*/ 1577857 w 3529462"/>
              <a:gd name="connsiteY41" fmla="*/ 975802 h 3527426"/>
              <a:gd name="connsiteX42" fmla="*/ 1578208 w 3529462"/>
              <a:gd name="connsiteY42" fmla="*/ 968866 h 3527426"/>
              <a:gd name="connsiteX43" fmla="*/ 1566654 w 3529462"/>
              <a:gd name="connsiteY43" fmla="*/ 854256 h 3527426"/>
              <a:gd name="connsiteX44" fmla="*/ 975803 w 3529462"/>
              <a:gd name="connsiteY44" fmla="*/ 372698 h 3527426"/>
              <a:gd name="connsiteX45" fmla="*/ 975803 w 3529462"/>
              <a:gd name="connsiteY45" fmla="*/ 0 h 3527426"/>
              <a:gd name="connsiteX46" fmla="*/ 1665799 w 3529462"/>
              <a:gd name="connsiteY46" fmla="*/ 285806 h 3527426"/>
              <a:gd name="connsiteX47" fmla="*/ 1764731 w 3529462"/>
              <a:gd name="connsiteY47" fmla="*/ 405712 h 3527426"/>
              <a:gd name="connsiteX48" fmla="*/ 1863663 w 3529462"/>
              <a:gd name="connsiteY48" fmla="*/ 285806 h 3527426"/>
              <a:gd name="connsiteX49" fmla="*/ 2553660 w 3529462"/>
              <a:gd name="connsiteY49" fmla="*/ 0 h 3527426"/>
              <a:gd name="connsiteX50" fmla="*/ 3529462 w 3529462"/>
              <a:gd name="connsiteY50" fmla="*/ 975802 h 3527426"/>
              <a:gd name="connsiteX51" fmla="*/ 3243656 w 3529462"/>
              <a:gd name="connsiteY51" fmla="*/ 1665798 h 3527426"/>
              <a:gd name="connsiteX52" fmla="*/ 3124983 w 3529462"/>
              <a:gd name="connsiteY52" fmla="*/ 1763713 h 3527426"/>
              <a:gd name="connsiteX53" fmla="*/ 3243656 w 3529462"/>
              <a:gd name="connsiteY53" fmla="*/ 1861628 h 3527426"/>
              <a:gd name="connsiteX54" fmla="*/ 3529462 w 3529462"/>
              <a:gd name="connsiteY54" fmla="*/ 2551624 h 3527426"/>
              <a:gd name="connsiteX55" fmla="*/ 2553660 w 3529462"/>
              <a:gd name="connsiteY55" fmla="*/ 3527426 h 3527426"/>
              <a:gd name="connsiteX56" fmla="*/ 1863663 w 3529462"/>
              <a:gd name="connsiteY56" fmla="*/ 3241620 h 3527426"/>
              <a:gd name="connsiteX57" fmla="*/ 1764731 w 3529462"/>
              <a:gd name="connsiteY57" fmla="*/ 3121714 h 3527426"/>
              <a:gd name="connsiteX58" fmla="*/ 1665799 w 3529462"/>
              <a:gd name="connsiteY58" fmla="*/ 3241620 h 3527426"/>
              <a:gd name="connsiteX59" fmla="*/ 975803 w 3529462"/>
              <a:gd name="connsiteY59" fmla="*/ 3527426 h 3527426"/>
              <a:gd name="connsiteX60" fmla="*/ 0 w 3529462"/>
              <a:gd name="connsiteY60" fmla="*/ 2551624 h 3527426"/>
              <a:gd name="connsiteX61" fmla="*/ 285806 w 3529462"/>
              <a:gd name="connsiteY61" fmla="*/ 1861628 h 3527426"/>
              <a:gd name="connsiteX62" fmla="*/ 404480 w 3529462"/>
              <a:gd name="connsiteY62" fmla="*/ 1763713 h 3527426"/>
              <a:gd name="connsiteX63" fmla="*/ 285806 w 3529462"/>
              <a:gd name="connsiteY63" fmla="*/ 1665798 h 3527426"/>
              <a:gd name="connsiteX64" fmla="*/ 0 w 3529462"/>
              <a:gd name="connsiteY64" fmla="*/ 975802 h 3527426"/>
              <a:gd name="connsiteX65" fmla="*/ 975803 w 3529462"/>
              <a:gd name="connsiteY65" fmla="*/ 0 h 352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529462" h="3527426">
                <a:moveTo>
                  <a:pt x="975803" y="372698"/>
                </a:moveTo>
                <a:cubicBezTo>
                  <a:pt x="642718" y="372698"/>
                  <a:pt x="372699" y="642717"/>
                  <a:pt x="372699" y="975802"/>
                </a:cubicBezTo>
                <a:cubicBezTo>
                  <a:pt x="372699" y="1267252"/>
                  <a:pt x="579432" y="1510416"/>
                  <a:pt x="854256" y="1566653"/>
                </a:cubicBezTo>
                <a:lnTo>
                  <a:pt x="960508" y="1577364"/>
                </a:lnTo>
                <a:lnTo>
                  <a:pt x="975803" y="1575822"/>
                </a:lnTo>
                <a:lnTo>
                  <a:pt x="975803" y="1578906"/>
                </a:lnTo>
                <a:lnTo>
                  <a:pt x="975803" y="1948520"/>
                </a:lnTo>
                <a:lnTo>
                  <a:pt x="975803" y="1951604"/>
                </a:lnTo>
                <a:lnTo>
                  <a:pt x="960506" y="1950062"/>
                </a:lnTo>
                <a:lnTo>
                  <a:pt x="854256" y="1960773"/>
                </a:lnTo>
                <a:cubicBezTo>
                  <a:pt x="579432" y="2017010"/>
                  <a:pt x="372699" y="2260175"/>
                  <a:pt x="372699" y="2551624"/>
                </a:cubicBezTo>
                <a:cubicBezTo>
                  <a:pt x="372699" y="2884709"/>
                  <a:pt x="642718" y="3154728"/>
                  <a:pt x="975803" y="3154728"/>
                </a:cubicBezTo>
                <a:cubicBezTo>
                  <a:pt x="1267252" y="3154728"/>
                  <a:pt x="1510417" y="2947995"/>
                  <a:pt x="1566654" y="2673171"/>
                </a:cubicBezTo>
                <a:lnTo>
                  <a:pt x="1578208" y="2558561"/>
                </a:lnTo>
                <a:lnTo>
                  <a:pt x="1577857" y="2551624"/>
                </a:lnTo>
                <a:lnTo>
                  <a:pt x="1578030" y="2548195"/>
                </a:lnTo>
                <a:lnTo>
                  <a:pt x="1578561" y="2548195"/>
                </a:lnTo>
                <a:lnTo>
                  <a:pt x="1950901" y="2548195"/>
                </a:lnTo>
                <a:lnTo>
                  <a:pt x="1951432" y="2548195"/>
                </a:lnTo>
                <a:lnTo>
                  <a:pt x="1951605" y="2551624"/>
                </a:lnTo>
                <a:lnTo>
                  <a:pt x="1951255" y="2558561"/>
                </a:lnTo>
                <a:lnTo>
                  <a:pt x="1962809" y="2673171"/>
                </a:lnTo>
                <a:cubicBezTo>
                  <a:pt x="2019046" y="2947995"/>
                  <a:pt x="2262210" y="3154728"/>
                  <a:pt x="2553660" y="3154728"/>
                </a:cubicBezTo>
                <a:cubicBezTo>
                  <a:pt x="2886745" y="3154728"/>
                  <a:pt x="3156764" y="2884709"/>
                  <a:pt x="3156764" y="2551624"/>
                </a:cubicBezTo>
                <a:cubicBezTo>
                  <a:pt x="3156764" y="2260175"/>
                  <a:pt x="2950030" y="2017010"/>
                  <a:pt x="2675206" y="1960773"/>
                </a:cubicBezTo>
                <a:lnTo>
                  <a:pt x="2574043" y="1950575"/>
                </a:lnTo>
                <a:lnTo>
                  <a:pt x="2553660" y="1951604"/>
                </a:lnTo>
                <a:lnTo>
                  <a:pt x="2553660" y="1948520"/>
                </a:lnTo>
                <a:lnTo>
                  <a:pt x="2553660" y="1578906"/>
                </a:lnTo>
                <a:lnTo>
                  <a:pt x="2553660" y="1575822"/>
                </a:lnTo>
                <a:lnTo>
                  <a:pt x="2574041" y="1576851"/>
                </a:lnTo>
                <a:lnTo>
                  <a:pt x="2675206" y="1566653"/>
                </a:lnTo>
                <a:cubicBezTo>
                  <a:pt x="2950030" y="1510416"/>
                  <a:pt x="3156764" y="1267252"/>
                  <a:pt x="3156764" y="975802"/>
                </a:cubicBezTo>
                <a:cubicBezTo>
                  <a:pt x="3156764" y="642717"/>
                  <a:pt x="2886745" y="372698"/>
                  <a:pt x="2553660" y="372698"/>
                </a:cubicBezTo>
                <a:cubicBezTo>
                  <a:pt x="2262210" y="372698"/>
                  <a:pt x="2019046" y="579432"/>
                  <a:pt x="1962809" y="854256"/>
                </a:cubicBezTo>
                <a:lnTo>
                  <a:pt x="1951255" y="968866"/>
                </a:lnTo>
                <a:lnTo>
                  <a:pt x="1951605" y="975802"/>
                </a:lnTo>
                <a:lnTo>
                  <a:pt x="1951432" y="979231"/>
                </a:lnTo>
                <a:lnTo>
                  <a:pt x="1950901" y="979231"/>
                </a:lnTo>
                <a:lnTo>
                  <a:pt x="1578561" y="979231"/>
                </a:lnTo>
                <a:lnTo>
                  <a:pt x="1578030" y="979231"/>
                </a:lnTo>
                <a:lnTo>
                  <a:pt x="1577857" y="975802"/>
                </a:lnTo>
                <a:lnTo>
                  <a:pt x="1578208" y="968866"/>
                </a:lnTo>
                <a:lnTo>
                  <a:pt x="1566654" y="854256"/>
                </a:lnTo>
                <a:cubicBezTo>
                  <a:pt x="1510417" y="579432"/>
                  <a:pt x="1267252" y="372698"/>
                  <a:pt x="975803" y="372698"/>
                </a:cubicBezTo>
                <a:close/>
                <a:moveTo>
                  <a:pt x="975803" y="0"/>
                </a:moveTo>
                <a:cubicBezTo>
                  <a:pt x="1245263" y="0"/>
                  <a:pt x="1489214" y="109221"/>
                  <a:pt x="1665799" y="285806"/>
                </a:cubicBezTo>
                <a:lnTo>
                  <a:pt x="1764731" y="405712"/>
                </a:lnTo>
                <a:lnTo>
                  <a:pt x="1863663" y="285806"/>
                </a:lnTo>
                <a:cubicBezTo>
                  <a:pt x="2040249" y="109221"/>
                  <a:pt x="2284199" y="0"/>
                  <a:pt x="2553660" y="0"/>
                </a:cubicBezTo>
                <a:cubicBezTo>
                  <a:pt x="3092581" y="0"/>
                  <a:pt x="3529462" y="436882"/>
                  <a:pt x="3529462" y="975802"/>
                </a:cubicBezTo>
                <a:cubicBezTo>
                  <a:pt x="3529462" y="1245262"/>
                  <a:pt x="3420242" y="1489213"/>
                  <a:pt x="3243656" y="1665798"/>
                </a:cubicBezTo>
                <a:lnTo>
                  <a:pt x="3124983" y="1763713"/>
                </a:lnTo>
                <a:lnTo>
                  <a:pt x="3243656" y="1861628"/>
                </a:lnTo>
                <a:cubicBezTo>
                  <a:pt x="3420242" y="2038214"/>
                  <a:pt x="3529462" y="2282164"/>
                  <a:pt x="3529462" y="2551624"/>
                </a:cubicBezTo>
                <a:cubicBezTo>
                  <a:pt x="3529462" y="3090545"/>
                  <a:pt x="3092581" y="3527426"/>
                  <a:pt x="2553660" y="3527426"/>
                </a:cubicBezTo>
                <a:cubicBezTo>
                  <a:pt x="2284199" y="3527426"/>
                  <a:pt x="2040249" y="3418206"/>
                  <a:pt x="1863663" y="3241620"/>
                </a:cubicBezTo>
                <a:lnTo>
                  <a:pt x="1764731" y="3121714"/>
                </a:lnTo>
                <a:lnTo>
                  <a:pt x="1665799" y="3241620"/>
                </a:lnTo>
                <a:cubicBezTo>
                  <a:pt x="1489214" y="3418206"/>
                  <a:pt x="1245263" y="3527426"/>
                  <a:pt x="975803" y="3527426"/>
                </a:cubicBezTo>
                <a:cubicBezTo>
                  <a:pt x="436882" y="3527426"/>
                  <a:pt x="0" y="3090545"/>
                  <a:pt x="0" y="2551624"/>
                </a:cubicBezTo>
                <a:cubicBezTo>
                  <a:pt x="0" y="2282164"/>
                  <a:pt x="109221" y="2038214"/>
                  <a:pt x="285806" y="1861628"/>
                </a:cubicBezTo>
                <a:lnTo>
                  <a:pt x="404480" y="1763713"/>
                </a:lnTo>
                <a:lnTo>
                  <a:pt x="285806" y="1665798"/>
                </a:lnTo>
                <a:cubicBezTo>
                  <a:pt x="109221" y="1489213"/>
                  <a:pt x="0" y="1245262"/>
                  <a:pt x="0" y="975802"/>
                </a:cubicBezTo>
                <a:cubicBezTo>
                  <a:pt x="0" y="436882"/>
                  <a:pt x="436882" y="0"/>
                  <a:pt x="97580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894237" y="2810867"/>
            <a:ext cx="825671" cy="82567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72094" y="2810867"/>
            <a:ext cx="825671" cy="82567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72094" y="4386689"/>
            <a:ext cx="825671" cy="82567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894237" y="4386689"/>
            <a:ext cx="825671" cy="82567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122968" y="2135197"/>
            <a:ext cx="2411081" cy="1043884"/>
            <a:chOff x="6818242" y="1725490"/>
            <a:chExt cx="2411081" cy="1043884"/>
          </a:xfrm>
        </p:grpSpPr>
        <p:sp>
          <p:nvSpPr>
            <p:cNvPr id="15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16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122968" y="4750055"/>
            <a:ext cx="2411081" cy="1043884"/>
            <a:chOff x="6818242" y="1725490"/>
            <a:chExt cx="2411081" cy="1043884"/>
          </a:xfrm>
        </p:grpSpPr>
        <p:sp>
          <p:nvSpPr>
            <p:cNvPr id="18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19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58951" y="2135197"/>
            <a:ext cx="2411081" cy="1043884"/>
            <a:chOff x="6818242" y="1725490"/>
            <a:chExt cx="2411081" cy="1043884"/>
          </a:xfrm>
        </p:grpSpPr>
        <p:sp>
          <p:nvSpPr>
            <p:cNvPr id="21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22" name="文本框 7"/>
            <p:cNvSpPr txBox="1"/>
            <p:nvPr/>
          </p:nvSpPr>
          <p:spPr>
            <a:xfrm>
              <a:off x="7415944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58951" y="4750055"/>
            <a:ext cx="2411081" cy="1043884"/>
            <a:chOff x="6818242" y="1725490"/>
            <a:chExt cx="2411081" cy="1043884"/>
          </a:xfrm>
        </p:grpSpPr>
        <p:sp>
          <p:nvSpPr>
            <p:cNvPr id="24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25" name="文本框 7"/>
            <p:cNvSpPr txBox="1"/>
            <p:nvPr/>
          </p:nvSpPr>
          <p:spPr>
            <a:xfrm>
              <a:off x="7415944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sp>
        <p:nvSpPr>
          <p:cNvPr id="32" name="椭圆 27"/>
          <p:cNvSpPr/>
          <p:nvPr/>
        </p:nvSpPr>
        <p:spPr>
          <a:xfrm>
            <a:off x="5102795" y="3019668"/>
            <a:ext cx="408554" cy="408069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382" h="605663">
                <a:moveTo>
                  <a:pt x="303279" y="208701"/>
                </a:moveTo>
                <a:cubicBezTo>
                  <a:pt x="252219" y="208701"/>
                  <a:pt x="210907" y="250140"/>
                  <a:pt x="210907" y="300943"/>
                </a:cubicBezTo>
                <a:cubicBezTo>
                  <a:pt x="210907" y="351838"/>
                  <a:pt x="252405" y="393092"/>
                  <a:pt x="303279" y="393092"/>
                </a:cubicBezTo>
                <a:cubicBezTo>
                  <a:pt x="354153" y="393092"/>
                  <a:pt x="395558" y="351746"/>
                  <a:pt x="395558" y="300943"/>
                </a:cubicBezTo>
                <a:cubicBezTo>
                  <a:pt x="395558" y="249955"/>
                  <a:pt x="354246" y="208701"/>
                  <a:pt x="303279" y="208701"/>
                </a:cubicBezTo>
                <a:close/>
                <a:moveTo>
                  <a:pt x="303279" y="158176"/>
                </a:moveTo>
                <a:cubicBezTo>
                  <a:pt x="382097" y="158176"/>
                  <a:pt x="446339" y="222143"/>
                  <a:pt x="446339" y="301036"/>
                </a:cubicBezTo>
                <a:cubicBezTo>
                  <a:pt x="446339" y="379928"/>
                  <a:pt x="382190" y="443895"/>
                  <a:pt x="303279" y="443895"/>
                </a:cubicBezTo>
                <a:cubicBezTo>
                  <a:pt x="224276" y="443895"/>
                  <a:pt x="160126" y="379743"/>
                  <a:pt x="160126" y="301036"/>
                </a:cubicBezTo>
                <a:cubicBezTo>
                  <a:pt x="160126" y="222143"/>
                  <a:pt x="224369" y="158176"/>
                  <a:pt x="303279" y="158176"/>
                </a:cubicBezTo>
                <a:close/>
                <a:moveTo>
                  <a:pt x="303301" y="60649"/>
                </a:moveTo>
                <a:lnTo>
                  <a:pt x="240162" y="123685"/>
                </a:lnTo>
                <a:cubicBezTo>
                  <a:pt x="234962" y="128876"/>
                  <a:pt x="228463" y="131472"/>
                  <a:pt x="222056" y="131472"/>
                </a:cubicBezTo>
                <a:lnTo>
                  <a:pt x="131711" y="131472"/>
                </a:lnTo>
                <a:lnTo>
                  <a:pt x="131711" y="221669"/>
                </a:lnTo>
                <a:cubicBezTo>
                  <a:pt x="131711" y="228066"/>
                  <a:pt x="129111" y="234555"/>
                  <a:pt x="123911" y="239746"/>
                </a:cubicBezTo>
                <a:lnTo>
                  <a:pt x="60586" y="302875"/>
                </a:lnTo>
                <a:lnTo>
                  <a:pt x="123725" y="365911"/>
                </a:lnTo>
                <a:cubicBezTo>
                  <a:pt x="128925" y="371102"/>
                  <a:pt x="131525" y="377498"/>
                  <a:pt x="131525" y="383987"/>
                </a:cubicBezTo>
                <a:lnTo>
                  <a:pt x="131525" y="474184"/>
                </a:lnTo>
                <a:lnTo>
                  <a:pt x="221963" y="474184"/>
                </a:lnTo>
                <a:cubicBezTo>
                  <a:pt x="228370" y="474184"/>
                  <a:pt x="234777" y="476780"/>
                  <a:pt x="239976" y="481971"/>
                </a:cubicBezTo>
                <a:lnTo>
                  <a:pt x="303301" y="545100"/>
                </a:lnTo>
                <a:lnTo>
                  <a:pt x="366441" y="482064"/>
                </a:lnTo>
                <a:cubicBezTo>
                  <a:pt x="371641" y="476872"/>
                  <a:pt x="378047" y="474277"/>
                  <a:pt x="384454" y="474277"/>
                </a:cubicBezTo>
                <a:lnTo>
                  <a:pt x="474892" y="474277"/>
                </a:lnTo>
                <a:lnTo>
                  <a:pt x="474892" y="384080"/>
                </a:lnTo>
                <a:cubicBezTo>
                  <a:pt x="474892" y="377683"/>
                  <a:pt x="477492" y="371194"/>
                  <a:pt x="482692" y="366003"/>
                </a:cubicBezTo>
                <a:lnTo>
                  <a:pt x="545924" y="302875"/>
                </a:lnTo>
                <a:lnTo>
                  <a:pt x="482784" y="239839"/>
                </a:lnTo>
                <a:cubicBezTo>
                  <a:pt x="477585" y="234647"/>
                  <a:pt x="474985" y="228251"/>
                  <a:pt x="474985" y="221762"/>
                </a:cubicBezTo>
                <a:lnTo>
                  <a:pt x="474985" y="131565"/>
                </a:lnTo>
                <a:lnTo>
                  <a:pt x="384640" y="131565"/>
                </a:lnTo>
                <a:cubicBezTo>
                  <a:pt x="378140" y="131565"/>
                  <a:pt x="371733" y="128969"/>
                  <a:pt x="366534" y="123778"/>
                </a:cubicBezTo>
                <a:close/>
                <a:moveTo>
                  <a:pt x="303290" y="0"/>
                </a:moveTo>
                <a:cubicBezTo>
                  <a:pt x="309755" y="0"/>
                  <a:pt x="316208" y="2573"/>
                  <a:pt x="321315" y="7718"/>
                </a:cubicBezTo>
                <a:lnTo>
                  <a:pt x="394854" y="81136"/>
                </a:lnTo>
                <a:lnTo>
                  <a:pt x="499405" y="81136"/>
                </a:lnTo>
                <a:cubicBezTo>
                  <a:pt x="513611" y="81136"/>
                  <a:pt x="525218" y="92723"/>
                  <a:pt x="525218" y="106999"/>
                </a:cubicBezTo>
                <a:lnTo>
                  <a:pt x="525218" y="211380"/>
                </a:lnTo>
                <a:lnTo>
                  <a:pt x="598757" y="284798"/>
                </a:lnTo>
                <a:cubicBezTo>
                  <a:pt x="608785" y="294810"/>
                  <a:pt x="609063" y="310754"/>
                  <a:pt x="598757" y="320951"/>
                </a:cubicBezTo>
                <a:lnTo>
                  <a:pt x="525218" y="394369"/>
                </a:lnTo>
                <a:lnTo>
                  <a:pt x="525218" y="498657"/>
                </a:lnTo>
                <a:cubicBezTo>
                  <a:pt x="525218" y="512840"/>
                  <a:pt x="513611" y="524520"/>
                  <a:pt x="499405" y="524520"/>
                </a:cubicBezTo>
                <a:lnTo>
                  <a:pt x="394854" y="524520"/>
                </a:lnTo>
                <a:lnTo>
                  <a:pt x="321315" y="597939"/>
                </a:lnTo>
                <a:cubicBezTo>
                  <a:pt x="310358" y="608877"/>
                  <a:pt x="294852" y="607579"/>
                  <a:pt x="285195" y="597939"/>
                </a:cubicBezTo>
                <a:lnTo>
                  <a:pt x="211656" y="524520"/>
                </a:lnTo>
                <a:lnTo>
                  <a:pt x="107198" y="524520"/>
                </a:lnTo>
                <a:cubicBezTo>
                  <a:pt x="92898" y="524520"/>
                  <a:pt x="81292" y="512840"/>
                  <a:pt x="81292" y="498657"/>
                </a:cubicBezTo>
                <a:lnTo>
                  <a:pt x="81292" y="394369"/>
                </a:lnTo>
                <a:lnTo>
                  <a:pt x="7660" y="320951"/>
                </a:lnTo>
                <a:cubicBezTo>
                  <a:pt x="-2368" y="310939"/>
                  <a:pt x="-2739" y="295180"/>
                  <a:pt x="7660" y="284798"/>
                </a:cubicBezTo>
                <a:lnTo>
                  <a:pt x="81199" y="211380"/>
                </a:lnTo>
                <a:lnTo>
                  <a:pt x="81199" y="107092"/>
                </a:lnTo>
                <a:cubicBezTo>
                  <a:pt x="81199" y="92909"/>
                  <a:pt x="92806" y="81229"/>
                  <a:pt x="107012" y="81229"/>
                </a:cubicBezTo>
                <a:lnTo>
                  <a:pt x="211656" y="81229"/>
                </a:lnTo>
                <a:lnTo>
                  <a:pt x="285195" y="7718"/>
                </a:lnTo>
                <a:cubicBezTo>
                  <a:pt x="290349" y="2573"/>
                  <a:pt x="296825" y="0"/>
                  <a:pt x="3032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28"/>
          <p:cNvSpPr/>
          <p:nvPr/>
        </p:nvSpPr>
        <p:spPr>
          <a:xfrm>
            <a:off x="6680652" y="3077599"/>
            <a:ext cx="408554" cy="292207"/>
          </a:xfrm>
          <a:custGeom>
            <a:avLst/>
            <a:gdLst>
              <a:gd name="connsiteX0" fmla="*/ 392255 w 606573"/>
              <a:gd name="connsiteY0" fmla="*/ 160452 h 433836"/>
              <a:gd name="connsiteX1" fmla="*/ 407034 w 606573"/>
              <a:gd name="connsiteY1" fmla="*/ 166594 h 433836"/>
              <a:gd name="connsiteX2" fmla="*/ 407034 w 606573"/>
              <a:gd name="connsiteY2" fmla="*/ 196109 h 433836"/>
              <a:gd name="connsiteX3" fmla="*/ 277772 w 606573"/>
              <a:gd name="connsiteY3" fmla="*/ 325177 h 433836"/>
              <a:gd name="connsiteX4" fmla="*/ 262992 w 606573"/>
              <a:gd name="connsiteY4" fmla="*/ 331319 h 433836"/>
              <a:gd name="connsiteX5" fmla="*/ 248138 w 606573"/>
              <a:gd name="connsiteY5" fmla="*/ 325177 h 433836"/>
              <a:gd name="connsiteX6" fmla="*/ 189096 w 606573"/>
              <a:gd name="connsiteY6" fmla="*/ 266223 h 433836"/>
              <a:gd name="connsiteX7" fmla="*/ 189096 w 606573"/>
              <a:gd name="connsiteY7" fmla="*/ 236709 h 433836"/>
              <a:gd name="connsiteX8" fmla="*/ 203950 w 606573"/>
              <a:gd name="connsiteY8" fmla="*/ 230567 h 433836"/>
              <a:gd name="connsiteX9" fmla="*/ 218729 w 606573"/>
              <a:gd name="connsiteY9" fmla="*/ 236709 h 433836"/>
              <a:gd name="connsiteX10" fmla="*/ 262992 w 606573"/>
              <a:gd name="connsiteY10" fmla="*/ 280905 h 433836"/>
              <a:gd name="connsiteX11" fmla="*/ 377476 w 606573"/>
              <a:gd name="connsiteY11" fmla="*/ 166594 h 433836"/>
              <a:gd name="connsiteX12" fmla="*/ 392255 w 606573"/>
              <a:gd name="connsiteY12" fmla="*/ 160452 h 433836"/>
              <a:gd name="connsiteX13" fmla="*/ 392252 w 606573"/>
              <a:gd name="connsiteY13" fmla="*/ 159881 h 433836"/>
              <a:gd name="connsiteX14" fmla="*/ 377121 w 606573"/>
              <a:gd name="connsiteY14" fmla="*/ 166174 h 433836"/>
              <a:gd name="connsiteX15" fmla="*/ 262983 w 606573"/>
              <a:gd name="connsiteY15" fmla="*/ 280111 h 433836"/>
              <a:gd name="connsiteX16" fmla="*/ 219084 w 606573"/>
              <a:gd name="connsiteY16" fmla="*/ 236289 h 433836"/>
              <a:gd name="connsiteX17" fmla="*/ 188767 w 606573"/>
              <a:gd name="connsiteY17" fmla="*/ 236289 h 433836"/>
              <a:gd name="connsiteX18" fmla="*/ 188767 w 606573"/>
              <a:gd name="connsiteY18" fmla="*/ 266552 h 433836"/>
              <a:gd name="connsiteX19" fmla="*/ 247825 w 606573"/>
              <a:gd name="connsiteY19" fmla="*/ 325506 h 433836"/>
              <a:gd name="connsiteX20" fmla="*/ 262983 w 606573"/>
              <a:gd name="connsiteY20" fmla="*/ 331798 h 433836"/>
              <a:gd name="connsiteX21" fmla="*/ 278141 w 606573"/>
              <a:gd name="connsiteY21" fmla="*/ 325506 h 433836"/>
              <a:gd name="connsiteX22" fmla="*/ 407438 w 606573"/>
              <a:gd name="connsiteY22" fmla="*/ 196437 h 433836"/>
              <a:gd name="connsiteX23" fmla="*/ 407438 w 606573"/>
              <a:gd name="connsiteY23" fmla="*/ 166174 h 433836"/>
              <a:gd name="connsiteX24" fmla="*/ 392252 w 606573"/>
              <a:gd name="connsiteY24" fmla="*/ 159881 h 433836"/>
              <a:gd name="connsiteX25" fmla="*/ 392255 w 606573"/>
              <a:gd name="connsiteY25" fmla="*/ 159478 h 433836"/>
              <a:gd name="connsiteX26" fmla="*/ 407785 w 606573"/>
              <a:gd name="connsiteY26" fmla="*/ 165845 h 433836"/>
              <a:gd name="connsiteX27" fmla="*/ 407785 w 606573"/>
              <a:gd name="connsiteY27" fmla="*/ 196858 h 433836"/>
              <a:gd name="connsiteX28" fmla="*/ 278447 w 606573"/>
              <a:gd name="connsiteY28" fmla="*/ 325926 h 433836"/>
              <a:gd name="connsiteX29" fmla="*/ 262992 w 606573"/>
              <a:gd name="connsiteY29" fmla="*/ 332293 h 433836"/>
              <a:gd name="connsiteX30" fmla="*/ 247463 w 606573"/>
              <a:gd name="connsiteY30" fmla="*/ 325926 h 433836"/>
              <a:gd name="connsiteX31" fmla="*/ 188420 w 606573"/>
              <a:gd name="connsiteY31" fmla="*/ 266972 h 433836"/>
              <a:gd name="connsiteX32" fmla="*/ 188420 w 606573"/>
              <a:gd name="connsiteY32" fmla="*/ 235960 h 433836"/>
              <a:gd name="connsiteX33" fmla="*/ 203950 w 606573"/>
              <a:gd name="connsiteY33" fmla="*/ 229593 h 433836"/>
              <a:gd name="connsiteX34" fmla="*/ 219405 w 606573"/>
              <a:gd name="connsiteY34" fmla="*/ 235960 h 433836"/>
              <a:gd name="connsiteX35" fmla="*/ 262992 w 606573"/>
              <a:gd name="connsiteY35" fmla="*/ 279482 h 433836"/>
              <a:gd name="connsiteX36" fmla="*/ 376725 w 606573"/>
              <a:gd name="connsiteY36" fmla="*/ 165845 h 433836"/>
              <a:gd name="connsiteX37" fmla="*/ 392255 w 606573"/>
              <a:gd name="connsiteY37" fmla="*/ 159478 h 433836"/>
              <a:gd name="connsiteX38" fmla="*/ 368791 w 606573"/>
              <a:gd name="connsiteY38" fmla="*/ 43743 h 433836"/>
              <a:gd name="connsiteX39" fmla="*/ 271547 w 606573"/>
              <a:gd name="connsiteY39" fmla="*/ 96250 h 433836"/>
              <a:gd name="connsiteX40" fmla="*/ 258567 w 606573"/>
              <a:gd name="connsiteY40" fmla="*/ 103216 h 433836"/>
              <a:gd name="connsiteX41" fmla="*/ 249713 w 606573"/>
              <a:gd name="connsiteY41" fmla="*/ 100519 h 433836"/>
              <a:gd name="connsiteX42" fmla="*/ 199740 w 606573"/>
              <a:gd name="connsiteY42" fmla="*/ 84640 h 433836"/>
              <a:gd name="connsiteX43" fmla="*/ 196889 w 606573"/>
              <a:gd name="connsiteY43" fmla="*/ 84640 h 433836"/>
              <a:gd name="connsiteX44" fmla="*/ 129734 w 606573"/>
              <a:gd name="connsiteY44" fmla="*/ 112354 h 433836"/>
              <a:gd name="connsiteX45" fmla="*/ 101146 w 606573"/>
              <a:gd name="connsiteY45" fmla="*/ 179242 h 433836"/>
              <a:gd name="connsiteX46" fmla="*/ 102647 w 606573"/>
              <a:gd name="connsiteY46" fmla="*/ 196994 h 433836"/>
              <a:gd name="connsiteX47" fmla="*/ 94318 w 606573"/>
              <a:gd name="connsiteY47" fmla="*/ 213622 h 433836"/>
              <a:gd name="connsiteX48" fmla="*/ 43896 w 606573"/>
              <a:gd name="connsiteY48" fmla="*/ 296240 h 433836"/>
              <a:gd name="connsiteX49" fmla="*/ 71208 w 606573"/>
              <a:gd name="connsiteY49" fmla="*/ 362079 h 433836"/>
              <a:gd name="connsiteX50" fmla="*/ 138363 w 606573"/>
              <a:gd name="connsiteY50" fmla="*/ 390093 h 433836"/>
              <a:gd name="connsiteX51" fmla="*/ 465059 w 606573"/>
              <a:gd name="connsiteY51" fmla="*/ 390093 h 433836"/>
              <a:gd name="connsiteX52" fmla="*/ 534540 w 606573"/>
              <a:gd name="connsiteY52" fmla="*/ 361031 h 433836"/>
              <a:gd name="connsiteX53" fmla="*/ 562677 w 606573"/>
              <a:gd name="connsiteY53" fmla="*/ 292794 h 433836"/>
              <a:gd name="connsiteX54" fmla="*/ 542869 w 606573"/>
              <a:gd name="connsiteY54" fmla="*/ 234970 h 433836"/>
              <a:gd name="connsiteX55" fmla="*/ 493496 w 606573"/>
              <a:gd name="connsiteY55" fmla="*/ 200964 h 433836"/>
              <a:gd name="connsiteX56" fmla="*/ 482617 w 606573"/>
              <a:gd name="connsiteY56" fmla="*/ 182837 h 433836"/>
              <a:gd name="connsiteX57" fmla="*/ 484943 w 606573"/>
              <a:gd name="connsiteY57" fmla="*/ 159692 h 433836"/>
              <a:gd name="connsiteX58" fmla="*/ 368791 w 606573"/>
              <a:gd name="connsiteY58" fmla="*/ 43743 h 433836"/>
              <a:gd name="connsiteX59" fmla="*/ 368752 w 606573"/>
              <a:gd name="connsiteY59" fmla="*/ 43198 h 433836"/>
              <a:gd name="connsiteX60" fmla="*/ 485352 w 606573"/>
              <a:gd name="connsiteY60" fmla="*/ 159687 h 433836"/>
              <a:gd name="connsiteX61" fmla="*/ 483026 w 606573"/>
              <a:gd name="connsiteY61" fmla="*/ 182910 h 433836"/>
              <a:gd name="connsiteX62" fmla="*/ 493605 w 606573"/>
              <a:gd name="connsiteY62" fmla="*/ 200514 h 433836"/>
              <a:gd name="connsiteX63" fmla="*/ 543239 w 606573"/>
              <a:gd name="connsiteY63" fmla="*/ 234721 h 433836"/>
              <a:gd name="connsiteX64" fmla="*/ 544806 w 606573"/>
              <a:gd name="connsiteY64" fmla="*/ 237624 h 433836"/>
              <a:gd name="connsiteX65" fmla="*/ 562649 w 606573"/>
              <a:gd name="connsiteY65" fmla="*/ 289854 h 433836"/>
              <a:gd name="connsiteX66" fmla="*/ 563160 w 606573"/>
              <a:gd name="connsiteY66" fmla="*/ 292806 h 433836"/>
              <a:gd name="connsiteX67" fmla="*/ 465018 w 606573"/>
              <a:gd name="connsiteY67" fmla="*/ 390567 h 433836"/>
              <a:gd name="connsiteX68" fmla="*/ 138329 w 606573"/>
              <a:gd name="connsiteY68" fmla="*/ 390567 h 433836"/>
              <a:gd name="connsiteX69" fmla="*/ 43338 w 606573"/>
              <a:gd name="connsiteY69" fmla="*/ 296252 h 433836"/>
              <a:gd name="connsiteX70" fmla="*/ 94060 w 606573"/>
              <a:gd name="connsiteY70" fmla="*/ 213174 h 433836"/>
              <a:gd name="connsiteX71" fmla="*/ 102163 w 606573"/>
              <a:gd name="connsiteY71" fmla="*/ 197068 h 433836"/>
              <a:gd name="connsiteX72" fmla="*/ 100663 w 606573"/>
              <a:gd name="connsiteY72" fmla="*/ 179239 h 433836"/>
              <a:gd name="connsiteX73" fmla="*/ 196854 w 606573"/>
              <a:gd name="connsiteY73" fmla="*/ 84100 h 433836"/>
              <a:gd name="connsiteX74" fmla="*/ 199705 w 606573"/>
              <a:gd name="connsiteY74" fmla="*/ 84100 h 433836"/>
              <a:gd name="connsiteX75" fmla="*/ 249976 w 606573"/>
              <a:gd name="connsiteY75" fmla="*/ 100057 h 433836"/>
              <a:gd name="connsiteX76" fmla="*/ 258530 w 606573"/>
              <a:gd name="connsiteY76" fmla="*/ 102678 h 433836"/>
              <a:gd name="connsiteX77" fmla="*/ 271060 w 606573"/>
              <a:gd name="connsiteY77" fmla="*/ 95936 h 433836"/>
              <a:gd name="connsiteX78" fmla="*/ 312393 w 606573"/>
              <a:gd name="connsiteY78" fmla="*/ 57684 h 433836"/>
              <a:gd name="connsiteX79" fmla="*/ 317254 w 606573"/>
              <a:gd name="connsiteY79" fmla="*/ 55742 h 433836"/>
              <a:gd name="connsiteX80" fmla="*/ 365369 w 606573"/>
              <a:gd name="connsiteY80" fmla="*/ 43631 h 433836"/>
              <a:gd name="connsiteX81" fmla="*/ 368791 w 606573"/>
              <a:gd name="connsiteY81" fmla="*/ 42769 h 433836"/>
              <a:gd name="connsiteX82" fmla="*/ 365369 w 606573"/>
              <a:gd name="connsiteY82" fmla="*/ 43631 h 433836"/>
              <a:gd name="connsiteX83" fmla="*/ 339169 w 606573"/>
              <a:gd name="connsiteY83" fmla="*/ 46982 h 433836"/>
              <a:gd name="connsiteX84" fmla="*/ 317254 w 606573"/>
              <a:gd name="connsiteY84" fmla="*/ 55742 h 433836"/>
              <a:gd name="connsiteX85" fmla="*/ 313032 w 606573"/>
              <a:gd name="connsiteY85" fmla="*/ 56804 h 433836"/>
              <a:gd name="connsiteX86" fmla="*/ 270722 w 606573"/>
              <a:gd name="connsiteY86" fmla="*/ 95726 h 433836"/>
              <a:gd name="connsiteX87" fmla="*/ 258567 w 606573"/>
              <a:gd name="connsiteY87" fmla="*/ 102242 h 433836"/>
              <a:gd name="connsiteX88" fmla="*/ 250238 w 606573"/>
              <a:gd name="connsiteY88" fmla="*/ 99695 h 433836"/>
              <a:gd name="connsiteX89" fmla="*/ 199740 w 606573"/>
              <a:gd name="connsiteY89" fmla="*/ 83666 h 433836"/>
              <a:gd name="connsiteX90" fmla="*/ 196889 w 606573"/>
              <a:gd name="connsiteY90" fmla="*/ 83591 h 433836"/>
              <a:gd name="connsiteX91" fmla="*/ 129059 w 606573"/>
              <a:gd name="connsiteY91" fmla="*/ 111680 h 433836"/>
              <a:gd name="connsiteX92" fmla="*/ 100171 w 606573"/>
              <a:gd name="connsiteY92" fmla="*/ 179242 h 433836"/>
              <a:gd name="connsiteX93" fmla="*/ 101671 w 606573"/>
              <a:gd name="connsiteY93" fmla="*/ 197144 h 433836"/>
              <a:gd name="connsiteX94" fmla="*/ 93868 w 606573"/>
              <a:gd name="connsiteY94" fmla="*/ 212723 h 433836"/>
              <a:gd name="connsiteX95" fmla="*/ 42845 w 606573"/>
              <a:gd name="connsiteY95" fmla="*/ 296240 h 433836"/>
              <a:gd name="connsiteX96" fmla="*/ 70533 w 606573"/>
              <a:gd name="connsiteY96" fmla="*/ 362753 h 433836"/>
              <a:gd name="connsiteX97" fmla="*/ 138363 w 606573"/>
              <a:gd name="connsiteY97" fmla="*/ 391067 h 433836"/>
              <a:gd name="connsiteX98" fmla="*/ 465059 w 606573"/>
              <a:gd name="connsiteY98" fmla="*/ 391067 h 433836"/>
              <a:gd name="connsiteX99" fmla="*/ 535290 w 606573"/>
              <a:gd name="connsiteY99" fmla="*/ 361780 h 433836"/>
              <a:gd name="connsiteX100" fmla="*/ 563653 w 606573"/>
              <a:gd name="connsiteY100" fmla="*/ 292794 h 433836"/>
              <a:gd name="connsiteX101" fmla="*/ 562649 w 606573"/>
              <a:gd name="connsiteY101" fmla="*/ 289854 h 433836"/>
              <a:gd name="connsiteX102" fmla="*/ 557758 w 606573"/>
              <a:gd name="connsiteY102" fmla="*/ 261625 h 433836"/>
              <a:gd name="connsiteX103" fmla="*/ 544806 w 606573"/>
              <a:gd name="connsiteY103" fmla="*/ 237624 h 433836"/>
              <a:gd name="connsiteX104" fmla="*/ 543694 w 606573"/>
              <a:gd name="connsiteY104" fmla="*/ 234370 h 433836"/>
              <a:gd name="connsiteX105" fmla="*/ 493797 w 606573"/>
              <a:gd name="connsiteY105" fmla="*/ 199990 h 433836"/>
              <a:gd name="connsiteX106" fmla="*/ 483592 w 606573"/>
              <a:gd name="connsiteY106" fmla="*/ 182987 h 433836"/>
              <a:gd name="connsiteX107" fmla="*/ 485918 w 606573"/>
              <a:gd name="connsiteY107" fmla="*/ 159692 h 433836"/>
              <a:gd name="connsiteX108" fmla="*/ 368791 w 606573"/>
              <a:gd name="connsiteY108" fmla="*/ 42769 h 433836"/>
              <a:gd name="connsiteX109" fmla="*/ 368791 w 606573"/>
              <a:gd name="connsiteY109" fmla="*/ 974 h 433836"/>
              <a:gd name="connsiteX110" fmla="*/ 430693 w 606573"/>
              <a:gd name="connsiteY110" fmla="*/ 13482 h 433836"/>
              <a:gd name="connsiteX111" fmla="*/ 481191 w 606573"/>
              <a:gd name="connsiteY111" fmla="*/ 47488 h 433836"/>
              <a:gd name="connsiteX112" fmla="*/ 515256 w 606573"/>
              <a:gd name="connsiteY112" fmla="*/ 97898 h 433836"/>
              <a:gd name="connsiteX113" fmla="*/ 527787 w 606573"/>
              <a:gd name="connsiteY113" fmla="*/ 159692 h 433836"/>
              <a:gd name="connsiteX114" fmla="*/ 527562 w 606573"/>
              <a:gd name="connsiteY114" fmla="*/ 168156 h 433836"/>
              <a:gd name="connsiteX115" fmla="*/ 527562 w 606573"/>
              <a:gd name="connsiteY115" fmla="*/ 168456 h 433836"/>
              <a:gd name="connsiteX116" fmla="*/ 527787 w 606573"/>
              <a:gd name="connsiteY116" fmla="*/ 168606 h 433836"/>
              <a:gd name="connsiteX117" fmla="*/ 545495 w 606573"/>
              <a:gd name="connsiteY117" fmla="*/ 179017 h 433836"/>
              <a:gd name="connsiteX118" fmla="*/ 576934 w 606573"/>
              <a:gd name="connsiteY118" fmla="*/ 209053 h 433836"/>
              <a:gd name="connsiteX119" fmla="*/ 597793 w 606573"/>
              <a:gd name="connsiteY119" fmla="*/ 247703 h 433836"/>
              <a:gd name="connsiteX120" fmla="*/ 605521 w 606573"/>
              <a:gd name="connsiteY120" fmla="*/ 292495 h 433836"/>
              <a:gd name="connsiteX121" fmla="*/ 594717 w 606573"/>
              <a:gd name="connsiteY121" fmla="*/ 346874 h 433836"/>
              <a:gd name="connsiteX122" fmla="*/ 565003 w 606573"/>
              <a:gd name="connsiteY122" fmla="*/ 391216 h 433836"/>
              <a:gd name="connsiteX123" fmla="*/ 520133 w 606573"/>
              <a:gd name="connsiteY123" fmla="*/ 421627 h 433836"/>
              <a:gd name="connsiteX124" fmla="*/ 465059 w 606573"/>
              <a:gd name="connsiteY124" fmla="*/ 432862 h 433836"/>
              <a:gd name="connsiteX125" fmla="*/ 138363 w 606573"/>
              <a:gd name="connsiteY125" fmla="*/ 432862 h 433836"/>
              <a:gd name="connsiteX126" fmla="*/ 84714 w 606573"/>
              <a:gd name="connsiteY126" fmla="*/ 421852 h 433836"/>
              <a:gd name="connsiteX127" fmla="*/ 40894 w 606573"/>
              <a:gd name="connsiteY127" fmla="*/ 392265 h 433836"/>
              <a:gd name="connsiteX128" fmla="*/ 11706 w 606573"/>
              <a:gd name="connsiteY128" fmla="*/ 349046 h 433836"/>
              <a:gd name="connsiteX129" fmla="*/ 976 w 606573"/>
              <a:gd name="connsiteY129" fmla="*/ 296090 h 433836"/>
              <a:gd name="connsiteX130" fmla="*/ 21536 w 606573"/>
              <a:gd name="connsiteY130" fmla="*/ 224708 h 433836"/>
              <a:gd name="connsiteX131" fmla="*/ 58227 w 606573"/>
              <a:gd name="connsiteY131" fmla="*/ 185684 h 433836"/>
              <a:gd name="connsiteX132" fmla="*/ 58377 w 606573"/>
              <a:gd name="connsiteY132" fmla="*/ 185534 h 433836"/>
              <a:gd name="connsiteX133" fmla="*/ 58377 w 606573"/>
              <a:gd name="connsiteY133" fmla="*/ 185234 h 433836"/>
              <a:gd name="connsiteX134" fmla="*/ 58302 w 606573"/>
              <a:gd name="connsiteY134" fmla="*/ 178867 h 433836"/>
              <a:gd name="connsiteX135" fmla="*/ 69707 w 606573"/>
              <a:gd name="connsiteY135" fmla="*/ 125387 h 433836"/>
              <a:gd name="connsiteX136" fmla="*/ 99646 w 606573"/>
              <a:gd name="connsiteY136" fmla="*/ 81943 h 433836"/>
              <a:gd name="connsiteX137" fmla="*/ 143390 w 606573"/>
              <a:gd name="connsiteY137" fmla="*/ 52657 h 433836"/>
              <a:gd name="connsiteX138" fmla="*/ 196889 w 606573"/>
              <a:gd name="connsiteY138" fmla="*/ 41796 h 433836"/>
              <a:gd name="connsiteX139" fmla="*/ 201016 w 606573"/>
              <a:gd name="connsiteY139" fmla="*/ 41871 h 433836"/>
              <a:gd name="connsiteX140" fmla="*/ 250838 w 606573"/>
              <a:gd name="connsiteY140" fmla="*/ 52731 h 433836"/>
              <a:gd name="connsiteX141" fmla="*/ 251138 w 606573"/>
              <a:gd name="connsiteY141" fmla="*/ 52881 h 433836"/>
              <a:gd name="connsiteX142" fmla="*/ 251438 w 606573"/>
              <a:gd name="connsiteY142" fmla="*/ 52657 h 433836"/>
              <a:gd name="connsiteX143" fmla="*/ 291956 w 606573"/>
              <a:gd name="connsiteY143" fmla="*/ 20673 h 433836"/>
              <a:gd name="connsiteX144" fmla="*/ 368791 w 606573"/>
              <a:gd name="connsiteY144" fmla="*/ 974 h 433836"/>
              <a:gd name="connsiteX145" fmla="*/ 368752 w 606573"/>
              <a:gd name="connsiteY145" fmla="*/ 423 h 433836"/>
              <a:gd name="connsiteX146" fmla="*/ 291694 w 606573"/>
              <a:gd name="connsiteY146" fmla="*/ 20275 h 433836"/>
              <a:gd name="connsiteX147" fmla="*/ 251027 w 606573"/>
              <a:gd name="connsiteY147" fmla="*/ 52262 h 433836"/>
              <a:gd name="connsiteX148" fmla="*/ 200980 w 606573"/>
              <a:gd name="connsiteY148" fmla="*/ 41400 h 433836"/>
              <a:gd name="connsiteX149" fmla="*/ 196854 w 606573"/>
              <a:gd name="connsiteY149" fmla="*/ 41325 h 433836"/>
              <a:gd name="connsiteX150" fmla="*/ 143206 w 606573"/>
              <a:gd name="connsiteY150" fmla="*/ 52187 h 433836"/>
              <a:gd name="connsiteX151" fmla="*/ 99237 w 606573"/>
              <a:gd name="connsiteY151" fmla="*/ 81553 h 433836"/>
              <a:gd name="connsiteX152" fmla="*/ 69224 w 606573"/>
              <a:gd name="connsiteY152" fmla="*/ 125152 h 433836"/>
              <a:gd name="connsiteX153" fmla="*/ 57744 w 606573"/>
              <a:gd name="connsiteY153" fmla="*/ 178864 h 433836"/>
              <a:gd name="connsiteX154" fmla="*/ 57894 w 606573"/>
              <a:gd name="connsiteY154" fmla="*/ 185232 h 433836"/>
              <a:gd name="connsiteX155" fmla="*/ 21054 w 606573"/>
              <a:gd name="connsiteY155" fmla="*/ 224411 h 433836"/>
              <a:gd name="connsiteX156" fmla="*/ 495 w 606573"/>
              <a:gd name="connsiteY156" fmla="*/ 296102 h 433836"/>
              <a:gd name="connsiteX157" fmla="*/ 11225 w 606573"/>
              <a:gd name="connsiteY157" fmla="*/ 349290 h 433836"/>
              <a:gd name="connsiteX158" fmla="*/ 40487 w 606573"/>
              <a:gd name="connsiteY158" fmla="*/ 392590 h 433836"/>
              <a:gd name="connsiteX159" fmla="*/ 84456 w 606573"/>
              <a:gd name="connsiteY159" fmla="*/ 422405 h 433836"/>
              <a:gd name="connsiteX160" fmla="*/ 138329 w 606573"/>
              <a:gd name="connsiteY160" fmla="*/ 433342 h 433836"/>
              <a:gd name="connsiteX161" fmla="*/ 465018 w 606573"/>
              <a:gd name="connsiteY161" fmla="*/ 433342 h 433836"/>
              <a:gd name="connsiteX162" fmla="*/ 520241 w 606573"/>
              <a:gd name="connsiteY162" fmla="*/ 422105 h 433836"/>
              <a:gd name="connsiteX163" fmla="*/ 565261 w 606573"/>
              <a:gd name="connsiteY163" fmla="*/ 391541 h 433836"/>
              <a:gd name="connsiteX164" fmla="*/ 595198 w 606573"/>
              <a:gd name="connsiteY164" fmla="*/ 347118 h 433836"/>
              <a:gd name="connsiteX165" fmla="*/ 606003 w 606573"/>
              <a:gd name="connsiteY165" fmla="*/ 292507 h 433836"/>
              <a:gd name="connsiteX166" fmla="*/ 598200 w 606573"/>
              <a:gd name="connsiteY166" fmla="*/ 247559 h 433836"/>
              <a:gd name="connsiteX167" fmla="*/ 577266 w 606573"/>
              <a:gd name="connsiteY167" fmla="*/ 208755 h 433836"/>
              <a:gd name="connsiteX168" fmla="*/ 545752 w 606573"/>
              <a:gd name="connsiteY168" fmla="*/ 178640 h 433836"/>
              <a:gd name="connsiteX169" fmla="*/ 527970 w 606573"/>
              <a:gd name="connsiteY169" fmla="*/ 168152 h 433836"/>
              <a:gd name="connsiteX170" fmla="*/ 528195 w 606573"/>
              <a:gd name="connsiteY170" fmla="*/ 159687 h 433836"/>
              <a:gd name="connsiteX171" fmla="*/ 515664 w 606573"/>
              <a:gd name="connsiteY171" fmla="*/ 97659 h 433836"/>
              <a:gd name="connsiteX172" fmla="*/ 481525 w 606573"/>
              <a:gd name="connsiteY172" fmla="*/ 47093 h 433836"/>
              <a:gd name="connsiteX173" fmla="*/ 430803 w 606573"/>
              <a:gd name="connsiteY173" fmla="*/ 13008 h 433836"/>
              <a:gd name="connsiteX174" fmla="*/ 368752 w 606573"/>
              <a:gd name="connsiteY174" fmla="*/ 423 h 433836"/>
              <a:gd name="connsiteX175" fmla="*/ 368791 w 606573"/>
              <a:gd name="connsiteY175" fmla="*/ 0 h 433836"/>
              <a:gd name="connsiteX176" fmla="*/ 431069 w 606573"/>
              <a:gd name="connsiteY176" fmla="*/ 12509 h 433836"/>
              <a:gd name="connsiteX177" fmla="*/ 481866 w 606573"/>
              <a:gd name="connsiteY177" fmla="*/ 46739 h 433836"/>
              <a:gd name="connsiteX178" fmla="*/ 516157 w 606573"/>
              <a:gd name="connsiteY178" fmla="*/ 97523 h 433836"/>
              <a:gd name="connsiteX179" fmla="*/ 528762 w 606573"/>
              <a:gd name="connsiteY179" fmla="*/ 159692 h 433836"/>
              <a:gd name="connsiteX180" fmla="*/ 528537 w 606573"/>
              <a:gd name="connsiteY180" fmla="*/ 167857 h 433836"/>
              <a:gd name="connsiteX181" fmla="*/ 546020 w 606573"/>
              <a:gd name="connsiteY181" fmla="*/ 178193 h 433836"/>
              <a:gd name="connsiteX182" fmla="*/ 577759 w 606573"/>
              <a:gd name="connsiteY182" fmla="*/ 208454 h 433836"/>
              <a:gd name="connsiteX183" fmla="*/ 598769 w 606573"/>
              <a:gd name="connsiteY183" fmla="*/ 247403 h 433836"/>
              <a:gd name="connsiteX184" fmla="*/ 606572 w 606573"/>
              <a:gd name="connsiteY184" fmla="*/ 292495 h 433836"/>
              <a:gd name="connsiteX185" fmla="*/ 595692 w 606573"/>
              <a:gd name="connsiteY185" fmla="*/ 347249 h 433836"/>
              <a:gd name="connsiteX186" fmla="*/ 565679 w 606573"/>
              <a:gd name="connsiteY186" fmla="*/ 391891 h 433836"/>
              <a:gd name="connsiteX187" fmla="*/ 520509 w 606573"/>
              <a:gd name="connsiteY187" fmla="*/ 422526 h 433836"/>
              <a:gd name="connsiteX188" fmla="*/ 465059 w 606573"/>
              <a:gd name="connsiteY188" fmla="*/ 433836 h 433836"/>
              <a:gd name="connsiteX189" fmla="*/ 138363 w 606573"/>
              <a:gd name="connsiteY189" fmla="*/ 433836 h 433836"/>
              <a:gd name="connsiteX190" fmla="*/ 84264 w 606573"/>
              <a:gd name="connsiteY190" fmla="*/ 422825 h 433836"/>
              <a:gd name="connsiteX191" fmla="*/ 40144 w 606573"/>
              <a:gd name="connsiteY191" fmla="*/ 392939 h 433836"/>
              <a:gd name="connsiteX192" fmla="*/ 10806 w 606573"/>
              <a:gd name="connsiteY192" fmla="*/ 349496 h 433836"/>
              <a:gd name="connsiteX193" fmla="*/ 1 w 606573"/>
              <a:gd name="connsiteY193" fmla="*/ 296090 h 433836"/>
              <a:gd name="connsiteX194" fmla="*/ 20710 w 606573"/>
              <a:gd name="connsiteY194" fmla="*/ 224184 h 433836"/>
              <a:gd name="connsiteX195" fmla="*/ 57402 w 606573"/>
              <a:gd name="connsiteY195" fmla="*/ 185010 h 433836"/>
              <a:gd name="connsiteX196" fmla="*/ 57327 w 606573"/>
              <a:gd name="connsiteY196" fmla="*/ 178867 h 433836"/>
              <a:gd name="connsiteX197" fmla="*/ 68807 w 606573"/>
              <a:gd name="connsiteY197" fmla="*/ 125012 h 433836"/>
              <a:gd name="connsiteX198" fmla="*/ 98895 w 606573"/>
              <a:gd name="connsiteY198" fmla="*/ 81194 h 433836"/>
              <a:gd name="connsiteX199" fmla="*/ 143015 w 606573"/>
              <a:gd name="connsiteY199" fmla="*/ 51758 h 433836"/>
              <a:gd name="connsiteX200" fmla="*/ 196889 w 606573"/>
              <a:gd name="connsiteY200" fmla="*/ 40822 h 433836"/>
              <a:gd name="connsiteX201" fmla="*/ 201016 w 606573"/>
              <a:gd name="connsiteY201" fmla="*/ 40897 h 433836"/>
              <a:gd name="connsiteX202" fmla="*/ 250913 w 606573"/>
              <a:gd name="connsiteY202" fmla="*/ 51683 h 433836"/>
              <a:gd name="connsiteX203" fmla="*/ 291431 w 606573"/>
              <a:gd name="connsiteY203" fmla="*/ 19849 h 433836"/>
              <a:gd name="connsiteX204" fmla="*/ 368791 w 606573"/>
              <a:gd name="connsiteY204" fmla="*/ 0 h 43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606573" h="433836">
                <a:moveTo>
                  <a:pt x="392255" y="160452"/>
                </a:moveTo>
                <a:cubicBezTo>
                  <a:pt x="397807" y="160452"/>
                  <a:pt x="403058" y="162624"/>
                  <a:pt x="407034" y="166594"/>
                </a:cubicBezTo>
                <a:cubicBezTo>
                  <a:pt x="415212" y="174685"/>
                  <a:pt x="415212" y="187943"/>
                  <a:pt x="407034" y="196109"/>
                </a:cubicBezTo>
                <a:lnTo>
                  <a:pt x="277772" y="325177"/>
                </a:lnTo>
                <a:cubicBezTo>
                  <a:pt x="273795" y="329147"/>
                  <a:pt x="268544" y="331319"/>
                  <a:pt x="262992" y="331319"/>
                </a:cubicBezTo>
                <a:cubicBezTo>
                  <a:pt x="257366" y="331319"/>
                  <a:pt x="252114" y="329147"/>
                  <a:pt x="248138" y="325177"/>
                </a:cubicBezTo>
                <a:lnTo>
                  <a:pt x="189096" y="266223"/>
                </a:lnTo>
                <a:cubicBezTo>
                  <a:pt x="180993" y="258133"/>
                  <a:pt x="180993" y="244874"/>
                  <a:pt x="189096" y="236709"/>
                </a:cubicBezTo>
                <a:cubicBezTo>
                  <a:pt x="193072" y="232739"/>
                  <a:pt x="198323" y="230567"/>
                  <a:pt x="203950" y="230567"/>
                </a:cubicBezTo>
                <a:cubicBezTo>
                  <a:pt x="209502" y="230567"/>
                  <a:pt x="214753" y="232739"/>
                  <a:pt x="218729" y="236709"/>
                </a:cubicBezTo>
                <a:lnTo>
                  <a:pt x="262992" y="280905"/>
                </a:lnTo>
                <a:lnTo>
                  <a:pt x="377476" y="166594"/>
                </a:lnTo>
                <a:cubicBezTo>
                  <a:pt x="381377" y="162624"/>
                  <a:pt x="386628" y="160452"/>
                  <a:pt x="392255" y="160452"/>
                </a:cubicBezTo>
                <a:close/>
                <a:moveTo>
                  <a:pt x="392252" y="159881"/>
                </a:moveTo>
                <a:cubicBezTo>
                  <a:pt x="386764" y="159881"/>
                  <a:pt x="381286" y="161979"/>
                  <a:pt x="377121" y="166174"/>
                </a:cubicBezTo>
                <a:lnTo>
                  <a:pt x="262983" y="280111"/>
                </a:lnTo>
                <a:lnTo>
                  <a:pt x="219084" y="236289"/>
                </a:lnTo>
                <a:cubicBezTo>
                  <a:pt x="210679" y="227974"/>
                  <a:pt x="197096" y="227974"/>
                  <a:pt x="188767" y="236289"/>
                </a:cubicBezTo>
                <a:cubicBezTo>
                  <a:pt x="180362" y="244679"/>
                  <a:pt x="180362" y="258237"/>
                  <a:pt x="188767" y="266552"/>
                </a:cubicBezTo>
                <a:lnTo>
                  <a:pt x="247825" y="325506"/>
                </a:lnTo>
                <a:cubicBezTo>
                  <a:pt x="251952" y="329701"/>
                  <a:pt x="257505" y="331798"/>
                  <a:pt x="262983" y="331798"/>
                </a:cubicBezTo>
                <a:cubicBezTo>
                  <a:pt x="268461" y="331798"/>
                  <a:pt x="273939" y="329701"/>
                  <a:pt x="278141" y="325506"/>
                </a:cubicBezTo>
                <a:lnTo>
                  <a:pt x="407438" y="196437"/>
                </a:lnTo>
                <a:cubicBezTo>
                  <a:pt x="415768" y="188047"/>
                  <a:pt x="415768" y="174489"/>
                  <a:pt x="407438" y="166174"/>
                </a:cubicBezTo>
                <a:cubicBezTo>
                  <a:pt x="403236" y="161979"/>
                  <a:pt x="397739" y="159881"/>
                  <a:pt x="392252" y="159881"/>
                </a:cubicBezTo>
                <a:close/>
                <a:moveTo>
                  <a:pt x="392255" y="159478"/>
                </a:moveTo>
                <a:cubicBezTo>
                  <a:pt x="398107" y="159478"/>
                  <a:pt x="403583" y="161725"/>
                  <a:pt x="407785" y="165845"/>
                </a:cubicBezTo>
                <a:cubicBezTo>
                  <a:pt x="416262" y="174385"/>
                  <a:pt x="416262" y="188318"/>
                  <a:pt x="407785" y="196858"/>
                </a:cubicBezTo>
                <a:lnTo>
                  <a:pt x="278447" y="325926"/>
                </a:lnTo>
                <a:cubicBezTo>
                  <a:pt x="274321" y="330046"/>
                  <a:pt x="268844" y="332293"/>
                  <a:pt x="262992" y="332293"/>
                </a:cubicBezTo>
                <a:cubicBezTo>
                  <a:pt x="257141" y="332293"/>
                  <a:pt x="251589" y="330046"/>
                  <a:pt x="247463" y="325926"/>
                </a:cubicBezTo>
                <a:lnTo>
                  <a:pt x="188420" y="266972"/>
                </a:lnTo>
                <a:cubicBezTo>
                  <a:pt x="179868" y="258433"/>
                  <a:pt x="179868" y="244500"/>
                  <a:pt x="188420" y="235960"/>
                </a:cubicBezTo>
                <a:cubicBezTo>
                  <a:pt x="192547" y="231840"/>
                  <a:pt x="198098" y="229593"/>
                  <a:pt x="203950" y="229593"/>
                </a:cubicBezTo>
                <a:cubicBezTo>
                  <a:pt x="209802" y="229593"/>
                  <a:pt x="215278" y="231840"/>
                  <a:pt x="219405" y="235960"/>
                </a:cubicBezTo>
                <a:lnTo>
                  <a:pt x="262992" y="279482"/>
                </a:lnTo>
                <a:lnTo>
                  <a:pt x="376725" y="165845"/>
                </a:lnTo>
                <a:cubicBezTo>
                  <a:pt x="380852" y="161725"/>
                  <a:pt x="386403" y="159478"/>
                  <a:pt x="392255" y="159478"/>
                </a:cubicBezTo>
                <a:close/>
                <a:moveTo>
                  <a:pt x="368791" y="43743"/>
                </a:moveTo>
                <a:cubicBezTo>
                  <a:pt x="329473" y="43743"/>
                  <a:pt x="293082" y="63368"/>
                  <a:pt x="271547" y="96250"/>
                </a:cubicBezTo>
                <a:cubicBezTo>
                  <a:pt x="268696" y="100594"/>
                  <a:pt x="263819" y="103216"/>
                  <a:pt x="258567" y="103216"/>
                </a:cubicBezTo>
                <a:cubicBezTo>
                  <a:pt x="255415" y="103216"/>
                  <a:pt x="252339" y="102242"/>
                  <a:pt x="249713" y="100519"/>
                </a:cubicBezTo>
                <a:cubicBezTo>
                  <a:pt x="234856" y="90632"/>
                  <a:pt x="217598" y="85164"/>
                  <a:pt x="199740" y="84640"/>
                </a:cubicBezTo>
                <a:cubicBezTo>
                  <a:pt x="198765" y="84640"/>
                  <a:pt x="197864" y="84640"/>
                  <a:pt x="196889" y="84640"/>
                </a:cubicBezTo>
                <a:cubicBezTo>
                  <a:pt x="171753" y="84640"/>
                  <a:pt x="147892" y="94452"/>
                  <a:pt x="129734" y="112354"/>
                </a:cubicBezTo>
                <a:cubicBezTo>
                  <a:pt x="111501" y="130331"/>
                  <a:pt x="101371" y="154075"/>
                  <a:pt x="101146" y="179242"/>
                </a:cubicBezTo>
                <a:cubicBezTo>
                  <a:pt x="101146" y="185234"/>
                  <a:pt x="101596" y="191152"/>
                  <a:pt x="102647" y="196994"/>
                </a:cubicBezTo>
                <a:cubicBezTo>
                  <a:pt x="103847" y="203735"/>
                  <a:pt x="100471" y="210401"/>
                  <a:pt x="94318" y="213622"/>
                </a:cubicBezTo>
                <a:cubicBezTo>
                  <a:pt x="63329" y="229726"/>
                  <a:pt x="43971" y="261410"/>
                  <a:pt x="43896" y="296240"/>
                </a:cubicBezTo>
                <a:cubicBezTo>
                  <a:pt x="43746" y="320883"/>
                  <a:pt x="53500" y="344252"/>
                  <a:pt x="71208" y="362079"/>
                </a:cubicBezTo>
                <a:cubicBezTo>
                  <a:pt x="89216" y="380131"/>
                  <a:pt x="113077" y="390093"/>
                  <a:pt x="138363" y="390093"/>
                </a:cubicBezTo>
                <a:lnTo>
                  <a:pt x="465059" y="390093"/>
                </a:lnTo>
                <a:cubicBezTo>
                  <a:pt x="491245" y="390093"/>
                  <a:pt x="515931" y="379756"/>
                  <a:pt x="534540" y="361031"/>
                </a:cubicBezTo>
                <a:cubicBezTo>
                  <a:pt x="552848" y="342605"/>
                  <a:pt x="562827" y="318411"/>
                  <a:pt x="562677" y="292794"/>
                </a:cubicBezTo>
                <a:cubicBezTo>
                  <a:pt x="562527" y="271747"/>
                  <a:pt x="555699" y="251748"/>
                  <a:pt x="542869" y="234970"/>
                </a:cubicBezTo>
                <a:cubicBezTo>
                  <a:pt x="530488" y="218791"/>
                  <a:pt x="512930" y="206731"/>
                  <a:pt x="493496" y="200964"/>
                </a:cubicBezTo>
                <a:cubicBezTo>
                  <a:pt x="485768" y="198717"/>
                  <a:pt x="480966" y="190702"/>
                  <a:pt x="482617" y="182837"/>
                </a:cubicBezTo>
                <a:cubicBezTo>
                  <a:pt x="484117" y="175197"/>
                  <a:pt x="484943" y="167482"/>
                  <a:pt x="484943" y="159692"/>
                </a:cubicBezTo>
                <a:cubicBezTo>
                  <a:pt x="484943" y="95800"/>
                  <a:pt x="432794" y="43743"/>
                  <a:pt x="368791" y="43743"/>
                </a:cubicBezTo>
                <a:close/>
                <a:moveTo>
                  <a:pt x="368752" y="43198"/>
                </a:moveTo>
                <a:cubicBezTo>
                  <a:pt x="433129" y="43198"/>
                  <a:pt x="485352" y="95337"/>
                  <a:pt x="485352" y="159687"/>
                </a:cubicBezTo>
                <a:cubicBezTo>
                  <a:pt x="485352" y="167628"/>
                  <a:pt x="484526" y="175418"/>
                  <a:pt x="483026" y="182910"/>
                </a:cubicBezTo>
                <a:cubicBezTo>
                  <a:pt x="481450" y="190626"/>
                  <a:pt x="486027" y="198267"/>
                  <a:pt x="493605" y="200514"/>
                </a:cubicBezTo>
                <a:cubicBezTo>
                  <a:pt x="513601" y="206432"/>
                  <a:pt x="530896" y="218587"/>
                  <a:pt x="543239" y="234721"/>
                </a:cubicBezTo>
                <a:lnTo>
                  <a:pt x="544806" y="237624"/>
                </a:lnTo>
                <a:lnTo>
                  <a:pt x="562649" y="289854"/>
                </a:lnTo>
                <a:lnTo>
                  <a:pt x="563160" y="292806"/>
                </a:lnTo>
                <a:cubicBezTo>
                  <a:pt x="563535" y="346593"/>
                  <a:pt x="518891" y="390567"/>
                  <a:pt x="465018" y="390567"/>
                </a:cubicBezTo>
                <a:lnTo>
                  <a:pt x="138329" y="390567"/>
                </a:lnTo>
                <a:cubicBezTo>
                  <a:pt x="86407" y="390567"/>
                  <a:pt x="43113" y="348092"/>
                  <a:pt x="43338" y="296252"/>
                </a:cubicBezTo>
                <a:cubicBezTo>
                  <a:pt x="43488" y="260144"/>
                  <a:pt x="63972" y="228831"/>
                  <a:pt x="94060" y="213174"/>
                </a:cubicBezTo>
                <a:cubicBezTo>
                  <a:pt x="99912" y="210103"/>
                  <a:pt x="103289" y="203586"/>
                  <a:pt x="102163" y="197068"/>
                </a:cubicBezTo>
                <a:cubicBezTo>
                  <a:pt x="101113" y="191300"/>
                  <a:pt x="100588" y="185307"/>
                  <a:pt x="100663" y="179239"/>
                </a:cubicBezTo>
                <a:cubicBezTo>
                  <a:pt x="101113" y="126800"/>
                  <a:pt x="144631" y="84100"/>
                  <a:pt x="196854" y="84100"/>
                </a:cubicBezTo>
                <a:cubicBezTo>
                  <a:pt x="197829" y="84100"/>
                  <a:pt x="198729" y="84100"/>
                  <a:pt x="199705" y="84100"/>
                </a:cubicBezTo>
                <a:cubicBezTo>
                  <a:pt x="218238" y="84700"/>
                  <a:pt x="235495" y="90468"/>
                  <a:pt x="249976" y="100057"/>
                </a:cubicBezTo>
                <a:cubicBezTo>
                  <a:pt x="252602" y="101854"/>
                  <a:pt x="255604" y="102678"/>
                  <a:pt x="258530" y="102678"/>
                </a:cubicBezTo>
                <a:cubicBezTo>
                  <a:pt x="263407" y="102678"/>
                  <a:pt x="268209" y="100356"/>
                  <a:pt x="271060" y="95936"/>
                </a:cubicBezTo>
                <a:cubicBezTo>
                  <a:pt x="281490" y="80092"/>
                  <a:pt x="295689" y="66908"/>
                  <a:pt x="312393" y="57684"/>
                </a:cubicBezTo>
                <a:lnTo>
                  <a:pt x="317254" y="55742"/>
                </a:lnTo>
                <a:lnTo>
                  <a:pt x="365369" y="43631"/>
                </a:lnTo>
                <a:close/>
                <a:moveTo>
                  <a:pt x="368791" y="42769"/>
                </a:moveTo>
                <a:lnTo>
                  <a:pt x="365369" y="43631"/>
                </a:lnTo>
                <a:lnTo>
                  <a:pt x="339169" y="46982"/>
                </a:lnTo>
                <a:lnTo>
                  <a:pt x="317254" y="55742"/>
                </a:lnTo>
                <a:lnTo>
                  <a:pt x="313032" y="56804"/>
                </a:lnTo>
                <a:cubicBezTo>
                  <a:pt x="296196" y="65896"/>
                  <a:pt x="281602" y="79135"/>
                  <a:pt x="270722" y="95726"/>
                </a:cubicBezTo>
                <a:cubicBezTo>
                  <a:pt x="268021" y="99770"/>
                  <a:pt x="263519" y="102242"/>
                  <a:pt x="258567" y="102242"/>
                </a:cubicBezTo>
                <a:cubicBezTo>
                  <a:pt x="255640" y="102242"/>
                  <a:pt x="252714" y="101343"/>
                  <a:pt x="250238" y="99695"/>
                </a:cubicBezTo>
                <a:cubicBezTo>
                  <a:pt x="235231" y="89733"/>
                  <a:pt x="217823" y="84191"/>
                  <a:pt x="199740" y="83666"/>
                </a:cubicBezTo>
                <a:cubicBezTo>
                  <a:pt x="198840" y="83591"/>
                  <a:pt x="197864" y="83591"/>
                  <a:pt x="196889" y="83591"/>
                </a:cubicBezTo>
                <a:cubicBezTo>
                  <a:pt x="171453" y="83591"/>
                  <a:pt x="147367" y="93553"/>
                  <a:pt x="129059" y="111680"/>
                </a:cubicBezTo>
                <a:cubicBezTo>
                  <a:pt x="110675" y="129806"/>
                  <a:pt x="100396" y="153775"/>
                  <a:pt x="100171" y="179242"/>
                </a:cubicBezTo>
                <a:cubicBezTo>
                  <a:pt x="100096" y="185234"/>
                  <a:pt x="100621" y="191301"/>
                  <a:pt x="101671" y="197144"/>
                </a:cubicBezTo>
                <a:cubicBezTo>
                  <a:pt x="102797" y="203436"/>
                  <a:pt x="99646" y="209727"/>
                  <a:pt x="93868" y="212723"/>
                </a:cubicBezTo>
                <a:cubicBezTo>
                  <a:pt x="62504" y="229052"/>
                  <a:pt x="42995" y="261036"/>
                  <a:pt x="42845" y="296240"/>
                </a:cubicBezTo>
                <a:cubicBezTo>
                  <a:pt x="42770" y="321182"/>
                  <a:pt x="52600" y="344777"/>
                  <a:pt x="70533" y="362753"/>
                </a:cubicBezTo>
                <a:cubicBezTo>
                  <a:pt x="88766" y="381030"/>
                  <a:pt x="112851" y="391067"/>
                  <a:pt x="138363" y="391067"/>
                </a:cubicBezTo>
                <a:lnTo>
                  <a:pt x="465059" y="391067"/>
                </a:lnTo>
                <a:cubicBezTo>
                  <a:pt x="491546" y="391067"/>
                  <a:pt x="516457" y="380655"/>
                  <a:pt x="535290" y="361780"/>
                </a:cubicBezTo>
                <a:cubicBezTo>
                  <a:pt x="553748" y="343129"/>
                  <a:pt x="563878" y="318636"/>
                  <a:pt x="563653" y="292794"/>
                </a:cubicBezTo>
                <a:lnTo>
                  <a:pt x="562649" y="289854"/>
                </a:lnTo>
                <a:lnTo>
                  <a:pt x="557758" y="261625"/>
                </a:lnTo>
                <a:lnTo>
                  <a:pt x="544806" y="237624"/>
                </a:lnTo>
                <a:lnTo>
                  <a:pt x="543694" y="234370"/>
                </a:lnTo>
                <a:cubicBezTo>
                  <a:pt x="531163" y="218042"/>
                  <a:pt x="513455" y="205832"/>
                  <a:pt x="493797" y="199990"/>
                </a:cubicBezTo>
                <a:cubicBezTo>
                  <a:pt x="486518" y="197893"/>
                  <a:pt x="482091" y="190402"/>
                  <a:pt x="483592" y="182987"/>
                </a:cubicBezTo>
                <a:cubicBezTo>
                  <a:pt x="485093" y="175347"/>
                  <a:pt x="485918" y="167557"/>
                  <a:pt x="485918" y="159692"/>
                </a:cubicBezTo>
                <a:cubicBezTo>
                  <a:pt x="485918" y="95201"/>
                  <a:pt x="433395" y="42769"/>
                  <a:pt x="368791" y="42769"/>
                </a:cubicBezTo>
                <a:close/>
                <a:moveTo>
                  <a:pt x="368791" y="974"/>
                </a:moveTo>
                <a:cubicBezTo>
                  <a:pt x="390175" y="974"/>
                  <a:pt x="411035" y="5168"/>
                  <a:pt x="430693" y="13482"/>
                </a:cubicBezTo>
                <a:cubicBezTo>
                  <a:pt x="449602" y="21422"/>
                  <a:pt x="466634" y="32882"/>
                  <a:pt x="481191" y="47488"/>
                </a:cubicBezTo>
                <a:cubicBezTo>
                  <a:pt x="495823" y="62019"/>
                  <a:pt x="507228" y="79022"/>
                  <a:pt x="515256" y="97898"/>
                </a:cubicBezTo>
                <a:cubicBezTo>
                  <a:pt x="523585" y="117522"/>
                  <a:pt x="527787" y="138270"/>
                  <a:pt x="527787" y="159692"/>
                </a:cubicBezTo>
                <a:cubicBezTo>
                  <a:pt x="527787" y="162539"/>
                  <a:pt x="527712" y="165385"/>
                  <a:pt x="527562" y="168156"/>
                </a:cubicBezTo>
                <a:lnTo>
                  <a:pt x="527562" y="168456"/>
                </a:lnTo>
                <a:lnTo>
                  <a:pt x="527787" y="168606"/>
                </a:lnTo>
                <a:cubicBezTo>
                  <a:pt x="533939" y="171602"/>
                  <a:pt x="539867" y="175122"/>
                  <a:pt x="545495" y="179017"/>
                </a:cubicBezTo>
                <a:cubicBezTo>
                  <a:pt x="557500" y="187331"/>
                  <a:pt x="568080" y="197443"/>
                  <a:pt x="576934" y="209053"/>
                </a:cubicBezTo>
                <a:cubicBezTo>
                  <a:pt x="585938" y="220813"/>
                  <a:pt x="592991" y="233771"/>
                  <a:pt x="597793" y="247703"/>
                </a:cubicBezTo>
                <a:cubicBezTo>
                  <a:pt x="602820" y="262084"/>
                  <a:pt x="605446" y="277140"/>
                  <a:pt x="605521" y="292495"/>
                </a:cubicBezTo>
                <a:cubicBezTo>
                  <a:pt x="605672" y="311295"/>
                  <a:pt x="602070" y="329572"/>
                  <a:pt x="594717" y="346874"/>
                </a:cubicBezTo>
                <a:cubicBezTo>
                  <a:pt x="587739" y="363428"/>
                  <a:pt x="577759" y="378333"/>
                  <a:pt x="565003" y="391216"/>
                </a:cubicBezTo>
                <a:cubicBezTo>
                  <a:pt x="552023" y="404175"/>
                  <a:pt x="536941" y="414436"/>
                  <a:pt x="520133" y="421627"/>
                </a:cubicBezTo>
                <a:cubicBezTo>
                  <a:pt x="502575" y="429042"/>
                  <a:pt x="484117" y="432862"/>
                  <a:pt x="465059" y="432862"/>
                </a:cubicBezTo>
                <a:lnTo>
                  <a:pt x="138363" y="432862"/>
                </a:lnTo>
                <a:cubicBezTo>
                  <a:pt x="119830" y="432862"/>
                  <a:pt x="101746" y="429192"/>
                  <a:pt x="84714" y="421852"/>
                </a:cubicBezTo>
                <a:cubicBezTo>
                  <a:pt x="68282" y="414886"/>
                  <a:pt x="53500" y="404924"/>
                  <a:pt x="40894" y="392265"/>
                </a:cubicBezTo>
                <a:cubicBezTo>
                  <a:pt x="28364" y="379756"/>
                  <a:pt x="18534" y="365225"/>
                  <a:pt x="11706" y="349046"/>
                </a:cubicBezTo>
                <a:cubicBezTo>
                  <a:pt x="4503" y="332193"/>
                  <a:pt x="901" y="314366"/>
                  <a:pt x="976" y="296090"/>
                </a:cubicBezTo>
                <a:cubicBezTo>
                  <a:pt x="1127" y="270773"/>
                  <a:pt x="8180" y="246055"/>
                  <a:pt x="21536" y="224708"/>
                </a:cubicBezTo>
                <a:cubicBezTo>
                  <a:pt x="31140" y="209353"/>
                  <a:pt x="43445" y="196170"/>
                  <a:pt x="58227" y="185684"/>
                </a:cubicBezTo>
                <a:lnTo>
                  <a:pt x="58377" y="185534"/>
                </a:lnTo>
                <a:lnTo>
                  <a:pt x="58377" y="185234"/>
                </a:lnTo>
                <a:cubicBezTo>
                  <a:pt x="58302" y="183137"/>
                  <a:pt x="58302" y="181040"/>
                  <a:pt x="58302" y="178867"/>
                </a:cubicBezTo>
                <a:cubicBezTo>
                  <a:pt x="58452" y="160367"/>
                  <a:pt x="62279" y="142390"/>
                  <a:pt x="69707" y="125387"/>
                </a:cubicBezTo>
                <a:cubicBezTo>
                  <a:pt x="76835" y="109133"/>
                  <a:pt x="86890" y="94527"/>
                  <a:pt x="99646" y="81943"/>
                </a:cubicBezTo>
                <a:cubicBezTo>
                  <a:pt x="112326" y="69435"/>
                  <a:pt x="127033" y="59548"/>
                  <a:pt x="143390" y="52657"/>
                </a:cubicBezTo>
                <a:cubicBezTo>
                  <a:pt x="160423" y="45466"/>
                  <a:pt x="178431" y="41796"/>
                  <a:pt x="196889" y="41796"/>
                </a:cubicBezTo>
                <a:cubicBezTo>
                  <a:pt x="198315" y="41796"/>
                  <a:pt x="199665" y="41871"/>
                  <a:pt x="201016" y="41871"/>
                </a:cubicBezTo>
                <a:cubicBezTo>
                  <a:pt x="218274" y="42395"/>
                  <a:pt x="235006" y="46065"/>
                  <a:pt x="250838" y="52731"/>
                </a:cubicBezTo>
                <a:lnTo>
                  <a:pt x="251138" y="52881"/>
                </a:lnTo>
                <a:lnTo>
                  <a:pt x="251438" y="52657"/>
                </a:lnTo>
                <a:cubicBezTo>
                  <a:pt x="263144" y="39773"/>
                  <a:pt x="276800" y="29062"/>
                  <a:pt x="291956" y="20673"/>
                </a:cubicBezTo>
                <a:cubicBezTo>
                  <a:pt x="315367" y="7790"/>
                  <a:pt x="341929" y="974"/>
                  <a:pt x="368791" y="974"/>
                </a:cubicBezTo>
                <a:close/>
                <a:moveTo>
                  <a:pt x="368752" y="423"/>
                </a:moveTo>
                <a:cubicBezTo>
                  <a:pt x="341740" y="423"/>
                  <a:pt x="315104" y="7315"/>
                  <a:pt x="291694" y="20275"/>
                </a:cubicBezTo>
                <a:cubicBezTo>
                  <a:pt x="276463" y="28590"/>
                  <a:pt x="262732" y="39527"/>
                  <a:pt x="251027" y="52262"/>
                </a:cubicBezTo>
                <a:cubicBezTo>
                  <a:pt x="235195" y="45595"/>
                  <a:pt x="218313" y="41850"/>
                  <a:pt x="200980" y="41400"/>
                </a:cubicBezTo>
                <a:cubicBezTo>
                  <a:pt x="199630" y="41325"/>
                  <a:pt x="198279" y="41325"/>
                  <a:pt x="196854" y="41325"/>
                </a:cubicBezTo>
                <a:cubicBezTo>
                  <a:pt x="178321" y="41325"/>
                  <a:pt x="160313" y="44996"/>
                  <a:pt x="143206" y="52187"/>
                </a:cubicBezTo>
                <a:cubicBezTo>
                  <a:pt x="126774" y="59079"/>
                  <a:pt x="111993" y="68968"/>
                  <a:pt x="99237" y="81553"/>
                </a:cubicBezTo>
                <a:cubicBezTo>
                  <a:pt x="86482" y="94138"/>
                  <a:pt x="76352" y="108821"/>
                  <a:pt x="69224" y="125152"/>
                </a:cubicBezTo>
                <a:cubicBezTo>
                  <a:pt x="61796" y="142232"/>
                  <a:pt x="57970" y="160286"/>
                  <a:pt x="57744" y="178864"/>
                </a:cubicBezTo>
                <a:cubicBezTo>
                  <a:pt x="57744" y="181037"/>
                  <a:pt x="57819" y="183134"/>
                  <a:pt x="57894" y="185232"/>
                </a:cubicBezTo>
                <a:cubicBezTo>
                  <a:pt x="43188" y="195720"/>
                  <a:pt x="30658" y="209054"/>
                  <a:pt x="21054" y="224411"/>
                </a:cubicBezTo>
                <a:cubicBezTo>
                  <a:pt x="7698" y="245911"/>
                  <a:pt x="570" y="270707"/>
                  <a:pt x="495" y="296102"/>
                </a:cubicBezTo>
                <a:cubicBezTo>
                  <a:pt x="420" y="314456"/>
                  <a:pt x="4022" y="332360"/>
                  <a:pt x="11225" y="349290"/>
                </a:cubicBezTo>
                <a:cubicBezTo>
                  <a:pt x="18128" y="365471"/>
                  <a:pt x="27957" y="380079"/>
                  <a:pt x="40487" y="392590"/>
                </a:cubicBezTo>
                <a:cubicBezTo>
                  <a:pt x="53167" y="405325"/>
                  <a:pt x="67949" y="415363"/>
                  <a:pt x="84456" y="422405"/>
                </a:cubicBezTo>
                <a:cubicBezTo>
                  <a:pt x="101638" y="429671"/>
                  <a:pt x="119721" y="433342"/>
                  <a:pt x="138329" y="433342"/>
                </a:cubicBezTo>
                <a:lnTo>
                  <a:pt x="465018" y="433342"/>
                </a:lnTo>
                <a:cubicBezTo>
                  <a:pt x="484151" y="433342"/>
                  <a:pt x="502684" y="429596"/>
                  <a:pt x="520241" y="422105"/>
                </a:cubicBezTo>
                <a:cubicBezTo>
                  <a:pt x="537124" y="414914"/>
                  <a:pt x="552280" y="404651"/>
                  <a:pt x="565261" y="391541"/>
                </a:cubicBezTo>
                <a:cubicBezTo>
                  <a:pt x="578091" y="378656"/>
                  <a:pt x="588145" y="363673"/>
                  <a:pt x="595198" y="347118"/>
                </a:cubicBezTo>
                <a:cubicBezTo>
                  <a:pt x="602476" y="329738"/>
                  <a:pt x="606153" y="311385"/>
                  <a:pt x="606003" y="292507"/>
                </a:cubicBezTo>
                <a:cubicBezTo>
                  <a:pt x="605853" y="277150"/>
                  <a:pt x="603302" y="262017"/>
                  <a:pt x="598200" y="247559"/>
                </a:cubicBezTo>
                <a:cubicBezTo>
                  <a:pt x="593398" y="233551"/>
                  <a:pt x="586345" y="220516"/>
                  <a:pt x="577266" y="208755"/>
                </a:cubicBezTo>
                <a:cubicBezTo>
                  <a:pt x="568412" y="197068"/>
                  <a:pt x="557757" y="186955"/>
                  <a:pt x="545752" y="178640"/>
                </a:cubicBezTo>
                <a:cubicBezTo>
                  <a:pt x="540050" y="174669"/>
                  <a:pt x="534122" y="171223"/>
                  <a:pt x="527970" y="168152"/>
                </a:cubicBezTo>
                <a:cubicBezTo>
                  <a:pt x="528120" y="165305"/>
                  <a:pt x="528195" y="162534"/>
                  <a:pt x="528195" y="159687"/>
                </a:cubicBezTo>
                <a:cubicBezTo>
                  <a:pt x="528195" y="138187"/>
                  <a:pt x="523993" y="117361"/>
                  <a:pt x="515664" y="97659"/>
                </a:cubicBezTo>
                <a:cubicBezTo>
                  <a:pt x="507636" y="78706"/>
                  <a:pt x="496156" y="61701"/>
                  <a:pt x="481525" y="47093"/>
                </a:cubicBezTo>
                <a:cubicBezTo>
                  <a:pt x="466894" y="32486"/>
                  <a:pt x="449786" y="21024"/>
                  <a:pt x="430803" y="13008"/>
                </a:cubicBezTo>
                <a:cubicBezTo>
                  <a:pt x="411145" y="4693"/>
                  <a:pt x="390211" y="423"/>
                  <a:pt x="368752" y="423"/>
                </a:cubicBezTo>
                <a:close/>
                <a:moveTo>
                  <a:pt x="368791" y="0"/>
                </a:moveTo>
                <a:cubicBezTo>
                  <a:pt x="390325" y="0"/>
                  <a:pt x="411335" y="4195"/>
                  <a:pt x="431069" y="12509"/>
                </a:cubicBezTo>
                <a:cubicBezTo>
                  <a:pt x="450127" y="20598"/>
                  <a:pt x="467235" y="32133"/>
                  <a:pt x="481866" y="46739"/>
                </a:cubicBezTo>
                <a:cubicBezTo>
                  <a:pt x="496573" y="61420"/>
                  <a:pt x="508128" y="78498"/>
                  <a:pt x="516157" y="97523"/>
                </a:cubicBezTo>
                <a:cubicBezTo>
                  <a:pt x="524560" y="117223"/>
                  <a:pt x="528762" y="138120"/>
                  <a:pt x="528762" y="159692"/>
                </a:cubicBezTo>
                <a:cubicBezTo>
                  <a:pt x="528762" y="162389"/>
                  <a:pt x="528687" y="165160"/>
                  <a:pt x="528537" y="167857"/>
                </a:cubicBezTo>
                <a:cubicBezTo>
                  <a:pt x="534615" y="170853"/>
                  <a:pt x="540467" y="174373"/>
                  <a:pt x="546020" y="178193"/>
                </a:cubicBezTo>
                <a:cubicBezTo>
                  <a:pt x="558175" y="186582"/>
                  <a:pt x="568830" y="196769"/>
                  <a:pt x="577759" y="208454"/>
                </a:cubicBezTo>
                <a:cubicBezTo>
                  <a:pt x="586763" y="220289"/>
                  <a:pt x="593891" y="233397"/>
                  <a:pt x="598769" y="247403"/>
                </a:cubicBezTo>
                <a:cubicBezTo>
                  <a:pt x="603796" y="261860"/>
                  <a:pt x="606422" y="277065"/>
                  <a:pt x="606572" y="292495"/>
                </a:cubicBezTo>
                <a:cubicBezTo>
                  <a:pt x="606647" y="311445"/>
                  <a:pt x="603045" y="329871"/>
                  <a:pt x="595692" y="347249"/>
                </a:cubicBezTo>
                <a:cubicBezTo>
                  <a:pt x="588639" y="363952"/>
                  <a:pt x="578584" y="378932"/>
                  <a:pt x="565679" y="391891"/>
                </a:cubicBezTo>
                <a:cubicBezTo>
                  <a:pt x="552623" y="404999"/>
                  <a:pt x="537466" y="415335"/>
                  <a:pt x="520509" y="422526"/>
                </a:cubicBezTo>
                <a:cubicBezTo>
                  <a:pt x="502876" y="430016"/>
                  <a:pt x="484192" y="433836"/>
                  <a:pt x="465059" y="433836"/>
                </a:cubicBezTo>
                <a:lnTo>
                  <a:pt x="138363" y="433836"/>
                </a:lnTo>
                <a:cubicBezTo>
                  <a:pt x="119679" y="433836"/>
                  <a:pt x="101521" y="430091"/>
                  <a:pt x="84264" y="422825"/>
                </a:cubicBezTo>
                <a:cubicBezTo>
                  <a:pt x="67756" y="415784"/>
                  <a:pt x="52900" y="405748"/>
                  <a:pt x="40144" y="392939"/>
                </a:cubicBezTo>
                <a:cubicBezTo>
                  <a:pt x="27538" y="380356"/>
                  <a:pt x="17709" y="365750"/>
                  <a:pt x="10806" y="349496"/>
                </a:cubicBezTo>
                <a:cubicBezTo>
                  <a:pt x="3528" y="332493"/>
                  <a:pt x="-74" y="314516"/>
                  <a:pt x="1" y="296090"/>
                </a:cubicBezTo>
                <a:cubicBezTo>
                  <a:pt x="76" y="270548"/>
                  <a:pt x="7279" y="245756"/>
                  <a:pt x="20710" y="224184"/>
                </a:cubicBezTo>
                <a:cubicBezTo>
                  <a:pt x="30315" y="208754"/>
                  <a:pt x="42620" y="195571"/>
                  <a:pt x="57402" y="185010"/>
                </a:cubicBezTo>
                <a:cubicBezTo>
                  <a:pt x="57327" y="182987"/>
                  <a:pt x="57327" y="180890"/>
                  <a:pt x="57327" y="178867"/>
                </a:cubicBezTo>
                <a:cubicBezTo>
                  <a:pt x="57477" y="160217"/>
                  <a:pt x="61378" y="142090"/>
                  <a:pt x="68807" y="125012"/>
                </a:cubicBezTo>
                <a:cubicBezTo>
                  <a:pt x="75935" y="108609"/>
                  <a:pt x="86064" y="93853"/>
                  <a:pt x="98895" y="81194"/>
                </a:cubicBezTo>
                <a:cubicBezTo>
                  <a:pt x="111726" y="68611"/>
                  <a:pt x="126583" y="58649"/>
                  <a:pt x="143015" y="51758"/>
                </a:cubicBezTo>
                <a:cubicBezTo>
                  <a:pt x="160198" y="44492"/>
                  <a:pt x="178281" y="40822"/>
                  <a:pt x="196889" y="40822"/>
                </a:cubicBezTo>
                <a:cubicBezTo>
                  <a:pt x="198315" y="40822"/>
                  <a:pt x="199665" y="40822"/>
                  <a:pt x="201016" y="40897"/>
                </a:cubicBezTo>
                <a:cubicBezTo>
                  <a:pt x="218274" y="41421"/>
                  <a:pt x="235081" y="45016"/>
                  <a:pt x="250913" y="51683"/>
                </a:cubicBezTo>
                <a:cubicBezTo>
                  <a:pt x="262693" y="38874"/>
                  <a:pt x="276349" y="28163"/>
                  <a:pt x="291431" y="19849"/>
                </a:cubicBezTo>
                <a:cubicBezTo>
                  <a:pt x="314992" y="6816"/>
                  <a:pt x="341704" y="0"/>
                  <a:pt x="368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29"/>
          <p:cNvSpPr/>
          <p:nvPr/>
        </p:nvSpPr>
        <p:spPr>
          <a:xfrm>
            <a:off x="6680652" y="4608302"/>
            <a:ext cx="408554" cy="382443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0"/>
          <p:cNvSpPr/>
          <p:nvPr/>
        </p:nvSpPr>
        <p:spPr>
          <a:xfrm>
            <a:off x="5102795" y="4617363"/>
            <a:ext cx="408554" cy="364323"/>
          </a:xfrm>
          <a:custGeom>
            <a:avLst/>
            <a:gdLst>
              <a:gd name="connsiteX0" fmla="*/ 387263 w 605522"/>
              <a:gd name="connsiteY0" fmla="*/ 417395 h 539967"/>
              <a:gd name="connsiteX1" fmla="*/ 537638 w 605522"/>
              <a:gd name="connsiteY1" fmla="*/ 417395 h 539967"/>
              <a:gd name="connsiteX2" fmla="*/ 537638 w 605522"/>
              <a:gd name="connsiteY2" fmla="*/ 459762 h 539967"/>
              <a:gd name="connsiteX3" fmla="*/ 525026 w 605522"/>
              <a:gd name="connsiteY3" fmla="*/ 472366 h 539967"/>
              <a:gd name="connsiteX4" fmla="*/ 399875 w 605522"/>
              <a:gd name="connsiteY4" fmla="*/ 472366 h 539967"/>
              <a:gd name="connsiteX5" fmla="*/ 387263 w 605522"/>
              <a:gd name="connsiteY5" fmla="*/ 459762 h 539967"/>
              <a:gd name="connsiteX6" fmla="*/ 387263 w 605522"/>
              <a:gd name="connsiteY6" fmla="*/ 333069 h 539967"/>
              <a:gd name="connsiteX7" fmla="*/ 537638 w 605522"/>
              <a:gd name="connsiteY7" fmla="*/ 333069 h 539967"/>
              <a:gd name="connsiteX8" fmla="*/ 537638 w 605522"/>
              <a:gd name="connsiteY8" fmla="*/ 385711 h 539967"/>
              <a:gd name="connsiteX9" fmla="*/ 387263 w 605522"/>
              <a:gd name="connsiteY9" fmla="*/ 385711 h 539967"/>
              <a:gd name="connsiteX10" fmla="*/ 387263 w 605522"/>
              <a:gd name="connsiteY10" fmla="*/ 248743 h 539967"/>
              <a:gd name="connsiteX11" fmla="*/ 537638 w 605522"/>
              <a:gd name="connsiteY11" fmla="*/ 248743 h 539967"/>
              <a:gd name="connsiteX12" fmla="*/ 537638 w 605522"/>
              <a:gd name="connsiteY12" fmla="*/ 301455 h 539967"/>
              <a:gd name="connsiteX13" fmla="*/ 387263 w 605522"/>
              <a:gd name="connsiteY13" fmla="*/ 301455 h 539967"/>
              <a:gd name="connsiteX14" fmla="*/ 130818 w 605522"/>
              <a:gd name="connsiteY14" fmla="*/ 197654 h 539967"/>
              <a:gd name="connsiteX15" fmla="*/ 175563 w 605522"/>
              <a:gd name="connsiteY15" fmla="*/ 197654 h 539967"/>
              <a:gd name="connsiteX16" fmla="*/ 183133 w 605522"/>
              <a:gd name="connsiteY16" fmla="*/ 201530 h 539967"/>
              <a:gd name="connsiteX17" fmla="*/ 184589 w 605522"/>
              <a:gd name="connsiteY17" fmla="*/ 209961 h 539967"/>
              <a:gd name="connsiteX18" fmla="*/ 157121 w 605522"/>
              <a:gd name="connsiteY18" fmla="*/ 300470 h 539967"/>
              <a:gd name="connsiteX19" fmla="*/ 177213 w 605522"/>
              <a:gd name="connsiteY19" fmla="*/ 300470 h 539967"/>
              <a:gd name="connsiteX20" fmla="*/ 185269 w 605522"/>
              <a:gd name="connsiteY20" fmla="*/ 304927 h 539967"/>
              <a:gd name="connsiteX21" fmla="*/ 185754 w 605522"/>
              <a:gd name="connsiteY21" fmla="*/ 314036 h 539967"/>
              <a:gd name="connsiteX22" fmla="*/ 125771 w 605522"/>
              <a:gd name="connsiteY22" fmla="*/ 438752 h 539967"/>
              <a:gd name="connsiteX23" fmla="*/ 121597 w 605522"/>
              <a:gd name="connsiteY23" fmla="*/ 440691 h 539967"/>
              <a:gd name="connsiteX24" fmla="*/ 118976 w 605522"/>
              <a:gd name="connsiteY24" fmla="*/ 437008 h 539967"/>
              <a:gd name="connsiteX25" fmla="*/ 125382 w 605522"/>
              <a:gd name="connsiteY25" fmla="*/ 336324 h 539967"/>
              <a:gd name="connsiteX26" fmla="*/ 94323 w 605522"/>
              <a:gd name="connsiteY26" fmla="*/ 336324 h 539967"/>
              <a:gd name="connsiteX27" fmla="*/ 86655 w 605522"/>
              <a:gd name="connsiteY27" fmla="*/ 332545 h 539967"/>
              <a:gd name="connsiteX28" fmla="*/ 85199 w 605522"/>
              <a:gd name="connsiteY28" fmla="*/ 324114 h 539967"/>
              <a:gd name="connsiteX29" fmla="*/ 121597 w 605522"/>
              <a:gd name="connsiteY29" fmla="*/ 204437 h 539967"/>
              <a:gd name="connsiteX30" fmla="*/ 130818 w 605522"/>
              <a:gd name="connsiteY30" fmla="*/ 197654 h 539967"/>
              <a:gd name="connsiteX31" fmla="*/ 399875 w 605522"/>
              <a:gd name="connsiteY31" fmla="*/ 162230 h 539967"/>
              <a:gd name="connsiteX32" fmla="*/ 525026 w 605522"/>
              <a:gd name="connsiteY32" fmla="*/ 162230 h 539967"/>
              <a:gd name="connsiteX33" fmla="*/ 537638 w 605522"/>
              <a:gd name="connsiteY33" fmla="*/ 174720 h 539967"/>
              <a:gd name="connsiteX34" fmla="*/ 537638 w 605522"/>
              <a:gd name="connsiteY34" fmla="*/ 217130 h 539967"/>
              <a:gd name="connsiteX35" fmla="*/ 387263 w 605522"/>
              <a:gd name="connsiteY35" fmla="*/ 217130 h 539967"/>
              <a:gd name="connsiteX36" fmla="*/ 387263 w 605522"/>
              <a:gd name="connsiteY36" fmla="*/ 174720 h 539967"/>
              <a:gd name="connsiteX37" fmla="*/ 399875 w 605522"/>
              <a:gd name="connsiteY37" fmla="*/ 162230 h 539967"/>
              <a:gd name="connsiteX38" fmla="*/ 364282 w 605522"/>
              <a:gd name="connsiteY38" fmla="*/ 136615 h 539967"/>
              <a:gd name="connsiteX39" fmla="*/ 361662 w 605522"/>
              <a:gd name="connsiteY39" fmla="*/ 139231 h 539967"/>
              <a:gd name="connsiteX40" fmla="*/ 361662 w 605522"/>
              <a:gd name="connsiteY40" fmla="*/ 495204 h 539967"/>
              <a:gd name="connsiteX41" fmla="*/ 364282 w 605522"/>
              <a:gd name="connsiteY41" fmla="*/ 497820 h 539967"/>
              <a:gd name="connsiteX42" fmla="*/ 560690 w 605522"/>
              <a:gd name="connsiteY42" fmla="*/ 497820 h 539967"/>
              <a:gd name="connsiteX43" fmla="*/ 563310 w 605522"/>
              <a:gd name="connsiteY43" fmla="*/ 495204 h 539967"/>
              <a:gd name="connsiteX44" fmla="*/ 563310 w 605522"/>
              <a:gd name="connsiteY44" fmla="*/ 139231 h 539967"/>
              <a:gd name="connsiteX45" fmla="*/ 560690 w 605522"/>
              <a:gd name="connsiteY45" fmla="*/ 136615 h 539967"/>
              <a:gd name="connsiteX46" fmla="*/ 532840 w 605522"/>
              <a:gd name="connsiteY46" fmla="*/ 136615 h 539967"/>
              <a:gd name="connsiteX47" fmla="*/ 392035 w 605522"/>
              <a:gd name="connsiteY47" fmla="*/ 136615 h 539967"/>
              <a:gd name="connsiteX48" fmla="*/ 44825 w 605522"/>
              <a:gd name="connsiteY48" fmla="*/ 136615 h 539967"/>
              <a:gd name="connsiteX49" fmla="*/ 42206 w 605522"/>
              <a:gd name="connsiteY49" fmla="*/ 139231 h 539967"/>
              <a:gd name="connsiteX50" fmla="*/ 42206 w 605522"/>
              <a:gd name="connsiteY50" fmla="*/ 495204 h 539967"/>
              <a:gd name="connsiteX51" fmla="*/ 44825 w 605522"/>
              <a:gd name="connsiteY51" fmla="*/ 497820 h 539967"/>
              <a:gd name="connsiteX52" fmla="*/ 241106 w 605522"/>
              <a:gd name="connsiteY52" fmla="*/ 497820 h 539967"/>
              <a:gd name="connsiteX53" fmla="*/ 243725 w 605522"/>
              <a:gd name="connsiteY53" fmla="*/ 495204 h 539967"/>
              <a:gd name="connsiteX54" fmla="*/ 243725 w 605522"/>
              <a:gd name="connsiteY54" fmla="*/ 139231 h 539967"/>
              <a:gd name="connsiteX55" fmla="*/ 241106 w 605522"/>
              <a:gd name="connsiteY55" fmla="*/ 136615 h 539967"/>
              <a:gd name="connsiteX56" fmla="*/ 213357 w 605522"/>
              <a:gd name="connsiteY56" fmla="*/ 136615 h 539967"/>
              <a:gd name="connsiteX57" fmla="*/ 72574 w 605522"/>
              <a:gd name="connsiteY57" fmla="*/ 136615 h 539967"/>
              <a:gd name="connsiteX58" fmla="*/ 434248 w 605522"/>
              <a:gd name="connsiteY58" fmla="*/ 42147 h 539967"/>
              <a:gd name="connsiteX59" fmla="*/ 434248 w 605522"/>
              <a:gd name="connsiteY59" fmla="*/ 94468 h 539967"/>
              <a:gd name="connsiteX60" fmla="*/ 490627 w 605522"/>
              <a:gd name="connsiteY60" fmla="*/ 94468 h 539967"/>
              <a:gd name="connsiteX61" fmla="*/ 490627 w 605522"/>
              <a:gd name="connsiteY61" fmla="*/ 42147 h 539967"/>
              <a:gd name="connsiteX62" fmla="*/ 114780 w 605522"/>
              <a:gd name="connsiteY62" fmla="*/ 42147 h 539967"/>
              <a:gd name="connsiteX63" fmla="*/ 114780 w 605522"/>
              <a:gd name="connsiteY63" fmla="*/ 94468 h 539967"/>
              <a:gd name="connsiteX64" fmla="*/ 171151 w 605522"/>
              <a:gd name="connsiteY64" fmla="*/ 94468 h 539967"/>
              <a:gd name="connsiteX65" fmla="*/ 171151 w 605522"/>
              <a:gd name="connsiteY65" fmla="*/ 42147 h 539967"/>
              <a:gd name="connsiteX66" fmla="*/ 426193 w 605522"/>
              <a:gd name="connsiteY66" fmla="*/ 0 h 539967"/>
              <a:gd name="connsiteX67" fmla="*/ 498779 w 605522"/>
              <a:gd name="connsiteY67" fmla="*/ 0 h 539967"/>
              <a:gd name="connsiteX68" fmla="*/ 532840 w 605522"/>
              <a:gd name="connsiteY68" fmla="*/ 34105 h 539967"/>
              <a:gd name="connsiteX69" fmla="*/ 532840 w 605522"/>
              <a:gd name="connsiteY69" fmla="*/ 94468 h 539967"/>
              <a:gd name="connsiteX70" fmla="*/ 560690 w 605522"/>
              <a:gd name="connsiteY70" fmla="*/ 94468 h 539967"/>
              <a:gd name="connsiteX71" fmla="*/ 605522 w 605522"/>
              <a:gd name="connsiteY71" fmla="*/ 139231 h 539967"/>
              <a:gd name="connsiteX72" fmla="*/ 605522 w 605522"/>
              <a:gd name="connsiteY72" fmla="*/ 495204 h 539967"/>
              <a:gd name="connsiteX73" fmla="*/ 560690 w 605522"/>
              <a:gd name="connsiteY73" fmla="*/ 539967 h 539967"/>
              <a:gd name="connsiteX74" fmla="*/ 364282 w 605522"/>
              <a:gd name="connsiteY74" fmla="*/ 539967 h 539967"/>
              <a:gd name="connsiteX75" fmla="*/ 319450 w 605522"/>
              <a:gd name="connsiteY75" fmla="*/ 495204 h 539967"/>
              <a:gd name="connsiteX76" fmla="*/ 319450 w 605522"/>
              <a:gd name="connsiteY76" fmla="*/ 139231 h 539967"/>
              <a:gd name="connsiteX77" fmla="*/ 364282 w 605522"/>
              <a:gd name="connsiteY77" fmla="*/ 94468 h 539967"/>
              <a:gd name="connsiteX78" fmla="*/ 392035 w 605522"/>
              <a:gd name="connsiteY78" fmla="*/ 94468 h 539967"/>
              <a:gd name="connsiteX79" fmla="*/ 392035 w 605522"/>
              <a:gd name="connsiteY79" fmla="*/ 34105 h 539967"/>
              <a:gd name="connsiteX80" fmla="*/ 426193 w 605522"/>
              <a:gd name="connsiteY80" fmla="*/ 0 h 539967"/>
              <a:gd name="connsiteX81" fmla="*/ 106630 w 605522"/>
              <a:gd name="connsiteY81" fmla="*/ 0 h 539967"/>
              <a:gd name="connsiteX82" fmla="*/ 179301 w 605522"/>
              <a:gd name="connsiteY82" fmla="*/ 0 h 539967"/>
              <a:gd name="connsiteX83" fmla="*/ 213357 w 605522"/>
              <a:gd name="connsiteY83" fmla="*/ 34105 h 539967"/>
              <a:gd name="connsiteX84" fmla="*/ 213357 w 605522"/>
              <a:gd name="connsiteY84" fmla="*/ 94468 h 539967"/>
              <a:gd name="connsiteX85" fmla="*/ 241106 w 605522"/>
              <a:gd name="connsiteY85" fmla="*/ 94468 h 539967"/>
              <a:gd name="connsiteX86" fmla="*/ 285931 w 605522"/>
              <a:gd name="connsiteY86" fmla="*/ 139231 h 539967"/>
              <a:gd name="connsiteX87" fmla="*/ 285931 w 605522"/>
              <a:gd name="connsiteY87" fmla="*/ 495204 h 539967"/>
              <a:gd name="connsiteX88" fmla="*/ 241106 w 605522"/>
              <a:gd name="connsiteY88" fmla="*/ 539967 h 539967"/>
              <a:gd name="connsiteX89" fmla="*/ 44825 w 605522"/>
              <a:gd name="connsiteY89" fmla="*/ 539967 h 539967"/>
              <a:gd name="connsiteX90" fmla="*/ 0 w 605522"/>
              <a:gd name="connsiteY90" fmla="*/ 495204 h 539967"/>
              <a:gd name="connsiteX91" fmla="*/ 0 w 605522"/>
              <a:gd name="connsiteY91" fmla="*/ 139231 h 539967"/>
              <a:gd name="connsiteX92" fmla="*/ 44825 w 605522"/>
              <a:gd name="connsiteY92" fmla="*/ 94468 h 539967"/>
              <a:gd name="connsiteX93" fmla="*/ 72574 w 605522"/>
              <a:gd name="connsiteY93" fmla="*/ 94468 h 539967"/>
              <a:gd name="connsiteX94" fmla="*/ 72574 w 605522"/>
              <a:gd name="connsiteY94" fmla="*/ 34105 h 539967"/>
              <a:gd name="connsiteX95" fmla="*/ 106630 w 605522"/>
              <a:gd name="connsiteY95" fmla="*/ 0 h 5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605522" h="539967">
                <a:moveTo>
                  <a:pt x="387263" y="417395"/>
                </a:moveTo>
                <a:lnTo>
                  <a:pt x="537638" y="417395"/>
                </a:lnTo>
                <a:lnTo>
                  <a:pt x="537638" y="459762"/>
                </a:lnTo>
                <a:cubicBezTo>
                  <a:pt x="537638" y="466743"/>
                  <a:pt x="532011" y="472366"/>
                  <a:pt x="525026" y="472366"/>
                </a:cubicBezTo>
                <a:lnTo>
                  <a:pt x="399875" y="472366"/>
                </a:lnTo>
                <a:cubicBezTo>
                  <a:pt x="392890" y="472366"/>
                  <a:pt x="387263" y="466743"/>
                  <a:pt x="387263" y="459762"/>
                </a:cubicBezTo>
                <a:close/>
                <a:moveTo>
                  <a:pt x="387263" y="333069"/>
                </a:moveTo>
                <a:lnTo>
                  <a:pt x="537638" y="333069"/>
                </a:lnTo>
                <a:lnTo>
                  <a:pt x="537638" y="385711"/>
                </a:lnTo>
                <a:lnTo>
                  <a:pt x="387263" y="385711"/>
                </a:lnTo>
                <a:close/>
                <a:moveTo>
                  <a:pt x="387263" y="248743"/>
                </a:moveTo>
                <a:lnTo>
                  <a:pt x="537638" y="248743"/>
                </a:lnTo>
                <a:lnTo>
                  <a:pt x="537638" y="301455"/>
                </a:lnTo>
                <a:lnTo>
                  <a:pt x="387263" y="301455"/>
                </a:lnTo>
                <a:close/>
                <a:moveTo>
                  <a:pt x="130818" y="197654"/>
                </a:moveTo>
                <a:lnTo>
                  <a:pt x="175563" y="197654"/>
                </a:lnTo>
                <a:cubicBezTo>
                  <a:pt x="178572" y="197654"/>
                  <a:pt x="181386" y="199108"/>
                  <a:pt x="183133" y="201530"/>
                </a:cubicBezTo>
                <a:cubicBezTo>
                  <a:pt x="184978" y="203953"/>
                  <a:pt x="185463" y="207054"/>
                  <a:pt x="184589" y="209961"/>
                </a:cubicBezTo>
                <a:lnTo>
                  <a:pt x="157121" y="300470"/>
                </a:lnTo>
                <a:lnTo>
                  <a:pt x="177213" y="300470"/>
                </a:lnTo>
                <a:cubicBezTo>
                  <a:pt x="180416" y="300470"/>
                  <a:pt x="183522" y="302117"/>
                  <a:pt x="185269" y="304927"/>
                </a:cubicBezTo>
                <a:cubicBezTo>
                  <a:pt x="187016" y="307641"/>
                  <a:pt x="187210" y="311129"/>
                  <a:pt x="185754" y="314036"/>
                </a:cubicBezTo>
                <a:lnTo>
                  <a:pt x="125771" y="438752"/>
                </a:lnTo>
                <a:cubicBezTo>
                  <a:pt x="124994" y="440303"/>
                  <a:pt x="123247" y="441175"/>
                  <a:pt x="121597" y="440691"/>
                </a:cubicBezTo>
                <a:cubicBezTo>
                  <a:pt x="119947" y="440303"/>
                  <a:pt x="118879" y="438752"/>
                  <a:pt x="118976" y="437008"/>
                </a:cubicBezTo>
                <a:lnTo>
                  <a:pt x="125382" y="336324"/>
                </a:lnTo>
                <a:lnTo>
                  <a:pt x="94323" y="336324"/>
                </a:lnTo>
                <a:cubicBezTo>
                  <a:pt x="91314" y="336324"/>
                  <a:pt x="88500" y="334968"/>
                  <a:pt x="86655" y="332545"/>
                </a:cubicBezTo>
                <a:cubicBezTo>
                  <a:pt x="84908" y="330122"/>
                  <a:pt x="84326" y="326925"/>
                  <a:pt x="85199" y="324114"/>
                </a:cubicBezTo>
                <a:lnTo>
                  <a:pt x="121597" y="204437"/>
                </a:lnTo>
                <a:cubicBezTo>
                  <a:pt x="122859" y="200464"/>
                  <a:pt x="126547" y="197654"/>
                  <a:pt x="130818" y="197654"/>
                </a:cubicBezTo>
                <a:close/>
                <a:moveTo>
                  <a:pt x="399875" y="162230"/>
                </a:moveTo>
                <a:lnTo>
                  <a:pt x="525026" y="162230"/>
                </a:lnTo>
                <a:cubicBezTo>
                  <a:pt x="532011" y="162230"/>
                  <a:pt x="537638" y="167846"/>
                  <a:pt x="537638" y="174720"/>
                </a:cubicBezTo>
                <a:lnTo>
                  <a:pt x="537638" y="217130"/>
                </a:lnTo>
                <a:lnTo>
                  <a:pt x="387263" y="217130"/>
                </a:lnTo>
                <a:lnTo>
                  <a:pt x="387263" y="174720"/>
                </a:lnTo>
                <a:cubicBezTo>
                  <a:pt x="387263" y="167846"/>
                  <a:pt x="392890" y="162230"/>
                  <a:pt x="399875" y="162230"/>
                </a:cubicBezTo>
                <a:close/>
                <a:moveTo>
                  <a:pt x="364282" y="136615"/>
                </a:moveTo>
                <a:cubicBezTo>
                  <a:pt x="362827" y="136615"/>
                  <a:pt x="361662" y="137777"/>
                  <a:pt x="361662" y="139231"/>
                </a:cubicBezTo>
                <a:lnTo>
                  <a:pt x="361662" y="495204"/>
                </a:lnTo>
                <a:cubicBezTo>
                  <a:pt x="361662" y="496657"/>
                  <a:pt x="362827" y="497820"/>
                  <a:pt x="364282" y="497820"/>
                </a:cubicBezTo>
                <a:lnTo>
                  <a:pt x="560690" y="497820"/>
                </a:lnTo>
                <a:cubicBezTo>
                  <a:pt x="562145" y="497820"/>
                  <a:pt x="563310" y="496657"/>
                  <a:pt x="563310" y="495204"/>
                </a:cubicBezTo>
                <a:lnTo>
                  <a:pt x="563310" y="139231"/>
                </a:lnTo>
                <a:cubicBezTo>
                  <a:pt x="563310" y="137777"/>
                  <a:pt x="562048" y="136615"/>
                  <a:pt x="560690" y="136615"/>
                </a:cubicBezTo>
                <a:lnTo>
                  <a:pt x="532840" y="136615"/>
                </a:lnTo>
                <a:lnTo>
                  <a:pt x="392035" y="136615"/>
                </a:lnTo>
                <a:close/>
                <a:moveTo>
                  <a:pt x="44825" y="136615"/>
                </a:moveTo>
                <a:cubicBezTo>
                  <a:pt x="43370" y="136615"/>
                  <a:pt x="42206" y="137777"/>
                  <a:pt x="42206" y="139231"/>
                </a:cubicBezTo>
                <a:lnTo>
                  <a:pt x="42206" y="495204"/>
                </a:lnTo>
                <a:cubicBezTo>
                  <a:pt x="42206" y="496657"/>
                  <a:pt x="43370" y="497820"/>
                  <a:pt x="44825" y="497820"/>
                </a:cubicBezTo>
                <a:lnTo>
                  <a:pt x="241106" y="497820"/>
                </a:lnTo>
                <a:cubicBezTo>
                  <a:pt x="242561" y="497820"/>
                  <a:pt x="243725" y="496657"/>
                  <a:pt x="243725" y="495204"/>
                </a:cubicBezTo>
                <a:lnTo>
                  <a:pt x="243725" y="139231"/>
                </a:lnTo>
                <a:cubicBezTo>
                  <a:pt x="243725" y="137777"/>
                  <a:pt x="242561" y="136615"/>
                  <a:pt x="241106" y="136615"/>
                </a:cubicBezTo>
                <a:lnTo>
                  <a:pt x="213357" y="136615"/>
                </a:lnTo>
                <a:lnTo>
                  <a:pt x="72574" y="136615"/>
                </a:lnTo>
                <a:close/>
                <a:moveTo>
                  <a:pt x="434248" y="42147"/>
                </a:moveTo>
                <a:lnTo>
                  <a:pt x="434248" y="94468"/>
                </a:lnTo>
                <a:lnTo>
                  <a:pt x="490627" y="94468"/>
                </a:lnTo>
                <a:lnTo>
                  <a:pt x="490627" y="42147"/>
                </a:lnTo>
                <a:close/>
                <a:moveTo>
                  <a:pt x="114780" y="42147"/>
                </a:moveTo>
                <a:lnTo>
                  <a:pt x="114780" y="94468"/>
                </a:lnTo>
                <a:lnTo>
                  <a:pt x="171151" y="94468"/>
                </a:lnTo>
                <a:lnTo>
                  <a:pt x="171151" y="42147"/>
                </a:lnTo>
                <a:close/>
                <a:moveTo>
                  <a:pt x="426193" y="0"/>
                </a:moveTo>
                <a:lnTo>
                  <a:pt x="498779" y="0"/>
                </a:lnTo>
                <a:cubicBezTo>
                  <a:pt x="517604" y="0"/>
                  <a:pt x="532840" y="15309"/>
                  <a:pt x="532840" y="34105"/>
                </a:cubicBezTo>
                <a:lnTo>
                  <a:pt x="532840" y="94468"/>
                </a:lnTo>
                <a:lnTo>
                  <a:pt x="560690" y="94468"/>
                </a:lnTo>
                <a:cubicBezTo>
                  <a:pt x="585338" y="94468"/>
                  <a:pt x="605522" y="114621"/>
                  <a:pt x="605522" y="139231"/>
                </a:cubicBezTo>
                <a:lnTo>
                  <a:pt x="605522" y="495204"/>
                </a:lnTo>
                <a:cubicBezTo>
                  <a:pt x="605522" y="519911"/>
                  <a:pt x="585338" y="539967"/>
                  <a:pt x="560690" y="539967"/>
                </a:cubicBezTo>
                <a:lnTo>
                  <a:pt x="364282" y="539967"/>
                </a:lnTo>
                <a:cubicBezTo>
                  <a:pt x="339634" y="539967"/>
                  <a:pt x="319450" y="519911"/>
                  <a:pt x="319450" y="495204"/>
                </a:cubicBezTo>
                <a:lnTo>
                  <a:pt x="319450" y="139231"/>
                </a:lnTo>
                <a:cubicBezTo>
                  <a:pt x="319450" y="114621"/>
                  <a:pt x="339634" y="94468"/>
                  <a:pt x="364282" y="94468"/>
                </a:cubicBezTo>
                <a:lnTo>
                  <a:pt x="392035" y="94468"/>
                </a:lnTo>
                <a:lnTo>
                  <a:pt x="392035" y="34105"/>
                </a:lnTo>
                <a:cubicBezTo>
                  <a:pt x="392035" y="15309"/>
                  <a:pt x="407368" y="0"/>
                  <a:pt x="426193" y="0"/>
                </a:cubicBezTo>
                <a:close/>
                <a:moveTo>
                  <a:pt x="106630" y="0"/>
                </a:moveTo>
                <a:lnTo>
                  <a:pt x="179301" y="0"/>
                </a:lnTo>
                <a:cubicBezTo>
                  <a:pt x="198124" y="0"/>
                  <a:pt x="213357" y="15309"/>
                  <a:pt x="213357" y="34105"/>
                </a:cubicBezTo>
                <a:lnTo>
                  <a:pt x="213357" y="94468"/>
                </a:lnTo>
                <a:lnTo>
                  <a:pt x="241106" y="94468"/>
                </a:lnTo>
                <a:cubicBezTo>
                  <a:pt x="265847" y="94468"/>
                  <a:pt x="285931" y="114621"/>
                  <a:pt x="285931" y="139231"/>
                </a:cubicBezTo>
                <a:lnTo>
                  <a:pt x="285931" y="495204"/>
                </a:lnTo>
                <a:cubicBezTo>
                  <a:pt x="285931" y="519911"/>
                  <a:pt x="265847" y="539967"/>
                  <a:pt x="241106" y="539967"/>
                </a:cubicBezTo>
                <a:lnTo>
                  <a:pt x="44825" y="539967"/>
                </a:lnTo>
                <a:cubicBezTo>
                  <a:pt x="20084" y="539967"/>
                  <a:pt x="0" y="519911"/>
                  <a:pt x="0" y="495204"/>
                </a:cubicBezTo>
                <a:lnTo>
                  <a:pt x="0" y="139231"/>
                </a:lnTo>
                <a:cubicBezTo>
                  <a:pt x="0" y="114621"/>
                  <a:pt x="20084" y="94468"/>
                  <a:pt x="44825" y="94468"/>
                </a:cubicBezTo>
                <a:lnTo>
                  <a:pt x="72574" y="94468"/>
                </a:lnTo>
                <a:lnTo>
                  <a:pt x="72574" y="34105"/>
                </a:lnTo>
                <a:cubicBezTo>
                  <a:pt x="72574" y="15309"/>
                  <a:pt x="87904" y="0"/>
                  <a:pt x="1066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37" name="文本框 36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38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9" grpId="0" animBg="1"/>
      <p:bldP spid="10" grpId="0" animBg="1"/>
      <p:bldP spid="11" grpId="0" animBg="1"/>
      <p:bldP spid="12" grpId="0" animBg="1"/>
      <p:bldP spid="32" grpId="0" animBg="1"/>
      <p:bldP spid="33" grpId="0" animBg="1"/>
      <p:bldP spid="35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d42a093-1a41-4478-8d5c-ef98025967dd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11300" y="2002401"/>
            <a:ext cx="9169400" cy="1717920"/>
            <a:chOff x="673100" y="1136825"/>
            <a:chExt cx="10845800" cy="2032000"/>
          </a:xfrm>
        </p:grpSpPr>
        <p:sp>
          <p:nvSpPr>
            <p:cNvPr id="4" name="iSļiḑé"/>
            <p:cNvSpPr/>
            <p:nvPr/>
          </p:nvSpPr>
          <p:spPr>
            <a:xfrm rot="5400000">
              <a:off x="2235200" y="-425275"/>
              <a:ext cx="2032000" cy="5156200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íṧḻiḍê"/>
            <p:cNvSpPr/>
            <p:nvPr/>
          </p:nvSpPr>
          <p:spPr>
            <a:xfrm rot="5400000">
              <a:off x="7924800" y="-425275"/>
              <a:ext cx="2032000" cy="5156200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33524" y="5136739"/>
            <a:ext cx="3514776" cy="833827"/>
            <a:chOff x="6818242" y="1725490"/>
            <a:chExt cx="3514776" cy="833827"/>
          </a:xfrm>
        </p:grpSpPr>
        <p:sp>
          <p:nvSpPr>
            <p:cNvPr id="13" name="文本框 6"/>
            <p:cNvSpPr txBox="1"/>
            <p:nvPr/>
          </p:nvSpPr>
          <p:spPr>
            <a:xfrm>
              <a:off x="6818242" y="2046869"/>
              <a:ext cx="3514776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14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43701" y="5136739"/>
            <a:ext cx="3514776" cy="833827"/>
            <a:chOff x="6818242" y="1725490"/>
            <a:chExt cx="3514776" cy="833827"/>
          </a:xfrm>
        </p:grpSpPr>
        <p:sp>
          <p:nvSpPr>
            <p:cNvPr id="16" name="文本框 6"/>
            <p:cNvSpPr txBox="1"/>
            <p:nvPr/>
          </p:nvSpPr>
          <p:spPr>
            <a:xfrm>
              <a:off x="6818242" y="2046869"/>
              <a:ext cx="3514776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17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pic>
        <p:nvPicPr>
          <p:cNvPr id="21" name="图片占位符 20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9" b="5189"/>
          <a:stretch>
            <a:fillRect/>
          </a:stretch>
        </p:blipFill>
        <p:spPr>
          <a:xfrm>
            <a:off x="1933524" y="2580735"/>
            <a:ext cx="3514776" cy="2360796"/>
          </a:xfrm>
        </p:spPr>
      </p:pic>
      <p:pic>
        <p:nvPicPr>
          <p:cNvPr id="23" name="图片占位符 22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" b="5224"/>
          <a:stretch>
            <a:fillRect/>
          </a:stretch>
        </p:blipFill>
        <p:spPr>
          <a:xfrm>
            <a:off x="6743701" y="2580735"/>
            <a:ext cx="3514776" cy="2360796"/>
          </a:xfrm>
        </p:spPr>
      </p:pic>
      <p:grpSp>
        <p:nvGrpSpPr>
          <p:cNvPr id="24" name="组合 23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25" name="文本框 24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26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019175" y="2386013"/>
            <a:ext cx="933450" cy="9334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椭圆 7"/>
          <p:cNvSpPr/>
          <p:nvPr/>
        </p:nvSpPr>
        <p:spPr>
          <a:xfrm>
            <a:off x="1277459" y="2582477"/>
            <a:ext cx="416881" cy="540523"/>
          </a:xfrm>
          <a:custGeom>
            <a:avLst/>
            <a:gdLst>
              <a:gd name="connsiteX0" fmla="*/ 258685 w 463474"/>
              <a:gd name="connsiteY0" fmla="*/ 467637 h 600935"/>
              <a:gd name="connsiteX1" fmla="*/ 345002 w 463474"/>
              <a:gd name="connsiteY1" fmla="*/ 467637 h 600935"/>
              <a:gd name="connsiteX2" fmla="*/ 345002 w 463474"/>
              <a:gd name="connsiteY2" fmla="*/ 501085 h 600935"/>
              <a:gd name="connsiteX3" fmla="*/ 258685 w 463474"/>
              <a:gd name="connsiteY3" fmla="*/ 501085 h 600935"/>
              <a:gd name="connsiteX4" fmla="*/ 258685 w 463474"/>
              <a:gd name="connsiteY4" fmla="*/ 467637 h 600935"/>
              <a:gd name="connsiteX5" fmla="*/ 98427 w 463474"/>
              <a:gd name="connsiteY5" fmla="*/ 380841 h 600935"/>
              <a:gd name="connsiteX6" fmla="*/ 345006 w 463474"/>
              <a:gd name="connsiteY6" fmla="*/ 380841 h 600935"/>
              <a:gd name="connsiteX7" fmla="*/ 345006 w 463474"/>
              <a:gd name="connsiteY7" fmla="*/ 414148 h 600935"/>
              <a:gd name="connsiteX8" fmla="*/ 98427 w 463474"/>
              <a:gd name="connsiteY8" fmla="*/ 414148 h 600935"/>
              <a:gd name="connsiteX9" fmla="*/ 98427 w 463474"/>
              <a:gd name="connsiteY9" fmla="*/ 380841 h 600935"/>
              <a:gd name="connsiteX10" fmla="*/ 98427 w 463474"/>
              <a:gd name="connsiteY10" fmla="*/ 321002 h 600935"/>
              <a:gd name="connsiteX11" fmla="*/ 345006 w 463474"/>
              <a:gd name="connsiteY11" fmla="*/ 321002 h 600935"/>
              <a:gd name="connsiteX12" fmla="*/ 345006 w 463474"/>
              <a:gd name="connsiteY12" fmla="*/ 354309 h 600935"/>
              <a:gd name="connsiteX13" fmla="*/ 98427 w 463474"/>
              <a:gd name="connsiteY13" fmla="*/ 354309 h 600935"/>
              <a:gd name="connsiteX14" fmla="*/ 98427 w 463474"/>
              <a:gd name="connsiteY14" fmla="*/ 321002 h 600935"/>
              <a:gd name="connsiteX15" fmla="*/ 98427 w 463474"/>
              <a:gd name="connsiteY15" fmla="*/ 267161 h 600935"/>
              <a:gd name="connsiteX16" fmla="*/ 345006 w 463474"/>
              <a:gd name="connsiteY16" fmla="*/ 267161 h 600935"/>
              <a:gd name="connsiteX17" fmla="*/ 345006 w 463474"/>
              <a:gd name="connsiteY17" fmla="*/ 300468 h 600935"/>
              <a:gd name="connsiteX18" fmla="*/ 98427 w 463474"/>
              <a:gd name="connsiteY18" fmla="*/ 300468 h 600935"/>
              <a:gd name="connsiteX19" fmla="*/ 98427 w 463474"/>
              <a:gd name="connsiteY19" fmla="*/ 267161 h 600935"/>
              <a:gd name="connsiteX20" fmla="*/ 102892 w 463474"/>
              <a:gd name="connsiteY20" fmla="*/ 181353 h 600935"/>
              <a:gd name="connsiteX21" fmla="*/ 189389 w 463474"/>
              <a:gd name="connsiteY21" fmla="*/ 181353 h 600935"/>
              <a:gd name="connsiteX22" fmla="*/ 189389 w 463474"/>
              <a:gd name="connsiteY22" fmla="*/ 214872 h 600935"/>
              <a:gd name="connsiteX23" fmla="*/ 102892 w 463474"/>
              <a:gd name="connsiteY23" fmla="*/ 214872 h 600935"/>
              <a:gd name="connsiteX24" fmla="*/ 102892 w 463474"/>
              <a:gd name="connsiteY24" fmla="*/ 181353 h 600935"/>
              <a:gd name="connsiteX25" fmla="*/ 102892 w 463474"/>
              <a:gd name="connsiteY25" fmla="*/ 127512 h 600935"/>
              <a:gd name="connsiteX26" fmla="*/ 189389 w 463474"/>
              <a:gd name="connsiteY26" fmla="*/ 127512 h 600935"/>
              <a:gd name="connsiteX27" fmla="*/ 189389 w 463474"/>
              <a:gd name="connsiteY27" fmla="*/ 160819 h 600935"/>
              <a:gd name="connsiteX28" fmla="*/ 102892 w 463474"/>
              <a:gd name="connsiteY28" fmla="*/ 160819 h 600935"/>
              <a:gd name="connsiteX29" fmla="*/ 102892 w 463474"/>
              <a:gd name="connsiteY29" fmla="*/ 127512 h 600935"/>
              <a:gd name="connsiteX30" fmla="*/ 40068 w 463474"/>
              <a:gd name="connsiteY30" fmla="*/ 40011 h 600935"/>
              <a:gd name="connsiteX31" fmla="*/ 40068 w 463474"/>
              <a:gd name="connsiteY31" fmla="*/ 560924 h 600935"/>
              <a:gd name="connsiteX32" fmla="*/ 423407 w 463474"/>
              <a:gd name="connsiteY32" fmla="*/ 560924 h 600935"/>
              <a:gd name="connsiteX33" fmla="*/ 423407 w 463474"/>
              <a:gd name="connsiteY33" fmla="*/ 103490 h 600935"/>
              <a:gd name="connsiteX34" fmla="*/ 356756 w 463474"/>
              <a:gd name="connsiteY34" fmla="*/ 103490 h 600935"/>
              <a:gd name="connsiteX35" fmla="*/ 356756 w 463474"/>
              <a:gd name="connsiteY35" fmla="*/ 40011 h 600935"/>
              <a:gd name="connsiteX36" fmla="*/ 0 w 463474"/>
              <a:gd name="connsiteY36" fmla="*/ 0 h 600935"/>
              <a:gd name="connsiteX37" fmla="*/ 377367 w 463474"/>
              <a:gd name="connsiteY37" fmla="*/ 0 h 600935"/>
              <a:gd name="connsiteX38" fmla="*/ 463474 w 463474"/>
              <a:gd name="connsiteY38" fmla="*/ 83292 h 600935"/>
              <a:gd name="connsiteX39" fmla="*/ 463474 w 463474"/>
              <a:gd name="connsiteY39" fmla="*/ 600935 h 600935"/>
              <a:gd name="connsiteX40" fmla="*/ 0 w 463474"/>
              <a:gd name="connsiteY40" fmla="*/ 600935 h 60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3474" h="600935">
                <a:moveTo>
                  <a:pt x="258685" y="467637"/>
                </a:moveTo>
                <a:lnTo>
                  <a:pt x="345002" y="467637"/>
                </a:lnTo>
                <a:cubicBezTo>
                  <a:pt x="365811" y="467637"/>
                  <a:pt x="365811" y="501085"/>
                  <a:pt x="345002" y="501085"/>
                </a:cubicBezTo>
                <a:lnTo>
                  <a:pt x="258685" y="501085"/>
                </a:lnTo>
                <a:cubicBezTo>
                  <a:pt x="237876" y="501085"/>
                  <a:pt x="237876" y="467637"/>
                  <a:pt x="258685" y="467637"/>
                </a:cubicBezTo>
                <a:close/>
                <a:moveTo>
                  <a:pt x="98427" y="380841"/>
                </a:moveTo>
                <a:lnTo>
                  <a:pt x="345006" y="380841"/>
                </a:lnTo>
                <a:cubicBezTo>
                  <a:pt x="365811" y="380841"/>
                  <a:pt x="365811" y="414148"/>
                  <a:pt x="345006" y="414148"/>
                </a:cubicBezTo>
                <a:lnTo>
                  <a:pt x="98427" y="414148"/>
                </a:lnTo>
                <a:cubicBezTo>
                  <a:pt x="77622" y="414148"/>
                  <a:pt x="77622" y="380841"/>
                  <a:pt x="98427" y="380841"/>
                </a:cubicBezTo>
                <a:close/>
                <a:moveTo>
                  <a:pt x="98427" y="321002"/>
                </a:moveTo>
                <a:lnTo>
                  <a:pt x="345006" y="321002"/>
                </a:lnTo>
                <a:cubicBezTo>
                  <a:pt x="365811" y="321002"/>
                  <a:pt x="365811" y="354309"/>
                  <a:pt x="345006" y="354309"/>
                </a:cubicBezTo>
                <a:lnTo>
                  <a:pt x="98427" y="354309"/>
                </a:lnTo>
                <a:cubicBezTo>
                  <a:pt x="77622" y="354309"/>
                  <a:pt x="77622" y="321002"/>
                  <a:pt x="98427" y="321002"/>
                </a:cubicBezTo>
                <a:close/>
                <a:moveTo>
                  <a:pt x="98427" y="267161"/>
                </a:moveTo>
                <a:lnTo>
                  <a:pt x="345006" y="267161"/>
                </a:lnTo>
                <a:cubicBezTo>
                  <a:pt x="365811" y="267161"/>
                  <a:pt x="365811" y="300468"/>
                  <a:pt x="345006" y="300468"/>
                </a:cubicBezTo>
                <a:lnTo>
                  <a:pt x="98427" y="300468"/>
                </a:lnTo>
                <a:cubicBezTo>
                  <a:pt x="77622" y="300468"/>
                  <a:pt x="77622" y="267161"/>
                  <a:pt x="98427" y="267161"/>
                </a:cubicBezTo>
                <a:close/>
                <a:moveTo>
                  <a:pt x="102892" y="181353"/>
                </a:moveTo>
                <a:lnTo>
                  <a:pt x="189389" y="181353"/>
                </a:lnTo>
                <a:cubicBezTo>
                  <a:pt x="210002" y="181353"/>
                  <a:pt x="210002" y="214872"/>
                  <a:pt x="189389" y="214872"/>
                </a:cubicBezTo>
                <a:lnTo>
                  <a:pt x="102892" y="214872"/>
                </a:lnTo>
                <a:cubicBezTo>
                  <a:pt x="82279" y="214872"/>
                  <a:pt x="82279" y="181353"/>
                  <a:pt x="102892" y="181353"/>
                </a:cubicBezTo>
                <a:close/>
                <a:moveTo>
                  <a:pt x="102892" y="127512"/>
                </a:moveTo>
                <a:lnTo>
                  <a:pt x="189389" y="127512"/>
                </a:lnTo>
                <a:cubicBezTo>
                  <a:pt x="210002" y="127512"/>
                  <a:pt x="210002" y="160819"/>
                  <a:pt x="189389" y="160819"/>
                </a:cubicBezTo>
                <a:lnTo>
                  <a:pt x="102892" y="160819"/>
                </a:lnTo>
                <a:cubicBezTo>
                  <a:pt x="82279" y="160819"/>
                  <a:pt x="82279" y="127512"/>
                  <a:pt x="102892" y="127512"/>
                </a:cubicBezTo>
                <a:close/>
                <a:moveTo>
                  <a:pt x="40068" y="40011"/>
                </a:moveTo>
                <a:lnTo>
                  <a:pt x="40068" y="560924"/>
                </a:lnTo>
                <a:lnTo>
                  <a:pt x="423407" y="560924"/>
                </a:lnTo>
                <a:lnTo>
                  <a:pt x="423407" y="103490"/>
                </a:lnTo>
                <a:lnTo>
                  <a:pt x="356756" y="103490"/>
                </a:lnTo>
                <a:lnTo>
                  <a:pt x="356756" y="40011"/>
                </a:lnTo>
                <a:close/>
                <a:moveTo>
                  <a:pt x="0" y="0"/>
                </a:moveTo>
                <a:lnTo>
                  <a:pt x="377367" y="0"/>
                </a:lnTo>
                <a:lnTo>
                  <a:pt x="463474" y="83292"/>
                </a:lnTo>
                <a:lnTo>
                  <a:pt x="463474" y="600935"/>
                </a:lnTo>
                <a:lnTo>
                  <a:pt x="0" y="6009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019175" y="3783806"/>
            <a:ext cx="933450" cy="9334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椭圆 11"/>
          <p:cNvSpPr/>
          <p:nvPr/>
        </p:nvSpPr>
        <p:spPr>
          <a:xfrm>
            <a:off x="1215639" y="3980574"/>
            <a:ext cx="540523" cy="539914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19175" y="5181600"/>
            <a:ext cx="933450" cy="9334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椭圆 15"/>
          <p:cNvSpPr/>
          <p:nvPr/>
        </p:nvSpPr>
        <p:spPr>
          <a:xfrm>
            <a:off x="1215639" y="5386200"/>
            <a:ext cx="540523" cy="524250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213475" y="2386013"/>
            <a:ext cx="933450" cy="9334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椭圆 23"/>
          <p:cNvSpPr/>
          <p:nvPr/>
        </p:nvSpPr>
        <p:spPr>
          <a:xfrm>
            <a:off x="6409939" y="2609552"/>
            <a:ext cx="540523" cy="486370"/>
          </a:xfrm>
          <a:custGeom>
            <a:avLst/>
            <a:gdLst>
              <a:gd name="connsiteX0" fmla="*/ 465730 w 609191"/>
              <a:gd name="connsiteY0" fmla="*/ 360460 h 548159"/>
              <a:gd name="connsiteX1" fmla="*/ 465730 w 609191"/>
              <a:gd name="connsiteY1" fmla="*/ 404898 h 548159"/>
              <a:gd name="connsiteX2" fmla="*/ 421230 w 609191"/>
              <a:gd name="connsiteY2" fmla="*/ 404898 h 548159"/>
              <a:gd name="connsiteX3" fmla="*/ 421230 w 609191"/>
              <a:gd name="connsiteY3" fmla="*/ 439197 h 548159"/>
              <a:gd name="connsiteX4" fmla="*/ 465730 w 609191"/>
              <a:gd name="connsiteY4" fmla="*/ 439197 h 548159"/>
              <a:gd name="connsiteX5" fmla="*/ 465730 w 609191"/>
              <a:gd name="connsiteY5" fmla="*/ 483635 h 548159"/>
              <a:gd name="connsiteX6" fmla="*/ 499982 w 609191"/>
              <a:gd name="connsiteY6" fmla="*/ 483635 h 548159"/>
              <a:gd name="connsiteX7" fmla="*/ 499982 w 609191"/>
              <a:gd name="connsiteY7" fmla="*/ 439197 h 548159"/>
              <a:gd name="connsiteX8" fmla="*/ 544577 w 609191"/>
              <a:gd name="connsiteY8" fmla="*/ 439197 h 548159"/>
              <a:gd name="connsiteX9" fmla="*/ 544577 w 609191"/>
              <a:gd name="connsiteY9" fmla="*/ 404898 h 548159"/>
              <a:gd name="connsiteX10" fmla="*/ 499982 w 609191"/>
              <a:gd name="connsiteY10" fmla="*/ 404898 h 548159"/>
              <a:gd name="connsiteX11" fmla="*/ 499982 w 609191"/>
              <a:gd name="connsiteY11" fmla="*/ 360460 h 548159"/>
              <a:gd name="connsiteX12" fmla="*/ 482809 w 609191"/>
              <a:gd name="connsiteY12" fmla="*/ 295746 h 548159"/>
              <a:gd name="connsiteX13" fmla="*/ 609191 w 609191"/>
              <a:gd name="connsiteY13" fmla="*/ 421953 h 548159"/>
              <a:gd name="connsiteX14" fmla="*/ 482809 w 609191"/>
              <a:gd name="connsiteY14" fmla="*/ 548159 h 548159"/>
              <a:gd name="connsiteX15" fmla="*/ 356426 w 609191"/>
              <a:gd name="connsiteY15" fmla="*/ 421953 h 548159"/>
              <a:gd name="connsiteX16" fmla="*/ 482809 w 609191"/>
              <a:gd name="connsiteY16" fmla="*/ 295746 h 548159"/>
              <a:gd name="connsiteX17" fmla="*/ 256102 w 609191"/>
              <a:gd name="connsiteY17" fmla="*/ 446 h 548159"/>
              <a:gd name="connsiteX18" fmla="*/ 318064 w 609191"/>
              <a:gd name="connsiteY18" fmla="*/ 13618 h 548159"/>
              <a:gd name="connsiteX19" fmla="*/ 348333 w 609191"/>
              <a:gd name="connsiteY19" fmla="*/ 41667 h 548159"/>
              <a:gd name="connsiteX20" fmla="*/ 381544 w 609191"/>
              <a:gd name="connsiteY20" fmla="*/ 146945 h 548159"/>
              <a:gd name="connsiteX21" fmla="*/ 379267 w 609191"/>
              <a:gd name="connsiteY21" fmla="*/ 156232 h 548159"/>
              <a:gd name="connsiteX22" fmla="*/ 388186 w 609191"/>
              <a:gd name="connsiteY22" fmla="*/ 200485 h 548159"/>
              <a:gd name="connsiteX23" fmla="*/ 366742 w 609191"/>
              <a:gd name="connsiteY23" fmla="*/ 237725 h 548159"/>
              <a:gd name="connsiteX24" fmla="*/ 351749 w 609191"/>
              <a:gd name="connsiteY24" fmla="*/ 278851 h 548159"/>
              <a:gd name="connsiteX25" fmla="*/ 351749 w 609191"/>
              <a:gd name="connsiteY25" fmla="*/ 322915 h 548159"/>
              <a:gd name="connsiteX26" fmla="*/ 317969 w 609191"/>
              <a:gd name="connsiteY26" fmla="*/ 422507 h 548159"/>
              <a:gd name="connsiteX27" fmla="*/ 376800 w 609191"/>
              <a:gd name="connsiteY27" fmla="*/ 548159 h 548159"/>
              <a:gd name="connsiteX28" fmla="*/ 26853 w 609191"/>
              <a:gd name="connsiteY28" fmla="*/ 548159 h 548159"/>
              <a:gd name="connsiteX29" fmla="*/ 0 w 609191"/>
              <a:gd name="connsiteY29" fmla="*/ 521437 h 548159"/>
              <a:gd name="connsiteX30" fmla="*/ 0 w 609191"/>
              <a:gd name="connsiteY30" fmla="*/ 473867 h 548159"/>
              <a:gd name="connsiteX31" fmla="*/ 19452 w 609191"/>
              <a:gd name="connsiteY31" fmla="*/ 433120 h 548159"/>
              <a:gd name="connsiteX32" fmla="*/ 173740 w 609191"/>
              <a:gd name="connsiteY32" fmla="*/ 334286 h 548159"/>
              <a:gd name="connsiteX33" fmla="*/ 176586 w 609191"/>
              <a:gd name="connsiteY33" fmla="*/ 330021 h 548159"/>
              <a:gd name="connsiteX34" fmla="*/ 176586 w 609191"/>
              <a:gd name="connsiteY34" fmla="*/ 278851 h 548159"/>
              <a:gd name="connsiteX35" fmla="*/ 161594 w 609191"/>
              <a:gd name="connsiteY35" fmla="*/ 237725 h 548159"/>
              <a:gd name="connsiteX36" fmla="*/ 140149 w 609191"/>
              <a:gd name="connsiteY36" fmla="*/ 200485 h 548159"/>
              <a:gd name="connsiteX37" fmla="*/ 148499 w 609191"/>
              <a:gd name="connsiteY37" fmla="*/ 156232 h 548159"/>
              <a:gd name="connsiteX38" fmla="*/ 146222 w 609191"/>
              <a:gd name="connsiteY38" fmla="*/ 146756 h 548159"/>
              <a:gd name="connsiteX39" fmla="*/ 146032 w 609191"/>
              <a:gd name="connsiteY39" fmla="*/ 95111 h 548159"/>
              <a:gd name="connsiteX40" fmla="*/ 176207 w 609191"/>
              <a:gd name="connsiteY40" fmla="*/ 42141 h 548159"/>
              <a:gd name="connsiteX41" fmla="*/ 204199 w 609191"/>
              <a:gd name="connsiteY41" fmla="*/ 19019 h 548159"/>
              <a:gd name="connsiteX42" fmla="*/ 231431 w 609191"/>
              <a:gd name="connsiteY42" fmla="*/ 5184 h 548159"/>
              <a:gd name="connsiteX43" fmla="*/ 256102 w 609191"/>
              <a:gd name="connsiteY43" fmla="*/ 446 h 54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9191" h="548159">
                <a:moveTo>
                  <a:pt x="465730" y="360460"/>
                </a:moveTo>
                <a:lnTo>
                  <a:pt x="465730" y="404898"/>
                </a:lnTo>
                <a:lnTo>
                  <a:pt x="421230" y="404898"/>
                </a:lnTo>
                <a:lnTo>
                  <a:pt x="421230" y="439197"/>
                </a:lnTo>
                <a:lnTo>
                  <a:pt x="465730" y="439197"/>
                </a:lnTo>
                <a:lnTo>
                  <a:pt x="465730" y="483635"/>
                </a:lnTo>
                <a:lnTo>
                  <a:pt x="499982" y="483635"/>
                </a:lnTo>
                <a:lnTo>
                  <a:pt x="499982" y="439197"/>
                </a:lnTo>
                <a:lnTo>
                  <a:pt x="544577" y="439197"/>
                </a:lnTo>
                <a:lnTo>
                  <a:pt x="544577" y="404898"/>
                </a:lnTo>
                <a:lnTo>
                  <a:pt x="499982" y="404898"/>
                </a:lnTo>
                <a:lnTo>
                  <a:pt x="499982" y="360460"/>
                </a:lnTo>
                <a:close/>
                <a:moveTo>
                  <a:pt x="482809" y="295746"/>
                </a:moveTo>
                <a:cubicBezTo>
                  <a:pt x="552642" y="295746"/>
                  <a:pt x="609191" y="352217"/>
                  <a:pt x="609191" y="421953"/>
                </a:cubicBezTo>
                <a:cubicBezTo>
                  <a:pt x="609191" y="491688"/>
                  <a:pt x="552642" y="548159"/>
                  <a:pt x="482809" y="548159"/>
                </a:cubicBezTo>
                <a:cubicBezTo>
                  <a:pt x="413071" y="548159"/>
                  <a:pt x="356426" y="491688"/>
                  <a:pt x="356426" y="421953"/>
                </a:cubicBezTo>
                <a:cubicBezTo>
                  <a:pt x="356426" y="352217"/>
                  <a:pt x="412976" y="295746"/>
                  <a:pt x="482809" y="295746"/>
                </a:cubicBezTo>
                <a:close/>
                <a:moveTo>
                  <a:pt x="256102" y="446"/>
                </a:moveTo>
                <a:cubicBezTo>
                  <a:pt x="283050" y="-1828"/>
                  <a:pt x="303356" y="4900"/>
                  <a:pt x="318064" y="13618"/>
                </a:cubicBezTo>
                <a:cubicBezTo>
                  <a:pt x="339983" y="25747"/>
                  <a:pt x="348333" y="41667"/>
                  <a:pt x="348333" y="41667"/>
                </a:cubicBezTo>
                <a:cubicBezTo>
                  <a:pt x="348333" y="41667"/>
                  <a:pt x="398434" y="45173"/>
                  <a:pt x="381544" y="146945"/>
                </a:cubicBezTo>
                <a:cubicBezTo>
                  <a:pt x="380975" y="149978"/>
                  <a:pt x="380216" y="153105"/>
                  <a:pt x="379267" y="156232"/>
                </a:cubicBezTo>
                <a:cubicBezTo>
                  <a:pt x="388946" y="156232"/>
                  <a:pt x="398624" y="163623"/>
                  <a:pt x="388186" y="200485"/>
                </a:cubicBezTo>
                <a:cubicBezTo>
                  <a:pt x="380026" y="229292"/>
                  <a:pt x="372435" y="237251"/>
                  <a:pt x="366742" y="237725"/>
                </a:cubicBezTo>
                <a:cubicBezTo>
                  <a:pt x="364749" y="250802"/>
                  <a:pt x="359530" y="265206"/>
                  <a:pt x="351749" y="278851"/>
                </a:cubicBezTo>
                <a:lnTo>
                  <a:pt x="351749" y="322915"/>
                </a:lnTo>
                <a:cubicBezTo>
                  <a:pt x="330589" y="350584"/>
                  <a:pt x="317969" y="385077"/>
                  <a:pt x="317969" y="422507"/>
                </a:cubicBezTo>
                <a:cubicBezTo>
                  <a:pt x="317969" y="472920"/>
                  <a:pt x="340837" y="518120"/>
                  <a:pt x="376800" y="548159"/>
                </a:cubicBezTo>
                <a:lnTo>
                  <a:pt x="26853" y="548159"/>
                </a:lnTo>
                <a:cubicBezTo>
                  <a:pt x="12051" y="548159"/>
                  <a:pt x="0" y="536219"/>
                  <a:pt x="0" y="521437"/>
                </a:cubicBezTo>
                <a:lnTo>
                  <a:pt x="0" y="473867"/>
                </a:lnTo>
                <a:cubicBezTo>
                  <a:pt x="0" y="458137"/>
                  <a:pt x="7211" y="443070"/>
                  <a:pt x="19452" y="433120"/>
                </a:cubicBezTo>
                <a:cubicBezTo>
                  <a:pt x="86633" y="377970"/>
                  <a:pt x="159032" y="341487"/>
                  <a:pt x="173740" y="334286"/>
                </a:cubicBezTo>
                <a:cubicBezTo>
                  <a:pt x="175353" y="333528"/>
                  <a:pt x="176396" y="331917"/>
                  <a:pt x="176586" y="330021"/>
                </a:cubicBezTo>
                <a:lnTo>
                  <a:pt x="176586" y="278851"/>
                </a:lnTo>
                <a:cubicBezTo>
                  <a:pt x="168616" y="265206"/>
                  <a:pt x="163587" y="250802"/>
                  <a:pt x="161594" y="237725"/>
                </a:cubicBezTo>
                <a:cubicBezTo>
                  <a:pt x="155901" y="237251"/>
                  <a:pt x="148310" y="229197"/>
                  <a:pt x="140149" y="200485"/>
                </a:cubicBezTo>
                <a:cubicBezTo>
                  <a:pt x="129806" y="164192"/>
                  <a:pt x="139200" y="156516"/>
                  <a:pt x="148499" y="156232"/>
                </a:cubicBezTo>
                <a:cubicBezTo>
                  <a:pt x="147645" y="153105"/>
                  <a:pt x="146886" y="149978"/>
                  <a:pt x="146222" y="146756"/>
                </a:cubicBezTo>
                <a:cubicBezTo>
                  <a:pt x="142711" y="128467"/>
                  <a:pt x="141667" y="111410"/>
                  <a:pt x="146032" y="95111"/>
                </a:cubicBezTo>
                <a:cubicBezTo>
                  <a:pt x="151061" y="73222"/>
                  <a:pt x="162922" y="55691"/>
                  <a:pt x="176207" y="42141"/>
                </a:cubicBezTo>
                <a:cubicBezTo>
                  <a:pt x="184557" y="33233"/>
                  <a:pt x="194046" y="25463"/>
                  <a:pt x="204199" y="19019"/>
                </a:cubicBezTo>
                <a:cubicBezTo>
                  <a:pt x="212454" y="13334"/>
                  <a:pt x="221563" y="8406"/>
                  <a:pt x="231431" y="5184"/>
                </a:cubicBezTo>
                <a:cubicBezTo>
                  <a:pt x="239117" y="2626"/>
                  <a:pt x="247373" y="825"/>
                  <a:pt x="256102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213475" y="3783806"/>
            <a:ext cx="933450" cy="9334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0" name="椭圆 27"/>
          <p:cNvSpPr/>
          <p:nvPr/>
        </p:nvSpPr>
        <p:spPr>
          <a:xfrm>
            <a:off x="6409939" y="4010962"/>
            <a:ext cx="540523" cy="479136"/>
          </a:xfrm>
          <a:custGeom>
            <a:avLst/>
            <a:gdLst>
              <a:gd name="T0" fmla="*/ 1133 w 7481"/>
              <a:gd name="T1" fmla="*/ 3184 h 6641"/>
              <a:gd name="T2" fmla="*/ 1815 w 7481"/>
              <a:gd name="T3" fmla="*/ 3566 h 6641"/>
              <a:gd name="T4" fmla="*/ 1618 w 7481"/>
              <a:gd name="T5" fmla="*/ 4057 h 6641"/>
              <a:gd name="T6" fmla="*/ 2411 w 7481"/>
              <a:gd name="T7" fmla="*/ 3846 h 6641"/>
              <a:gd name="T8" fmla="*/ 3226 w 7481"/>
              <a:gd name="T9" fmla="*/ 4471 h 6641"/>
              <a:gd name="T10" fmla="*/ 3337 w 7481"/>
              <a:gd name="T11" fmla="*/ 5414 h 6641"/>
              <a:gd name="T12" fmla="*/ 3239 w 7481"/>
              <a:gd name="T13" fmla="*/ 5550 h 6641"/>
              <a:gd name="T14" fmla="*/ 2429 w 7481"/>
              <a:gd name="T15" fmla="*/ 5852 h 6641"/>
              <a:gd name="T16" fmla="*/ 2731 w 7481"/>
              <a:gd name="T17" fmla="*/ 6641 h 6641"/>
              <a:gd name="T18" fmla="*/ 5052 w 7481"/>
              <a:gd name="T19" fmla="*/ 6338 h 6641"/>
              <a:gd name="T20" fmla="*/ 4749 w 7481"/>
              <a:gd name="T21" fmla="*/ 5550 h 6641"/>
              <a:gd name="T22" fmla="*/ 4137 w 7481"/>
              <a:gd name="T23" fmla="*/ 5483 h 6641"/>
              <a:gd name="T24" fmla="*/ 4144 w 7481"/>
              <a:gd name="T25" fmla="*/ 4646 h 6641"/>
              <a:gd name="T26" fmla="*/ 4976 w 7481"/>
              <a:gd name="T27" fmla="*/ 3824 h 6641"/>
              <a:gd name="T28" fmla="*/ 5193 w 7481"/>
              <a:gd name="T29" fmla="*/ 4030 h 6641"/>
              <a:gd name="T30" fmla="*/ 5680 w 7481"/>
              <a:gd name="T31" fmla="*/ 3591 h 6641"/>
              <a:gd name="T32" fmla="*/ 6076 w 7481"/>
              <a:gd name="T33" fmla="*/ 3300 h 6641"/>
              <a:gd name="T34" fmla="*/ 6903 w 7481"/>
              <a:gd name="T35" fmla="*/ 2860 h 6641"/>
              <a:gd name="T36" fmla="*/ 6416 w 7481"/>
              <a:gd name="T37" fmla="*/ 490 h 6641"/>
              <a:gd name="T38" fmla="*/ 6327 w 7481"/>
              <a:gd name="T39" fmla="*/ 122 h 6641"/>
              <a:gd name="T40" fmla="*/ 1273 w 7481"/>
              <a:gd name="T41" fmla="*/ 0 h 6641"/>
              <a:gd name="T42" fmla="*/ 1169 w 7481"/>
              <a:gd name="T43" fmla="*/ 336 h 6641"/>
              <a:gd name="T44" fmla="*/ 77 w 7481"/>
              <a:gd name="T45" fmla="*/ 1886 h 6641"/>
              <a:gd name="T46" fmla="*/ 5546 w 7481"/>
              <a:gd name="T47" fmla="*/ 2892 h 6641"/>
              <a:gd name="T48" fmla="*/ 6328 w 7481"/>
              <a:gd name="T49" fmla="*/ 1000 h 6641"/>
              <a:gd name="T50" fmla="*/ 5597 w 7481"/>
              <a:gd name="T51" fmla="*/ 2940 h 6641"/>
              <a:gd name="T52" fmla="*/ 3779 w 7481"/>
              <a:gd name="T53" fmla="*/ 762 h 6641"/>
              <a:gd name="T54" fmla="*/ 4201 w 7481"/>
              <a:gd name="T55" fmla="*/ 3605 h 6641"/>
              <a:gd name="T56" fmla="*/ 3723 w 7481"/>
              <a:gd name="T57" fmla="*/ 1223 h 6641"/>
              <a:gd name="T58" fmla="*/ 3076 w 7481"/>
              <a:gd name="T59" fmla="*/ 1566 h 6641"/>
              <a:gd name="T60" fmla="*/ 3779 w 7481"/>
              <a:gd name="T61" fmla="*/ 762 h 6641"/>
              <a:gd name="T62" fmla="*/ 1294 w 7481"/>
              <a:gd name="T63" fmla="*/ 1078 h 6641"/>
              <a:gd name="T64" fmla="*/ 1884 w 7481"/>
              <a:gd name="T65" fmla="*/ 2940 h 6641"/>
              <a:gd name="T66" fmla="*/ 1153 w 7481"/>
              <a:gd name="T67" fmla="*/ 1000 h 6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81" h="6641">
                <a:moveTo>
                  <a:pt x="578" y="2860"/>
                </a:moveTo>
                <a:cubicBezTo>
                  <a:pt x="752" y="2992"/>
                  <a:pt x="936" y="3092"/>
                  <a:pt x="1133" y="3184"/>
                </a:cubicBezTo>
                <a:cubicBezTo>
                  <a:pt x="1223" y="3224"/>
                  <a:pt x="1314" y="3262"/>
                  <a:pt x="1405" y="3300"/>
                </a:cubicBezTo>
                <a:cubicBezTo>
                  <a:pt x="1592" y="3378"/>
                  <a:pt x="1686" y="3455"/>
                  <a:pt x="1815" y="3566"/>
                </a:cubicBezTo>
                <a:cubicBezTo>
                  <a:pt x="1867" y="3610"/>
                  <a:pt x="1867" y="3603"/>
                  <a:pt x="1800" y="3591"/>
                </a:cubicBezTo>
                <a:cubicBezTo>
                  <a:pt x="1587" y="3550"/>
                  <a:pt x="1406" y="3879"/>
                  <a:pt x="1618" y="4057"/>
                </a:cubicBezTo>
                <a:cubicBezTo>
                  <a:pt x="1833" y="4238"/>
                  <a:pt x="2081" y="4205"/>
                  <a:pt x="2288" y="4030"/>
                </a:cubicBezTo>
                <a:cubicBezTo>
                  <a:pt x="2350" y="3977"/>
                  <a:pt x="2390" y="3914"/>
                  <a:pt x="2411" y="3846"/>
                </a:cubicBezTo>
                <a:cubicBezTo>
                  <a:pt x="2431" y="3782"/>
                  <a:pt x="2462" y="3770"/>
                  <a:pt x="2504" y="3824"/>
                </a:cubicBezTo>
                <a:cubicBezTo>
                  <a:pt x="2727" y="4110"/>
                  <a:pt x="2969" y="4337"/>
                  <a:pt x="3226" y="4471"/>
                </a:cubicBezTo>
                <a:cubicBezTo>
                  <a:pt x="3286" y="4503"/>
                  <a:pt x="3337" y="4578"/>
                  <a:pt x="3337" y="4646"/>
                </a:cubicBezTo>
                <a:lnTo>
                  <a:pt x="3337" y="5414"/>
                </a:lnTo>
                <a:cubicBezTo>
                  <a:pt x="3337" y="5438"/>
                  <a:pt x="3339" y="5461"/>
                  <a:pt x="3343" y="5483"/>
                </a:cubicBezTo>
                <a:cubicBezTo>
                  <a:pt x="3350" y="5520"/>
                  <a:pt x="3307" y="5550"/>
                  <a:pt x="3239" y="5550"/>
                </a:cubicBezTo>
                <a:lnTo>
                  <a:pt x="2731" y="5550"/>
                </a:lnTo>
                <a:cubicBezTo>
                  <a:pt x="2564" y="5550"/>
                  <a:pt x="2429" y="5685"/>
                  <a:pt x="2429" y="5852"/>
                </a:cubicBezTo>
                <a:lnTo>
                  <a:pt x="2429" y="6338"/>
                </a:lnTo>
                <a:cubicBezTo>
                  <a:pt x="2429" y="6505"/>
                  <a:pt x="2564" y="6641"/>
                  <a:pt x="2731" y="6641"/>
                </a:cubicBezTo>
                <a:lnTo>
                  <a:pt x="4749" y="6641"/>
                </a:lnTo>
                <a:cubicBezTo>
                  <a:pt x="4916" y="6641"/>
                  <a:pt x="5052" y="6505"/>
                  <a:pt x="5052" y="6338"/>
                </a:cubicBezTo>
                <a:lnTo>
                  <a:pt x="5052" y="5852"/>
                </a:lnTo>
                <a:cubicBezTo>
                  <a:pt x="5052" y="5685"/>
                  <a:pt x="4916" y="5550"/>
                  <a:pt x="4749" y="5550"/>
                </a:cubicBezTo>
                <a:lnTo>
                  <a:pt x="4241" y="5550"/>
                </a:lnTo>
                <a:cubicBezTo>
                  <a:pt x="4174" y="5550"/>
                  <a:pt x="4130" y="5521"/>
                  <a:pt x="4137" y="5483"/>
                </a:cubicBezTo>
                <a:cubicBezTo>
                  <a:pt x="4141" y="5461"/>
                  <a:pt x="4144" y="5438"/>
                  <a:pt x="4144" y="5414"/>
                </a:cubicBezTo>
                <a:lnTo>
                  <a:pt x="4144" y="4646"/>
                </a:lnTo>
                <a:cubicBezTo>
                  <a:pt x="4144" y="4578"/>
                  <a:pt x="4195" y="4503"/>
                  <a:pt x="4255" y="4471"/>
                </a:cubicBezTo>
                <a:cubicBezTo>
                  <a:pt x="4511" y="4337"/>
                  <a:pt x="4754" y="4110"/>
                  <a:pt x="4976" y="3824"/>
                </a:cubicBezTo>
                <a:cubicBezTo>
                  <a:pt x="5018" y="3770"/>
                  <a:pt x="5050" y="3782"/>
                  <a:pt x="5070" y="3846"/>
                </a:cubicBezTo>
                <a:cubicBezTo>
                  <a:pt x="5091" y="3914"/>
                  <a:pt x="5130" y="3977"/>
                  <a:pt x="5193" y="4030"/>
                </a:cubicBezTo>
                <a:cubicBezTo>
                  <a:pt x="5400" y="4205"/>
                  <a:pt x="5648" y="4238"/>
                  <a:pt x="5863" y="4057"/>
                </a:cubicBezTo>
                <a:cubicBezTo>
                  <a:pt x="6075" y="3879"/>
                  <a:pt x="5893" y="3550"/>
                  <a:pt x="5680" y="3591"/>
                </a:cubicBezTo>
                <a:cubicBezTo>
                  <a:pt x="5614" y="3603"/>
                  <a:pt x="5614" y="3610"/>
                  <a:pt x="5665" y="3566"/>
                </a:cubicBezTo>
                <a:cubicBezTo>
                  <a:pt x="5794" y="3455"/>
                  <a:pt x="5888" y="3378"/>
                  <a:pt x="6076" y="3300"/>
                </a:cubicBezTo>
                <a:cubicBezTo>
                  <a:pt x="6167" y="3262"/>
                  <a:pt x="6257" y="3224"/>
                  <a:pt x="6348" y="3184"/>
                </a:cubicBezTo>
                <a:cubicBezTo>
                  <a:pt x="6545" y="3092"/>
                  <a:pt x="6729" y="2992"/>
                  <a:pt x="6903" y="2860"/>
                </a:cubicBezTo>
                <a:cubicBezTo>
                  <a:pt x="7211" y="2625"/>
                  <a:pt x="7359" y="2259"/>
                  <a:pt x="7403" y="1886"/>
                </a:cubicBezTo>
                <a:cubicBezTo>
                  <a:pt x="7481" y="1226"/>
                  <a:pt x="7006" y="679"/>
                  <a:pt x="6416" y="490"/>
                </a:cubicBezTo>
                <a:cubicBezTo>
                  <a:pt x="6352" y="470"/>
                  <a:pt x="6305" y="403"/>
                  <a:pt x="6312" y="336"/>
                </a:cubicBezTo>
                <a:cubicBezTo>
                  <a:pt x="6319" y="262"/>
                  <a:pt x="6324" y="190"/>
                  <a:pt x="6327" y="122"/>
                </a:cubicBezTo>
                <a:cubicBezTo>
                  <a:pt x="6330" y="55"/>
                  <a:pt x="6275" y="0"/>
                  <a:pt x="6207" y="0"/>
                </a:cubicBezTo>
                <a:lnTo>
                  <a:pt x="1273" y="0"/>
                </a:lnTo>
                <a:cubicBezTo>
                  <a:pt x="1206" y="0"/>
                  <a:pt x="1151" y="55"/>
                  <a:pt x="1153" y="122"/>
                </a:cubicBezTo>
                <a:cubicBezTo>
                  <a:pt x="1156" y="190"/>
                  <a:pt x="1161" y="262"/>
                  <a:pt x="1169" y="336"/>
                </a:cubicBezTo>
                <a:cubicBezTo>
                  <a:pt x="1175" y="403"/>
                  <a:pt x="1129" y="470"/>
                  <a:pt x="1064" y="490"/>
                </a:cubicBezTo>
                <a:cubicBezTo>
                  <a:pt x="474" y="679"/>
                  <a:pt x="0" y="1226"/>
                  <a:pt x="77" y="1886"/>
                </a:cubicBezTo>
                <a:cubicBezTo>
                  <a:pt x="121" y="2259"/>
                  <a:pt x="269" y="2625"/>
                  <a:pt x="578" y="2860"/>
                </a:cubicBezTo>
                <a:close/>
                <a:moveTo>
                  <a:pt x="5546" y="2892"/>
                </a:moveTo>
                <a:cubicBezTo>
                  <a:pt x="5831" y="2311"/>
                  <a:pt x="6053" y="1662"/>
                  <a:pt x="6187" y="1078"/>
                </a:cubicBezTo>
                <a:cubicBezTo>
                  <a:pt x="6202" y="1012"/>
                  <a:pt x="6266" y="973"/>
                  <a:pt x="6328" y="1000"/>
                </a:cubicBezTo>
                <a:cubicBezTo>
                  <a:pt x="6935" y="1263"/>
                  <a:pt x="7167" y="2116"/>
                  <a:pt x="6498" y="2535"/>
                </a:cubicBezTo>
                <a:cubicBezTo>
                  <a:pt x="6239" y="2696"/>
                  <a:pt x="5887" y="2786"/>
                  <a:pt x="5597" y="2940"/>
                </a:cubicBezTo>
                <a:cubicBezTo>
                  <a:pt x="5537" y="2972"/>
                  <a:pt x="5516" y="2952"/>
                  <a:pt x="5546" y="2892"/>
                </a:cubicBezTo>
                <a:close/>
                <a:moveTo>
                  <a:pt x="3779" y="762"/>
                </a:moveTo>
                <a:lnTo>
                  <a:pt x="4201" y="762"/>
                </a:lnTo>
                <a:lnTo>
                  <a:pt x="4201" y="3605"/>
                </a:lnTo>
                <a:lnTo>
                  <a:pt x="3723" y="3605"/>
                </a:lnTo>
                <a:lnTo>
                  <a:pt x="3723" y="1223"/>
                </a:lnTo>
                <a:lnTo>
                  <a:pt x="3712" y="1223"/>
                </a:lnTo>
                <a:lnTo>
                  <a:pt x="3076" y="1566"/>
                </a:lnTo>
                <a:lnTo>
                  <a:pt x="2980" y="1189"/>
                </a:lnTo>
                <a:lnTo>
                  <a:pt x="3779" y="762"/>
                </a:lnTo>
                <a:close/>
                <a:moveTo>
                  <a:pt x="1153" y="1000"/>
                </a:moveTo>
                <a:cubicBezTo>
                  <a:pt x="1215" y="973"/>
                  <a:pt x="1279" y="1012"/>
                  <a:pt x="1294" y="1078"/>
                </a:cubicBezTo>
                <a:cubicBezTo>
                  <a:pt x="1428" y="1662"/>
                  <a:pt x="1649" y="2311"/>
                  <a:pt x="1935" y="2892"/>
                </a:cubicBezTo>
                <a:cubicBezTo>
                  <a:pt x="1965" y="2953"/>
                  <a:pt x="1943" y="2972"/>
                  <a:pt x="1884" y="2940"/>
                </a:cubicBezTo>
                <a:cubicBezTo>
                  <a:pt x="1594" y="2786"/>
                  <a:pt x="1241" y="2696"/>
                  <a:pt x="983" y="2535"/>
                </a:cubicBezTo>
                <a:cubicBezTo>
                  <a:pt x="313" y="2116"/>
                  <a:pt x="545" y="1263"/>
                  <a:pt x="1153" y="1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213475" y="5181600"/>
            <a:ext cx="933450" cy="9334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4" name="椭圆 31"/>
          <p:cNvSpPr/>
          <p:nvPr/>
        </p:nvSpPr>
        <p:spPr>
          <a:xfrm>
            <a:off x="6409939" y="5397862"/>
            <a:ext cx="540523" cy="500926"/>
          </a:xfrm>
          <a:custGeom>
            <a:avLst/>
            <a:gdLst>
              <a:gd name="connsiteX0" fmla="*/ 182950 w 609756"/>
              <a:gd name="connsiteY0" fmla="*/ 245143 h 565088"/>
              <a:gd name="connsiteX1" fmla="*/ 177620 w 609756"/>
              <a:gd name="connsiteY1" fmla="*/ 266996 h 565088"/>
              <a:gd name="connsiteX2" fmla="*/ 170887 w 609756"/>
              <a:gd name="connsiteY2" fmla="*/ 290809 h 565088"/>
              <a:gd name="connsiteX3" fmla="*/ 195854 w 609756"/>
              <a:gd name="connsiteY3" fmla="*/ 290809 h 565088"/>
              <a:gd name="connsiteX4" fmla="*/ 188841 w 609756"/>
              <a:gd name="connsiteY4" fmla="*/ 266996 h 565088"/>
              <a:gd name="connsiteX5" fmla="*/ 183230 w 609756"/>
              <a:gd name="connsiteY5" fmla="*/ 245143 h 565088"/>
              <a:gd name="connsiteX6" fmla="*/ 361154 w 609756"/>
              <a:gd name="connsiteY6" fmla="*/ 226092 h 565088"/>
              <a:gd name="connsiteX7" fmla="*/ 431027 w 609756"/>
              <a:gd name="connsiteY7" fmla="*/ 226092 h 565088"/>
              <a:gd name="connsiteX8" fmla="*/ 431027 w 609756"/>
              <a:gd name="connsiteY8" fmla="*/ 247104 h 565088"/>
              <a:gd name="connsiteX9" fmla="*/ 386971 w 609756"/>
              <a:gd name="connsiteY9" fmla="*/ 247104 h 565088"/>
              <a:gd name="connsiteX10" fmla="*/ 386971 w 609756"/>
              <a:gd name="connsiteY10" fmla="*/ 270357 h 565088"/>
              <a:gd name="connsiteX11" fmla="*/ 428502 w 609756"/>
              <a:gd name="connsiteY11" fmla="*/ 270357 h 565088"/>
              <a:gd name="connsiteX12" fmla="*/ 428502 w 609756"/>
              <a:gd name="connsiteY12" fmla="*/ 291370 h 565088"/>
              <a:gd name="connsiteX13" fmla="*/ 386971 w 609756"/>
              <a:gd name="connsiteY13" fmla="*/ 291370 h 565088"/>
              <a:gd name="connsiteX14" fmla="*/ 386971 w 609756"/>
              <a:gd name="connsiteY14" fmla="*/ 317985 h 565088"/>
              <a:gd name="connsiteX15" fmla="*/ 433272 w 609756"/>
              <a:gd name="connsiteY15" fmla="*/ 317985 h 565088"/>
              <a:gd name="connsiteX16" fmla="*/ 433272 w 609756"/>
              <a:gd name="connsiteY16" fmla="*/ 338997 h 565088"/>
              <a:gd name="connsiteX17" fmla="*/ 361154 w 609756"/>
              <a:gd name="connsiteY17" fmla="*/ 338997 h 565088"/>
              <a:gd name="connsiteX18" fmla="*/ 167240 w 609756"/>
              <a:gd name="connsiteY18" fmla="*/ 226092 h 565088"/>
              <a:gd name="connsiteX19" fmla="*/ 200904 w 609756"/>
              <a:gd name="connsiteY19" fmla="*/ 226092 h 565088"/>
              <a:gd name="connsiteX20" fmla="*/ 235971 w 609756"/>
              <a:gd name="connsiteY20" fmla="*/ 338997 h 565088"/>
              <a:gd name="connsiteX21" fmla="*/ 208479 w 609756"/>
              <a:gd name="connsiteY21" fmla="*/ 338997 h 565088"/>
              <a:gd name="connsiteX22" fmla="*/ 199782 w 609756"/>
              <a:gd name="connsiteY22" fmla="*/ 309860 h 565088"/>
              <a:gd name="connsiteX23" fmla="*/ 167240 w 609756"/>
              <a:gd name="connsiteY23" fmla="*/ 309860 h 565088"/>
              <a:gd name="connsiteX24" fmla="*/ 159385 w 609756"/>
              <a:gd name="connsiteY24" fmla="*/ 338997 h 565088"/>
              <a:gd name="connsiteX25" fmla="*/ 132734 w 609756"/>
              <a:gd name="connsiteY25" fmla="*/ 338997 h 565088"/>
              <a:gd name="connsiteX26" fmla="*/ 306124 w 609756"/>
              <a:gd name="connsiteY26" fmla="*/ 224963 h 565088"/>
              <a:gd name="connsiteX27" fmla="*/ 337538 w 609756"/>
              <a:gd name="connsiteY27" fmla="*/ 230567 h 565088"/>
              <a:gd name="connsiteX28" fmla="*/ 332209 w 609756"/>
              <a:gd name="connsiteY28" fmla="*/ 251022 h 565088"/>
              <a:gd name="connsiteX29" fmla="*/ 305844 w 609756"/>
              <a:gd name="connsiteY29" fmla="*/ 245978 h 565088"/>
              <a:gd name="connsiteX30" fmla="*/ 268540 w 609756"/>
              <a:gd name="connsiteY30" fmla="*/ 282404 h 565088"/>
              <a:gd name="connsiteX31" fmla="*/ 303880 w 609756"/>
              <a:gd name="connsiteY31" fmla="*/ 319391 h 565088"/>
              <a:gd name="connsiteX32" fmla="*/ 316502 w 609756"/>
              <a:gd name="connsiteY32" fmla="*/ 317710 h 565088"/>
              <a:gd name="connsiteX33" fmla="*/ 316502 w 609756"/>
              <a:gd name="connsiteY33" fmla="*/ 294173 h 565088"/>
              <a:gd name="connsiteX34" fmla="*/ 299112 w 609756"/>
              <a:gd name="connsiteY34" fmla="*/ 294173 h 565088"/>
              <a:gd name="connsiteX35" fmla="*/ 299112 w 609756"/>
              <a:gd name="connsiteY35" fmla="*/ 274279 h 565088"/>
              <a:gd name="connsiteX36" fmla="*/ 341184 w 609756"/>
              <a:gd name="connsiteY36" fmla="*/ 274279 h 565088"/>
              <a:gd name="connsiteX37" fmla="*/ 341184 w 609756"/>
              <a:gd name="connsiteY37" fmla="*/ 333681 h 565088"/>
              <a:gd name="connsiteX38" fmla="*/ 303320 w 609756"/>
              <a:gd name="connsiteY38" fmla="*/ 340126 h 565088"/>
              <a:gd name="connsiteX39" fmla="*/ 257602 w 609756"/>
              <a:gd name="connsiteY39" fmla="*/ 324995 h 565088"/>
              <a:gd name="connsiteX40" fmla="*/ 241614 w 609756"/>
              <a:gd name="connsiteY40" fmla="*/ 283805 h 565088"/>
              <a:gd name="connsiteX41" fmla="*/ 306124 w 609756"/>
              <a:gd name="connsiteY41" fmla="*/ 224963 h 565088"/>
              <a:gd name="connsiteX42" fmla="*/ 283131 w 609756"/>
              <a:gd name="connsiteY42" fmla="*/ 0 h 565088"/>
              <a:gd name="connsiteX43" fmla="*/ 531748 w 609756"/>
              <a:gd name="connsiteY43" fmla="*/ 148206 h 565088"/>
              <a:gd name="connsiteX44" fmla="*/ 507896 w 609756"/>
              <a:gd name="connsiteY44" fmla="*/ 196114 h 565088"/>
              <a:gd name="connsiteX45" fmla="*/ 283131 w 609756"/>
              <a:gd name="connsiteY45" fmla="*/ 41744 h 565088"/>
              <a:gd name="connsiteX46" fmla="*/ 41810 w 609756"/>
              <a:gd name="connsiteY46" fmla="*/ 282684 h 565088"/>
              <a:gd name="connsiteX47" fmla="*/ 283131 w 609756"/>
              <a:gd name="connsiteY47" fmla="*/ 523344 h 565088"/>
              <a:gd name="connsiteX48" fmla="*/ 512386 w 609756"/>
              <a:gd name="connsiteY48" fmla="*/ 355807 h 565088"/>
              <a:gd name="connsiteX49" fmla="*/ 462999 w 609756"/>
              <a:gd name="connsiteY49" fmla="*/ 355807 h 565088"/>
              <a:gd name="connsiteX50" fmla="*/ 536518 w 609756"/>
              <a:gd name="connsiteY50" fmla="*/ 209281 h 565088"/>
              <a:gd name="connsiteX51" fmla="*/ 609756 w 609756"/>
              <a:gd name="connsiteY51" fmla="*/ 355807 h 565088"/>
              <a:gd name="connsiteX52" fmla="*/ 556160 w 609756"/>
              <a:gd name="connsiteY52" fmla="*/ 355807 h 565088"/>
              <a:gd name="connsiteX53" fmla="*/ 283131 w 609756"/>
              <a:gd name="connsiteY53" fmla="*/ 565088 h 565088"/>
              <a:gd name="connsiteX54" fmla="*/ 0 w 609756"/>
              <a:gd name="connsiteY54" fmla="*/ 282684 h 565088"/>
              <a:gd name="connsiteX55" fmla="*/ 283131 w 609756"/>
              <a:gd name="connsiteY55" fmla="*/ 0 h 56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9756" h="565088">
                <a:moveTo>
                  <a:pt x="182950" y="245143"/>
                </a:moveTo>
                <a:cubicBezTo>
                  <a:pt x="181267" y="251867"/>
                  <a:pt x="179583" y="260552"/>
                  <a:pt x="177620" y="266996"/>
                </a:cubicBezTo>
                <a:lnTo>
                  <a:pt x="170887" y="290809"/>
                </a:lnTo>
                <a:lnTo>
                  <a:pt x="195854" y="290809"/>
                </a:lnTo>
                <a:lnTo>
                  <a:pt x="188841" y="266996"/>
                </a:lnTo>
                <a:cubicBezTo>
                  <a:pt x="186877" y="260272"/>
                  <a:pt x="184914" y="251867"/>
                  <a:pt x="183230" y="245143"/>
                </a:cubicBezTo>
                <a:close/>
                <a:moveTo>
                  <a:pt x="361154" y="226092"/>
                </a:moveTo>
                <a:lnTo>
                  <a:pt x="431027" y="226092"/>
                </a:lnTo>
                <a:lnTo>
                  <a:pt x="431027" y="247104"/>
                </a:lnTo>
                <a:lnTo>
                  <a:pt x="386971" y="247104"/>
                </a:lnTo>
                <a:lnTo>
                  <a:pt x="386971" y="270357"/>
                </a:lnTo>
                <a:lnTo>
                  <a:pt x="428502" y="270357"/>
                </a:lnTo>
                <a:lnTo>
                  <a:pt x="428502" y="291370"/>
                </a:lnTo>
                <a:lnTo>
                  <a:pt x="386971" y="291370"/>
                </a:lnTo>
                <a:lnTo>
                  <a:pt x="386971" y="317985"/>
                </a:lnTo>
                <a:lnTo>
                  <a:pt x="433272" y="317985"/>
                </a:lnTo>
                <a:lnTo>
                  <a:pt x="433272" y="338997"/>
                </a:lnTo>
                <a:lnTo>
                  <a:pt x="361154" y="338997"/>
                </a:lnTo>
                <a:close/>
                <a:moveTo>
                  <a:pt x="167240" y="226092"/>
                </a:moveTo>
                <a:lnTo>
                  <a:pt x="200904" y="226092"/>
                </a:lnTo>
                <a:lnTo>
                  <a:pt x="235971" y="338997"/>
                </a:lnTo>
                <a:lnTo>
                  <a:pt x="208479" y="338997"/>
                </a:lnTo>
                <a:lnTo>
                  <a:pt x="199782" y="309860"/>
                </a:lnTo>
                <a:lnTo>
                  <a:pt x="167240" y="309860"/>
                </a:lnTo>
                <a:lnTo>
                  <a:pt x="159385" y="338997"/>
                </a:lnTo>
                <a:lnTo>
                  <a:pt x="132734" y="338997"/>
                </a:lnTo>
                <a:close/>
                <a:moveTo>
                  <a:pt x="306124" y="224963"/>
                </a:moveTo>
                <a:cubicBezTo>
                  <a:pt x="320709" y="224963"/>
                  <a:pt x="331928" y="227765"/>
                  <a:pt x="337538" y="230567"/>
                </a:cubicBezTo>
                <a:lnTo>
                  <a:pt x="332209" y="251022"/>
                </a:lnTo>
                <a:cubicBezTo>
                  <a:pt x="325758" y="248220"/>
                  <a:pt x="318185" y="245978"/>
                  <a:pt x="305844" y="245978"/>
                </a:cubicBezTo>
                <a:cubicBezTo>
                  <a:pt x="284528" y="245978"/>
                  <a:pt x="268540" y="258027"/>
                  <a:pt x="268540" y="282404"/>
                </a:cubicBezTo>
                <a:cubicBezTo>
                  <a:pt x="268540" y="305661"/>
                  <a:pt x="283125" y="319391"/>
                  <a:pt x="303880" y="319391"/>
                </a:cubicBezTo>
                <a:cubicBezTo>
                  <a:pt x="309771" y="319391"/>
                  <a:pt x="314539" y="318831"/>
                  <a:pt x="316502" y="317710"/>
                </a:cubicBezTo>
                <a:lnTo>
                  <a:pt x="316502" y="294173"/>
                </a:lnTo>
                <a:lnTo>
                  <a:pt x="299112" y="294173"/>
                </a:lnTo>
                <a:lnTo>
                  <a:pt x="299112" y="274279"/>
                </a:lnTo>
                <a:lnTo>
                  <a:pt x="341184" y="274279"/>
                </a:lnTo>
                <a:lnTo>
                  <a:pt x="341184" y="333681"/>
                </a:lnTo>
                <a:cubicBezTo>
                  <a:pt x="333331" y="336483"/>
                  <a:pt x="318465" y="340126"/>
                  <a:pt x="303320" y="340126"/>
                </a:cubicBezTo>
                <a:cubicBezTo>
                  <a:pt x="282845" y="340126"/>
                  <a:pt x="267979" y="334802"/>
                  <a:pt x="257602" y="324995"/>
                </a:cubicBezTo>
                <a:cubicBezTo>
                  <a:pt x="247224" y="315188"/>
                  <a:pt x="241334" y="300337"/>
                  <a:pt x="241614" y="283805"/>
                </a:cubicBezTo>
                <a:cubicBezTo>
                  <a:pt x="241895" y="246258"/>
                  <a:pt x="269101" y="224963"/>
                  <a:pt x="306124" y="224963"/>
                </a:cubicBezTo>
                <a:close/>
                <a:moveTo>
                  <a:pt x="283131" y="0"/>
                </a:moveTo>
                <a:cubicBezTo>
                  <a:pt x="390322" y="0"/>
                  <a:pt x="484045" y="59955"/>
                  <a:pt x="531748" y="148206"/>
                </a:cubicBezTo>
                <a:lnTo>
                  <a:pt x="507896" y="196114"/>
                </a:lnTo>
                <a:cubicBezTo>
                  <a:pt x="472820" y="106182"/>
                  <a:pt x="385552" y="41744"/>
                  <a:pt x="283131" y="41744"/>
                </a:cubicBezTo>
                <a:cubicBezTo>
                  <a:pt x="150124" y="41744"/>
                  <a:pt x="41810" y="149887"/>
                  <a:pt x="41810" y="282684"/>
                </a:cubicBezTo>
                <a:cubicBezTo>
                  <a:pt x="41810" y="415201"/>
                  <a:pt x="150124" y="523344"/>
                  <a:pt x="283131" y="523344"/>
                </a:cubicBezTo>
                <a:cubicBezTo>
                  <a:pt x="390322" y="523344"/>
                  <a:pt x="481239" y="452743"/>
                  <a:pt x="512386" y="355807"/>
                </a:cubicBezTo>
                <a:lnTo>
                  <a:pt x="462999" y="355807"/>
                </a:lnTo>
                <a:lnTo>
                  <a:pt x="536518" y="209281"/>
                </a:lnTo>
                <a:lnTo>
                  <a:pt x="609756" y="355807"/>
                </a:lnTo>
                <a:lnTo>
                  <a:pt x="556160" y="355807"/>
                </a:lnTo>
                <a:cubicBezTo>
                  <a:pt x="523610" y="476276"/>
                  <a:pt x="413613" y="565088"/>
                  <a:pt x="283131" y="565088"/>
                </a:cubicBezTo>
                <a:cubicBezTo>
                  <a:pt x="126834" y="565088"/>
                  <a:pt x="0" y="438454"/>
                  <a:pt x="0" y="282684"/>
                </a:cubicBezTo>
                <a:cubicBezTo>
                  <a:pt x="0" y="126634"/>
                  <a:pt x="126834" y="0"/>
                  <a:pt x="2831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2009774" y="2386013"/>
            <a:ext cx="3933824" cy="933450"/>
            <a:chOff x="2009774" y="2386013"/>
            <a:chExt cx="3933824" cy="933450"/>
          </a:xfrm>
        </p:grpSpPr>
        <p:sp>
          <p:nvSpPr>
            <p:cNvPr id="55" name="矩形 54"/>
            <p:cNvSpPr/>
            <p:nvPr/>
          </p:nvSpPr>
          <p:spPr>
            <a:xfrm>
              <a:off x="2009774" y="2386013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文本框 6"/>
            <p:cNvSpPr txBox="1"/>
            <p:nvPr/>
          </p:nvSpPr>
          <p:spPr>
            <a:xfrm>
              <a:off x="2149089" y="2731515"/>
              <a:ext cx="3578611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2149090" y="2468192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009774" y="3783806"/>
            <a:ext cx="3933824" cy="933450"/>
            <a:chOff x="2009774" y="3783806"/>
            <a:chExt cx="3933824" cy="933450"/>
          </a:xfrm>
        </p:grpSpPr>
        <p:sp>
          <p:nvSpPr>
            <p:cNvPr id="59" name="矩形 58"/>
            <p:cNvSpPr/>
            <p:nvPr/>
          </p:nvSpPr>
          <p:spPr>
            <a:xfrm>
              <a:off x="2009774" y="3783806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文本框 6"/>
            <p:cNvSpPr txBox="1"/>
            <p:nvPr/>
          </p:nvSpPr>
          <p:spPr>
            <a:xfrm>
              <a:off x="2149089" y="4136323"/>
              <a:ext cx="3578611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39" name="文本框 7"/>
            <p:cNvSpPr txBox="1"/>
            <p:nvPr/>
          </p:nvSpPr>
          <p:spPr>
            <a:xfrm>
              <a:off x="2149090" y="387300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009774" y="5181600"/>
            <a:ext cx="3933824" cy="933450"/>
            <a:chOff x="2009774" y="5181600"/>
            <a:chExt cx="3933824" cy="933450"/>
          </a:xfrm>
        </p:grpSpPr>
        <p:sp>
          <p:nvSpPr>
            <p:cNvPr id="63" name="矩形 62"/>
            <p:cNvSpPr/>
            <p:nvPr/>
          </p:nvSpPr>
          <p:spPr>
            <a:xfrm>
              <a:off x="2009774" y="5181600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文本框 6"/>
            <p:cNvSpPr txBox="1"/>
            <p:nvPr/>
          </p:nvSpPr>
          <p:spPr>
            <a:xfrm>
              <a:off x="2149089" y="5534117"/>
              <a:ext cx="3578611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42" name="文本框 7"/>
            <p:cNvSpPr txBox="1"/>
            <p:nvPr/>
          </p:nvSpPr>
          <p:spPr>
            <a:xfrm>
              <a:off x="2149090" y="5270794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204074" y="2386013"/>
            <a:ext cx="3933824" cy="933450"/>
            <a:chOff x="7204074" y="2386013"/>
            <a:chExt cx="3933824" cy="933450"/>
          </a:xfrm>
        </p:grpSpPr>
        <p:sp>
          <p:nvSpPr>
            <p:cNvPr id="67" name="矩形 66"/>
            <p:cNvSpPr/>
            <p:nvPr/>
          </p:nvSpPr>
          <p:spPr>
            <a:xfrm>
              <a:off x="7204074" y="2386013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文本框 6"/>
            <p:cNvSpPr txBox="1"/>
            <p:nvPr/>
          </p:nvSpPr>
          <p:spPr>
            <a:xfrm>
              <a:off x="7343389" y="2731515"/>
              <a:ext cx="3578611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45" name="文本框 7"/>
            <p:cNvSpPr txBox="1"/>
            <p:nvPr/>
          </p:nvSpPr>
          <p:spPr>
            <a:xfrm>
              <a:off x="7343390" y="2468192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204074" y="3783806"/>
            <a:ext cx="3933824" cy="933450"/>
            <a:chOff x="7204074" y="3783806"/>
            <a:chExt cx="3933824" cy="933450"/>
          </a:xfrm>
        </p:grpSpPr>
        <p:sp>
          <p:nvSpPr>
            <p:cNvPr id="71" name="矩形 70"/>
            <p:cNvSpPr/>
            <p:nvPr/>
          </p:nvSpPr>
          <p:spPr>
            <a:xfrm>
              <a:off x="7204074" y="3783806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文本框 6"/>
            <p:cNvSpPr txBox="1"/>
            <p:nvPr/>
          </p:nvSpPr>
          <p:spPr>
            <a:xfrm>
              <a:off x="7343389" y="4136323"/>
              <a:ext cx="3578611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48" name="文本框 7"/>
            <p:cNvSpPr txBox="1"/>
            <p:nvPr/>
          </p:nvSpPr>
          <p:spPr>
            <a:xfrm>
              <a:off x="7343390" y="387300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204074" y="5181600"/>
            <a:ext cx="3933824" cy="933450"/>
            <a:chOff x="7204074" y="5181600"/>
            <a:chExt cx="3933824" cy="933450"/>
          </a:xfrm>
        </p:grpSpPr>
        <p:sp>
          <p:nvSpPr>
            <p:cNvPr id="75" name="矩形 74"/>
            <p:cNvSpPr/>
            <p:nvPr/>
          </p:nvSpPr>
          <p:spPr>
            <a:xfrm>
              <a:off x="7204074" y="5181600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文本框 6"/>
            <p:cNvSpPr txBox="1"/>
            <p:nvPr/>
          </p:nvSpPr>
          <p:spPr>
            <a:xfrm>
              <a:off x="7343389" y="5534117"/>
              <a:ext cx="3578611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51" name="文本框 7"/>
            <p:cNvSpPr txBox="1"/>
            <p:nvPr/>
          </p:nvSpPr>
          <p:spPr>
            <a:xfrm>
              <a:off x="7343390" y="5270794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78" name="文本框 77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79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7" grpId="0" animBg="1"/>
      <p:bldP spid="58" grpId="0" animBg="1"/>
      <p:bldP spid="61" grpId="0" animBg="1"/>
      <p:bldP spid="62" grpId="0" animBg="1"/>
      <p:bldP spid="65" grpId="0" animBg="1"/>
      <p:bldP spid="66" grpId="0" animBg="1"/>
      <p:bldP spid="69" grpId="0" animBg="1"/>
      <p:bldP spid="70" grpId="0" animBg="1"/>
      <p:bldP spid="73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2" name="文本框 1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3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78125" algn="l"/>
                </a:tabLst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竞聘报告流程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07117" y="2489656"/>
            <a:ext cx="1169554" cy="1169554"/>
            <a:chOff x="5264727" y="2597727"/>
            <a:chExt cx="1662546" cy="1662546"/>
          </a:xfrm>
        </p:grpSpPr>
        <p:sp>
          <p:nvSpPr>
            <p:cNvPr id="8" name="菱形 7"/>
            <p:cNvSpPr/>
            <p:nvPr/>
          </p:nvSpPr>
          <p:spPr>
            <a:xfrm>
              <a:off x="5264727" y="2597727"/>
              <a:ext cx="1662546" cy="1662546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762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77955" y="3005679"/>
              <a:ext cx="1436088" cy="8312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89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89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07117" y="4327693"/>
            <a:ext cx="1169554" cy="1169554"/>
            <a:chOff x="5264727" y="2597727"/>
            <a:chExt cx="1662546" cy="1662546"/>
          </a:xfrm>
        </p:grpSpPr>
        <p:sp>
          <p:nvSpPr>
            <p:cNvPr id="12" name="菱形 11"/>
            <p:cNvSpPr/>
            <p:nvPr/>
          </p:nvSpPr>
          <p:spPr>
            <a:xfrm>
              <a:off x="5264727" y="2597727"/>
              <a:ext cx="1662546" cy="1662546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762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77955" y="3005679"/>
              <a:ext cx="1436088" cy="8312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89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89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33117" y="2489656"/>
            <a:ext cx="1169554" cy="1169554"/>
            <a:chOff x="5264727" y="2597727"/>
            <a:chExt cx="1662546" cy="1662546"/>
          </a:xfrm>
        </p:grpSpPr>
        <p:sp>
          <p:nvSpPr>
            <p:cNvPr id="15" name="菱形 14"/>
            <p:cNvSpPr/>
            <p:nvPr/>
          </p:nvSpPr>
          <p:spPr>
            <a:xfrm>
              <a:off x="5264727" y="2597727"/>
              <a:ext cx="1662546" cy="1662546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762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77955" y="3005679"/>
              <a:ext cx="1436088" cy="8312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89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89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33117" y="4327693"/>
            <a:ext cx="1169554" cy="1169554"/>
            <a:chOff x="5264727" y="2597727"/>
            <a:chExt cx="1662546" cy="1662546"/>
          </a:xfrm>
        </p:grpSpPr>
        <p:sp>
          <p:nvSpPr>
            <p:cNvPr id="18" name="菱形 17"/>
            <p:cNvSpPr/>
            <p:nvPr/>
          </p:nvSpPr>
          <p:spPr>
            <a:xfrm>
              <a:off x="5264727" y="2597727"/>
              <a:ext cx="1662546" cy="1662546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762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7955" y="3005679"/>
              <a:ext cx="1436088" cy="8312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89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89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908830" y="2785438"/>
            <a:ext cx="2663295" cy="683697"/>
            <a:chOff x="2908830" y="2785438"/>
            <a:chExt cx="2663295" cy="683697"/>
          </a:xfrm>
        </p:grpSpPr>
        <p:sp>
          <p:nvSpPr>
            <p:cNvPr id="20" name="文本框 7"/>
            <p:cNvSpPr txBox="1"/>
            <p:nvPr/>
          </p:nvSpPr>
          <p:spPr>
            <a:xfrm>
              <a:off x="2908830" y="2785438"/>
              <a:ext cx="241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dirty="0" smtClean="0"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</a:rPr>
                <a:t>个人学习简历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08830" y="3253691"/>
              <a:ext cx="266329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908830" y="4615797"/>
            <a:ext cx="2663295" cy="691376"/>
            <a:chOff x="2908830" y="4615797"/>
            <a:chExt cx="2663295" cy="691376"/>
          </a:xfrm>
        </p:grpSpPr>
        <p:sp>
          <p:nvSpPr>
            <p:cNvPr id="22" name="文本框 7"/>
            <p:cNvSpPr txBox="1"/>
            <p:nvPr/>
          </p:nvSpPr>
          <p:spPr>
            <a:xfrm>
              <a:off x="2908830" y="4615797"/>
              <a:ext cx="241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掌握</a:t>
              </a:r>
              <a:r>
                <a:rPr lang="zh-CN" altLang="en-US" sz="2400" b="1" kern="0" dirty="0" smtClean="0"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</a:rPr>
                <a:t>学习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技能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08830" y="5091729"/>
              <a:ext cx="266329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52174" y="2785438"/>
            <a:ext cx="2663295" cy="683697"/>
            <a:chOff x="7752174" y="2785438"/>
            <a:chExt cx="2663295" cy="683697"/>
          </a:xfrm>
        </p:grpSpPr>
        <p:sp>
          <p:nvSpPr>
            <p:cNvPr id="21" name="文本框 7"/>
            <p:cNvSpPr txBox="1"/>
            <p:nvPr/>
          </p:nvSpPr>
          <p:spPr>
            <a:xfrm>
              <a:off x="7752174" y="2785438"/>
              <a:ext cx="241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 smtClean="0"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</a:rPr>
                <a:t>社团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岗位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认知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752174" y="3253691"/>
              <a:ext cx="266329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752174" y="4615797"/>
            <a:ext cx="2663295" cy="691376"/>
            <a:chOff x="7752174" y="4615797"/>
            <a:chExt cx="2663295" cy="691376"/>
          </a:xfrm>
        </p:grpSpPr>
        <p:sp>
          <p:nvSpPr>
            <p:cNvPr id="23" name="文本框 7"/>
            <p:cNvSpPr txBox="1"/>
            <p:nvPr/>
          </p:nvSpPr>
          <p:spPr>
            <a:xfrm>
              <a:off x="7752174" y="4615797"/>
              <a:ext cx="241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dirty="0" smtClean="0"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</a:rPr>
                <a:t>未来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规划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展望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752174" y="5091729"/>
              <a:ext cx="266329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34008" y="3446191"/>
            <a:ext cx="351282" cy="351282"/>
            <a:chOff x="4764355" y="3518311"/>
            <a:chExt cx="1203532" cy="1203532"/>
          </a:xfrm>
        </p:grpSpPr>
        <p:sp>
          <p:nvSpPr>
            <p:cNvPr id="28" name="菱形 27"/>
            <p:cNvSpPr/>
            <p:nvPr/>
          </p:nvSpPr>
          <p:spPr>
            <a:xfrm>
              <a:off x="4764355" y="3518311"/>
              <a:ext cx="1203532" cy="1203532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35"/>
            <p:cNvSpPr/>
            <p:nvPr/>
          </p:nvSpPr>
          <p:spPr>
            <a:xfrm>
              <a:off x="5161524" y="3915805"/>
              <a:ext cx="409194" cy="408546"/>
            </a:xfrm>
            <a:custGeom>
              <a:avLst/>
              <a:gdLst>
                <a:gd name="connsiteX0" fmla="*/ 0 w 602040"/>
                <a:gd name="connsiteY0" fmla="*/ 333352 h 601084"/>
                <a:gd name="connsiteX1" fmla="*/ 216576 w 602040"/>
                <a:gd name="connsiteY1" fmla="*/ 333352 h 601084"/>
                <a:gd name="connsiteX2" fmla="*/ 216576 w 602040"/>
                <a:gd name="connsiteY2" fmla="*/ 387890 h 601084"/>
                <a:gd name="connsiteX3" fmla="*/ 244393 w 602040"/>
                <a:gd name="connsiteY3" fmla="*/ 414663 h 601084"/>
                <a:gd name="connsiteX4" fmla="*/ 359635 w 602040"/>
                <a:gd name="connsiteY4" fmla="*/ 414663 h 601084"/>
                <a:gd name="connsiteX5" fmla="*/ 387452 w 602040"/>
                <a:gd name="connsiteY5" fmla="*/ 387890 h 601084"/>
                <a:gd name="connsiteX6" fmla="*/ 387452 w 602040"/>
                <a:gd name="connsiteY6" fmla="*/ 333352 h 601084"/>
                <a:gd name="connsiteX7" fmla="*/ 602040 w 602040"/>
                <a:gd name="connsiteY7" fmla="*/ 333352 h 601084"/>
                <a:gd name="connsiteX8" fmla="*/ 602040 w 602040"/>
                <a:gd name="connsiteY8" fmla="*/ 541588 h 601084"/>
                <a:gd name="connsiteX9" fmla="*/ 544419 w 602040"/>
                <a:gd name="connsiteY9" fmla="*/ 601084 h 601084"/>
                <a:gd name="connsiteX10" fmla="*/ 59608 w 602040"/>
                <a:gd name="connsiteY10" fmla="*/ 601084 h 601084"/>
                <a:gd name="connsiteX11" fmla="*/ 0 w 602040"/>
                <a:gd name="connsiteY11" fmla="*/ 541588 h 601084"/>
                <a:gd name="connsiteX12" fmla="*/ 276164 w 602040"/>
                <a:gd name="connsiteY12" fmla="*/ 246072 h 601084"/>
                <a:gd name="connsiteX13" fmla="*/ 325875 w 602040"/>
                <a:gd name="connsiteY13" fmla="*/ 246072 h 601084"/>
                <a:gd name="connsiteX14" fmla="*/ 333829 w 602040"/>
                <a:gd name="connsiteY14" fmla="*/ 253007 h 601084"/>
                <a:gd name="connsiteX15" fmla="*/ 333829 w 602040"/>
                <a:gd name="connsiteY15" fmla="*/ 355050 h 601084"/>
                <a:gd name="connsiteX16" fmla="*/ 325875 w 602040"/>
                <a:gd name="connsiteY16" fmla="*/ 362976 h 601084"/>
                <a:gd name="connsiteX17" fmla="*/ 276164 w 602040"/>
                <a:gd name="connsiteY17" fmla="*/ 362976 h 601084"/>
                <a:gd name="connsiteX18" fmla="*/ 268210 w 602040"/>
                <a:gd name="connsiteY18" fmla="*/ 355050 h 601084"/>
                <a:gd name="connsiteX19" fmla="*/ 268210 w 602040"/>
                <a:gd name="connsiteY19" fmla="*/ 253007 h 601084"/>
                <a:gd name="connsiteX20" fmla="*/ 276164 w 602040"/>
                <a:gd name="connsiteY20" fmla="*/ 246072 h 601084"/>
                <a:gd name="connsiteX21" fmla="*/ 203661 w 602040"/>
                <a:gd name="connsiteY21" fmla="*/ 77355 h 601084"/>
                <a:gd name="connsiteX22" fmla="*/ 183791 w 602040"/>
                <a:gd name="connsiteY22" fmla="*/ 97190 h 601084"/>
                <a:gd name="connsiteX23" fmla="*/ 183791 w 602040"/>
                <a:gd name="connsiteY23" fmla="*/ 130909 h 601084"/>
                <a:gd name="connsiteX24" fmla="*/ 420236 w 602040"/>
                <a:gd name="connsiteY24" fmla="*/ 130909 h 601084"/>
                <a:gd name="connsiteX25" fmla="*/ 420236 w 602040"/>
                <a:gd name="connsiteY25" fmla="*/ 97190 h 601084"/>
                <a:gd name="connsiteX26" fmla="*/ 400367 w 602040"/>
                <a:gd name="connsiteY26" fmla="*/ 77355 h 601084"/>
                <a:gd name="connsiteX27" fmla="*/ 203661 w 602040"/>
                <a:gd name="connsiteY27" fmla="*/ 0 h 601084"/>
                <a:gd name="connsiteX28" fmla="*/ 400367 w 602040"/>
                <a:gd name="connsiteY28" fmla="*/ 0 h 601084"/>
                <a:gd name="connsiteX29" fmla="*/ 497726 w 602040"/>
                <a:gd name="connsiteY29" fmla="*/ 97190 h 601084"/>
                <a:gd name="connsiteX30" fmla="*/ 497726 w 602040"/>
                <a:gd name="connsiteY30" fmla="*/ 130909 h 601084"/>
                <a:gd name="connsiteX31" fmla="*/ 544419 w 602040"/>
                <a:gd name="connsiteY31" fmla="*/ 130909 h 601084"/>
                <a:gd name="connsiteX32" fmla="*/ 602040 w 602040"/>
                <a:gd name="connsiteY32" fmla="*/ 190413 h 601084"/>
                <a:gd name="connsiteX33" fmla="*/ 602040 w 602040"/>
                <a:gd name="connsiteY33" fmla="*/ 266777 h 601084"/>
                <a:gd name="connsiteX34" fmla="*/ 387452 w 602040"/>
                <a:gd name="connsiteY34" fmla="*/ 266777 h 601084"/>
                <a:gd name="connsiteX35" fmla="*/ 387452 w 602040"/>
                <a:gd name="connsiteY35" fmla="*/ 221157 h 601084"/>
                <a:gd name="connsiteX36" fmla="*/ 359635 w 602040"/>
                <a:gd name="connsiteY36" fmla="*/ 193389 h 601084"/>
                <a:gd name="connsiteX37" fmla="*/ 244393 w 602040"/>
                <a:gd name="connsiteY37" fmla="*/ 193389 h 601084"/>
                <a:gd name="connsiteX38" fmla="*/ 216576 w 602040"/>
                <a:gd name="connsiteY38" fmla="*/ 221157 h 601084"/>
                <a:gd name="connsiteX39" fmla="*/ 216576 w 602040"/>
                <a:gd name="connsiteY39" fmla="*/ 266777 h 601084"/>
                <a:gd name="connsiteX40" fmla="*/ 0 w 602040"/>
                <a:gd name="connsiteY40" fmla="*/ 266777 h 601084"/>
                <a:gd name="connsiteX41" fmla="*/ 0 w 602040"/>
                <a:gd name="connsiteY41" fmla="*/ 190413 h 601084"/>
                <a:gd name="connsiteX42" fmla="*/ 59608 w 602040"/>
                <a:gd name="connsiteY42" fmla="*/ 130909 h 601084"/>
                <a:gd name="connsiteX43" fmla="*/ 106301 w 602040"/>
                <a:gd name="connsiteY43" fmla="*/ 130909 h 601084"/>
                <a:gd name="connsiteX44" fmla="*/ 106301 w 602040"/>
                <a:gd name="connsiteY44" fmla="*/ 97190 h 601084"/>
                <a:gd name="connsiteX45" fmla="*/ 203661 w 602040"/>
                <a:gd name="connsiteY45" fmla="*/ 0 h 60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2040" h="601084">
                  <a:moveTo>
                    <a:pt x="0" y="333352"/>
                  </a:moveTo>
                  <a:lnTo>
                    <a:pt x="216576" y="333352"/>
                  </a:lnTo>
                  <a:lnTo>
                    <a:pt x="216576" y="387890"/>
                  </a:lnTo>
                  <a:cubicBezTo>
                    <a:pt x="216576" y="402764"/>
                    <a:pt x="229491" y="414663"/>
                    <a:pt x="244393" y="414663"/>
                  </a:cubicBezTo>
                  <a:lnTo>
                    <a:pt x="359635" y="414663"/>
                  </a:lnTo>
                  <a:cubicBezTo>
                    <a:pt x="374537" y="414663"/>
                    <a:pt x="387452" y="402764"/>
                    <a:pt x="387452" y="387890"/>
                  </a:cubicBezTo>
                  <a:lnTo>
                    <a:pt x="387452" y="333352"/>
                  </a:lnTo>
                  <a:lnTo>
                    <a:pt x="602040" y="333352"/>
                  </a:lnTo>
                  <a:lnTo>
                    <a:pt x="602040" y="541588"/>
                  </a:lnTo>
                  <a:cubicBezTo>
                    <a:pt x="602040" y="574311"/>
                    <a:pt x="576210" y="601084"/>
                    <a:pt x="544419" y="601084"/>
                  </a:cubicBezTo>
                  <a:lnTo>
                    <a:pt x="59608" y="601084"/>
                  </a:lnTo>
                  <a:cubicBezTo>
                    <a:pt x="26824" y="601084"/>
                    <a:pt x="0" y="574311"/>
                    <a:pt x="0" y="541588"/>
                  </a:cubicBezTo>
                  <a:close/>
                  <a:moveTo>
                    <a:pt x="276164" y="246072"/>
                  </a:moveTo>
                  <a:lnTo>
                    <a:pt x="325875" y="246072"/>
                  </a:lnTo>
                  <a:cubicBezTo>
                    <a:pt x="329852" y="246072"/>
                    <a:pt x="333829" y="249044"/>
                    <a:pt x="333829" y="253007"/>
                  </a:cubicBezTo>
                  <a:lnTo>
                    <a:pt x="333829" y="355050"/>
                  </a:lnTo>
                  <a:cubicBezTo>
                    <a:pt x="333829" y="359013"/>
                    <a:pt x="329852" y="362976"/>
                    <a:pt x="325875" y="362976"/>
                  </a:cubicBezTo>
                  <a:lnTo>
                    <a:pt x="276164" y="362976"/>
                  </a:lnTo>
                  <a:cubicBezTo>
                    <a:pt x="272187" y="362976"/>
                    <a:pt x="268210" y="359013"/>
                    <a:pt x="268210" y="355050"/>
                  </a:cubicBezTo>
                  <a:lnTo>
                    <a:pt x="268210" y="253007"/>
                  </a:lnTo>
                  <a:cubicBezTo>
                    <a:pt x="268210" y="249044"/>
                    <a:pt x="272187" y="246072"/>
                    <a:pt x="276164" y="246072"/>
                  </a:cubicBezTo>
                  <a:close/>
                  <a:moveTo>
                    <a:pt x="203661" y="77355"/>
                  </a:moveTo>
                  <a:cubicBezTo>
                    <a:pt x="192732" y="77355"/>
                    <a:pt x="183791" y="86281"/>
                    <a:pt x="183791" y="97190"/>
                  </a:cubicBezTo>
                  <a:lnTo>
                    <a:pt x="183791" y="130909"/>
                  </a:lnTo>
                  <a:lnTo>
                    <a:pt x="420236" y="130909"/>
                  </a:lnTo>
                  <a:lnTo>
                    <a:pt x="420236" y="97190"/>
                  </a:lnTo>
                  <a:cubicBezTo>
                    <a:pt x="420236" y="86281"/>
                    <a:pt x="411295" y="77355"/>
                    <a:pt x="400367" y="77355"/>
                  </a:cubicBezTo>
                  <a:close/>
                  <a:moveTo>
                    <a:pt x="203661" y="0"/>
                  </a:moveTo>
                  <a:lnTo>
                    <a:pt x="400367" y="0"/>
                  </a:lnTo>
                  <a:cubicBezTo>
                    <a:pt x="454014" y="0"/>
                    <a:pt x="497726" y="43636"/>
                    <a:pt x="497726" y="97190"/>
                  </a:cubicBezTo>
                  <a:lnTo>
                    <a:pt x="497726" y="130909"/>
                  </a:lnTo>
                  <a:lnTo>
                    <a:pt x="544419" y="130909"/>
                  </a:lnTo>
                  <a:cubicBezTo>
                    <a:pt x="576210" y="130909"/>
                    <a:pt x="602040" y="157686"/>
                    <a:pt x="602040" y="190413"/>
                  </a:cubicBezTo>
                  <a:lnTo>
                    <a:pt x="602040" y="266777"/>
                  </a:lnTo>
                  <a:lnTo>
                    <a:pt x="387452" y="266777"/>
                  </a:lnTo>
                  <a:lnTo>
                    <a:pt x="387452" y="221157"/>
                  </a:lnTo>
                  <a:cubicBezTo>
                    <a:pt x="387452" y="205289"/>
                    <a:pt x="374537" y="193389"/>
                    <a:pt x="359635" y="193389"/>
                  </a:cubicBezTo>
                  <a:lnTo>
                    <a:pt x="244393" y="193389"/>
                  </a:lnTo>
                  <a:cubicBezTo>
                    <a:pt x="229491" y="193389"/>
                    <a:pt x="216576" y="205289"/>
                    <a:pt x="216576" y="221157"/>
                  </a:cubicBezTo>
                  <a:lnTo>
                    <a:pt x="216576" y="266777"/>
                  </a:lnTo>
                  <a:lnTo>
                    <a:pt x="0" y="266777"/>
                  </a:lnTo>
                  <a:lnTo>
                    <a:pt x="0" y="190413"/>
                  </a:lnTo>
                  <a:cubicBezTo>
                    <a:pt x="0" y="157686"/>
                    <a:pt x="26824" y="130909"/>
                    <a:pt x="59608" y="130909"/>
                  </a:cubicBezTo>
                  <a:lnTo>
                    <a:pt x="106301" y="130909"/>
                  </a:lnTo>
                  <a:lnTo>
                    <a:pt x="106301" y="97190"/>
                  </a:lnTo>
                  <a:cubicBezTo>
                    <a:pt x="106301" y="43636"/>
                    <a:pt x="149020" y="0"/>
                    <a:pt x="20366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034008" y="5289278"/>
            <a:ext cx="351282" cy="351282"/>
            <a:chOff x="4764355" y="3518311"/>
            <a:chExt cx="1203532" cy="1203532"/>
          </a:xfrm>
        </p:grpSpPr>
        <p:sp>
          <p:nvSpPr>
            <p:cNvPr id="32" name="菱形 31"/>
            <p:cNvSpPr/>
            <p:nvPr/>
          </p:nvSpPr>
          <p:spPr>
            <a:xfrm>
              <a:off x="4764355" y="3518311"/>
              <a:ext cx="1203532" cy="1203532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5"/>
            <p:cNvSpPr/>
            <p:nvPr/>
          </p:nvSpPr>
          <p:spPr>
            <a:xfrm>
              <a:off x="5161524" y="3915805"/>
              <a:ext cx="409194" cy="408546"/>
            </a:xfrm>
            <a:custGeom>
              <a:avLst/>
              <a:gdLst>
                <a:gd name="connsiteX0" fmla="*/ 0 w 602040"/>
                <a:gd name="connsiteY0" fmla="*/ 333352 h 601084"/>
                <a:gd name="connsiteX1" fmla="*/ 216576 w 602040"/>
                <a:gd name="connsiteY1" fmla="*/ 333352 h 601084"/>
                <a:gd name="connsiteX2" fmla="*/ 216576 w 602040"/>
                <a:gd name="connsiteY2" fmla="*/ 387890 h 601084"/>
                <a:gd name="connsiteX3" fmla="*/ 244393 w 602040"/>
                <a:gd name="connsiteY3" fmla="*/ 414663 h 601084"/>
                <a:gd name="connsiteX4" fmla="*/ 359635 w 602040"/>
                <a:gd name="connsiteY4" fmla="*/ 414663 h 601084"/>
                <a:gd name="connsiteX5" fmla="*/ 387452 w 602040"/>
                <a:gd name="connsiteY5" fmla="*/ 387890 h 601084"/>
                <a:gd name="connsiteX6" fmla="*/ 387452 w 602040"/>
                <a:gd name="connsiteY6" fmla="*/ 333352 h 601084"/>
                <a:gd name="connsiteX7" fmla="*/ 602040 w 602040"/>
                <a:gd name="connsiteY7" fmla="*/ 333352 h 601084"/>
                <a:gd name="connsiteX8" fmla="*/ 602040 w 602040"/>
                <a:gd name="connsiteY8" fmla="*/ 541588 h 601084"/>
                <a:gd name="connsiteX9" fmla="*/ 544419 w 602040"/>
                <a:gd name="connsiteY9" fmla="*/ 601084 h 601084"/>
                <a:gd name="connsiteX10" fmla="*/ 59608 w 602040"/>
                <a:gd name="connsiteY10" fmla="*/ 601084 h 601084"/>
                <a:gd name="connsiteX11" fmla="*/ 0 w 602040"/>
                <a:gd name="connsiteY11" fmla="*/ 541588 h 601084"/>
                <a:gd name="connsiteX12" fmla="*/ 276164 w 602040"/>
                <a:gd name="connsiteY12" fmla="*/ 246072 h 601084"/>
                <a:gd name="connsiteX13" fmla="*/ 325875 w 602040"/>
                <a:gd name="connsiteY13" fmla="*/ 246072 h 601084"/>
                <a:gd name="connsiteX14" fmla="*/ 333829 w 602040"/>
                <a:gd name="connsiteY14" fmla="*/ 253007 h 601084"/>
                <a:gd name="connsiteX15" fmla="*/ 333829 w 602040"/>
                <a:gd name="connsiteY15" fmla="*/ 355050 h 601084"/>
                <a:gd name="connsiteX16" fmla="*/ 325875 w 602040"/>
                <a:gd name="connsiteY16" fmla="*/ 362976 h 601084"/>
                <a:gd name="connsiteX17" fmla="*/ 276164 w 602040"/>
                <a:gd name="connsiteY17" fmla="*/ 362976 h 601084"/>
                <a:gd name="connsiteX18" fmla="*/ 268210 w 602040"/>
                <a:gd name="connsiteY18" fmla="*/ 355050 h 601084"/>
                <a:gd name="connsiteX19" fmla="*/ 268210 w 602040"/>
                <a:gd name="connsiteY19" fmla="*/ 253007 h 601084"/>
                <a:gd name="connsiteX20" fmla="*/ 276164 w 602040"/>
                <a:gd name="connsiteY20" fmla="*/ 246072 h 601084"/>
                <a:gd name="connsiteX21" fmla="*/ 203661 w 602040"/>
                <a:gd name="connsiteY21" fmla="*/ 77355 h 601084"/>
                <a:gd name="connsiteX22" fmla="*/ 183791 w 602040"/>
                <a:gd name="connsiteY22" fmla="*/ 97190 h 601084"/>
                <a:gd name="connsiteX23" fmla="*/ 183791 w 602040"/>
                <a:gd name="connsiteY23" fmla="*/ 130909 h 601084"/>
                <a:gd name="connsiteX24" fmla="*/ 420236 w 602040"/>
                <a:gd name="connsiteY24" fmla="*/ 130909 h 601084"/>
                <a:gd name="connsiteX25" fmla="*/ 420236 w 602040"/>
                <a:gd name="connsiteY25" fmla="*/ 97190 h 601084"/>
                <a:gd name="connsiteX26" fmla="*/ 400367 w 602040"/>
                <a:gd name="connsiteY26" fmla="*/ 77355 h 601084"/>
                <a:gd name="connsiteX27" fmla="*/ 203661 w 602040"/>
                <a:gd name="connsiteY27" fmla="*/ 0 h 601084"/>
                <a:gd name="connsiteX28" fmla="*/ 400367 w 602040"/>
                <a:gd name="connsiteY28" fmla="*/ 0 h 601084"/>
                <a:gd name="connsiteX29" fmla="*/ 497726 w 602040"/>
                <a:gd name="connsiteY29" fmla="*/ 97190 h 601084"/>
                <a:gd name="connsiteX30" fmla="*/ 497726 w 602040"/>
                <a:gd name="connsiteY30" fmla="*/ 130909 h 601084"/>
                <a:gd name="connsiteX31" fmla="*/ 544419 w 602040"/>
                <a:gd name="connsiteY31" fmla="*/ 130909 h 601084"/>
                <a:gd name="connsiteX32" fmla="*/ 602040 w 602040"/>
                <a:gd name="connsiteY32" fmla="*/ 190413 h 601084"/>
                <a:gd name="connsiteX33" fmla="*/ 602040 w 602040"/>
                <a:gd name="connsiteY33" fmla="*/ 266777 h 601084"/>
                <a:gd name="connsiteX34" fmla="*/ 387452 w 602040"/>
                <a:gd name="connsiteY34" fmla="*/ 266777 h 601084"/>
                <a:gd name="connsiteX35" fmla="*/ 387452 w 602040"/>
                <a:gd name="connsiteY35" fmla="*/ 221157 h 601084"/>
                <a:gd name="connsiteX36" fmla="*/ 359635 w 602040"/>
                <a:gd name="connsiteY36" fmla="*/ 193389 h 601084"/>
                <a:gd name="connsiteX37" fmla="*/ 244393 w 602040"/>
                <a:gd name="connsiteY37" fmla="*/ 193389 h 601084"/>
                <a:gd name="connsiteX38" fmla="*/ 216576 w 602040"/>
                <a:gd name="connsiteY38" fmla="*/ 221157 h 601084"/>
                <a:gd name="connsiteX39" fmla="*/ 216576 w 602040"/>
                <a:gd name="connsiteY39" fmla="*/ 266777 h 601084"/>
                <a:gd name="connsiteX40" fmla="*/ 0 w 602040"/>
                <a:gd name="connsiteY40" fmla="*/ 266777 h 601084"/>
                <a:gd name="connsiteX41" fmla="*/ 0 w 602040"/>
                <a:gd name="connsiteY41" fmla="*/ 190413 h 601084"/>
                <a:gd name="connsiteX42" fmla="*/ 59608 w 602040"/>
                <a:gd name="connsiteY42" fmla="*/ 130909 h 601084"/>
                <a:gd name="connsiteX43" fmla="*/ 106301 w 602040"/>
                <a:gd name="connsiteY43" fmla="*/ 130909 h 601084"/>
                <a:gd name="connsiteX44" fmla="*/ 106301 w 602040"/>
                <a:gd name="connsiteY44" fmla="*/ 97190 h 601084"/>
                <a:gd name="connsiteX45" fmla="*/ 203661 w 602040"/>
                <a:gd name="connsiteY45" fmla="*/ 0 h 60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2040" h="601084">
                  <a:moveTo>
                    <a:pt x="0" y="333352"/>
                  </a:moveTo>
                  <a:lnTo>
                    <a:pt x="216576" y="333352"/>
                  </a:lnTo>
                  <a:lnTo>
                    <a:pt x="216576" y="387890"/>
                  </a:lnTo>
                  <a:cubicBezTo>
                    <a:pt x="216576" y="402764"/>
                    <a:pt x="229491" y="414663"/>
                    <a:pt x="244393" y="414663"/>
                  </a:cubicBezTo>
                  <a:lnTo>
                    <a:pt x="359635" y="414663"/>
                  </a:lnTo>
                  <a:cubicBezTo>
                    <a:pt x="374537" y="414663"/>
                    <a:pt x="387452" y="402764"/>
                    <a:pt x="387452" y="387890"/>
                  </a:cubicBezTo>
                  <a:lnTo>
                    <a:pt x="387452" y="333352"/>
                  </a:lnTo>
                  <a:lnTo>
                    <a:pt x="602040" y="333352"/>
                  </a:lnTo>
                  <a:lnTo>
                    <a:pt x="602040" y="541588"/>
                  </a:lnTo>
                  <a:cubicBezTo>
                    <a:pt x="602040" y="574311"/>
                    <a:pt x="576210" y="601084"/>
                    <a:pt x="544419" y="601084"/>
                  </a:cubicBezTo>
                  <a:lnTo>
                    <a:pt x="59608" y="601084"/>
                  </a:lnTo>
                  <a:cubicBezTo>
                    <a:pt x="26824" y="601084"/>
                    <a:pt x="0" y="574311"/>
                    <a:pt x="0" y="541588"/>
                  </a:cubicBezTo>
                  <a:close/>
                  <a:moveTo>
                    <a:pt x="276164" y="246072"/>
                  </a:moveTo>
                  <a:lnTo>
                    <a:pt x="325875" y="246072"/>
                  </a:lnTo>
                  <a:cubicBezTo>
                    <a:pt x="329852" y="246072"/>
                    <a:pt x="333829" y="249044"/>
                    <a:pt x="333829" y="253007"/>
                  </a:cubicBezTo>
                  <a:lnTo>
                    <a:pt x="333829" y="355050"/>
                  </a:lnTo>
                  <a:cubicBezTo>
                    <a:pt x="333829" y="359013"/>
                    <a:pt x="329852" y="362976"/>
                    <a:pt x="325875" y="362976"/>
                  </a:cubicBezTo>
                  <a:lnTo>
                    <a:pt x="276164" y="362976"/>
                  </a:lnTo>
                  <a:cubicBezTo>
                    <a:pt x="272187" y="362976"/>
                    <a:pt x="268210" y="359013"/>
                    <a:pt x="268210" y="355050"/>
                  </a:cubicBezTo>
                  <a:lnTo>
                    <a:pt x="268210" y="253007"/>
                  </a:lnTo>
                  <a:cubicBezTo>
                    <a:pt x="268210" y="249044"/>
                    <a:pt x="272187" y="246072"/>
                    <a:pt x="276164" y="246072"/>
                  </a:cubicBezTo>
                  <a:close/>
                  <a:moveTo>
                    <a:pt x="203661" y="77355"/>
                  </a:moveTo>
                  <a:cubicBezTo>
                    <a:pt x="192732" y="77355"/>
                    <a:pt x="183791" y="86281"/>
                    <a:pt x="183791" y="97190"/>
                  </a:cubicBezTo>
                  <a:lnTo>
                    <a:pt x="183791" y="130909"/>
                  </a:lnTo>
                  <a:lnTo>
                    <a:pt x="420236" y="130909"/>
                  </a:lnTo>
                  <a:lnTo>
                    <a:pt x="420236" y="97190"/>
                  </a:lnTo>
                  <a:cubicBezTo>
                    <a:pt x="420236" y="86281"/>
                    <a:pt x="411295" y="77355"/>
                    <a:pt x="400367" y="77355"/>
                  </a:cubicBezTo>
                  <a:close/>
                  <a:moveTo>
                    <a:pt x="203661" y="0"/>
                  </a:moveTo>
                  <a:lnTo>
                    <a:pt x="400367" y="0"/>
                  </a:lnTo>
                  <a:cubicBezTo>
                    <a:pt x="454014" y="0"/>
                    <a:pt x="497726" y="43636"/>
                    <a:pt x="497726" y="97190"/>
                  </a:cubicBezTo>
                  <a:lnTo>
                    <a:pt x="497726" y="130909"/>
                  </a:lnTo>
                  <a:lnTo>
                    <a:pt x="544419" y="130909"/>
                  </a:lnTo>
                  <a:cubicBezTo>
                    <a:pt x="576210" y="130909"/>
                    <a:pt x="602040" y="157686"/>
                    <a:pt x="602040" y="190413"/>
                  </a:cubicBezTo>
                  <a:lnTo>
                    <a:pt x="602040" y="266777"/>
                  </a:lnTo>
                  <a:lnTo>
                    <a:pt x="387452" y="266777"/>
                  </a:lnTo>
                  <a:lnTo>
                    <a:pt x="387452" y="221157"/>
                  </a:lnTo>
                  <a:cubicBezTo>
                    <a:pt x="387452" y="205289"/>
                    <a:pt x="374537" y="193389"/>
                    <a:pt x="359635" y="193389"/>
                  </a:cubicBezTo>
                  <a:lnTo>
                    <a:pt x="244393" y="193389"/>
                  </a:lnTo>
                  <a:cubicBezTo>
                    <a:pt x="229491" y="193389"/>
                    <a:pt x="216576" y="205289"/>
                    <a:pt x="216576" y="221157"/>
                  </a:cubicBezTo>
                  <a:lnTo>
                    <a:pt x="216576" y="266777"/>
                  </a:lnTo>
                  <a:lnTo>
                    <a:pt x="0" y="266777"/>
                  </a:lnTo>
                  <a:lnTo>
                    <a:pt x="0" y="190413"/>
                  </a:lnTo>
                  <a:cubicBezTo>
                    <a:pt x="0" y="157686"/>
                    <a:pt x="26824" y="130909"/>
                    <a:pt x="59608" y="130909"/>
                  </a:cubicBezTo>
                  <a:lnTo>
                    <a:pt x="106301" y="130909"/>
                  </a:lnTo>
                  <a:lnTo>
                    <a:pt x="106301" y="97190"/>
                  </a:lnTo>
                  <a:cubicBezTo>
                    <a:pt x="106301" y="43636"/>
                    <a:pt x="149020" y="0"/>
                    <a:pt x="20366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53658" y="3446191"/>
            <a:ext cx="351282" cy="351282"/>
            <a:chOff x="4764355" y="3518311"/>
            <a:chExt cx="1203532" cy="1203532"/>
          </a:xfrm>
        </p:grpSpPr>
        <p:sp>
          <p:nvSpPr>
            <p:cNvPr id="35" name="菱形 34"/>
            <p:cNvSpPr/>
            <p:nvPr/>
          </p:nvSpPr>
          <p:spPr>
            <a:xfrm>
              <a:off x="4764355" y="3518311"/>
              <a:ext cx="1203532" cy="1203532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61524" y="3915805"/>
              <a:ext cx="409194" cy="408546"/>
            </a:xfrm>
            <a:custGeom>
              <a:avLst/>
              <a:gdLst>
                <a:gd name="connsiteX0" fmla="*/ 0 w 602040"/>
                <a:gd name="connsiteY0" fmla="*/ 333352 h 601084"/>
                <a:gd name="connsiteX1" fmla="*/ 216576 w 602040"/>
                <a:gd name="connsiteY1" fmla="*/ 333352 h 601084"/>
                <a:gd name="connsiteX2" fmla="*/ 216576 w 602040"/>
                <a:gd name="connsiteY2" fmla="*/ 387890 h 601084"/>
                <a:gd name="connsiteX3" fmla="*/ 244393 w 602040"/>
                <a:gd name="connsiteY3" fmla="*/ 414663 h 601084"/>
                <a:gd name="connsiteX4" fmla="*/ 359635 w 602040"/>
                <a:gd name="connsiteY4" fmla="*/ 414663 h 601084"/>
                <a:gd name="connsiteX5" fmla="*/ 387452 w 602040"/>
                <a:gd name="connsiteY5" fmla="*/ 387890 h 601084"/>
                <a:gd name="connsiteX6" fmla="*/ 387452 w 602040"/>
                <a:gd name="connsiteY6" fmla="*/ 333352 h 601084"/>
                <a:gd name="connsiteX7" fmla="*/ 602040 w 602040"/>
                <a:gd name="connsiteY7" fmla="*/ 333352 h 601084"/>
                <a:gd name="connsiteX8" fmla="*/ 602040 w 602040"/>
                <a:gd name="connsiteY8" fmla="*/ 541588 h 601084"/>
                <a:gd name="connsiteX9" fmla="*/ 544419 w 602040"/>
                <a:gd name="connsiteY9" fmla="*/ 601084 h 601084"/>
                <a:gd name="connsiteX10" fmla="*/ 59608 w 602040"/>
                <a:gd name="connsiteY10" fmla="*/ 601084 h 601084"/>
                <a:gd name="connsiteX11" fmla="*/ 0 w 602040"/>
                <a:gd name="connsiteY11" fmla="*/ 541588 h 601084"/>
                <a:gd name="connsiteX12" fmla="*/ 276164 w 602040"/>
                <a:gd name="connsiteY12" fmla="*/ 246072 h 601084"/>
                <a:gd name="connsiteX13" fmla="*/ 325875 w 602040"/>
                <a:gd name="connsiteY13" fmla="*/ 246072 h 601084"/>
                <a:gd name="connsiteX14" fmla="*/ 333829 w 602040"/>
                <a:gd name="connsiteY14" fmla="*/ 253007 h 601084"/>
                <a:gd name="connsiteX15" fmla="*/ 333829 w 602040"/>
                <a:gd name="connsiteY15" fmla="*/ 355050 h 601084"/>
                <a:gd name="connsiteX16" fmla="*/ 325875 w 602040"/>
                <a:gd name="connsiteY16" fmla="*/ 362976 h 601084"/>
                <a:gd name="connsiteX17" fmla="*/ 276164 w 602040"/>
                <a:gd name="connsiteY17" fmla="*/ 362976 h 601084"/>
                <a:gd name="connsiteX18" fmla="*/ 268210 w 602040"/>
                <a:gd name="connsiteY18" fmla="*/ 355050 h 601084"/>
                <a:gd name="connsiteX19" fmla="*/ 268210 w 602040"/>
                <a:gd name="connsiteY19" fmla="*/ 253007 h 601084"/>
                <a:gd name="connsiteX20" fmla="*/ 276164 w 602040"/>
                <a:gd name="connsiteY20" fmla="*/ 246072 h 601084"/>
                <a:gd name="connsiteX21" fmla="*/ 203661 w 602040"/>
                <a:gd name="connsiteY21" fmla="*/ 77355 h 601084"/>
                <a:gd name="connsiteX22" fmla="*/ 183791 w 602040"/>
                <a:gd name="connsiteY22" fmla="*/ 97190 h 601084"/>
                <a:gd name="connsiteX23" fmla="*/ 183791 w 602040"/>
                <a:gd name="connsiteY23" fmla="*/ 130909 h 601084"/>
                <a:gd name="connsiteX24" fmla="*/ 420236 w 602040"/>
                <a:gd name="connsiteY24" fmla="*/ 130909 h 601084"/>
                <a:gd name="connsiteX25" fmla="*/ 420236 w 602040"/>
                <a:gd name="connsiteY25" fmla="*/ 97190 h 601084"/>
                <a:gd name="connsiteX26" fmla="*/ 400367 w 602040"/>
                <a:gd name="connsiteY26" fmla="*/ 77355 h 601084"/>
                <a:gd name="connsiteX27" fmla="*/ 203661 w 602040"/>
                <a:gd name="connsiteY27" fmla="*/ 0 h 601084"/>
                <a:gd name="connsiteX28" fmla="*/ 400367 w 602040"/>
                <a:gd name="connsiteY28" fmla="*/ 0 h 601084"/>
                <a:gd name="connsiteX29" fmla="*/ 497726 w 602040"/>
                <a:gd name="connsiteY29" fmla="*/ 97190 h 601084"/>
                <a:gd name="connsiteX30" fmla="*/ 497726 w 602040"/>
                <a:gd name="connsiteY30" fmla="*/ 130909 h 601084"/>
                <a:gd name="connsiteX31" fmla="*/ 544419 w 602040"/>
                <a:gd name="connsiteY31" fmla="*/ 130909 h 601084"/>
                <a:gd name="connsiteX32" fmla="*/ 602040 w 602040"/>
                <a:gd name="connsiteY32" fmla="*/ 190413 h 601084"/>
                <a:gd name="connsiteX33" fmla="*/ 602040 w 602040"/>
                <a:gd name="connsiteY33" fmla="*/ 266777 h 601084"/>
                <a:gd name="connsiteX34" fmla="*/ 387452 w 602040"/>
                <a:gd name="connsiteY34" fmla="*/ 266777 h 601084"/>
                <a:gd name="connsiteX35" fmla="*/ 387452 w 602040"/>
                <a:gd name="connsiteY35" fmla="*/ 221157 h 601084"/>
                <a:gd name="connsiteX36" fmla="*/ 359635 w 602040"/>
                <a:gd name="connsiteY36" fmla="*/ 193389 h 601084"/>
                <a:gd name="connsiteX37" fmla="*/ 244393 w 602040"/>
                <a:gd name="connsiteY37" fmla="*/ 193389 h 601084"/>
                <a:gd name="connsiteX38" fmla="*/ 216576 w 602040"/>
                <a:gd name="connsiteY38" fmla="*/ 221157 h 601084"/>
                <a:gd name="connsiteX39" fmla="*/ 216576 w 602040"/>
                <a:gd name="connsiteY39" fmla="*/ 266777 h 601084"/>
                <a:gd name="connsiteX40" fmla="*/ 0 w 602040"/>
                <a:gd name="connsiteY40" fmla="*/ 266777 h 601084"/>
                <a:gd name="connsiteX41" fmla="*/ 0 w 602040"/>
                <a:gd name="connsiteY41" fmla="*/ 190413 h 601084"/>
                <a:gd name="connsiteX42" fmla="*/ 59608 w 602040"/>
                <a:gd name="connsiteY42" fmla="*/ 130909 h 601084"/>
                <a:gd name="connsiteX43" fmla="*/ 106301 w 602040"/>
                <a:gd name="connsiteY43" fmla="*/ 130909 h 601084"/>
                <a:gd name="connsiteX44" fmla="*/ 106301 w 602040"/>
                <a:gd name="connsiteY44" fmla="*/ 97190 h 601084"/>
                <a:gd name="connsiteX45" fmla="*/ 203661 w 602040"/>
                <a:gd name="connsiteY45" fmla="*/ 0 h 60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2040" h="601084">
                  <a:moveTo>
                    <a:pt x="0" y="333352"/>
                  </a:moveTo>
                  <a:lnTo>
                    <a:pt x="216576" y="333352"/>
                  </a:lnTo>
                  <a:lnTo>
                    <a:pt x="216576" y="387890"/>
                  </a:lnTo>
                  <a:cubicBezTo>
                    <a:pt x="216576" y="402764"/>
                    <a:pt x="229491" y="414663"/>
                    <a:pt x="244393" y="414663"/>
                  </a:cubicBezTo>
                  <a:lnTo>
                    <a:pt x="359635" y="414663"/>
                  </a:lnTo>
                  <a:cubicBezTo>
                    <a:pt x="374537" y="414663"/>
                    <a:pt x="387452" y="402764"/>
                    <a:pt x="387452" y="387890"/>
                  </a:cubicBezTo>
                  <a:lnTo>
                    <a:pt x="387452" y="333352"/>
                  </a:lnTo>
                  <a:lnTo>
                    <a:pt x="602040" y="333352"/>
                  </a:lnTo>
                  <a:lnTo>
                    <a:pt x="602040" y="541588"/>
                  </a:lnTo>
                  <a:cubicBezTo>
                    <a:pt x="602040" y="574311"/>
                    <a:pt x="576210" y="601084"/>
                    <a:pt x="544419" y="601084"/>
                  </a:cubicBezTo>
                  <a:lnTo>
                    <a:pt x="59608" y="601084"/>
                  </a:lnTo>
                  <a:cubicBezTo>
                    <a:pt x="26824" y="601084"/>
                    <a:pt x="0" y="574311"/>
                    <a:pt x="0" y="541588"/>
                  </a:cubicBezTo>
                  <a:close/>
                  <a:moveTo>
                    <a:pt x="276164" y="246072"/>
                  </a:moveTo>
                  <a:lnTo>
                    <a:pt x="325875" y="246072"/>
                  </a:lnTo>
                  <a:cubicBezTo>
                    <a:pt x="329852" y="246072"/>
                    <a:pt x="333829" y="249044"/>
                    <a:pt x="333829" y="253007"/>
                  </a:cubicBezTo>
                  <a:lnTo>
                    <a:pt x="333829" y="355050"/>
                  </a:lnTo>
                  <a:cubicBezTo>
                    <a:pt x="333829" y="359013"/>
                    <a:pt x="329852" y="362976"/>
                    <a:pt x="325875" y="362976"/>
                  </a:cubicBezTo>
                  <a:lnTo>
                    <a:pt x="276164" y="362976"/>
                  </a:lnTo>
                  <a:cubicBezTo>
                    <a:pt x="272187" y="362976"/>
                    <a:pt x="268210" y="359013"/>
                    <a:pt x="268210" y="355050"/>
                  </a:cubicBezTo>
                  <a:lnTo>
                    <a:pt x="268210" y="253007"/>
                  </a:lnTo>
                  <a:cubicBezTo>
                    <a:pt x="268210" y="249044"/>
                    <a:pt x="272187" y="246072"/>
                    <a:pt x="276164" y="246072"/>
                  </a:cubicBezTo>
                  <a:close/>
                  <a:moveTo>
                    <a:pt x="203661" y="77355"/>
                  </a:moveTo>
                  <a:cubicBezTo>
                    <a:pt x="192732" y="77355"/>
                    <a:pt x="183791" y="86281"/>
                    <a:pt x="183791" y="97190"/>
                  </a:cubicBezTo>
                  <a:lnTo>
                    <a:pt x="183791" y="130909"/>
                  </a:lnTo>
                  <a:lnTo>
                    <a:pt x="420236" y="130909"/>
                  </a:lnTo>
                  <a:lnTo>
                    <a:pt x="420236" y="97190"/>
                  </a:lnTo>
                  <a:cubicBezTo>
                    <a:pt x="420236" y="86281"/>
                    <a:pt x="411295" y="77355"/>
                    <a:pt x="400367" y="77355"/>
                  </a:cubicBezTo>
                  <a:close/>
                  <a:moveTo>
                    <a:pt x="203661" y="0"/>
                  </a:moveTo>
                  <a:lnTo>
                    <a:pt x="400367" y="0"/>
                  </a:lnTo>
                  <a:cubicBezTo>
                    <a:pt x="454014" y="0"/>
                    <a:pt x="497726" y="43636"/>
                    <a:pt x="497726" y="97190"/>
                  </a:cubicBezTo>
                  <a:lnTo>
                    <a:pt x="497726" y="130909"/>
                  </a:lnTo>
                  <a:lnTo>
                    <a:pt x="544419" y="130909"/>
                  </a:lnTo>
                  <a:cubicBezTo>
                    <a:pt x="576210" y="130909"/>
                    <a:pt x="602040" y="157686"/>
                    <a:pt x="602040" y="190413"/>
                  </a:cubicBezTo>
                  <a:lnTo>
                    <a:pt x="602040" y="266777"/>
                  </a:lnTo>
                  <a:lnTo>
                    <a:pt x="387452" y="266777"/>
                  </a:lnTo>
                  <a:lnTo>
                    <a:pt x="387452" y="221157"/>
                  </a:lnTo>
                  <a:cubicBezTo>
                    <a:pt x="387452" y="205289"/>
                    <a:pt x="374537" y="193389"/>
                    <a:pt x="359635" y="193389"/>
                  </a:cubicBezTo>
                  <a:lnTo>
                    <a:pt x="244393" y="193389"/>
                  </a:lnTo>
                  <a:cubicBezTo>
                    <a:pt x="229491" y="193389"/>
                    <a:pt x="216576" y="205289"/>
                    <a:pt x="216576" y="221157"/>
                  </a:cubicBezTo>
                  <a:lnTo>
                    <a:pt x="216576" y="266777"/>
                  </a:lnTo>
                  <a:lnTo>
                    <a:pt x="0" y="266777"/>
                  </a:lnTo>
                  <a:lnTo>
                    <a:pt x="0" y="190413"/>
                  </a:lnTo>
                  <a:cubicBezTo>
                    <a:pt x="0" y="157686"/>
                    <a:pt x="26824" y="130909"/>
                    <a:pt x="59608" y="130909"/>
                  </a:cubicBezTo>
                  <a:lnTo>
                    <a:pt x="106301" y="130909"/>
                  </a:lnTo>
                  <a:lnTo>
                    <a:pt x="106301" y="97190"/>
                  </a:lnTo>
                  <a:cubicBezTo>
                    <a:pt x="106301" y="43636"/>
                    <a:pt x="149020" y="0"/>
                    <a:pt x="20366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53658" y="5289278"/>
            <a:ext cx="351282" cy="351282"/>
            <a:chOff x="4764355" y="3518311"/>
            <a:chExt cx="1203532" cy="1203532"/>
          </a:xfrm>
        </p:grpSpPr>
        <p:sp>
          <p:nvSpPr>
            <p:cNvPr id="38" name="菱形 37"/>
            <p:cNvSpPr/>
            <p:nvPr/>
          </p:nvSpPr>
          <p:spPr>
            <a:xfrm>
              <a:off x="4764355" y="3518311"/>
              <a:ext cx="1203532" cy="1203532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5"/>
            <p:cNvSpPr/>
            <p:nvPr/>
          </p:nvSpPr>
          <p:spPr>
            <a:xfrm>
              <a:off x="5161524" y="3915805"/>
              <a:ext cx="409194" cy="408546"/>
            </a:xfrm>
            <a:custGeom>
              <a:avLst/>
              <a:gdLst>
                <a:gd name="connsiteX0" fmla="*/ 0 w 602040"/>
                <a:gd name="connsiteY0" fmla="*/ 333352 h 601084"/>
                <a:gd name="connsiteX1" fmla="*/ 216576 w 602040"/>
                <a:gd name="connsiteY1" fmla="*/ 333352 h 601084"/>
                <a:gd name="connsiteX2" fmla="*/ 216576 w 602040"/>
                <a:gd name="connsiteY2" fmla="*/ 387890 h 601084"/>
                <a:gd name="connsiteX3" fmla="*/ 244393 w 602040"/>
                <a:gd name="connsiteY3" fmla="*/ 414663 h 601084"/>
                <a:gd name="connsiteX4" fmla="*/ 359635 w 602040"/>
                <a:gd name="connsiteY4" fmla="*/ 414663 h 601084"/>
                <a:gd name="connsiteX5" fmla="*/ 387452 w 602040"/>
                <a:gd name="connsiteY5" fmla="*/ 387890 h 601084"/>
                <a:gd name="connsiteX6" fmla="*/ 387452 w 602040"/>
                <a:gd name="connsiteY6" fmla="*/ 333352 h 601084"/>
                <a:gd name="connsiteX7" fmla="*/ 602040 w 602040"/>
                <a:gd name="connsiteY7" fmla="*/ 333352 h 601084"/>
                <a:gd name="connsiteX8" fmla="*/ 602040 w 602040"/>
                <a:gd name="connsiteY8" fmla="*/ 541588 h 601084"/>
                <a:gd name="connsiteX9" fmla="*/ 544419 w 602040"/>
                <a:gd name="connsiteY9" fmla="*/ 601084 h 601084"/>
                <a:gd name="connsiteX10" fmla="*/ 59608 w 602040"/>
                <a:gd name="connsiteY10" fmla="*/ 601084 h 601084"/>
                <a:gd name="connsiteX11" fmla="*/ 0 w 602040"/>
                <a:gd name="connsiteY11" fmla="*/ 541588 h 601084"/>
                <a:gd name="connsiteX12" fmla="*/ 276164 w 602040"/>
                <a:gd name="connsiteY12" fmla="*/ 246072 h 601084"/>
                <a:gd name="connsiteX13" fmla="*/ 325875 w 602040"/>
                <a:gd name="connsiteY13" fmla="*/ 246072 h 601084"/>
                <a:gd name="connsiteX14" fmla="*/ 333829 w 602040"/>
                <a:gd name="connsiteY14" fmla="*/ 253007 h 601084"/>
                <a:gd name="connsiteX15" fmla="*/ 333829 w 602040"/>
                <a:gd name="connsiteY15" fmla="*/ 355050 h 601084"/>
                <a:gd name="connsiteX16" fmla="*/ 325875 w 602040"/>
                <a:gd name="connsiteY16" fmla="*/ 362976 h 601084"/>
                <a:gd name="connsiteX17" fmla="*/ 276164 w 602040"/>
                <a:gd name="connsiteY17" fmla="*/ 362976 h 601084"/>
                <a:gd name="connsiteX18" fmla="*/ 268210 w 602040"/>
                <a:gd name="connsiteY18" fmla="*/ 355050 h 601084"/>
                <a:gd name="connsiteX19" fmla="*/ 268210 w 602040"/>
                <a:gd name="connsiteY19" fmla="*/ 253007 h 601084"/>
                <a:gd name="connsiteX20" fmla="*/ 276164 w 602040"/>
                <a:gd name="connsiteY20" fmla="*/ 246072 h 601084"/>
                <a:gd name="connsiteX21" fmla="*/ 203661 w 602040"/>
                <a:gd name="connsiteY21" fmla="*/ 77355 h 601084"/>
                <a:gd name="connsiteX22" fmla="*/ 183791 w 602040"/>
                <a:gd name="connsiteY22" fmla="*/ 97190 h 601084"/>
                <a:gd name="connsiteX23" fmla="*/ 183791 w 602040"/>
                <a:gd name="connsiteY23" fmla="*/ 130909 h 601084"/>
                <a:gd name="connsiteX24" fmla="*/ 420236 w 602040"/>
                <a:gd name="connsiteY24" fmla="*/ 130909 h 601084"/>
                <a:gd name="connsiteX25" fmla="*/ 420236 w 602040"/>
                <a:gd name="connsiteY25" fmla="*/ 97190 h 601084"/>
                <a:gd name="connsiteX26" fmla="*/ 400367 w 602040"/>
                <a:gd name="connsiteY26" fmla="*/ 77355 h 601084"/>
                <a:gd name="connsiteX27" fmla="*/ 203661 w 602040"/>
                <a:gd name="connsiteY27" fmla="*/ 0 h 601084"/>
                <a:gd name="connsiteX28" fmla="*/ 400367 w 602040"/>
                <a:gd name="connsiteY28" fmla="*/ 0 h 601084"/>
                <a:gd name="connsiteX29" fmla="*/ 497726 w 602040"/>
                <a:gd name="connsiteY29" fmla="*/ 97190 h 601084"/>
                <a:gd name="connsiteX30" fmla="*/ 497726 w 602040"/>
                <a:gd name="connsiteY30" fmla="*/ 130909 h 601084"/>
                <a:gd name="connsiteX31" fmla="*/ 544419 w 602040"/>
                <a:gd name="connsiteY31" fmla="*/ 130909 h 601084"/>
                <a:gd name="connsiteX32" fmla="*/ 602040 w 602040"/>
                <a:gd name="connsiteY32" fmla="*/ 190413 h 601084"/>
                <a:gd name="connsiteX33" fmla="*/ 602040 w 602040"/>
                <a:gd name="connsiteY33" fmla="*/ 266777 h 601084"/>
                <a:gd name="connsiteX34" fmla="*/ 387452 w 602040"/>
                <a:gd name="connsiteY34" fmla="*/ 266777 h 601084"/>
                <a:gd name="connsiteX35" fmla="*/ 387452 w 602040"/>
                <a:gd name="connsiteY35" fmla="*/ 221157 h 601084"/>
                <a:gd name="connsiteX36" fmla="*/ 359635 w 602040"/>
                <a:gd name="connsiteY36" fmla="*/ 193389 h 601084"/>
                <a:gd name="connsiteX37" fmla="*/ 244393 w 602040"/>
                <a:gd name="connsiteY37" fmla="*/ 193389 h 601084"/>
                <a:gd name="connsiteX38" fmla="*/ 216576 w 602040"/>
                <a:gd name="connsiteY38" fmla="*/ 221157 h 601084"/>
                <a:gd name="connsiteX39" fmla="*/ 216576 w 602040"/>
                <a:gd name="connsiteY39" fmla="*/ 266777 h 601084"/>
                <a:gd name="connsiteX40" fmla="*/ 0 w 602040"/>
                <a:gd name="connsiteY40" fmla="*/ 266777 h 601084"/>
                <a:gd name="connsiteX41" fmla="*/ 0 w 602040"/>
                <a:gd name="connsiteY41" fmla="*/ 190413 h 601084"/>
                <a:gd name="connsiteX42" fmla="*/ 59608 w 602040"/>
                <a:gd name="connsiteY42" fmla="*/ 130909 h 601084"/>
                <a:gd name="connsiteX43" fmla="*/ 106301 w 602040"/>
                <a:gd name="connsiteY43" fmla="*/ 130909 h 601084"/>
                <a:gd name="connsiteX44" fmla="*/ 106301 w 602040"/>
                <a:gd name="connsiteY44" fmla="*/ 97190 h 601084"/>
                <a:gd name="connsiteX45" fmla="*/ 203661 w 602040"/>
                <a:gd name="connsiteY45" fmla="*/ 0 h 60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2040" h="601084">
                  <a:moveTo>
                    <a:pt x="0" y="333352"/>
                  </a:moveTo>
                  <a:lnTo>
                    <a:pt x="216576" y="333352"/>
                  </a:lnTo>
                  <a:lnTo>
                    <a:pt x="216576" y="387890"/>
                  </a:lnTo>
                  <a:cubicBezTo>
                    <a:pt x="216576" y="402764"/>
                    <a:pt x="229491" y="414663"/>
                    <a:pt x="244393" y="414663"/>
                  </a:cubicBezTo>
                  <a:lnTo>
                    <a:pt x="359635" y="414663"/>
                  </a:lnTo>
                  <a:cubicBezTo>
                    <a:pt x="374537" y="414663"/>
                    <a:pt x="387452" y="402764"/>
                    <a:pt x="387452" y="387890"/>
                  </a:cubicBezTo>
                  <a:lnTo>
                    <a:pt x="387452" y="333352"/>
                  </a:lnTo>
                  <a:lnTo>
                    <a:pt x="602040" y="333352"/>
                  </a:lnTo>
                  <a:lnTo>
                    <a:pt x="602040" y="541588"/>
                  </a:lnTo>
                  <a:cubicBezTo>
                    <a:pt x="602040" y="574311"/>
                    <a:pt x="576210" y="601084"/>
                    <a:pt x="544419" y="601084"/>
                  </a:cubicBezTo>
                  <a:lnTo>
                    <a:pt x="59608" y="601084"/>
                  </a:lnTo>
                  <a:cubicBezTo>
                    <a:pt x="26824" y="601084"/>
                    <a:pt x="0" y="574311"/>
                    <a:pt x="0" y="541588"/>
                  </a:cubicBezTo>
                  <a:close/>
                  <a:moveTo>
                    <a:pt x="276164" y="246072"/>
                  </a:moveTo>
                  <a:lnTo>
                    <a:pt x="325875" y="246072"/>
                  </a:lnTo>
                  <a:cubicBezTo>
                    <a:pt x="329852" y="246072"/>
                    <a:pt x="333829" y="249044"/>
                    <a:pt x="333829" y="253007"/>
                  </a:cubicBezTo>
                  <a:lnTo>
                    <a:pt x="333829" y="355050"/>
                  </a:lnTo>
                  <a:cubicBezTo>
                    <a:pt x="333829" y="359013"/>
                    <a:pt x="329852" y="362976"/>
                    <a:pt x="325875" y="362976"/>
                  </a:cubicBezTo>
                  <a:lnTo>
                    <a:pt x="276164" y="362976"/>
                  </a:lnTo>
                  <a:cubicBezTo>
                    <a:pt x="272187" y="362976"/>
                    <a:pt x="268210" y="359013"/>
                    <a:pt x="268210" y="355050"/>
                  </a:cubicBezTo>
                  <a:lnTo>
                    <a:pt x="268210" y="253007"/>
                  </a:lnTo>
                  <a:cubicBezTo>
                    <a:pt x="268210" y="249044"/>
                    <a:pt x="272187" y="246072"/>
                    <a:pt x="276164" y="246072"/>
                  </a:cubicBezTo>
                  <a:close/>
                  <a:moveTo>
                    <a:pt x="203661" y="77355"/>
                  </a:moveTo>
                  <a:cubicBezTo>
                    <a:pt x="192732" y="77355"/>
                    <a:pt x="183791" y="86281"/>
                    <a:pt x="183791" y="97190"/>
                  </a:cubicBezTo>
                  <a:lnTo>
                    <a:pt x="183791" y="130909"/>
                  </a:lnTo>
                  <a:lnTo>
                    <a:pt x="420236" y="130909"/>
                  </a:lnTo>
                  <a:lnTo>
                    <a:pt x="420236" y="97190"/>
                  </a:lnTo>
                  <a:cubicBezTo>
                    <a:pt x="420236" y="86281"/>
                    <a:pt x="411295" y="77355"/>
                    <a:pt x="400367" y="77355"/>
                  </a:cubicBezTo>
                  <a:close/>
                  <a:moveTo>
                    <a:pt x="203661" y="0"/>
                  </a:moveTo>
                  <a:lnTo>
                    <a:pt x="400367" y="0"/>
                  </a:lnTo>
                  <a:cubicBezTo>
                    <a:pt x="454014" y="0"/>
                    <a:pt x="497726" y="43636"/>
                    <a:pt x="497726" y="97190"/>
                  </a:cubicBezTo>
                  <a:lnTo>
                    <a:pt x="497726" y="130909"/>
                  </a:lnTo>
                  <a:lnTo>
                    <a:pt x="544419" y="130909"/>
                  </a:lnTo>
                  <a:cubicBezTo>
                    <a:pt x="576210" y="130909"/>
                    <a:pt x="602040" y="157686"/>
                    <a:pt x="602040" y="190413"/>
                  </a:cubicBezTo>
                  <a:lnTo>
                    <a:pt x="602040" y="266777"/>
                  </a:lnTo>
                  <a:lnTo>
                    <a:pt x="387452" y="266777"/>
                  </a:lnTo>
                  <a:lnTo>
                    <a:pt x="387452" y="221157"/>
                  </a:lnTo>
                  <a:cubicBezTo>
                    <a:pt x="387452" y="205289"/>
                    <a:pt x="374537" y="193389"/>
                    <a:pt x="359635" y="193389"/>
                  </a:cubicBezTo>
                  <a:lnTo>
                    <a:pt x="244393" y="193389"/>
                  </a:lnTo>
                  <a:cubicBezTo>
                    <a:pt x="229491" y="193389"/>
                    <a:pt x="216576" y="205289"/>
                    <a:pt x="216576" y="221157"/>
                  </a:cubicBezTo>
                  <a:lnTo>
                    <a:pt x="216576" y="266777"/>
                  </a:lnTo>
                  <a:lnTo>
                    <a:pt x="0" y="266777"/>
                  </a:lnTo>
                  <a:lnTo>
                    <a:pt x="0" y="190413"/>
                  </a:lnTo>
                  <a:cubicBezTo>
                    <a:pt x="0" y="157686"/>
                    <a:pt x="26824" y="130909"/>
                    <a:pt x="59608" y="130909"/>
                  </a:cubicBezTo>
                  <a:lnTo>
                    <a:pt x="106301" y="130909"/>
                  </a:lnTo>
                  <a:lnTo>
                    <a:pt x="106301" y="97190"/>
                  </a:lnTo>
                  <a:cubicBezTo>
                    <a:pt x="106301" y="43636"/>
                    <a:pt x="149020" y="0"/>
                    <a:pt x="20366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3771900" y="1104900"/>
            <a:ext cx="4648200" cy="4648200"/>
          </a:xfrm>
          <a:prstGeom prst="diamond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7620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67015" y="3355442"/>
            <a:ext cx="385797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defTabSz="914400">
              <a:defRPr/>
            </a:pPr>
            <a:r>
              <a:rPr lang="zh-CN" altLang="en-US" sz="3600" b="1" kern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8900000" scaled="1"/>
                </a:gradFill>
                <a:latin typeface="Century Gothic" panose="020B0502020202020204" pitchFamily="34" charset="0"/>
              </a:rPr>
              <a:t>工作学习展望</a:t>
            </a:r>
            <a:endParaRPr lang="zh-CN" altLang="en-US" sz="3600" b="1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6822" y="4065659"/>
            <a:ext cx="2118358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This template is exclusively designed by Fei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er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creative and copyrights belong to Bao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tu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internet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417820" y="1678652"/>
            <a:ext cx="1356360" cy="1356360"/>
            <a:chOff x="5417820" y="1678652"/>
            <a:chExt cx="1356360" cy="1356360"/>
          </a:xfrm>
        </p:grpSpPr>
        <p:sp>
          <p:nvSpPr>
            <p:cNvPr id="7" name="菱形 6"/>
            <p:cNvSpPr/>
            <p:nvPr/>
          </p:nvSpPr>
          <p:spPr>
            <a:xfrm>
              <a:off x="5417820" y="1678652"/>
              <a:ext cx="1356360" cy="1356360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54980" y="1972112"/>
              <a:ext cx="1082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600" i="0" u="none" strike="noStrike" kern="0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defRPr>
              </a:lvl1pPr>
            </a:lstStyle>
            <a:p>
              <a:pPr algn="ctr"/>
              <a:r>
                <a:rPr lang="en-US" altLang="zh-CN" sz="4400" b="1" dirty="0"/>
                <a:t>04</a:t>
              </a:r>
              <a:endParaRPr lang="zh-CN" altLang="en-US" sz="4400" b="1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44640" y="1974363"/>
            <a:ext cx="1184564" cy="1184564"/>
            <a:chOff x="2944640" y="1974363"/>
            <a:chExt cx="1184564" cy="1184564"/>
          </a:xfrm>
        </p:grpSpPr>
        <p:sp>
          <p:nvSpPr>
            <p:cNvPr id="9" name="菱形 8"/>
            <p:cNvSpPr/>
            <p:nvPr/>
          </p:nvSpPr>
          <p:spPr>
            <a:xfrm>
              <a:off x="2944640" y="1974363"/>
              <a:ext cx="1184564" cy="1184564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33"/>
            <p:cNvSpPr/>
            <p:nvPr/>
          </p:nvSpPr>
          <p:spPr>
            <a:xfrm>
              <a:off x="3336897" y="2381086"/>
              <a:ext cx="400050" cy="371119"/>
            </a:xfrm>
            <a:custGeom>
              <a:avLst/>
              <a:gdLst>
                <a:gd name="connsiteX0" fmla="*/ 31765 w 608226"/>
                <a:gd name="connsiteY0" fmla="*/ 449854 h 564241"/>
                <a:gd name="connsiteX1" fmla="*/ 247309 w 608226"/>
                <a:gd name="connsiteY1" fmla="*/ 449854 h 564241"/>
                <a:gd name="connsiteX2" fmla="*/ 252786 w 608226"/>
                <a:gd name="connsiteY2" fmla="*/ 464263 h 564241"/>
                <a:gd name="connsiteX3" fmla="*/ 294551 w 608226"/>
                <a:gd name="connsiteY3" fmla="*/ 526133 h 564241"/>
                <a:gd name="connsiteX4" fmla="*/ 299409 w 608226"/>
                <a:gd name="connsiteY4" fmla="*/ 530793 h 564241"/>
                <a:gd name="connsiteX5" fmla="*/ 31765 w 608226"/>
                <a:gd name="connsiteY5" fmla="*/ 530793 h 564241"/>
                <a:gd name="connsiteX6" fmla="*/ 0 w 608226"/>
                <a:gd name="connsiteY6" fmla="*/ 499074 h 564241"/>
                <a:gd name="connsiteX7" fmla="*/ 0 w 608226"/>
                <a:gd name="connsiteY7" fmla="*/ 481573 h 564241"/>
                <a:gd name="connsiteX8" fmla="*/ 31765 w 608226"/>
                <a:gd name="connsiteY8" fmla="*/ 449854 h 564241"/>
                <a:gd name="connsiteX9" fmla="*/ 82493 w 608226"/>
                <a:gd name="connsiteY9" fmla="*/ 336385 h 564241"/>
                <a:gd name="connsiteX10" fmla="*/ 244510 w 608226"/>
                <a:gd name="connsiteY10" fmla="*/ 336385 h 564241"/>
                <a:gd name="connsiteX11" fmla="*/ 237464 w 608226"/>
                <a:gd name="connsiteY11" fmla="*/ 388490 h 564241"/>
                <a:gd name="connsiteX12" fmla="*/ 239558 w 608226"/>
                <a:gd name="connsiteY12" fmla="*/ 417253 h 564241"/>
                <a:gd name="connsiteX13" fmla="*/ 82493 w 608226"/>
                <a:gd name="connsiteY13" fmla="*/ 417253 h 564241"/>
                <a:gd name="connsiteX14" fmla="*/ 50737 w 608226"/>
                <a:gd name="connsiteY14" fmla="*/ 385543 h 564241"/>
                <a:gd name="connsiteX15" fmla="*/ 50737 w 608226"/>
                <a:gd name="connsiteY15" fmla="*/ 368048 h 564241"/>
                <a:gd name="connsiteX16" fmla="*/ 82493 w 608226"/>
                <a:gd name="connsiteY16" fmla="*/ 336385 h 564241"/>
                <a:gd name="connsiteX17" fmla="*/ 490359 w 608226"/>
                <a:gd name="connsiteY17" fmla="*/ 289450 h 564241"/>
                <a:gd name="connsiteX18" fmla="*/ 480406 w 608226"/>
                <a:gd name="connsiteY18" fmla="*/ 296423 h 564241"/>
                <a:gd name="connsiteX19" fmla="*/ 442689 w 608226"/>
                <a:gd name="connsiteY19" fmla="*/ 355436 h 564241"/>
                <a:gd name="connsiteX20" fmla="*/ 432402 w 608226"/>
                <a:gd name="connsiteY20" fmla="*/ 371557 h 564241"/>
                <a:gd name="connsiteX21" fmla="*/ 409924 w 608226"/>
                <a:gd name="connsiteY21" fmla="*/ 336367 h 564241"/>
                <a:gd name="connsiteX22" fmla="*/ 384779 w 608226"/>
                <a:gd name="connsiteY22" fmla="*/ 296994 h 564241"/>
                <a:gd name="connsiteX23" fmla="*/ 384398 w 608226"/>
                <a:gd name="connsiteY23" fmla="*/ 296423 h 564241"/>
                <a:gd name="connsiteX24" fmla="*/ 362492 w 608226"/>
                <a:gd name="connsiteY24" fmla="*/ 291573 h 564241"/>
                <a:gd name="connsiteX25" fmla="*/ 355205 w 608226"/>
                <a:gd name="connsiteY25" fmla="*/ 305791 h 564241"/>
                <a:gd name="connsiteX26" fmla="*/ 357682 w 608226"/>
                <a:gd name="connsiteY26" fmla="*/ 313447 h 564241"/>
                <a:gd name="connsiteX27" fmla="*/ 372254 w 608226"/>
                <a:gd name="connsiteY27" fmla="*/ 336367 h 564241"/>
                <a:gd name="connsiteX28" fmla="*/ 405162 w 608226"/>
                <a:gd name="connsiteY28" fmla="*/ 387725 h 564241"/>
                <a:gd name="connsiteX29" fmla="*/ 389208 w 608226"/>
                <a:gd name="connsiteY29" fmla="*/ 387725 h 564241"/>
                <a:gd name="connsiteX30" fmla="*/ 373350 w 608226"/>
                <a:gd name="connsiteY30" fmla="*/ 403560 h 564241"/>
                <a:gd name="connsiteX31" fmla="*/ 381303 w 608226"/>
                <a:gd name="connsiteY31" fmla="*/ 417255 h 564241"/>
                <a:gd name="connsiteX32" fmla="*/ 389208 w 608226"/>
                <a:gd name="connsiteY32" fmla="*/ 419395 h 564241"/>
                <a:gd name="connsiteX33" fmla="*/ 416591 w 608226"/>
                <a:gd name="connsiteY33" fmla="*/ 419395 h 564241"/>
                <a:gd name="connsiteX34" fmla="*/ 416591 w 608226"/>
                <a:gd name="connsiteY34" fmla="*/ 430522 h 564241"/>
                <a:gd name="connsiteX35" fmla="*/ 389208 w 608226"/>
                <a:gd name="connsiteY35" fmla="*/ 430522 h 564241"/>
                <a:gd name="connsiteX36" fmla="*/ 373350 w 608226"/>
                <a:gd name="connsiteY36" fmla="*/ 446357 h 564241"/>
                <a:gd name="connsiteX37" fmla="*/ 374350 w 608226"/>
                <a:gd name="connsiteY37" fmla="*/ 451921 h 564241"/>
                <a:gd name="connsiteX38" fmla="*/ 388065 w 608226"/>
                <a:gd name="connsiteY38" fmla="*/ 462145 h 564241"/>
                <a:gd name="connsiteX39" fmla="*/ 389208 w 608226"/>
                <a:gd name="connsiteY39" fmla="*/ 462192 h 564241"/>
                <a:gd name="connsiteX40" fmla="*/ 416591 w 608226"/>
                <a:gd name="connsiteY40" fmla="*/ 462192 h 564241"/>
                <a:gd name="connsiteX41" fmla="*/ 416591 w 608226"/>
                <a:gd name="connsiteY41" fmla="*/ 484352 h 564241"/>
                <a:gd name="connsiteX42" fmla="*/ 432450 w 608226"/>
                <a:gd name="connsiteY42" fmla="*/ 500187 h 564241"/>
                <a:gd name="connsiteX43" fmla="*/ 448356 w 608226"/>
                <a:gd name="connsiteY43" fmla="*/ 484352 h 564241"/>
                <a:gd name="connsiteX44" fmla="*/ 448356 w 608226"/>
                <a:gd name="connsiteY44" fmla="*/ 462192 h 564241"/>
                <a:gd name="connsiteX45" fmla="*/ 475692 w 608226"/>
                <a:gd name="connsiteY45" fmla="*/ 462192 h 564241"/>
                <a:gd name="connsiteX46" fmla="*/ 491598 w 608226"/>
                <a:gd name="connsiteY46" fmla="*/ 446357 h 564241"/>
                <a:gd name="connsiteX47" fmla="*/ 475692 w 608226"/>
                <a:gd name="connsiteY47" fmla="*/ 430522 h 564241"/>
                <a:gd name="connsiteX48" fmla="*/ 448356 w 608226"/>
                <a:gd name="connsiteY48" fmla="*/ 430522 h 564241"/>
                <a:gd name="connsiteX49" fmla="*/ 448356 w 608226"/>
                <a:gd name="connsiteY49" fmla="*/ 419347 h 564241"/>
                <a:gd name="connsiteX50" fmla="*/ 475692 w 608226"/>
                <a:gd name="connsiteY50" fmla="*/ 419347 h 564241"/>
                <a:gd name="connsiteX51" fmla="*/ 491598 w 608226"/>
                <a:gd name="connsiteY51" fmla="*/ 403512 h 564241"/>
                <a:gd name="connsiteX52" fmla="*/ 475692 w 608226"/>
                <a:gd name="connsiteY52" fmla="*/ 387629 h 564241"/>
                <a:gd name="connsiteX53" fmla="*/ 459785 w 608226"/>
                <a:gd name="connsiteY53" fmla="*/ 387629 h 564241"/>
                <a:gd name="connsiteX54" fmla="*/ 507123 w 608226"/>
                <a:gd name="connsiteY54" fmla="*/ 313447 h 564241"/>
                <a:gd name="connsiteX55" fmla="*/ 502313 w 608226"/>
                <a:gd name="connsiteY55" fmla="*/ 291573 h 564241"/>
                <a:gd name="connsiteX56" fmla="*/ 490359 w 608226"/>
                <a:gd name="connsiteY56" fmla="*/ 289450 h 564241"/>
                <a:gd name="connsiteX57" fmla="*/ 31765 w 608226"/>
                <a:gd name="connsiteY57" fmla="*/ 224963 h 564241"/>
                <a:gd name="connsiteX58" fmla="*/ 326647 w 608226"/>
                <a:gd name="connsiteY58" fmla="*/ 224963 h 564241"/>
                <a:gd name="connsiteX59" fmla="*/ 294549 w 608226"/>
                <a:gd name="connsiteY59" fmla="*/ 250826 h 564241"/>
                <a:gd name="connsiteX60" fmla="*/ 255879 w 608226"/>
                <a:gd name="connsiteY60" fmla="*/ 305831 h 564241"/>
                <a:gd name="connsiteX61" fmla="*/ 31765 w 608226"/>
                <a:gd name="connsiteY61" fmla="*/ 305831 h 564241"/>
                <a:gd name="connsiteX62" fmla="*/ 0 w 608226"/>
                <a:gd name="connsiteY62" fmla="*/ 274168 h 564241"/>
                <a:gd name="connsiteX63" fmla="*/ 0 w 608226"/>
                <a:gd name="connsiteY63" fmla="*/ 256673 h 564241"/>
                <a:gd name="connsiteX64" fmla="*/ 31765 w 608226"/>
                <a:gd name="connsiteY64" fmla="*/ 224963 h 564241"/>
                <a:gd name="connsiteX65" fmla="*/ 432402 w 608226"/>
                <a:gd name="connsiteY65" fmla="*/ 212825 h 564241"/>
                <a:gd name="connsiteX66" fmla="*/ 608226 w 608226"/>
                <a:gd name="connsiteY66" fmla="*/ 388581 h 564241"/>
                <a:gd name="connsiteX67" fmla="*/ 432355 w 608226"/>
                <a:gd name="connsiteY67" fmla="*/ 564241 h 564241"/>
                <a:gd name="connsiteX68" fmla="*/ 329155 w 608226"/>
                <a:gd name="connsiteY68" fmla="*/ 530811 h 564241"/>
                <a:gd name="connsiteX69" fmla="*/ 267484 w 608226"/>
                <a:gd name="connsiteY69" fmla="*/ 449924 h 564241"/>
                <a:gd name="connsiteX70" fmla="*/ 258816 w 608226"/>
                <a:gd name="connsiteY70" fmla="*/ 417303 h 564241"/>
                <a:gd name="connsiteX71" fmla="*/ 256435 w 608226"/>
                <a:gd name="connsiteY71" fmla="*/ 388533 h 564241"/>
                <a:gd name="connsiteX72" fmla="*/ 264340 w 608226"/>
                <a:gd name="connsiteY72" fmla="*/ 336415 h 564241"/>
                <a:gd name="connsiteX73" fmla="*/ 277151 w 608226"/>
                <a:gd name="connsiteY73" fmla="*/ 305838 h 564241"/>
                <a:gd name="connsiteX74" fmla="*/ 367301 w 608226"/>
                <a:gd name="connsiteY74" fmla="*/ 225284 h 564241"/>
                <a:gd name="connsiteX75" fmla="*/ 432402 w 608226"/>
                <a:gd name="connsiteY75" fmla="*/ 212825 h 564241"/>
                <a:gd name="connsiteX76" fmla="*/ 31760 w 608226"/>
                <a:gd name="connsiteY76" fmla="*/ 113540 h 564241"/>
                <a:gd name="connsiteX77" fmla="*/ 362842 w 608226"/>
                <a:gd name="connsiteY77" fmla="*/ 113540 h 564241"/>
                <a:gd name="connsiteX78" fmla="*/ 394602 w 608226"/>
                <a:gd name="connsiteY78" fmla="*/ 145250 h 564241"/>
                <a:gd name="connsiteX79" fmla="*/ 394602 w 608226"/>
                <a:gd name="connsiteY79" fmla="*/ 162745 h 564241"/>
                <a:gd name="connsiteX80" fmla="*/ 362794 w 608226"/>
                <a:gd name="connsiteY80" fmla="*/ 194408 h 564241"/>
                <a:gd name="connsiteX81" fmla="*/ 31760 w 608226"/>
                <a:gd name="connsiteY81" fmla="*/ 194408 h 564241"/>
                <a:gd name="connsiteX82" fmla="*/ 0 w 608226"/>
                <a:gd name="connsiteY82" fmla="*/ 162745 h 564241"/>
                <a:gd name="connsiteX83" fmla="*/ 0 w 608226"/>
                <a:gd name="connsiteY83" fmla="*/ 145250 h 564241"/>
                <a:gd name="connsiteX84" fmla="*/ 31760 w 608226"/>
                <a:gd name="connsiteY84" fmla="*/ 113540 h 564241"/>
                <a:gd name="connsiteX85" fmla="*/ 82496 w 608226"/>
                <a:gd name="connsiteY85" fmla="*/ 0 h 564241"/>
                <a:gd name="connsiteX86" fmla="*/ 413509 w 608226"/>
                <a:gd name="connsiteY86" fmla="*/ 0 h 564241"/>
                <a:gd name="connsiteX87" fmla="*/ 445268 w 608226"/>
                <a:gd name="connsiteY87" fmla="*/ 31719 h 564241"/>
                <a:gd name="connsiteX88" fmla="*/ 445268 w 608226"/>
                <a:gd name="connsiteY88" fmla="*/ 49220 h 564241"/>
                <a:gd name="connsiteX89" fmla="*/ 413509 w 608226"/>
                <a:gd name="connsiteY89" fmla="*/ 80939 h 564241"/>
                <a:gd name="connsiteX90" fmla="*/ 82496 w 608226"/>
                <a:gd name="connsiteY90" fmla="*/ 80939 h 564241"/>
                <a:gd name="connsiteX91" fmla="*/ 50737 w 608226"/>
                <a:gd name="connsiteY91" fmla="*/ 49220 h 564241"/>
                <a:gd name="connsiteX92" fmla="*/ 50737 w 608226"/>
                <a:gd name="connsiteY92" fmla="*/ 31719 h 564241"/>
                <a:gd name="connsiteX93" fmla="*/ 82496 w 608226"/>
                <a:gd name="connsiteY93" fmla="*/ 0 h 56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08226" h="564241">
                  <a:moveTo>
                    <a:pt x="31765" y="449854"/>
                  </a:moveTo>
                  <a:lnTo>
                    <a:pt x="247309" y="449854"/>
                  </a:lnTo>
                  <a:cubicBezTo>
                    <a:pt x="248976" y="454705"/>
                    <a:pt x="250738" y="459508"/>
                    <a:pt x="252786" y="464263"/>
                  </a:cubicBezTo>
                  <a:cubicBezTo>
                    <a:pt x="262644" y="487470"/>
                    <a:pt x="276645" y="508252"/>
                    <a:pt x="294551" y="526133"/>
                  </a:cubicBezTo>
                  <a:cubicBezTo>
                    <a:pt x="296171" y="527749"/>
                    <a:pt x="297790" y="529271"/>
                    <a:pt x="299409" y="530793"/>
                  </a:cubicBezTo>
                  <a:lnTo>
                    <a:pt x="31765" y="530793"/>
                  </a:lnTo>
                  <a:cubicBezTo>
                    <a:pt x="14239" y="530793"/>
                    <a:pt x="0" y="516574"/>
                    <a:pt x="0" y="499074"/>
                  </a:cubicBezTo>
                  <a:lnTo>
                    <a:pt x="0" y="481573"/>
                  </a:lnTo>
                  <a:cubicBezTo>
                    <a:pt x="0" y="464073"/>
                    <a:pt x="14239" y="449854"/>
                    <a:pt x="31765" y="449854"/>
                  </a:cubicBezTo>
                  <a:close/>
                  <a:moveTo>
                    <a:pt x="82493" y="336385"/>
                  </a:moveTo>
                  <a:lnTo>
                    <a:pt x="244510" y="336385"/>
                  </a:lnTo>
                  <a:cubicBezTo>
                    <a:pt x="239797" y="353215"/>
                    <a:pt x="237464" y="370662"/>
                    <a:pt x="237464" y="388490"/>
                  </a:cubicBezTo>
                  <a:cubicBezTo>
                    <a:pt x="237464" y="398189"/>
                    <a:pt x="238130" y="407792"/>
                    <a:pt x="239558" y="417253"/>
                  </a:cubicBezTo>
                  <a:lnTo>
                    <a:pt x="82493" y="417253"/>
                  </a:lnTo>
                  <a:cubicBezTo>
                    <a:pt x="64972" y="417253"/>
                    <a:pt x="50737" y="403038"/>
                    <a:pt x="50737" y="385543"/>
                  </a:cubicBezTo>
                  <a:lnTo>
                    <a:pt x="50737" y="368048"/>
                  </a:lnTo>
                  <a:cubicBezTo>
                    <a:pt x="50737" y="350552"/>
                    <a:pt x="64972" y="336385"/>
                    <a:pt x="82493" y="336385"/>
                  </a:cubicBezTo>
                  <a:close/>
                  <a:moveTo>
                    <a:pt x="490359" y="289450"/>
                  </a:moveTo>
                  <a:cubicBezTo>
                    <a:pt x="486395" y="290336"/>
                    <a:pt x="482764" y="292738"/>
                    <a:pt x="480406" y="296423"/>
                  </a:cubicBezTo>
                  <a:lnTo>
                    <a:pt x="442689" y="355436"/>
                  </a:lnTo>
                  <a:lnTo>
                    <a:pt x="432402" y="371557"/>
                  </a:lnTo>
                  <a:lnTo>
                    <a:pt x="409924" y="336367"/>
                  </a:lnTo>
                  <a:lnTo>
                    <a:pt x="384779" y="296994"/>
                  </a:lnTo>
                  <a:lnTo>
                    <a:pt x="384398" y="296423"/>
                  </a:lnTo>
                  <a:cubicBezTo>
                    <a:pt x="379683" y="289052"/>
                    <a:pt x="369873" y="286912"/>
                    <a:pt x="362492" y="291573"/>
                  </a:cubicBezTo>
                  <a:cubicBezTo>
                    <a:pt x="357491" y="294759"/>
                    <a:pt x="354872" y="300275"/>
                    <a:pt x="355205" y="305791"/>
                  </a:cubicBezTo>
                  <a:cubicBezTo>
                    <a:pt x="355300" y="308454"/>
                    <a:pt x="356158" y="311069"/>
                    <a:pt x="357682" y="313447"/>
                  </a:cubicBezTo>
                  <a:lnTo>
                    <a:pt x="372254" y="336367"/>
                  </a:lnTo>
                  <a:lnTo>
                    <a:pt x="405162" y="387725"/>
                  </a:lnTo>
                  <a:lnTo>
                    <a:pt x="389208" y="387725"/>
                  </a:lnTo>
                  <a:cubicBezTo>
                    <a:pt x="380445" y="387725"/>
                    <a:pt x="373350" y="394810"/>
                    <a:pt x="373350" y="403560"/>
                  </a:cubicBezTo>
                  <a:cubicBezTo>
                    <a:pt x="373350" y="409409"/>
                    <a:pt x="376588" y="414544"/>
                    <a:pt x="381303" y="417255"/>
                  </a:cubicBezTo>
                  <a:cubicBezTo>
                    <a:pt x="383589" y="418634"/>
                    <a:pt x="386303" y="419395"/>
                    <a:pt x="389208" y="419395"/>
                  </a:cubicBezTo>
                  <a:lnTo>
                    <a:pt x="416591" y="419395"/>
                  </a:lnTo>
                  <a:lnTo>
                    <a:pt x="416591" y="430522"/>
                  </a:lnTo>
                  <a:lnTo>
                    <a:pt x="389208" y="430522"/>
                  </a:lnTo>
                  <a:cubicBezTo>
                    <a:pt x="380445" y="430522"/>
                    <a:pt x="373350" y="437608"/>
                    <a:pt x="373350" y="446357"/>
                  </a:cubicBezTo>
                  <a:cubicBezTo>
                    <a:pt x="373350" y="448307"/>
                    <a:pt x="373731" y="450209"/>
                    <a:pt x="374350" y="451921"/>
                  </a:cubicBezTo>
                  <a:cubicBezTo>
                    <a:pt x="376540" y="457580"/>
                    <a:pt x="381779" y="461717"/>
                    <a:pt x="388065" y="462145"/>
                  </a:cubicBezTo>
                  <a:cubicBezTo>
                    <a:pt x="388446" y="462192"/>
                    <a:pt x="388827" y="462192"/>
                    <a:pt x="389208" y="462192"/>
                  </a:cubicBezTo>
                  <a:lnTo>
                    <a:pt x="416591" y="462192"/>
                  </a:lnTo>
                  <a:lnTo>
                    <a:pt x="416591" y="484352"/>
                  </a:lnTo>
                  <a:cubicBezTo>
                    <a:pt x="416591" y="493102"/>
                    <a:pt x="423687" y="500187"/>
                    <a:pt x="432450" y="500187"/>
                  </a:cubicBezTo>
                  <a:cubicBezTo>
                    <a:pt x="441212" y="500187"/>
                    <a:pt x="448356" y="493102"/>
                    <a:pt x="448356" y="484352"/>
                  </a:cubicBezTo>
                  <a:lnTo>
                    <a:pt x="448356" y="462192"/>
                  </a:lnTo>
                  <a:lnTo>
                    <a:pt x="475692" y="462192"/>
                  </a:lnTo>
                  <a:cubicBezTo>
                    <a:pt x="484454" y="462192"/>
                    <a:pt x="491598" y="455107"/>
                    <a:pt x="491598" y="446357"/>
                  </a:cubicBezTo>
                  <a:cubicBezTo>
                    <a:pt x="491598" y="437608"/>
                    <a:pt x="484454" y="430522"/>
                    <a:pt x="475692" y="430522"/>
                  </a:cubicBezTo>
                  <a:lnTo>
                    <a:pt x="448356" y="430522"/>
                  </a:lnTo>
                  <a:lnTo>
                    <a:pt x="448356" y="419347"/>
                  </a:lnTo>
                  <a:lnTo>
                    <a:pt x="475692" y="419347"/>
                  </a:lnTo>
                  <a:cubicBezTo>
                    <a:pt x="484454" y="419347"/>
                    <a:pt x="491598" y="412262"/>
                    <a:pt x="491598" y="403512"/>
                  </a:cubicBezTo>
                  <a:cubicBezTo>
                    <a:pt x="491598" y="394762"/>
                    <a:pt x="484454" y="387629"/>
                    <a:pt x="475692" y="387629"/>
                  </a:cubicBezTo>
                  <a:lnTo>
                    <a:pt x="459785" y="387629"/>
                  </a:lnTo>
                  <a:lnTo>
                    <a:pt x="507123" y="313447"/>
                  </a:lnTo>
                  <a:cubicBezTo>
                    <a:pt x="511837" y="306124"/>
                    <a:pt x="509694" y="296280"/>
                    <a:pt x="502313" y="291573"/>
                  </a:cubicBezTo>
                  <a:cubicBezTo>
                    <a:pt x="498622" y="289195"/>
                    <a:pt x="494324" y="288565"/>
                    <a:pt x="490359" y="289450"/>
                  </a:cubicBezTo>
                  <a:close/>
                  <a:moveTo>
                    <a:pt x="31765" y="224963"/>
                  </a:moveTo>
                  <a:lnTo>
                    <a:pt x="326647" y="224963"/>
                  </a:lnTo>
                  <a:cubicBezTo>
                    <a:pt x="315122" y="232379"/>
                    <a:pt x="304407" y="240984"/>
                    <a:pt x="294549" y="250826"/>
                  </a:cubicBezTo>
                  <a:cubicBezTo>
                    <a:pt x="278500" y="266942"/>
                    <a:pt x="265499" y="285388"/>
                    <a:pt x="255879" y="305831"/>
                  </a:cubicBezTo>
                  <a:lnTo>
                    <a:pt x="31765" y="305831"/>
                  </a:lnTo>
                  <a:cubicBezTo>
                    <a:pt x="14239" y="305831"/>
                    <a:pt x="0" y="291664"/>
                    <a:pt x="0" y="274168"/>
                  </a:cubicBezTo>
                  <a:lnTo>
                    <a:pt x="0" y="256673"/>
                  </a:lnTo>
                  <a:cubicBezTo>
                    <a:pt x="0" y="239178"/>
                    <a:pt x="14239" y="224963"/>
                    <a:pt x="31765" y="224963"/>
                  </a:cubicBezTo>
                  <a:close/>
                  <a:moveTo>
                    <a:pt x="432402" y="212825"/>
                  </a:moveTo>
                  <a:cubicBezTo>
                    <a:pt x="529553" y="212825"/>
                    <a:pt x="608274" y="291478"/>
                    <a:pt x="608226" y="388581"/>
                  </a:cubicBezTo>
                  <a:cubicBezTo>
                    <a:pt x="608226" y="485589"/>
                    <a:pt x="529506" y="564241"/>
                    <a:pt x="432355" y="564241"/>
                  </a:cubicBezTo>
                  <a:cubicBezTo>
                    <a:pt x="393780" y="564241"/>
                    <a:pt x="358110" y="551782"/>
                    <a:pt x="329155" y="530811"/>
                  </a:cubicBezTo>
                  <a:cubicBezTo>
                    <a:pt x="301391" y="510649"/>
                    <a:pt x="279675" y="482545"/>
                    <a:pt x="267484" y="449924"/>
                  </a:cubicBezTo>
                  <a:cubicBezTo>
                    <a:pt x="263579" y="439510"/>
                    <a:pt x="260626" y="428620"/>
                    <a:pt x="258816" y="417303"/>
                  </a:cubicBezTo>
                  <a:cubicBezTo>
                    <a:pt x="257292" y="407935"/>
                    <a:pt x="256435" y="398376"/>
                    <a:pt x="256435" y="388533"/>
                  </a:cubicBezTo>
                  <a:cubicBezTo>
                    <a:pt x="256435" y="370415"/>
                    <a:pt x="259197" y="352916"/>
                    <a:pt x="264340" y="336415"/>
                  </a:cubicBezTo>
                  <a:cubicBezTo>
                    <a:pt x="267674" y="325763"/>
                    <a:pt x="271960" y="315539"/>
                    <a:pt x="277151" y="305838"/>
                  </a:cubicBezTo>
                  <a:cubicBezTo>
                    <a:pt x="296629" y="269413"/>
                    <a:pt x="328584" y="240691"/>
                    <a:pt x="367301" y="225284"/>
                  </a:cubicBezTo>
                  <a:cubicBezTo>
                    <a:pt x="387446" y="217295"/>
                    <a:pt x="409400" y="212825"/>
                    <a:pt x="432402" y="212825"/>
                  </a:cubicBezTo>
                  <a:close/>
                  <a:moveTo>
                    <a:pt x="31760" y="113540"/>
                  </a:moveTo>
                  <a:lnTo>
                    <a:pt x="362842" y="113540"/>
                  </a:lnTo>
                  <a:cubicBezTo>
                    <a:pt x="380365" y="113540"/>
                    <a:pt x="394602" y="127755"/>
                    <a:pt x="394602" y="145250"/>
                  </a:cubicBezTo>
                  <a:lnTo>
                    <a:pt x="394602" y="162745"/>
                  </a:lnTo>
                  <a:cubicBezTo>
                    <a:pt x="394602" y="180241"/>
                    <a:pt x="380365" y="194408"/>
                    <a:pt x="362794" y="194408"/>
                  </a:cubicBezTo>
                  <a:lnTo>
                    <a:pt x="31760" y="194408"/>
                  </a:lnTo>
                  <a:cubicBezTo>
                    <a:pt x="14237" y="194408"/>
                    <a:pt x="0" y="180241"/>
                    <a:pt x="0" y="162745"/>
                  </a:cubicBezTo>
                  <a:lnTo>
                    <a:pt x="0" y="145250"/>
                  </a:lnTo>
                  <a:cubicBezTo>
                    <a:pt x="0" y="127755"/>
                    <a:pt x="14237" y="113540"/>
                    <a:pt x="31760" y="113540"/>
                  </a:cubicBezTo>
                  <a:close/>
                  <a:moveTo>
                    <a:pt x="82496" y="0"/>
                  </a:moveTo>
                  <a:lnTo>
                    <a:pt x="413509" y="0"/>
                  </a:lnTo>
                  <a:cubicBezTo>
                    <a:pt x="431031" y="0"/>
                    <a:pt x="445268" y="14219"/>
                    <a:pt x="445268" y="31719"/>
                  </a:cubicBezTo>
                  <a:lnTo>
                    <a:pt x="445268" y="49220"/>
                  </a:lnTo>
                  <a:cubicBezTo>
                    <a:pt x="445268" y="66720"/>
                    <a:pt x="431031" y="80939"/>
                    <a:pt x="413509" y="80939"/>
                  </a:cubicBezTo>
                  <a:lnTo>
                    <a:pt x="82496" y="80939"/>
                  </a:lnTo>
                  <a:cubicBezTo>
                    <a:pt x="64974" y="80939"/>
                    <a:pt x="50737" y="66720"/>
                    <a:pt x="50737" y="49220"/>
                  </a:cubicBezTo>
                  <a:lnTo>
                    <a:pt x="50737" y="31719"/>
                  </a:lnTo>
                  <a:cubicBezTo>
                    <a:pt x="50737" y="14219"/>
                    <a:pt x="64974" y="0"/>
                    <a:pt x="824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24986" y="3975387"/>
            <a:ext cx="779317" cy="779317"/>
            <a:chOff x="8024986" y="3975387"/>
            <a:chExt cx="779317" cy="779317"/>
          </a:xfrm>
        </p:grpSpPr>
        <p:sp>
          <p:nvSpPr>
            <p:cNvPr id="10" name="菱形 9"/>
            <p:cNvSpPr/>
            <p:nvPr/>
          </p:nvSpPr>
          <p:spPr>
            <a:xfrm>
              <a:off x="8024986" y="3975387"/>
              <a:ext cx="779317" cy="779317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34"/>
            <p:cNvSpPr/>
            <p:nvPr/>
          </p:nvSpPr>
          <p:spPr>
            <a:xfrm>
              <a:off x="8280379" y="4254712"/>
              <a:ext cx="268530" cy="220666"/>
            </a:xfrm>
            <a:custGeom>
              <a:avLst/>
              <a:gdLst>
                <a:gd name="connsiteX0" fmla="*/ 149810 w 601358"/>
                <a:gd name="connsiteY0" fmla="*/ 368705 h 494170"/>
                <a:gd name="connsiteX1" fmla="*/ 601358 w 601358"/>
                <a:gd name="connsiteY1" fmla="*/ 368705 h 494170"/>
                <a:gd name="connsiteX2" fmla="*/ 601358 w 601358"/>
                <a:gd name="connsiteY2" fmla="*/ 450843 h 494170"/>
                <a:gd name="connsiteX3" fmla="*/ 149810 w 601358"/>
                <a:gd name="connsiteY3" fmla="*/ 450843 h 494170"/>
                <a:gd name="connsiteX4" fmla="*/ 60226 w 601358"/>
                <a:gd name="connsiteY4" fmla="*/ 368705 h 494170"/>
                <a:gd name="connsiteX5" fmla="*/ 95752 w 601358"/>
                <a:gd name="connsiteY5" fmla="*/ 380094 h 494170"/>
                <a:gd name="connsiteX6" fmla="*/ 109588 w 601358"/>
                <a:gd name="connsiteY6" fmla="*/ 413141 h 494170"/>
                <a:gd name="connsiteX7" fmla="*/ 109401 w 601358"/>
                <a:gd name="connsiteY7" fmla="*/ 413514 h 494170"/>
                <a:gd name="connsiteX8" fmla="*/ 81728 w 601358"/>
                <a:gd name="connsiteY8" fmla="*/ 413514 h 494170"/>
                <a:gd name="connsiteX9" fmla="*/ 76119 w 601358"/>
                <a:gd name="connsiteY9" fmla="*/ 395964 h 494170"/>
                <a:gd name="connsiteX10" fmla="*/ 59852 w 601358"/>
                <a:gd name="connsiteY10" fmla="*/ 390363 h 494170"/>
                <a:gd name="connsiteX11" fmla="*/ 44146 w 601358"/>
                <a:gd name="connsiteY11" fmla="*/ 398204 h 494170"/>
                <a:gd name="connsiteX12" fmla="*/ 37602 w 601358"/>
                <a:gd name="connsiteY12" fmla="*/ 418555 h 494170"/>
                <a:gd name="connsiteX13" fmla="*/ 37602 w 601358"/>
                <a:gd name="connsiteY13" fmla="*/ 444133 h 494170"/>
                <a:gd name="connsiteX14" fmla="*/ 44707 w 601358"/>
                <a:gd name="connsiteY14" fmla="*/ 464857 h 494170"/>
                <a:gd name="connsiteX15" fmla="*/ 62096 w 601358"/>
                <a:gd name="connsiteY15" fmla="*/ 472699 h 494170"/>
                <a:gd name="connsiteX16" fmla="*/ 76680 w 601358"/>
                <a:gd name="connsiteY16" fmla="*/ 467471 h 494170"/>
                <a:gd name="connsiteX17" fmla="*/ 81541 w 601358"/>
                <a:gd name="connsiteY17" fmla="*/ 450855 h 494170"/>
                <a:gd name="connsiteX18" fmla="*/ 109214 w 601358"/>
                <a:gd name="connsiteY18" fmla="*/ 450855 h 494170"/>
                <a:gd name="connsiteX19" fmla="*/ 109401 w 601358"/>
                <a:gd name="connsiteY19" fmla="*/ 450668 h 494170"/>
                <a:gd name="connsiteX20" fmla="*/ 96500 w 601358"/>
                <a:gd name="connsiteY20" fmla="*/ 482968 h 494170"/>
                <a:gd name="connsiteX21" fmla="*/ 61909 w 601358"/>
                <a:gd name="connsiteY21" fmla="*/ 494170 h 494170"/>
                <a:gd name="connsiteX22" fmla="*/ 24887 w 601358"/>
                <a:gd name="connsiteY22" fmla="*/ 480354 h 494170"/>
                <a:gd name="connsiteX23" fmla="*/ 10303 w 601358"/>
                <a:gd name="connsiteY23" fmla="*/ 444133 h 494170"/>
                <a:gd name="connsiteX24" fmla="*/ 10303 w 601358"/>
                <a:gd name="connsiteY24" fmla="*/ 418742 h 494170"/>
                <a:gd name="connsiteX25" fmla="*/ 24326 w 601358"/>
                <a:gd name="connsiteY25" fmla="*/ 382521 h 494170"/>
                <a:gd name="connsiteX26" fmla="*/ 60226 w 601358"/>
                <a:gd name="connsiteY26" fmla="*/ 368705 h 494170"/>
                <a:gd name="connsiteX27" fmla="*/ 42655 w 601358"/>
                <a:gd name="connsiteY27" fmla="*/ 256640 h 494170"/>
                <a:gd name="connsiteX28" fmla="*/ 42655 w 601358"/>
                <a:gd name="connsiteY28" fmla="*/ 286523 h 494170"/>
                <a:gd name="connsiteX29" fmla="*/ 63034 w 601358"/>
                <a:gd name="connsiteY29" fmla="*/ 286523 h 494170"/>
                <a:gd name="connsiteX30" fmla="*/ 76683 w 601358"/>
                <a:gd name="connsiteY30" fmla="*/ 283161 h 494170"/>
                <a:gd name="connsiteX31" fmla="*/ 81170 w 601358"/>
                <a:gd name="connsiteY31" fmla="*/ 272515 h 494170"/>
                <a:gd name="connsiteX32" fmla="*/ 77430 w 601358"/>
                <a:gd name="connsiteY32" fmla="*/ 260562 h 494170"/>
                <a:gd name="connsiteX33" fmla="*/ 64717 w 601358"/>
                <a:gd name="connsiteY33" fmla="*/ 256640 h 494170"/>
                <a:gd name="connsiteX34" fmla="*/ 42655 w 601358"/>
                <a:gd name="connsiteY34" fmla="*/ 209200 h 494170"/>
                <a:gd name="connsiteX35" fmla="*/ 42655 w 601358"/>
                <a:gd name="connsiteY35" fmla="*/ 236655 h 494170"/>
                <a:gd name="connsiteX36" fmla="*/ 57612 w 601358"/>
                <a:gd name="connsiteY36" fmla="*/ 236655 h 494170"/>
                <a:gd name="connsiteX37" fmla="*/ 72008 w 601358"/>
                <a:gd name="connsiteY37" fmla="*/ 233480 h 494170"/>
                <a:gd name="connsiteX38" fmla="*/ 76870 w 601358"/>
                <a:gd name="connsiteY38" fmla="*/ 223768 h 494170"/>
                <a:gd name="connsiteX39" fmla="*/ 72008 w 601358"/>
                <a:gd name="connsiteY39" fmla="*/ 212562 h 494170"/>
                <a:gd name="connsiteX40" fmla="*/ 57052 w 601358"/>
                <a:gd name="connsiteY40" fmla="*/ 209200 h 494170"/>
                <a:gd name="connsiteX41" fmla="*/ 149810 w 601358"/>
                <a:gd name="connsiteY41" fmla="*/ 206757 h 494170"/>
                <a:gd name="connsiteX42" fmla="*/ 601358 w 601358"/>
                <a:gd name="connsiteY42" fmla="*/ 206757 h 494170"/>
                <a:gd name="connsiteX43" fmla="*/ 601358 w 601358"/>
                <a:gd name="connsiteY43" fmla="*/ 288895 h 494170"/>
                <a:gd name="connsiteX44" fmla="*/ 149810 w 601358"/>
                <a:gd name="connsiteY44" fmla="*/ 288895 h 494170"/>
                <a:gd name="connsiteX45" fmla="*/ 15172 w 601358"/>
                <a:gd name="connsiteY45" fmla="*/ 186787 h 494170"/>
                <a:gd name="connsiteX46" fmla="*/ 57052 w 601358"/>
                <a:gd name="connsiteY46" fmla="*/ 186787 h 494170"/>
                <a:gd name="connsiteX47" fmla="*/ 92574 w 601358"/>
                <a:gd name="connsiteY47" fmla="*/ 195192 h 494170"/>
                <a:gd name="connsiteX48" fmla="*/ 105288 w 601358"/>
                <a:gd name="connsiteY48" fmla="*/ 220406 h 494170"/>
                <a:gd name="connsiteX49" fmla="*/ 101175 w 601358"/>
                <a:gd name="connsiteY49" fmla="*/ 235908 h 494170"/>
                <a:gd name="connsiteX50" fmla="*/ 88461 w 601358"/>
                <a:gd name="connsiteY50" fmla="*/ 245994 h 494170"/>
                <a:gd name="connsiteX51" fmla="*/ 104353 w 601358"/>
                <a:gd name="connsiteY51" fmla="*/ 255893 h 494170"/>
                <a:gd name="connsiteX52" fmla="*/ 109588 w 601358"/>
                <a:gd name="connsiteY52" fmla="*/ 272702 h 494170"/>
                <a:gd name="connsiteX53" fmla="*/ 97622 w 601358"/>
                <a:gd name="connsiteY53" fmla="*/ 299784 h 494170"/>
                <a:gd name="connsiteX54" fmla="*/ 63034 w 601358"/>
                <a:gd name="connsiteY54" fmla="*/ 308936 h 494170"/>
                <a:gd name="connsiteX55" fmla="*/ 15172 w 601358"/>
                <a:gd name="connsiteY55" fmla="*/ 308936 h 494170"/>
                <a:gd name="connsiteX56" fmla="*/ 149810 w 601358"/>
                <a:gd name="connsiteY56" fmla="*/ 39940 h 494170"/>
                <a:gd name="connsiteX57" fmla="*/ 601358 w 601358"/>
                <a:gd name="connsiteY57" fmla="*/ 39940 h 494170"/>
                <a:gd name="connsiteX58" fmla="*/ 601358 w 601358"/>
                <a:gd name="connsiteY58" fmla="*/ 122149 h 494170"/>
                <a:gd name="connsiteX59" fmla="*/ 149810 w 601358"/>
                <a:gd name="connsiteY59" fmla="*/ 122149 h 494170"/>
                <a:gd name="connsiteX60" fmla="*/ 54420 w 601358"/>
                <a:gd name="connsiteY60" fmla="*/ 32498 h 494170"/>
                <a:gd name="connsiteX61" fmla="*/ 41703 w 601358"/>
                <a:gd name="connsiteY61" fmla="*/ 77324 h 494170"/>
                <a:gd name="connsiteX62" fmla="*/ 67698 w 601358"/>
                <a:gd name="connsiteY62" fmla="*/ 77324 h 494170"/>
                <a:gd name="connsiteX63" fmla="*/ 54981 w 601358"/>
                <a:gd name="connsiteY63" fmla="*/ 32498 h 494170"/>
                <a:gd name="connsiteX64" fmla="*/ 39459 w 601358"/>
                <a:gd name="connsiteY64" fmla="*/ 0 h 494170"/>
                <a:gd name="connsiteX65" fmla="*/ 69942 w 601358"/>
                <a:gd name="connsiteY65" fmla="*/ 0 h 494170"/>
                <a:gd name="connsiteX66" fmla="*/ 109588 w 601358"/>
                <a:gd name="connsiteY66" fmla="*/ 122149 h 494170"/>
                <a:gd name="connsiteX67" fmla="*/ 80975 w 601358"/>
                <a:gd name="connsiteY67" fmla="*/ 122149 h 494170"/>
                <a:gd name="connsiteX68" fmla="*/ 74056 w 601358"/>
                <a:gd name="connsiteY68" fmla="*/ 97122 h 494170"/>
                <a:gd name="connsiteX69" fmla="*/ 35532 w 601358"/>
                <a:gd name="connsiteY69" fmla="*/ 97122 h 494170"/>
                <a:gd name="connsiteX70" fmla="*/ 28613 w 601358"/>
                <a:gd name="connsiteY70" fmla="*/ 122149 h 494170"/>
                <a:gd name="connsiteX71" fmla="*/ 0 w 601358"/>
                <a:gd name="connsiteY71" fmla="*/ 122149 h 49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1358" h="494170">
                  <a:moveTo>
                    <a:pt x="149810" y="368705"/>
                  </a:moveTo>
                  <a:lnTo>
                    <a:pt x="601358" y="368705"/>
                  </a:lnTo>
                  <a:lnTo>
                    <a:pt x="601358" y="450843"/>
                  </a:lnTo>
                  <a:lnTo>
                    <a:pt x="149810" y="450843"/>
                  </a:lnTo>
                  <a:close/>
                  <a:moveTo>
                    <a:pt x="60226" y="368705"/>
                  </a:moveTo>
                  <a:cubicBezTo>
                    <a:pt x="75745" y="368705"/>
                    <a:pt x="87525" y="372439"/>
                    <a:pt x="95752" y="380094"/>
                  </a:cubicBezTo>
                  <a:cubicBezTo>
                    <a:pt x="103792" y="387935"/>
                    <a:pt x="108466" y="398764"/>
                    <a:pt x="109588" y="413141"/>
                  </a:cubicBezTo>
                  <a:lnTo>
                    <a:pt x="109401" y="413514"/>
                  </a:lnTo>
                  <a:lnTo>
                    <a:pt x="81728" y="413514"/>
                  </a:lnTo>
                  <a:cubicBezTo>
                    <a:pt x="81354" y="406046"/>
                    <a:pt x="79298" y="399885"/>
                    <a:pt x="76119" y="395964"/>
                  </a:cubicBezTo>
                  <a:cubicBezTo>
                    <a:pt x="72940" y="392043"/>
                    <a:pt x="67331" y="390363"/>
                    <a:pt x="59852" y="390363"/>
                  </a:cubicBezTo>
                  <a:cubicBezTo>
                    <a:pt x="53308" y="390363"/>
                    <a:pt x="47885" y="392977"/>
                    <a:pt x="44146" y="398204"/>
                  </a:cubicBezTo>
                  <a:cubicBezTo>
                    <a:pt x="40406" y="403432"/>
                    <a:pt x="37602" y="410153"/>
                    <a:pt x="37602" y="418555"/>
                  </a:cubicBezTo>
                  <a:lnTo>
                    <a:pt x="37602" y="444133"/>
                  </a:lnTo>
                  <a:cubicBezTo>
                    <a:pt x="37602" y="452535"/>
                    <a:pt x="40593" y="459630"/>
                    <a:pt x="44707" y="464857"/>
                  </a:cubicBezTo>
                  <a:cubicBezTo>
                    <a:pt x="48633" y="469899"/>
                    <a:pt x="55178" y="472699"/>
                    <a:pt x="62096" y="472699"/>
                  </a:cubicBezTo>
                  <a:cubicBezTo>
                    <a:pt x="69014" y="472699"/>
                    <a:pt x="73875" y="471205"/>
                    <a:pt x="76680" y="467471"/>
                  </a:cubicBezTo>
                  <a:cubicBezTo>
                    <a:pt x="79485" y="463924"/>
                    <a:pt x="81167" y="458323"/>
                    <a:pt x="81541" y="450855"/>
                  </a:cubicBezTo>
                  <a:lnTo>
                    <a:pt x="109214" y="450855"/>
                  </a:lnTo>
                  <a:lnTo>
                    <a:pt x="109401" y="450668"/>
                  </a:lnTo>
                  <a:cubicBezTo>
                    <a:pt x="108840" y="465044"/>
                    <a:pt x="104540" y="475313"/>
                    <a:pt x="96500" y="482968"/>
                  </a:cubicBezTo>
                  <a:cubicBezTo>
                    <a:pt x="88646" y="490436"/>
                    <a:pt x="77054" y="494170"/>
                    <a:pt x="61909" y="494170"/>
                  </a:cubicBezTo>
                  <a:cubicBezTo>
                    <a:pt x="46764" y="494170"/>
                    <a:pt x="34236" y="489689"/>
                    <a:pt x="24887" y="480354"/>
                  </a:cubicBezTo>
                  <a:cubicBezTo>
                    <a:pt x="15351" y="471019"/>
                    <a:pt x="10303" y="459070"/>
                    <a:pt x="10303" y="444133"/>
                  </a:cubicBezTo>
                  <a:lnTo>
                    <a:pt x="10303" y="418742"/>
                  </a:lnTo>
                  <a:cubicBezTo>
                    <a:pt x="10303" y="403992"/>
                    <a:pt x="15164" y="391856"/>
                    <a:pt x="24326" y="382521"/>
                  </a:cubicBezTo>
                  <a:cubicBezTo>
                    <a:pt x="33488" y="373186"/>
                    <a:pt x="45642" y="368705"/>
                    <a:pt x="60226" y="368705"/>
                  </a:cubicBezTo>
                  <a:close/>
                  <a:moveTo>
                    <a:pt x="42655" y="256640"/>
                  </a:moveTo>
                  <a:lnTo>
                    <a:pt x="42655" y="286523"/>
                  </a:lnTo>
                  <a:lnTo>
                    <a:pt x="63034" y="286523"/>
                  </a:lnTo>
                  <a:cubicBezTo>
                    <a:pt x="69204" y="286523"/>
                    <a:pt x="73691" y="285589"/>
                    <a:pt x="76683" y="283161"/>
                  </a:cubicBezTo>
                  <a:cubicBezTo>
                    <a:pt x="79674" y="280920"/>
                    <a:pt x="81170" y="277371"/>
                    <a:pt x="81170" y="272515"/>
                  </a:cubicBezTo>
                  <a:cubicBezTo>
                    <a:pt x="81170" y="267099"/>
                    <a:pt x="79861" y="263364"/>
                    <a:pt x="77430" y="260562"/>
                  </a:cubicBezTo>
                  <a:cubicBezTo>
                    <a:pt x="74813" y="257947"/>
                    <a:pt x="70513" y="256640"/>
                    <a:pt x="64717" y="256640"/>
                  </a:cubicBezTo>
                  <a:close/>
                  <a:moveTo>
                    <a:pt x="42655" y="209200"/>
                  </a:moveTo>
                  <a:lnTo>
                    <a:pt x="42655" y="236655"/>
                  </a:lnTo>
                  <a:lnTo>
                    <a:pt x="57612" y="236655"/>
                  </a:lnTo>
                  <a:cubicBezTo>
                    <a:pt x="64156" y="236655"/>
                    <a:pt x="68830" y="235908"/>
                    <a:pt x="72008" y="233480"/>
                  </a:cubicBezTo>
                  <a:cubicBezTo>
                    <a:pt x="75187" y="231052"/>
                    <a:pt x="76870" y="228250"/>
                    <a:pt x="76870" y="223768"/>
                  </a:cubicBezTo>
                  <a:cubicBezTo>
                    <a:pt x="76870" y="218538"/>
                    <a:pt x="75187" y="214803"/>
                    <a:pt x="72008" y="212562"/>
                  </a:cubicBezTo>
                  <a:cubicBezTo>
                    <a:pt x="68830" y="210134"/>
                    <a:pt x="63782" y="209200"/>
                    <a:pt x="57052" y="209200"/>
                  </a:cubicBezTo>
                  <a:close/>
                  <a:moveTo>
                    <a:pt x="149810" y="206757"/>
                  </a:moveTo>
                  <a:lnTo>
                    <a:pt x="601358" y="206757"/>
                  </a:lnTo>
                  <a:lnTo>
                    <a:pt x="601358" y="288895"/>
                  </a:lnTo>
                  <a:lnTo>
                    <a:pt x="149810" y="288895"/>
                  </a:lnTo>
                  <a:close/>
                  <a:moveTo>
                    <a:pt x="15172" y="186787"/>
                  </a:moveTo>
                  <a:lnTo>
                    <a:pt x="57052" y="186787"/>
                  </a:lnTo>
                  <a:cubicBezTo>
                    <a:pt x="72195" y="186787"/>
                    <a:pt x="84161" y="189589"/>
                    <a:pt x="92574" y="195192"/>
                  </a:cubicBezTo>
                  <a:cubicBezTo>
                    <a:pt x="101175" y="200795"/>
                    <a:pt x="105288" y="209200"/>
                    <a:pt x="105288" y="220406"/>
                  </a:cubicBezTo>
                  <a:cubicBezTo>
                    <a:pt x="105288" y="226196"/>
                    <a:pt x="103979" y="231239"/>
                    <a:pt x="101175" y="235908"/>
                  </a:cubicBezTo>
                  <a:cubicBezTo>
                    <a:pt x="98557" y="240391"/>
                    <a:pt x="94257" y="243753"/>
                    <a:pt x="88461" y="245994"/>
                  </a:cubicBezTo>
                  <a:cubicBezTo>
                    <a:pt x="95753" y="247675"/>
                    <a:pt x="100988" y="251037"/>
                    <a:pt x="104353" y="255893"/>
                  </a:cubicBezTo>
                  <a:cubicBezTo>
                    <a:pt x="107905" y="260749"/>
                    <a:pt x="109588" y="266352"/>
                    <a:pt x="109588" y="272702"/>
                  </a:cubicBezTo>
                  <a:cubicBezTo>
                    <a:pt x="109588" y="284656"/>
                    <a:pt x="105475" y="293621"/>
                    <a:pt x="97622" y="299784"/>
                  </a:cubicBezTo>
                  <a:cubicBezTo>
                    <a:pt x="89583" y="305761"/>
                    <a:pt x="77991" y="308936"/>
                    <a:pt x="63034" y="308936"/>
                  </a:cubicBezTo>
                  <a:lnTo>
                    <a:pt x="15172" y="308936"/>
                  </a:lnTo>
                  <a:close/>
                  <a:moveTo>
                    <a:pt x="149810" y="39940"/>
                  </a:moveTo>
                  <a:lnTo>
                    <a:pt x="601358" y="39940"/>
                  </a:lnTo>
                  <a:lnTo>
                    <a:pt x="601358" y="122149"/>
                  </a:lnTo>
                  <a:lnTo>
                    <a:pt x="149810" y="122149"/>
                  </a:lnTo>
                  <a:close/>
                  <a:moveTo>
                    <a:pt x="54420" y="32498"/>
                  </a:moveTo>
                  <a:lnTo>
                    <a:pt x="41703" y="77324"/>
                  </a:lnTo>
                  <a:lnTo>
                    <a:pt x="67698" y="77324"/>
                  </a:lnTo>
                  <a:lnTo>
                    <a:pt x="54981" y="32498"/>
                  </a:lnTo>
                  <a:close/>
                  <a:moveTo>
                    <a:pt x="39459" y="0"/>
                  </a:moveTo>
                  <a:lnTo>
                    <a:pt x="69942" y="0"/>
                  </a:lnTo>
                  <a:lnTo>
                    <a:pt x="109588" y="122149"/>
                  </a:lnTo>
                  <a:lnTo>
                    <a:pt x="80975" y="122149"/>
                  </a:lnTo>
                  <a:lnTo>
                    <a:pt x="74056" y="97122"/>
                  </a:lnTo>
                  <a:lnTo>
                    <a:pt x="35532" y="97122"/>
                  </a:lnTo>
                  <a:lnTo>
                    <a:pt x="28613" y="122149"/>
                  </a:lnTo>
                  <a:lnTo>
                    <a:pt x="0" y="122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86425" y="5156313"/>
            <a:ext cx="819150" cy="819150"/>
            <a:chOff x="5686425" y="5156313"/>
            <a:chExt cx="819150" cy="819150"/>
          </a:xfrm>
        </p:grpSpPr>
        <p:sp>
          <p:nvSpPr>
            <p:cNvPr id="8" name="菱形 7"/>
            <p:cNvSpPr/>
            <p:nvPr/>
          </p:nvSpPr>
          <p:spPr>
            <a:xfrm>
              <a:off x="5686425" y="5156313"/>
              <a:ext cx="819150" cy="819150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rot="13439311">
              <a:off x="5910580" y="5344127"/>
              <a:ext cx="370840" cy="370840"/>
            </a:xfrm>
            <a:custGeom>
              <a:avLst/>
              <a:gdLst>
                <a:gd name="connsiteX0" fmla="*/ 0 w 370840"/>
                <a:gd name="connsiteY0" fmla="*/ 370840 h 370840"/>
                <a:gd name="connsiteX1" fmla="*/ 0 w 370840"/>
                <a:gd name="connsiteY1" fmla="*/ 0 h 370840"/>
                <a:gd name="connsiteX2" fmla="*/ 370840 w 370840"/>
                <a:gd name="connsiteY2" fmla="*/ 0 h 370840"/>
                <a:gd name="connsiteX3" fmla="*/ 297046 w 370840"/>
                <a:gd name="connsiteY3" fmla="*/ 73794 h 370840"/>
                <a:gd name="connsiteX4" fmla="*/ 71234 w 370840"/>
                <a:gd name="connsiteY4" fmla="*/ 73794 h 370840"/>
                <a:gd name="connsiteX5" fmla="*/ 71234 w 370840"/>
                <a:gd name="connsiteY5" fmla="*/ 299606 h 37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0840" h="370840">
                  <a:moveTo>
                    <a:pt x="0" y="370840"/>
                  </a:moveTo>
                  <a:lnTo>
                    <a:pt x="0" y="0"/>
                  </a:lnTo>
                  <a:lnTo>
                    <a:pt x="370840" y="0"/>
                  </a:lnTo>
                  <a:lnTo>
                    <a:pt x="297046" y="73794"/>
                  </a:lnTo>
                  <a:lnTo>
                    <a:pt x="71234" y="73794"/>
                  </a:lnTo>
                  <a:lnTo>
                    <a:pt x="71234" y="2996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25" b="35825"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121" y="1998687"/>
            <a:ext cx="12192000" cy="259238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9175" y="2852738"/>
            <a:ext cx="1759194" cy="14150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17789" y="2852738"/>
            <a:ext cx="1759194" cy="14150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6403" y="2852738"/>
            <a:ext cx="1759194" cy="14150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15017" y="2852738"/>
            <a:ext cx="1759194" cy="14150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13631" y="2852738"/>
            <a:ext cx="1759194" cy="14150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7"/>
          <p:cNvSpPr/>
          <p:nvPr/>
        </p:nvSpPr>
        <p:spPr>
          <a:xfrm>
            <a:off x="1546958" y="3222068"/>
            <a:ext cx="703630" cy="676404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椭圆 8"/>
          <p:cNvSpPr/>
          <p:nvPr/>
        </p:nvSpPr>
        <p:spPr>
          <a:xfrm>
            <a:off x="3645571" y="3241042"/>
            <a:ext cx="703629" cy="638455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9"/>
          <p:cNvSpPr/>
          <p:nvPr/>
        </p:nvSpPr>
        <p:spPr>
          <a:xfrm>
            <a:off x="5802412" y="3208455"/>
            <a:ext cx="587176" cy="703630"/>
          </a:xfrm>
          <a:custGeom>
            <a:avLst/>
            <a:gdLst>
              <a:gd name="connsiteX0" fmla="*/ 234347 w 506307"/>
              <a:gd name="connsiteY0" fmla="*/ 379219 h 606722"/>
              <a:gd name="connsiteX1" fmla="*/ 271960 w 506307"/>
              <a:gd name="connsiteY1" fmla="*/ 379219 h 606722"/>
              <a:gd name="connsiteX2" fmla="*/ 278451 w 506307"/>
              <a:gd name="connsiteY2" fmla="*/ 385705 h 606722"/>
              <a:gd name="connsiteX3" fmla="*/ 278451 w 506307"/>
              <a:gd name="connsiteY3" fmla="*/ 448520 h 606722"/>
              <a:gd name="connsiteX4" fmla="*/ 271960 w 506307"/>
              <a:gd name="connsiteY4" fmla="*/ 455006 h 606722"/>
              <a:gd name="connsiteX5" fmla="*/ 234347 w 506307"/>
              <a:gd name="connsiteY5" fmla="*/ 455006 h 606722"/>
              <a:gd name="connsiteX6" fmla="*/ 227856 w 506307"/>
              <a:gd name="connsiteY6" fmla="*/ 448520 h 606722"/>
              <a:gd name="connsiteX7" fmla="*/ 227856 w 506307"/>
              <a:gd name="connsiteY7" fmla="*/ 385705 h 606722"/>
              <a:gd name="connsiteX8" fmla="*/ 234347 w 506307"/>
              <a:gd name="connsiteY8" fmla="*/ 379219 h 606722"/>
              <a:gd name="connsiteX9" fmla="*/ 234331 w 506307"/>
              <a:gd name="connsiteY9" fmla="*/ 328645 h 606722"/>
              <a:gd name="connsiteX10" fmla="*/ 177194 w 506307"/>
              <a:gd name="connsiteY10" fmla="*/ 385700 h 606722"/>
              <a:gd name="connsiteX11" fmla="*/ 177194 w 506307"/>
              <a:gd name="connsiteY11" fmla="*/ 448532 h 606722"/>
              <a:gd name="connsiteX12" fmla="*/ 234331 w 506307"/>
              <a:gd name="connsiteY12" fmla="*/ 505587 h 606722"/>
              <a:gd name="connsiteX13" fmla="*/ 271977 w 506307"/>
              <a:gd name="connsiteY13" fmla="*/ 505587 h 606722"/>
              <a:gd name="connsiteX14" fmla="*/ 329113 w 506307"/>
              <a:gd name="connsiteY14" fmla="*/ 448532 h 606722"/>
              <a:gd name="connsiteX15" fmla="*/ 329113 w 506307"/>
              <a:gd name="connsiteY15" fmla="*/ 385700 h 606722"/>
              <a:gd name="connsiteX16" fmla="*/ 271977 w 506307"/>
              <a:gd name="connsiteY16" fmla="*/ 328645 h 606722"/>
              <a:gd name="connsiteX17" fmla="*/ 253109 w 506307"/>
              <a:gd name="connsiteY17" fmla="*/ 0 h 606722"/>
              <a:gd name="connsiteX18" fmla="*/ 430303 w 506307"/>
              <a:gd name="connsiteY18" fmla="*/ 176942 h 606722"/>
              <a:gd name="connsiteX19" fmla="*/ 430303 w 506307"/>
              <a:gd name="connsiteY19" fmla="*/ 252749 h 606722"/>
              <a:gd name="connsiteX20" fmla="*/ 480943 w 506307"/>
              <a:gd name="connsiteY20" fmla="*/ 252749 h 606722"/>
              <a:gd name="connsiteX21" fmla="*/ 506307 w 506307"/>
              <a:gd name="connsiteY21" fmla="*/ 278077 h 606722"/>
              <a:gd name="connsiteX22" fmla="*/ 506307 w 506307"/>
              <a:gd name="connsiteY22" fmla="*/ 581394 h 606722"/>
              <a:gd name="connsiteX23" fmla="*/ 480943 w 506307"/>
              <a:gd name="connsiteY23" fmla="*/ 606722 h 606722"/>
              <a:gd name="connsiteX24" fmla="*/ 25275 w 506307"/>
              <a:gd name="connsiteY24" fmla="*/ 606722 h 606722"/>
              <a:gd name="connsiteX25" fmla="*/ 0 w 506307"/>
              <a:gd name="connsiteY25" fmla="*/ 581394 h 606722"/>
              <a:gd name="connsiteX26" fmla="*/ 0 w 506307"/>
              <a:gd name="connsiteY26" fmla="*/ 278077 h 606722"/>
              <a:gd name="connsiteX27" fmla="*/ 25275 w 506307"/>
              <a:gd name="connsiteY27" fmla="*/ 252749 h 606722"/>
              <a:gd name="connsiteX28" fmla="*/ 379753 w 506307"/>
              <a:gd name="connsiteY28" fmla="*/ 252749 h 606722"/>
              <a:gd name="connsiteX29" fmla="*/ 379753 w 506307"/>
              <a:gd name="connsiteY29" fmla="*/ 176942 h 606722"/>
              <a:gd name="connsiteX30" fmla="*/ 253109 w 506307"/>
              <a:gd name="connsiteY30" fmla="*/ 50568 h 606722"/>
              <a:gd name="connsiteX31" fmla="*/ 126554 w 506307"/>
              <a:gd name="connsiteY31" fmla="*/ 176942 h 606722"/>
              <a:gd name="connsiteX32" fmla="*/ 101279 w 506307"/>
              <a:gd name="connsiteY32" fmla="*/ 202270 h 606722"/>
              <a:gd name="connsiteX33" fmla="*/ 75915 w 506307"/>
              <a:gd name="connsiteY33" fmla="*/ 176942 h 606722"/>
              <a:gd name="connsiteX34" fmla="*/ 253109 w 506307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06307" h="606722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10"/>
          <p:cNvSpPr/>
          <p:nvPr/>
        </p:nvSpPr>
        <p:spPr>
          <a:xfrm>
            <a:off x="7868701" y="3208455"/>
            <a:ext cx="651825" cy="703630"/>
          </a:xfrm>
          <a:custGeom>
            <a:avLst/>
            <a:gdLst>
              <a:gd name="connsiteX0" fmla="*/ 250789 w 563817"/>
              <a:gd name="connsiteY0" fmla="*/ 546529 h 608627"/>
              <a:gd name="connsiteX1" fmla="*/ 313028 w 563817"/>
              <a:gd name="connsiteY1" fmla="*/ 546529 h 608627"/>
              <a:gd name="connsiteX2" fmla="*/ 313028 w 563817"/>
              <a:gd name="connsiteY2" fmla="*/ 577578 h 608627"/>
              <a:gd name="connsiteX3" fmla="*/ 281909 w 563817"/>
              <a:gd name="connsiteY3" fmla="*/ 608627 h 608627"/>
              <a:gd name="connsiteX4" fmla="*/ 250789 w 563817"/>
              <a:gd name="connsiteY4" fmla="*/ 577578 h 608627"/>
              <a:gd name="connsiteX5" fmla="*/ 464320 w 563817"/>
              <a:gd name="connsiteY5" fmla="*/ 405681 h 608627"/>
              <a:gd name="connsiteX6" fmla="*/ 526488 w 563817"/>
              <a:gd name="connsiteY6" fmla="*/ 405681 h 608627"/>
              <a:gd name="connsiteX7" fmla="*/ 526488 w 563817"/>
              <a:gd name="connsiteY7" fmla="*/ 577572 h 608627"/>
              <a:gd name="connsiteX8" fmla="*/ 495404 w 563817"/>
              <a:gd name="connsiteY8" fmla="*/ 608627 h 608627"/>
              <a:gd name="connsiteX9" fmla="*/ 464320 w 563817"/>
              <a:gd name="connsiteY9" fmla="*/ 577572 h 608627"/>
              <a:gd name="connsiteX10" fmla="*/ 233217 w 563817"/>
              <a:gd name="connsiteY10" fmla="*/ 343583 h 608627"/>
              <a:gd name="connsiteX11" fmla="*/ 330600 w 563817"/>
              <a:gd name="connsiteY11" fmla="*/ 343583 h 608627"/>
              <a:gd name="connsiteX12" fmla="*/ 350357 w 563817"/>
              <a:gd name="connsiteY12" fmla="*/ 363308 h 608627"/>
              <a:gd name="connsiteX13" fmla="*/ 350357 w 563817"/>
              <a:gd name="connsiteY13" fmla="*/ 485538 h 608627"/>
              <a:gd name="connsiteX14" fmla="*/ 330600 w 563817"/>
              <a:gd name="connsiteY14" fmla="*/ 505107 h 608627"/>
              <a:gd name="connsiteX15" fmla="*/ 233217 w 563817"/>
              <a:gd name="connsiteY15" fmla="*/ 505107 h 608627"/>
              <a:gd name="connsiteX16" fmla="*/ 213460 w 563817"/>
              <a:gd name="connsiteY16" fmla="*/ 485538 h 608627"/>
              <a:gd name="connsiteX17" fmla="*/ 213460 w 563817"/>
              <a:gd name="connsiteY17" fmla="*/ 363308 h 608627"/>
              <a:gd name="connsiteX18" fmla="*/ 233217 w 563817"/>
              <a:gd name="connsiteY18" fmla="*/ 343583 h 608627"/>
              <a:gd name="connsiteX19" fmla="*/ 37329 w 563817"/>
              <a:gd name="connsiteY19" fmla="*/ 314722 h 608627"/>
              <a:gd name="connsiteX20" fmla="*/ 99497 w 563817"/>
              <a:gd name="connsiteY20" fmla="*/ 314722 h 608627"/>
              <a:gd name="connsiteX21" fmla="*/ 99497 w 563817"/>
              <a:gd name="connsiteY21" fmla="*/ 577575 h 608627"/>
              <a:gd name="connsiteX22" fmla="*/ 68413 w 563817"/>
              <a:gd name="connsiteY22" fmla="*/ 608627 h 608627"/>
              <a:gd name="connsiteX23" fmla="*/ 37329 w 563817"/>
              <a:gd name="connsiteY23" fmla="*/ 577575 h 608627"/>
              <a:gd name="connsiteX24" fmla="*/ 446737 w 563817"/>
              <a:gd name="connsiteY24" fmla="*/ 202946 h 608627"/>
              <a:gd name="connsiteX25" fmla="*/ 544226 w 563817"/>
              <a:gd name="connsiteY25" fmla="*/ 202946 h 608627"/>
              <a:gd name="connsiteX26" fmla="*/ 563817 w 563817"/>
              <a:gd name="connsiteY26" fmla="*/ 222507 h 608627"/>
              <a:gd name="connsiteX27" fmla="*/ 563817 w 563817"/>
              <a:gd name="connsiteY27" fmla="*/ 344684 h 608627"/>
              <a:gd name="connsiteX28" fmla="*/ 544226 w 563817"/>
              <a:gd name="connsiteY28" fmla="*/ 364400 h 608627"/>
              <a:gd name="connsiteX29" fmla="*/ 446737 w 563817"/>
              <a:gd name="connsiteY29" fmla="*/ 364400 h 608627"/>
              <a:gd name="connsiteX30" fmla="*/ 426991 w 563817"/>
              <a:gd name="connsiteY30" fmla="*/ 344684 h 608627"/>
              <a:gd name="connsiteX31" fmla="*/ 426991 w 563817"/>
              <a:gd name="connsiteY31" fmla="*/ 222507 h 608627"/>
              <a:gd name="connsiteX32" fmla="*/ 446737 w 563817"/>
              <a:gd name="connsiteY32" fmla="*/ 202946 h 608627"/>
              <a:gd name="connsiteX33" fmla="*/ 19591 w 563817"/>
              <a:gd name="connsiteY33" fmla="*/ 111776 h 608627"/>
              <a:gd name="connsiteX34" fmla="*/ 117080 w 563817"/>
              <a:gd name="connsiteY34" fmla="*/ 111776 h 608627"/>
              <a:gd name="connsiteX35" fmla="*/ 136826 w 563817"/>
              <a:gd name="connsiteY35" fmla="*/ 131501 h 608627"/>
              <a:gd name="connsiteX36" fmla="*/ 136826 w 563817"/>
              <a:gd name="connsiteY36" fmla="*/ 253576 h 608627"/>
              <a:gd name="connsiteX37" fmla="*/ 117080 w 563817"/>
              <a:gd name="connsiteY37" fmla="*/ 273300 h 608627"/>
              <a:gd name="connsiteX38" fmla="*/ 19591 w 563817"/>
              <a:gd name="connsiteY38" fmla="*/ 273300 h 608627"/>
              <a:gd name="connsiteX39" fmla="*/ 0 w 563817"/>
              <a:gd name="connsiteY39" fmla="*/ 253576 h 608627"/>
              <a:gd name="connsiteX40" fmla="*/ 0 w 563817"/>
              <a:gd name="connsiteY40" fmla="*/ 131501 h 608627"/>
              <a:gd name="connsiteX41" fmla="*/ 19591 w 563817"/>
              <a:gd name="connsiteY41" fmla="*/ 111776 h 608627"/>
              <a:gd name="connsiteX42" fmla="*/ 495404 w 563817"/>
              <a:gd name="connsiteY42" fmla="*/ 0 h 608627"/>
              <a:gd name="connsiteX43" fmla="*/ 526488 w 563817"/>
              <a:gd name="connsiteY43" fmla="*/ 31049 h 608627"/>
              <a:gd name="connsiteX44" fmla="*/ 526488 w 563817"/>
              <a:gd name="connsiteY44" fmla="*/ 161454 h 608627"/>
              <a:gd name="connsiteX45" fmla="*/ 464320 w 563817"/>
              <a:gd name="connsiteY45" fmla="*/ 161454 h 608627"/>
              <a:gd name="connsiteX46" fmla="*/ 464320 w 563817"/>
              <a:gd name="connsiteY46" fmla="*/ 31049 h 608627"/>
              <a:gd name="connsiteX47" fmla="*/ 495404 w 563817"/>
              <a:gd name="connsiteY47" fmla="*/ 0 h 608627"/>
              <a:gd name="connsiteX48" fmla="*/ 281909 w 563817"/>
              <a:gd name="connsiteY48" fmla="*/ 0 h 608627"/>
              <a:gd name="connsiteX49" fmla="*/ 313028 w 563817"/>
              <a:gd name="connsiteY49" fmla="*/ 31053 h 608627"/>
              <a:gd name="connsiteX50" fmla="*/ 313028 w 563817"/>
              <a:gd name="connsiteY50" fmla="*/ 302302 h 608627"/>
              <a:gd name="connsiteX51" fmla="*/ 250789 w 563817"/>
              <a:gd name="connsiteY51" fmla="*/ 302302 h 608627"/>
              <a:gd name="connsiteX52" fmla="*/ 250789 w 563817"/>
              <a:gd name="connsiteY52" fmla="*/ 31053 h 608627"/>
              <a:gd name="connsiteX53" fmla="*/ 281909 w 563817"/>
              <a:gd name="connsiteY53" fmla="*/ 0 h 608627"/>
              <a:gd name="connsiteX54" fmla="*/ 68413 w 563817"/>
              <a:gd name="connsiteY54" fmla="*/ 0 h 608627"/>
              <a:gd name="connsiteX55" fmla="*/ 99497 w 563817"/>
              <a:gd name="connsiteY55" fmla="*/ 31061 h 608627"/>
              <a:gd name="connsiteX56" fmla="*/ 99497 w 563817"/>
              <a:gd name="connsiteY56" fmla="*/ 70354 h 608627"/>
              <a:gd name="connsiteX57" fmla="*/ 37329 w 563817"/>
              <a:gd name="connsiteY57" fmla="*/ 70354 h 608627"/>
              <a:gd name="connsiteX58" fmla="*/ 37329 w 563817"/>
              <a:gd name="connsiteY58" fmla="*/ 31061 h 608627"/>
              <a:gd name="connsiteX59" fmla="*/ 68413 w 563817"/>
              <a:gd name="connsiteY59" fmla="*/ 0 h 6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3817" h="608627">
                <a:moveTo>
                  <a:pt x="250789" y="546529"/>
                </a:moveTo>
                <a:lnTo>
                  <a:pt x="313028" y="546529"/>
                </a:lnTo>
                <a:lnTo>
                  <a:pt x="313028" y="577578"/>
                </a:lnTo>
                <a:cubicBezTo>
                  <a:pt x="313028" y="594655"/>
                  <a:pt x="299024" y="608627"/>
                  <a:pt x="281909" y="608627"/>
                </a:cubicBezTo>
                <a:cubicBezTo>
                  <a:pt x="264793" y="608627"/>
                  <a:pt x="250789" y="594655"/>
                  <a:pt x="250789" y="577578"/>
                </a:cubicBezTo>
                <a:close/>
                <a:moveTo>
                  <a:pt x="464320" y="405681"/>
                </a:moveTo>
                <a:lnTo>
                  <a:pt x="526488" y="405681"/>
                </a:lnTo>
                <a:lnTo>
                  <a:pt x="526488" y="577572"/>
                </a:lnTo>
                <a:cubicBezTo>
                  <a:pt x="526488" y="594652"/>
                  <a:pt x="512656" y="608627"/>
                  <a:pt x="495404" y="608627"/>
                </a:cubicBezTo>
                <a:cubicBezTo>
                  <a:pt x="478308" y="608627"/>
                  <a:pt x="464320" y="594652"/>
                  <a:pt x="464320" y="577572"/>
                </a:cubicBezTo>
                <a:close/>
                <a:moveTo>
                  <a:pt x="233217" y="343583"/>
                </a:moveTo>
                <a:lnTo>
                  <a:pt x="330600" y="343583"/>
                </a:lnTo>
                <a:cubicBezTo>
                  <a:pt x="341490" y="343583"/>
                  <a:pt x="350357" y="352436"/>
                  <a:pt x="350357" y="363308"/>
                </a:cubicBezTo>
                <a:lnTo>
                  <a:pt x="350357" y="485538"/>
                </a:lnTo>
                <a:cubicBezTo>
                  <a:pt x="350357" y="496410"/>
                  <a:pt x="341490" y="505107"/>
                  <a:pt x="330600" y="505107"/>
                </a:cubicBezTo>
                <a:lnTo>
                  <a:pt x="233217" y="505107"/>
                </a:lnTo>
                <a:cubicBezTo>
                  <a:pt x="222327" y="505107"/>
                  <a:pt x="213460" y="496410"/>
                  <a:pt x="213460" y="485538"/>
                </a:cubicBezTo>
                <a:lnTo>
                  <a:pt x="213460" y="363308"/>
                </a:lnTo>
                <a:cubicBezTo>
                  <a:pt x="213460" y="352436"/>
                  <a:pt x="222327" y="343583"/>
                  <a:pt x="233217" y="343583"/>
                </a:cubicBezTo>
                <a:close/>
                <a:moveTo>
                  <a:pt x="37329" y="314722"/>
                </a:moveTo>
                <a:lnTo>
                  <a:pt x="99497" y="314722"/>
                </a:lnTo>
                <a:lnTo>
                  <a:pt x="99497" y="577575"/>
                </a:lnTo>
                <a:cubicBezTo>
                  <a:pt x="99497" y="594654"/>
                  <a:pt x="85509" y="608627"/>
                  <a:pt x="68413" y="608627"/>
                </a:cubicBezTo>
                <a:cubicBezTo>
                  <a:pt x="51161" y="608627"/>
                  <a:pt x="37329" y="594654"/>
                  <a:pt x="37329" y="577575"/>
                </a:cubicBezTo>
                <a:close/>
                <a:moveTo>
                  <a:pt x="446737" y="202946"/>
                </a:moveTo>
                <a:lnTo>
                  <a:pt x="544226" y="202946"/>
                </a:lnTo>
                <a:cubicBezTo>
                  <a:pt x="555110" y="202946"/>
                  <a:pt x="563817" y="211640"/>
                  <a:pt x="563817" y="222507"/>
                </a:cubicBezTo>
                <a:lnTo>
                  <a:pt x="563817" y="344684"/>
                </a:lnTo>
                <a:cubicBezTo>
                  <a:pt x="563817" y="355551"/>
                  <a:pt x="555110" y="364400"/>
                  <a:pt x="544226" y="364400"/>
                </a:cubicBezTo>
                <a:lnTo>
                  <a:pt x="446737" y="364400"/>
                </a:lnTo>
                <a:cubicBezTo>
                  <a:pt x="435854" y="364400"/>
                  <a:pt x="426991" y="355551"/>
                  <a:pt x="426991" y="344684"/>
                </a:cubicBezTo>
                <a:lnTo>
                  <a:pt x="426991" y="222507"/>
                </a:lnTo>
                <a:cubicBezTo>
                  <a:pt x="426991" y="211640"/>
                  <a:pt x="435854" y="202946"/>
                  <a:pt x="446737" y="202946"/>
                </a:cubicBezTo>
                <a:close/>
                <a:moveTo>
                  <a:pt x="19591" y="111776"/>
                </a:moveTo>
                <a:lnTo>
                  <a:pt x="117080" y="111776"/>
                </a:lnTo>
                <a:cubicBezTo>
                  <a:pt x="127963" y="111776"/>
                  <a:pt x="136826" y="120629"/>
                  <a:pt x="136826" y="131501"/>
                </a:cubicBezTo>
                <a:lnTo>
                  <a:pt x="136826" y="253576"/>
                </a:lnTo>
                <a:cubicBezTo>
                  <a:pt x="136826" y="264447"/>
                  <a:pt x="127963" y="273300"/>
                  <a:pt x="117080" y="273300"/>
                </a:cubicBezTo>
                <a:lnTo>
                  <a:pt x="19591" y="273300"/>
                </a:lnTo>
                <a:cubicBezTo>
                  <a:pt x="8707" y="273300"/>
                  <a:pt x="0" y="264447"/>
                  <a:pt x="0" y="253576"/>
                </a:cubicBezTo>
                <a:lnTo>
                  <a:pt x="0" y="131501"/>
                </a:lnTo>
                <a:cubicBezTo>
                  <a:pt x="0" y="120629"/>
                  <a:pt x="8707" y="111776"/>
                  <a:pt x="19591" y="111776"/>
                </a:cubicBezTo>
                <a:close/>
                <a:moveTo>
                  <a:pt x="495404" y="0"/>
                </a:moveTo>
                <a:cubicBezTo>
                  <a:pt x="512656" y="0"/>
                  <a:pt x="526488" y="13972"/>
                  <a:pt x="526488" y="31049"/>
                </a:cubicBezTo>
                <a:lnTo>
                  <a:pt x="526488" y="161454"/>
                </a:lnTo>
                <a:lnTo>
                  <a:pt x="464320" y="161454"/>
                </a:lnTo>
                <a:lnTo>
                  <a:pt x="464320" y="31049"/>
                </a:lnTo>
                <a:cubicBezTo>
                  <a:pt x="464320" y="13972"/>
                  <a:pt x="478308" y="0"/>
                  <a:pt x="495404" y="0"/>
                </a:cubicBezTo>
                <a:close/>
                <a:moveTo>
                  <a:pt x="281909" y="0"/>
                </a:moveTo>
                <a:cubicBezTo>
                  <a:pt x="299024" y="0"/>
                  <a:pt x="313028" y="13974"/>
                  <a:pt x="313028" y="31053"/>
                </a:cubicBezTo>
                <a:lnTo>
                  <a:pt x="313028" y="302302"/>
                </a:lnTo>
                <a:lnTo>
                  <a:pt x="250789" y="302302"/>
                </a:lnTo>
                <a:lnTo>
                  <a:pt x="250789" y="31053"/>
                </a:lnTo>
                <a:cubicBezTo>
                  <a:pt x="250789" y="13974"/>
                  <a:pt x="264793" y="0"/>
                  <a:pt x="281909" y="0"/>
                </a:cubicBezTo>
                <a:close/>
                <a:moveTo>
                  <a:pt x="68413" y="0"/>
                </a:moveTo>
                <a:cubicBezTo>
                  <a:pt x="85509" y="0"/>
                  <a:pt x="99497" y="13978"/>
                  <a:pt x="99497" y="31061"/>
                </a:cubicBezTo>
                <a:lnTo>
                  <a:pt x="99497" y="70354"/>
                </a:lnTo>
                <a:lnTo>
                  <a:pt x="37329" y="70354"/>
                </a:lnTo>
                <a:lnTo>
                  <a:pt x="37329" y="31061"/>
                </a:lnTo>
                <a:cubicBezTo>
                  <a:pt x="37329" y="13978"/>
                  <a:pt x="51161" y="0"/>
                  <a:pt x="684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11"/>
          <p:cNvSpPr/>
          <p:nvPr/>
        </p:nvSpPr>
        <p:spPr>
          <a:xfrm>
            <a:off x="9941413" y="3233897"/>
            <a:ext cx="703630" cy="652745"/>
          </a:xfrm>
          <a:custGeom>
            <a:avLst/>
            <a:gdLst>
              <a:gd name="connsiteX0" fmla="*/ 31765 w 608226"/>
              <a:gd name="connsiteY0" fmla="*/ 449854 h 564241"/>
              <a:gd name="connsiteX1" fmla="*/ 247309 w 608226"/>
              <a:gd name="connsiteY1" fmla="*/ 449854 h 564241"/>
              <a:gd name="connsiteX2" fmla="*/ 252786 w 608226"/>
              <a:gd name="connsiteY2" fmla="*/ 464263 h 564241"/>
              <a:gd name="connsiteX3" fmla="*/ 294551 w 608226"/>
              <a:gd name="connsiteY3" fmla="*/ 526133 h 564241"/>
              <a:gd name="connsiteX4" fmla="*/ 299409 w 608226"/>
              <a:gd name="connsiteY4" fmla="*/ 530793 h 564241"/>
              <a:gd name="connsiteX5" fmla="*/ 31765 w 608226"/>
              <a:gd name="connsiteY5" fmla="*/ 530793 h 564241"/>
              <a:gd name="connsiteX6" fmla="*/ 0 w 608226"/>
              <a:gd name="connsiteY6" fmla="*/ 499074 h 564241"/>
              <a:gd name="connsiteX7" fmla="*/ 0 w 608226"/>
              <a:gd name="connsiteY7" fmla="*/ 481573 h 564241"/>
              <a:gd name="connsiteX8" fmla="*/ 31765 w 608226"/>
              <a:gd name="connsiteY8" fmla="*/ 449854 h 564241"/>
              <a:gd name="connsiteX9" fmla="*/ 82493 w 608226"/>
              <a:gd name="connsiteY9" fmla="*/ 336385 h 564241"/>
              <a:gd name="connsiteX10" fmla="*/ 244510 w 608226"/>
              <a:gd name="connsiteY10" fmla="*/ 336385 h 564241"/>
              <a:gd name="connsiteX11" fmla="*/ 237464 w 608226"/>
              <a:gd name="connsiteY11" fmla="*/ 388490 h 564241"/>
              <a:gd name="connsiteX12" fmla="*/ 239558 w 608226"/>
              <a:gd name="connsiteY12" fmla="*/ 417253 h 564241"/>
              <a:gd name="connsiteX13" fmla="*/ 82493 w 608226"/>
              <a:gd name="connsiteY13" fmla="*/ 417253 h 564241"/>
              <a:gd name="connsiteX14" fmla="*/ 50737 w 608226"/>
              <a:gd name="connsiteY14" fmla="*/ 385543 h 564241"/>
              <a:gd name="connsiteX15" fmla="*/ 50737 w 608226"/>
              <a:gd name="connsiteY15" fmla="*/ 368048 h 564241"/>
              <a:gd name="connsiteX16" fmla="*/ 82493 w 608226"/>
              <a:gd name="connsiteY16" fmla="*/ 336385 h 564241"/>
              <a:gd name="connsiteX17" fmla="*/ 490359 w 608226"/>
              <a:gd name="connsiteY17" fmla="*/ 289450 h 564241"/>
              <a:gd name="connsiteX18" fmla="*/ 480406 w 608226"/>
              <a:gd name="connsiteY18" fmla="*/ 296423 h 564241"/>
              <a:gd name="connsiteX19" fmla="*/ 442689 w 608226"/>
              <a:gd name="connsiteY19" fmla="*/ 355436 h 564241"/>
              <a:gd name="connsiteX20" fmla="*/ 432402 w 608226"/>
              <a:gd name="connsiteY20" fmla="*/ 371557 h 564241"/>
              <a:gd name="connsiteX21" fmla="*/ 409924 w 608226"/>
              <a:gd name="connsiteY21" fmla="*/ 336367 h 564241"/>
              <a:gd name="connsiteX22" fmla="*/ 384779 w 608226"/>
              <a:gd name="connsiteY22" fmla="*/ 296994 h 564241"/>
              <a:gd name="connsiteX23" fmla="*/ 384398 w 608226"/>
              <a:gd name="connsiteY23" fmla="*/ 296423 h 564241"/>
              <a:gd name="connsiteX24" fmla="*/ 362492 w 608226"/>
              <a:gd name="connsiteY24" fmla="*/ 291573 h 564241"/>
              <a:gd name="connsiteX25" fmla="*/ 355205 w 608226"/>
              <a:gd name="connsiteY25" fmla="*/ 305791 h 564241"/>
              <a:gd name="connsiteX26" fmla="*/ 357682 w 608226"/>
              <a:gd name="connsiteY26" fmla="*/ 313447 h 564241"/>
              <a:gd name="connsiteX27" fmla="*/ 372254 w 608226"/>
              <a:gd name="connsiteY27" fmla="*/ 336367 h 564241"/>
              <a:gd name="connsiteX28" fmla="*/ 405162 w 608226"/>
              <a:gd name="connsiteY28" fmla="*/ 387725 h 564241"/>
              <a:gd name="connsiteX29" fmla="*/ 389208 w 608226"/>
              <a:gd name="connsiteY29" fmla="*/ 387725 h 564241"/>
              <a:gd name="connsiteX30" fmla="*/ 373350 w 608226"/>
              <a:gd name="connsiteY30" fmla="*/ 403560 h 564241"/>
              <a:gd name="connsiteX31" fmla="*/ 381303 w 608226"/>
              <a:gd name="connsiteY31" fmla="*/ 417255 h 564241"/>
              <a:gd name="connsiteX32" fmla="*/ 389208 w 608226"/>
              <a:gd name="connsiteY32" fmla="*/ 419395 h 564241"/>
              <a:gd name="connsiteX33" fmla="*/ 416591 w 608226"/>
              <a:gd name="connsiteY33" fmla="*/ 419395 h 564241"/>
              <a:gd name="connsiteX34" fmla="*/ 416591 w 608226"/>
              <a:gd name="connsiteY34" fmla="*/ 430522 h 564241"/>
              <a:gd name="connsiteX35" fmla="*/ 389208 w 608226"/>
              <a:gd name="connsiteY35" fmla="*/ 430522 h 564241"/>
              <a:gd name="connsiteX36" fmla="*/ 373350 w 608226"/>
              <a:gd name="connsiteY36" fmla="*/ 446357 h 564241"/>
              <a:gd name="connsiteX37" fmla="*/ 374350 w 608226"/>
              <a:gd name="connsiteY37" fmla="*/ 451921 h 564241"/>
              <a:gd name="connsiteX38" fmla="*/ 388065 w 608226"/>
              <a:gd name="connsiteY38" fmla="*/ 462145 h 564241"/>
              <a:gd name="connsiteX39" fmla="*/ 389208 w 608226"/>
              <a:gd name="connsiteY39" fmla="*/ 462192 h 564241"/>
              <a:gd name="connsiteX40" fmla="*/ 416591 w 608226"/>
              <a:gd name="connsiteY40" fmla="*/ 462192 h 564241"/>
              <a:gd name="connsiteX41" fmla="*/ 416591 w 608226"/>
              <a:gd name="connsiteY41" fmla="*/ 484352 h 564241"/>
              <a:gd name="connsiteX42" fmla="*/ 432450 w 608226"/>
              <a:gd name="connsiteY42" fmla="*/ 500187 h 564241"/>
              <a:gd name="connsiteX43" fmla="*/ 448356 w 608226"/>
              <a:gd name="connsiteY43" fmla="*/ 484352 h 564241"/>
              <a:gd name="connsiteX44" fmla="*/ 448356 w 608226"/>
              <a:gd name="connsiteY44" fmla="*/ 462192 h 564241"/>
              <a:gd name="connsiteX45" fmla="*/ 475692 w 608226"/>
              <a:gd name="connsiteY45" fmla="*/ 462192 h 564241"/>
              <a:gd name="connsiteX46" fmla="*/ 491598 w 608226"/>
              <a:gd name="connsiteY46" fmla="*/ 446357 h 564241"/>
              <a:gd name="connsiteX47" fmla="*/ 475692 w 608226"/>
              <a:gd name="connsiteY47" fmla="*/ 430522 h 564241"/>
              <a:gd name="connsiteX48" fmla="*/ 448356 w 608226"/>
              <a:gd name="connsiteY48" fmla="*/ 430522 h 564241"/>
              <a:gd name="connsiteX49" fmla="*/ 448356 w 608226"/>
              <a:gd name="connsiteY49" fmla="*/ 419347 h 564241"/>
              <a:gd name="connsiteX50" fmla="*/ 475692 w 608226"/>
              <a:gd name="connsiteY50" fmla="*/ 419347 h 564241"/>
              <a:gd name="connsiteX51" fmla="*/ 491598 w 608226"/>
              <a:gd name="connsiteY51" fmla="*/ 403512 h 564241"/>
              <a:gd name="connsiteX52" fmla="*/ 475692 w 608226"/>
              <a:gd name="connsiteY52" fmla="*/ 387629 h 564241"/>
              <a:gd name="connsiteX53" fmla="*/ 459785 w 608226"/>
              <a:gd name="connsiteY53" fmla="*/ 387629 h 564241"/>
              <a:gd name="connsiteX54" fmla="*/ 507123 w 608226"/>
              <a:gd name="connsiteY54" fmla="*/ 313447 h 564241"/>
              <a:gd name="connsiteX55" fmla="*/ 502313 w 608226"/>
              <a:gd name="connsiteY55" fmla="*/ 291573 h 564241"/>
              <a:gd name="connsiteX56" fmla="*/ 490359 w 608226"/>
              <a:gd name="connsiteY56" fmla="*/ 289450 h 564241"/>
              <a:gd name="connsiteX57" fmla="*/ 31765 w 608226"/>
              <a:gd name="connsiteY57" fmla="*/ 224963 h 564241"/>
              <a:gd name="connsiteX58" fmla="*/ 326647 w 608226"/>
              <a:gd name="connsiteY58" fmla="*/ 224963 h 564241"/>
              <a:gd name="connsiteX59" fmla="*/ 294549 w 608226"/>
              <a:gd name="connsiteY59" fmla="*/ 250826 h 564241"/>
              <a:gd name="connsiteX60" fmla="*/ 255879 w 608226"/>
              <a:gd name="connsiteY60" fmla="*/ 305831 h 564241"/>
              <a:gd name="connsiteX61" fmla="*/ 31765 w 608226"/>
              <a:gd name="connsiteY61" fmla="*/ 305831 h 564241"/>
              <a:gd name="connsiteX62" fmla="*/ 0 w 608226"/>
              <a:gd name="connsiteY62" fmla="*/ 274168 h 564241"/>
              <a:gd name="connsiteX63" fmla="*/ 0 w 608226"/>
              <a:gd name="connsiteY63" fmla="*/ 256673 h 564241"/>
              <a:gd name="connsiteX64" fmla="*/ 31765 w 608226"/>
              <a:gd name="connsiteY64" fmla="*/ 224963 h 564241"/>
              <a:gd name="connsiteX65" fmla="*/ 432402 w 608226"/>
              <a:gd name="connsiteY65" fmla="*/ 212825 h 564241"/>
              <a:gd name="connsiteX66" fmla="*/ 608226 w 608226"/>
              <a:gd name="connsiteY66" fmla="*/ 388581 h 564241"/>
              <a:gd name="connsiteX67" fmla="*/ 432355 w 608226"/>
              <a:gd name="connsiteY67" fmla="*/ 564241 h 564241"/>
              <a:gd name="connsiteX68" fmla="*/ 329155 w 608226"/>
              <a:gd name="connsiteY68" fmla="*/ 530811 h 564241"/>
              <a:gd name="connsiteX69" fmla="*/ 267484 w 608226"/>
              <a:gd name="connsiteY69" fmla="*/ 449924 h 564241"/>
              <a:gd name="connsiteX70" fmla="*/ 258816 w 608226"/>
              <a:gd name="connsiteY70" fmla="*/ 417303 h 564241"/>
              <a:gd name="connsiteX71" fmla="*/ 256435 w 608226"/>
              <a:gd name="connsiteY71" fmla="*/ 388533 h 564241"/>
              <a:gd name="connsiteX72" fmla="*/ 264340 w 608226"/>
              <a:gd name="connsiteY72" fmla="*/ 336415 h 564241"/>
              <a:gd name="connsiteX73" fmla="*/ 277151 w 608226"/>
              <a:gd name="connsiteY73" fmla="*/ 305838 h 564241"/>
              <a:gd name="connsiteX74" fmla="*/ 367301 w 608226"/>
              <a:gd name="connsiteY74" fmla="*/ 225284 h 564241"/>
              <a:gd name="connsiteX75" fmla="*/ 432402 w 608226"/>
              <a:gd name="connsiteY75" fmla="*/ 212825 h 564241"/>
              <a:gd name="connsiteX76" fmla="*/ 31760 w 608226"/>
              <a:gd name="connsiteY76" fmla="*/ 113540 h 564241"/>
              <a:gd name="connsiteX77" fmla="*/ 362842 w 608226"/>
              <a:gd name="connsiteY77" fmla="*/ 113540 h 564241"/>
              <a:gd name="connsiteX78" fmla="*/ 394602 w 608226"/>
              <a:gd name="connsiteY78" fmla="*/ 145250 h 564241"/>
              <a:gd name="connsiteX79" fmla="*/ 394602 w 608226"/>
              <a:gd name="connsiteY79" fmla="*/ 162745 h 564241"/>
              <a:gd name="connsiteX80" fmla="*/ 362794 w 608226"/>
              <a:gd name="connsiteY80" fmla="*/ 194408 h 564241"/>
              <a:gd name="connsiteX81" fmla="*/ 31760 w 608226"/>
              <a:gd name="connsiteY81" fmla="*/ 194408 h 564241"/>
              <a:gd name="connsiteX82" fmla="*/ 0 w 608226"/>
              <a:gd name="connsiteY82" fmla="*/ 162745 h 564241"/>
              <a:gd name="connsiteX83" fmla="*/ 0 w 608226"/>
              <a:gd name="connsiteY83" fmla="*/ 145250 h 564241"/>
              <a:gd name="connsiteX84" fmla="*/ 31760 w 608226"/>
              <a:gd name="connsiteY84" fmla="*/ 113540 h 564241"/>
              <a:gd name="connsiteX85" fmla="*/ 82496 w 608226"/>
              <a:gd name="connsiteY85" fmla="*/ 0 h 564241"/>
              <a:gd name="connsiteX86" fmla="*/ 413509 w 608226"/>
              <a:gd name="connsiteY86" fmla="*/ 0 h 564241"/>
              <a:gd name="connsiteX87" fmla="*/ 445268 w 608226"/>
              <a:gd name="connsiteY87" fmla="*/ 31719 h 564241"/>
              <a:gd name="connsiteX88" fmla="*/ 445268 w 608226"/>
              <a:gd name="connsiteY88" fmla="*/ 49220 h 564241"/>
              <a:gd name="connsiteX89" fmla="*/ 413509 w 608226"/>
              <a:gd name="connsiteY89" fmla="*/ 80939 h 564241"/>
              <a:gd name="connsiteX90" fmla="*/ 82496 w 608226"/>
              <a:gd name="connsiteY90" fmla="*/ 80939 h 564241"/>
              <a:gd name="connsiteX91" fmla="*/ 50737 w 608226"/>
              <a:gd name="connsiteY91" fmla="*/ 49220 h 564241"/>
              <a:gd name="connsiteX92" fmla="*/ 50737 w 608226"/>
              <a:gd name="connsiteY92" fmla="*/ 31719 h 564241"/>
              <a:gd name="connsiteX93" fmla="*/ 82496 w 608226"/>
              <a:gd name="connsiteY93" fmla="*/ 0 h 5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08226" h="564241">
                <a:moveTo>
                  <a:pt x="31765" y="449854"/>
                </a:moveTo>
                <a:lnTo>
                  <a:pt x="247309" y="449854"/>
                </a:lnTo>
                <a:cubicBezTo>
                  <a:pt x="248976" y="454705"/>
                  <a:pt x="250738" y="459508"/>
                  <a:pt x="252786" y="464263"/>
                </a:cubicBezTo>
                <a:cubicBezTo>
                  <a:pt x="262644" y="487470"/>
                  <a:pt x="276645" y="508252"/>
                  <a:pt x="294551" y="526133"/>
                </a:cubicBezTo>
                <a:cubicBezTo>
                  <a:pt x="296171" y="527749"/>
                  <a:pt x="297790" y="529271"/>
                  <a:pt x="299409" y="530793"/>
                </a:cubicBezTo>
                <a:lnTo>
                  <a:pt x="31765" y="530793"/>
                </a:lnTo>
                <a:cubicBezTo>
                  <a:pt x="14239" y="530793"/>
                  <a:pt x="0" y="516574"/>
                  <a:pt x="0" y="499074"/>
                </a:cubicBezTo>
                <a:lnTo>
                  <a:pt x="0" y="481573"/>
                </a:lnTo>
                <a:cubicBezTo>
                  <a:pt x="0" y="464073"/>
                  <a:pt x="14239" y="449854"/>
                  <a:pt x="31765" y="449854"/>
                </a:cubicBezTo>
                <a:close/>
                <a:moveTo>
                  <a:pt x="82493" y="336385"/>
                </a:moveTo>
                <a:lnTo>
                  <a:pt x="244510" y="336385"/>
                </a:lnTo>
                <a:cubicBezTo>
                  <a:pt x="239797" y="353215"/>
                  <a:pt x="237464" y="370662"/>
                  <a:pt x="237464" y="388490"/>
                </a:cubicBezTo>
                <a:cubicBezTo>
                  <a:pt x="237464" y="398189"/>
                  <a:pt x="238130" y="407792"/>
                  <a:pt x="239558" y="417253"/>
                </a:cubicBezTo>
                <a:lnTo>
                  <a:pt x="82493" y="417253"/>
                </a:lnTo>
                <a:cubicBezTo>
                  <a:pt x="64972" y="417253"/>
                  <a:pt x="50737" y="403038"/>
                  <a:pt x="50737" y="385543"/>
                </a:cubicBezTo>
                <a:lnTo>
                  <a:pt x="50737" y="368048"/>
                </a:lnTo>
                <a:cubicBezTo>
                  <a:pt x="50737" y="350552"/>
                  <a:pt x="64972" y="336385"/>
                  <a:pt x="82493" y="336385"/>
                </a:cubicBezTo>
                <a:close/>
                <a:moveTo>
                  <a:pt x="490359" y="289450"/>
                </a:moveTo>
                <a:cubicBezTo>
                  <a:pt x="486395" y="290336"/>
                  <a:pt x="482764" y="292738"/>
                  <a:pt x="480406" y="296423"/>
                </a:cubicBezTo>
                <a:lnTo>
                  <a:pt x="442689" y="355436"/>
                </a:lnTo>
                <a:lnTo>
                  <a:pt x="432402" y="371557"/>
                </a:lnTo>
                <a:lnTo>
                  <a:pt x="409924" y="336367"/>
                </a:lnTo>
                <a:lnTo>
                  <a:pt x="384779" y="296994"/>
                </a:lnTo>
                <a:lnTo>
                  <a:pt x="384398" y="296423"/>
                </a:lnTo>
                <a:cubicBezTo>
                  <a:pt x="379683" y="289052"/>
                  <a:pt x="369873" y="286912"/>
                  <a:pt x="362492" y="291573"/>
                </a:cubicBezTo>
                <a:cubicBezTo>
                  <a:pt x="357491" y="294759"/>
                  <a:pt x="354872" y="300275"/>
                  <a:pt x="355205" y="305791"/>
                </a:cubicBezTo>
                <a:cubicBezTo>
                  <a:pt x="355300" y="308454"/>
                  <a:pt x="356158" y="311069"/>
                  <a:pt x="357682" y="313447"/>
                </a:cubicBezTo>
                <a:lnTo>
                  <a:pt x="372254" y="336367"/>
                </a:lnTo>
                <a:lnTo>
                  <a:pt x="405162" y="387725"/>
                </a:lnTo>
                <a:lnTo>
                  <a:pt x="389208" y="387725"/>
                </a:lnTo>
                <a:cubicBezTo>
                  <a:pt x="380445" y="387725"/>
                  <a:pt x="373350" y="394810"/>
                  <a:pt x="373350" y="403560"/>
                </a:cubicBezTo>
                <a:cubicBezTo>
                  <a:pt x="373350" y="409409"/>
                  <a:pt x="376588" y="414544"/>
                  <a:pt x="381303" y="417255"/>
                </a:cubicBezTo>
                <a:cubicBezTo>
                  <a:pt x="383589" y="418634"/>
                  <a:pt x="386303" y="419395"/>
                  <a:pt x="389208" y="419395"/>
                </a:cubicBezTo>
                <a:lnTo>
                  <a:pt x="416591" y="419395"/>
                </a:lnTo>
                <a:lnTo>
                  <a:pt x="416591" y="430522"/>
                </a:lnTo>
                <a:lnTo>
                  <a:pt x="389208" y="430522"/>
                </a:lnTo>
                <a:cubicBezTo>
                  <a:pt x="380445" y="430522"/>
                  <a:pt x="373350" y="437608"/>
                  <a:pt x="373350" y="446357"/>
                </a:cubicBezTo>
                <a:cubicBezTo>
                  <a:pt x="373350" y="448307"/>
                  <a:pt x="373731" y="450209"/>
                  <a:pt x="374350" y="451921"/>
                </a:cubicBezTo>
                <a:cubicBezTo>
                  <a:pt x="376540" y="457580"/>
                  <a:pt x="381779" y="461717"/>
                  <a:pt x="388065" y="462145"/>
                </a:cubicBezTo>
                <a:cubicBezTo>
                  <a:pt x="388446" y="462192"/>
                  <a:pt x="388827" y="462192"/>
                  <a:pt x="389208" y="462192"/>
                </a:cubicBezTo>
                <a:lnTo>
                  <a:pt x="416591" y="462192"/>
                </a:lnTo>
                <a:lnTo>
                  <a:pt x="416591" y="484352"/>
                </a:lnTo>
                <a:cubicBezTo>
                  <a:pt x="416591" y="493102"/>
                  <a:pt x="423687" y="500187"/>
                  <a:pt x="432450" y="500187"/>
                </a:cubicBezTo>
                <a:cubicBezTo>
                  <a:pt x="441212" y="500187"/>
                  <a:pt x="448356" y="493102"/>
                  <a:pt x="448356" y="484352"/>
                </a:cubicBezTo>
                <a:lnTo>
                  <a:pt x="448356" y="462192"/>
                </a:lnTo>
                <a:lnTo>
                  <a:pt x="475692" y="462192"/>
                </a:lnTo>
                <a:cubicBezTo>
                  <a:pt x="484454" y="462192"/>
                  <a:pt x="491598" y="455107"/>
                  <a:pt x="491598" y="446357"/>
                </a:cubicBezTo>
                <a:cubicBezTo>
                  <a:pt x="491598" y="437608"/>
                  <a:pt x="484454" y="430522"/>
                  <a:pt x="475692" y="430522"/>
                </a:cubicBezTo>
                <a:lnTo>
                  <a:pt x="448356" y="430522"/>
                </a:lnTo>
                <a:lnTo>
                  <a:pt x="448356" y="419347"/>
                </a:lnTo>
                <a:lnTo>
                  <a:pt x="475692" y="419347"/>
                </a:lnTo>
                <a:cubicBezTo>
                  <a:pt x="484454" y="419347"/>
                  <a:pt x="491598" y="412262"/>
                  <a:pt x="491598" y="403512"/>
                </a:cubicBezTo>
                <a:cubicBezTo>
                  <a:pt x="491598" y="394762"/>
                  <a:pt x="484454" y="387629"/>
                  <a:pt x="475692" y="387629"/>
                </a:cubicBezTo>
                <a:lnTo>
                  <a:pt x="459785" y="387629"/>
                </a:lnTo>
                <a:lnTo>
                  <a:pt x="507123" y="313447"/>
                </a:lnTo>
                <a:cubicBezTo>
                  <a:pt x="511837" y="306124"/>
                  <a:pt x="509694" y="296280"/>
                  <a:pt x="502313" y="291573"/>
                </a:cubicBezTo>
                <a:cubicBezTo>
                  <a:pt x="498622" y="289195"/>
                  <a:pt x="494324" y="288565"/>
                  <a:pt x="490359" y="289450"/>
                </a:cubicBezTo>
                <a:close/>
                <a:moveTo>
                  <a:pt x="31765" y="224963"/>
                </a:moveTo>
                <a:lnTo>
                  <a:pt x="326647" y="224963"/>
                </a:lnTo>
                <a:cubicBezTo>
                  <a:pt x="315122" y="232379"/>
                  <a:pt x="304407" y="240984"/>
                  <a:pt x="294549" y="250826"/>
                </a:cubicBezTo>
                <a:cubicBezTo>
                  <a:pt x="278500" y="266942"/>
                  <a:pt x="265499" y="285388"/>
                  <a:pt x="255879" y="305831"/>
                </a:cubicBezTo>
                <a:lnTo>
                  <a:pt x="31765" y="305831"/>
                </a:lnTo>
                <a:cubicBezTo>
                  <a:pt x="14239" y="305831"/>
                  <a:pt x="0" y="291664"/>
                  <a:pt x="0" y="274168"/>
                </a:cubicBezTo>
                <a:lnTo>
                  <a:pt x="0" y="256673"/>
                </a:lnTo>
                <a:cubicBezTo>
                  <a:pt x="0" y="239178"/>
                  <a:pt x="14239" y="224963"/>
                  <a:pt x="31765" y="224963"/>
                </a:cubicBezTo>
                <a:close/>
                <a:moveTo>
                  <a:pt x="432402" y="212825"/>
                </a:moveTo>
                <a:cubicBezTo>
                  <a:pt x="529553" y="212825"/>
                  <a:pt x="608274" y="291478"/>
                  <a:pt x="608226" y="388581"/>
                </a:cubicBezTo>
                <a:cubicBezTo>
                  <a:pt x="608226" y="485589"/>
                  <a:pt x="529506" y="564241"/>
                  <a:pt x="432355" y="564241"/>
                </a:cubicBezTo>
                <a:cubicBezTo>
                  <a:pt x="393780" y="564241"/>
                  <a:pt x="358110" y="551782"/>
                  <a:pt x="329155" y="530811"/>
                </a:cubicBezTo>
                <a:cubicBezTo>
                  <a:pt x="301391" y="510649"/>
                  <a:pt x="279675" y="482545"/>
                  <a:pt x="267484" y="449924"/>
                </a:cubicBezTo>
                <a:cubicBezTo>
                  <a:pt x="263579" y="439510"/>
                  <a:pt x="260626" y="428620"/>
                  <a:pt x="258816" y="417303"/>
                </a:cubicBezTo>
                <a:cubicBezTo>
                  <a:pt x="257292" y="407935"/>
                  <a:pt x="256435" y="398376"/>
                  <a:pt x="256435" y="388533"/>
                </a:cubicBezTo>
                <a:cubicBezTo>
                  <a:pt x="256435" y="370415"/>
                  <a:pt x="259197" y="352916"/>
                  <a:pt x="264340" y="336415"/>
                </a:cubicBezTo>
                <a:cubicBezTo>
                  <a:pt x="267674" y="325763"/>
                  <a:pt x="271960" y="315539"/>
                  <a:pt x="277151" y="305838"/>
                </a:cubicBezTo>
                <a:cubicBezTo>
                  <a:pt x="296629" y="269413"/>
                  <a:pt x="328584" y="240691"/>
                  <a:pt x="367301" y="225284"/>
                </a:cubicBezTo>
                <a:cubicBezTo>
                  <a:pt x="387446" y="217295"/>
                  <a:pt x="409400" y="212825"/>
                  <a:pt x="432402" y="212825"/>
                </a:cubicBezTo>
                <a:close/>
                <a:moveTo>
                  <a:pt x="31760" y="113540"/>
                </a:moveTo>
                <a:lnTo>
                  <a:pt x="362842" y="113540"/>
                </a:lnTo>
                <a:cubicBezTo>
                  <a:pt x="380365" y="113540"/>
                  <a:pt x="394602" y="127755"/>
                  <a:pt x="394602" y="145250"/>
                </a:cubicBezTo>
                <a:lnTo>
                  <a:pt x="394602" y="162745"/>
                </a:lnTo>
                <a:cubicBezTo>
                  <a:pt x="394602" y="180241"/>
                  <a:pt x="380365" y="194408"/>
                  <a:pt x="362794" y="194408"/>
                </a:cubicBezTo>
                <a:lnTo>
                  <a:pt x="31760" y="194408"/>
                </a:lnTo>
                <a:cubicBezTo>
                  <a:pt x="14237" y="194408"/>
                  <a:pt x="0" y="180241"/>
                  <a:pt x="0" y="162745"/>
                </a:cubicBezTo>
                <a:lnTo>
                  <a:pt x="0" y="145250"/>
                </a:lnTo>
                <a:cubicBezTo>
                  <a:pt x="0" y="127755"/>
                  <a:pt x="14237" y="113540"/>
                  <a:pt x="31760" y="113540"/>
                </a:cubicBezTo>
                <a:close/>
                <a:moveTo>
                  <a:pt x="82496" y="0"/>
                </a:moveTo>
                <a:lnTo>
                  <a:pt x="413509" y="0"/>
                </a:lnTo>
                <a:cubicBezTo>
                  <a:pt x="431031" y="0"/>
                  <a:pt x="445268" y="14219"/>
                  <a:pt x="445268" y="31719"/>
                </a:cubicBezTo>
                <a:lnTo>
                  <a:pt x="445268" y="49220"/>
                </a:lnTo>
                <a:cubicBezTo>
                  <a:pt x="445268" y="66720"/>
                  <a:pt x="431031" y="80939"/>
                  <a:pt x="413509" y="80939"/>
                </a:cubicBezTo>
                <a:lnTo>
                  <a:pt x="82496" y="80939"/>
                </a:lnTo>
                <a:cubicBezTo>
                  <a:pt x="64974" y="80939"/>
                  <a:pt x="50737" y="66720"/>
                  <a:pt x="50737" y="49220"/>
                </a:cubicBezTo>
                <a:lnTo>
                  <a:pt x="50737" y="31719"/>
                </a:lnTo>
                <a:cubicBezTo>
                  <a:pt x="50737" y="14219"/>
                  <a:pt x="64974" y="0"/>
                  <a:pt x="824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1019176" y="4959467"/>
            <a:ext cx="1015365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defTabSz="914400">
              <a:lnSpc>
                <a:spcPct val="130000"/>
              </a:lnSpc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请替换文字内容，添加相关标题，修改文字请替换文字内容，添加相关标题，修改文字内容个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人及</a:t>
            </a:r>
            <a:r>
              <a:rPr lang="zh-CN" altLang="en-US" sz="1400" kern="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企</a:t>
            </a:r>
            <a:r>
              <a:rPr lang="zh-CN" altLang="en-US" sz="1400" kern="0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业请替换文字内容，添加相关标题，修改文字请替换文字内容，添加相关标题，修改文字内容个</a:t>
            </a:r>
            <a:r>
              <a:rPr lang="zh-CN" altLang="en-US" sz="1400" kern="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人及企</a:t>
            </a:r>
            <a:r>
              <a:rPr lang="zh-CN" altLang="en-US" sz="1400" kern="0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业请替换文字内容，添加相关标题，修改文字请替换文字内容，添加相关标题，修改文字内容个</a:t>
            </a:r>
            <a:r>
              <a:rPr lang="zh-CN" altLang="en-US" sz="1400" kern="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人及企业</a:t>
            </a:r>
          </a:p>
        </p:txBody>
      </p:sp>
      <p:sp>
        <p:nvSpPr>
          <p:cNvPr id="15" name="文本框 7"/>
          <p:cNvSpPr txBox="1"/>
          <p:nvPr/>
        </p:nvSpPr>
        <p:spPr>
          <a:xfrm>
            <a:off x="992082" y="2411015"/>
            <a:ext cx="181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您的文字输入</a:t>
            </a:r>
          </a:p>
        </p:txBody>
      </p:sp>
      <p:sp>
        <p:nvSpPr>
          <p:cNvPr id="16" name="文本框 7"/>
          <p:cNvSpPr txBox="1"/>
          <p:nvPr/>
        </p:nvSpPr>
        <p:spPr>
          <a:xfrm>
            <a:off x="3090696" y="2411015"/>
            <a:ext cx="181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您的文字输入</a:t>
            </a:r>
          </a:p>
        </p:txBody>
      </p:sp>
      <p:sp>
        <p:nvSpPr>
          <p:cNvPr id="17" name="文本框 7"/>
          <p:cNvSpPr txBox="1"/>
          <p:nvPr/>
        </p:nvSpPr>
        <p:spPr>
          <a:xfrm>
            <a:off x="5200318" y="2411015"/>
            <a:ext cx="181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您的文字输入</a:t>
            </a:r>
          </a:p>
        </p:txBody>
      </p:sp>
      <p:sp>
        <p:nvSpPr>
          <p:cNvPr id="18" name="文本框 7"/>
          <p:cNvSpPr txBox="1"/>
          <p:nvPr/>
        </p:nvSpPr>
        <p:spPr>
          <a:xfrm>
            <a:off x="7287924" y="2411015"/>
            <a:ext cx="181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您的文字输入</a:t>
            </a:r>
          </a:p>
        </p:txBody>
      </p:sp>
      <p:sp>
        <p:nvSpPr>
          <p:cNvPr id="19" name="文本框 7"/>
          <p:cNvSpPr txBox="1"/>
          <p:nvPr/>
        </p:nvSpPr>
        <p:spPr>
          <a:xfrm>
            <a:off x="9386539" y="2411015"/>
            <a:ext cx="181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您的文字输入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30" name="文本框 29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31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25" grpId="0" animBg="1"/>
      <p:bldP spid="21" grpId="0" animBg="1"/>
      <p:bldP spid="22" grpId="0" animBg="1"/>
      <p:bldP spid="23" grpId="0" animBg="1"/>
      <p:bldP spid="24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602964" y="1989138"/>
            <a:ext cx="4150136" cy="4004414"/>
            <a:chOff x="3952464" y="-1929554"/>
            <a:chExt cx="3501590" cy="3378640"/>
          </a:xfrm>
          <a:solidFill>
            <a:schemeClr val="bg1">
              <a:lumMod val="75000"/>
            </a:schemeClr>
          </a:solidFill>
        </p:grpSpPr>
        <p:sp>
          <p:nvSpPr>
            <p:cNvPr id="13" name="IconShape"/>
            <p:cNvSpPr/>
            <p:nvPr/>
          </p:nvSpPr>
          <p:spPr bwMode="auto">
            <a:xfrm rot="-5400000">
              <a:off x="4237499" y="-734982"/>
              <a:ext cx="419426" cy="98949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" name="IconShape"/>
            <p:cNvSpPr/>
            <p:nvPr/>
          </p:nvSpPr>
          <p:spPr bwMode="auto">
            <a:xfrm rot="-3240000">
              <a:off x="4477383" y="-1473268"/>
              <a:ext cx="419426" cy="98949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" name="IconShape"/>
            <p:cNvSpPr/>
            <p:nvPr/>
          </p:nvSpPr>
          <p:spPr bwMode="auto">
            <a:xfrm rot="-1080000">
              <a:off x="5105406" y="-1929554"/>
              <a:ext cx="419426" cy="98949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" name="IconShape"/>
            <p:cNvSpPr/>
            <p:nvPr/>
          </p:nvSpPr>
          <p:spPr bwMode="auto">
            <a:xfrm rot="1080000">
              <a:off x="5881686" y="-1929554"/>
              <a:ext cx="419426" cy="98949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" name="IconShape"/>
            <p:cNvSpPr/>
            <p:nvPr/>
          </p:nvSpPr>
          <p:spPr bwMode="auto">
            <a:xfrm rot="3240000">
              <a:off x="6509710" y="-1473268"/>
              <a:ext cx="419426" cy="98949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" name="IconShape"/>
            <p:cNvSpPr/>
            <p:nvPr/>
          </p:nvSpPr>
          <p:spPr bwMode="auto">
            <a:xfrm rot="5400000">
              <a:off x="6749593" y="-734982"/>
              <a:ext cx="419426" cy="98949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" name="IconShape"/>
            <p:cNvSpPr/>
            <p:nvPr/>
          </p:nvSpPr>
          <p:spPr bwMode="auto">
            <a:xfrm rot="7560000">
              <a:off x="6509710" y="3304"/>
              <a:ext cx="419426" cy="98949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" name="IconShape"/>
            <p:cNvSpPr/>
            <p:nvPr/>
          </p:nvSpPr>
          <p:spPr bwMode="auto">
            <a:xfrm rot="9720000">
              <a:off x="5881686" y="459590"/>
              <a:ext cx="419426" cy="98949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1" name="IconShape"/>
            <p:cNvSpPr/>
            <p:nvPr/>
          </p:nvSpPr>
          <p:spPr bwMode="auto">
            <a:xfrm rot="11880000">
              <a:off x="5105406" y="459590"/>
              <a:ext cx="419426" cy="98949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" name="IconShape"/>
            <p:cNvSpPr/>
            <p:nvPr/>
          </p:nvSpPr>
          <p:spPr bwMode="auto">
            <a:xfrm rot="14040000">
              <a:off x="4477383" y="3304"/>
              <a:ext cx="419426" cy="98949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70658" y="2339465"/>
            <a:ext cx="4124633" cy="3324470"/>
            <a:chOff x="6581758" y="2186838"/>
            <a:chExt cx="4124633" cy="3324470"/>
          </a:xfrm>
        </p:grpSpPr>
        <p:grpSp>
          <p:nvGrpSpPr>
            <p:cNvPr id="24" name="组合 23"/>
            <p:cNvGrpSpPr/>
            <p:nvPr/>
          </p:nvGrpSpPr>
          <p:grpSpPr>
            <a:xfrm>
              <a:off x="6581758" y="2186838"/>
              <a:ext cx="4124633" cy="1463999"/>
              <a:chOff x="6818242" y="1725490"/>
              <a:chExt cx="4124633" cy="1463999"/>
            </a:xfrm>
          </p:grpSpPr>
          <p:sp>
            <p:nvSpPr>
              <p:cNvPr id="25" name="文本框 6"/>
              <p:cNvSpPr txBox="1"/>
              <p:nvPr/>
            </p:nvSpPr>
            <p:spPr>
              <a:xfrm>
                <a:off x="6818242" y="2046869"/>
                <a:ext cx="4124633" cy="114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 defTabSz="914400">
                  <a:lnSpc>
                    <a:spcPct val="130000"/>
                  </a:lnSpc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请替换文字内容，添加相关标题，修改文字请替换文字内容，添加相关标题，修改文字内容个</a:t>
                </a: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人及</a:t>
                </a:r>
                <a:r>
                  <a:rPr lang="zh-CN" altLang="en-US" sz="1050" kern="0" dirty="0"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</a:rPr>
                  <a:t>企</a:t>
                </a:r>
                <a:r>
                  <a:rPr lang="zh-CN" altLang="en-US" sz="1050" kern="0" dirty="0" smtClean="0"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</a:rPr>
                  <a:t>业请替换文字内容，添加相关标题，修改文字请替换文字内容，添加相关标题，修改文字内容个</a:t>
                </a:r>
                <a:r>
                  <a:rPr lang="zh-CN" altLang="en-US" sz="1050" kern="0" dirty="0"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</a:rPr>
                  <a:t>人及企</a:t>
                </a:r>
                <a:r>
                  <a:rPr lang="zh-CN" altLang="en-US" sz="1050" kern="0" dirty="0" smtClean="0"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</a:rPr>
                  <a:t>业请替换文字内容，添加相关标题，修改文字请替换文字内容，添加相关标题，修改文字内容个</a:t>
                </a:r>
                <a:r>
                  <a:rPr lang="zh-CN" altLang="en-US" sz="1050" kern="0" dirty="0"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</a:rPr>
                  <a:t>人及企业</a:t>
                </a:r>
              </a:p>
            </p:txBody>
          </p:sp>
          <p:sp>
            <p:nvSpPr>
              <p:cNvPr id="26" name="文本框 7"/>
              <p:cNvSpPr txBox="1"/>
              <p:nvPr/>
            </p:nvSpPr>
            <p:spPr>
              <a:xfrm>
                <a:off x="6818243" y="1725490"/>
                <a:ext cx="1813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prstClr val="black"/>
                        </a:gs>
                        <a:gs pos="100000">
                          <a:srgbClr val="595959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您的文字输入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6581758" y="4047309"/>
              <a:ext cx="4124633" cy="1463999"/>
              <a:chOff x="6818242" y="1725490"/>
              <a:chExt cx="4124633" cy="1463999"/>
            </a:xfrm>
          </p:grpSpPr>
          <p:sp>
            <p:nvSpPr>
              <p:cNvPr id="31" name="文本框 6"/>
              <p:cNvSpPr txBox="1"/>
              <p:nvPr/>
            </p:nvSpPr>
            <p:spPr>
              <a:xfrm>
                <a:off x="6818242" y="2046869"/>
                <a:ext cx="4124633" cy="114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 defTabSz="914400">
                  <a:lnSpc>
                    <a:spcPct val="130000"/>
                  </a:lnSpc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请替换文字内容，添加相关标题，修改文字请替换文字内容，添加相关标题，修改文字内容个</a:t>
                </a: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人及</a:t>
                </a:r>
                <a:r>
                  <a:rPr lang="zh-CN" altLang="en-US" sz="1050" kern="0" dirty="0"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</a:rPr>
                  <a:t>企</a:t>
                </a:r>
                <a:r>
                  <a:rPr lang="zh-CN" altLang="en-US" sz="1050" kern="0" dirty="0" smtClean="0"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</a:rPr>
                  <a:t>业请替换文字内容，添加相关标题，修改文字请替换文字内容，添加相关标题，修改文字内容个</a:t>
                </a:r>
                <a:r>
                  <a:rPr lang="zh-CN" altLang="en-US" sz="1050" kern="0" dirty="0"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</a:rPr>
                  <a:t>人及企</a:t>
                </a:r>
                <a:r>
                  <a:rPr lang="zh-CN" altLang="en-US" sz="1050" kern="0" dirty="0" smtClean="0"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</a:rPr>
                  <a:t>业请替换文字内容，添加相关标题，修改文字请替换文字内容，添加相关标题，修改文字内容个</a:t>
                </a:r>
                <a:r>
                  <a:rPr lang="zh-CN" altLang="en-US" sz="1050" kern="0" dirty="0"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  <a:tileRect/>
                    </a:gradFill>
                  </a:rPr>
                  <a:t>人及企业</a:t>
                </a:r>
              </a:p>
            </p:txBody>
          </p:sp>
          <p:sp>
            <p:nvSpPr>
              <p:cNvPr id="32" name="文本框 7"/>
              <p:cNvSpPr txBox="1"/>
              <p:nvPr/>
            </p:nvSpPr>
            <p:spPr>
              <a:xfrm>
                <a:off x="6818243" y="1725490"/>
                <a:ext cx="1813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prstClr val="black"/>
                        </a:gs>
                        <a:gs pos="100000">
                          <a:srgbClr val="595959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</a:rPr>
                  <a:t>您的文字输入</a:t>
                </a:r>
              </a:p>
            </p:txBody>
          </p:sp>
        </p:grpSp>
      </p:grpSp>
      <p:cxnSp>
        <p:nvCxnSpPr>
          <p:cNvPr id="34" name="直接连接符 33"/>
          <p:cNvCxnSpPr/>
          <p:nvPr/>
        </p:nvCxnSpPr>
        <p:spPr>
          <a:xfrm>
            <a:off x="6708758" y="3991345"/>
            <a:ext cx="40354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7"/>
          <p:cNvSpPr txBox="1"/>
          <p:nvPr/>
        </p:nvSpPr>
        <p:spPr>
          <a:xfrm>
            <a:off x="2948069" y="3637402"/>
            <a:ext cx="145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60%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39" name="文本框 38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40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005745" y="4830478"/>
            <a:ext cx="2411081" cy="1043884"/>
            <a:chOff x="6818242" y="1725490"/>
            <a:chExt cx="2411081" cy="1043884"/>
          </a:xfrm>
        </p:grpSpPr>
        <p:sp>
          <p:nvSpPr>
            <p:cNvPr id="53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54" name="文本框 7"/>
            <p:cNvSpPr txBox="1"/>
            <p:nvPr/>
          </p:nvSpPr>
          <p:spPr>
            <a:xfrm>
              <a:off x="711709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890459" y="4830478"/>
            <a:ext cx="2411081" cy="1043884"/>
            <a:chOff x="6818242" y="1725490"/>
            <a:chExt cx="2411081" cy="1043884"/>
          </a:xfrm>
        </p:grpSpPr>
        <p:sp>
          <p:nvSpPr>
            <p:cNvPr id="56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57" name="文本框 7"/>
            <p:cNvSpPr txBox="1"/>
            <p:nvPr/>
          </p:nvSpPr>
          <p:spPr>
            <a:xfrm>
              <a:off x="711709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775171" y="4830478"/>
            <a:ext cx="2411081" cy="1043884"/>
            <a:chOff x="6818242" y="1725490"/>
            <a:chExt cx="2411081" cy="1043884"/>
          </a:xfrm>
        </p:grpSpPr>
        <p:sp>
          <p:nvSpPr>
            <p:cNvPr id="59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60" name="文本框 7"/>
            <p:cNvSpPr txBox="1"/>
            <p:nvPr/>
          </p:nvSpPr>
          <p:spPr>
            <a:xfrm>
              <a:off x="711709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954112" y="2017368"/>
            <a:ext cx="2053202" cy="2053200"/>
            <a:chOff x="7954112" y="2017368"/>
            <a:chExt cx="2053202" cy="2053200"/>
          </a:xfrm>
        </p:grpSpPr>
        <p:sp>
          <p:nvSpPr>
            <p:cNvPr id="23" name="ValueBack3"/>
            <p:cNvSpPr/>
            <p:nvPr/>
          </p:nvSpPr>
          <p:spPr>
            <a:xfrm rot="8100000">
              <a:off x="7954112" y="2017368"/>
              <a:ext cx="2053202" cy="2053200"/>
            </a:xfrm>
            <a:prstGeom prst="teardrop">
              <a:avLst>
                <a:gd name="adj" fmla="val 101095"/>
              </a:avLst>
            </a:prstGeom>
            <a:gradFill flip="none"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ValueText3"/>
            <p:cNvSpPr txBox="1"/>
            <p:nvPr/>
          </p:nvSpPr>
          <p:spPr>
            <a:xfrm>
              <a:off x="8630813" y="2811394"/>
              <a:ext cx="699800" cy="524850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55000" lnSpcReduction="20000"/>
            </a:bodyPr>
            <a:lstStyle/>
            <a:p>
              <a:r>
                <a:rPr lang="en-US" sz="6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22%</a:t>
              </a: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8169383" y="2232171"/>
              <a:ext cx="1622658" cy="1622656"/>
            </a:xfrm>
            <a:custGeom>
              <a:avLst/>
              <a:gdLst>
                <a:gd name="connsiteX0" fmla="*/ 1605023 w 1622658"/>
                <a:gd name="connsiteY0" fmla="*/ 647803 h 1622656"/>
                <a:gd name="connsiteX1" fmla="*/ 1606171 w 1622658"/>
                <a:gd name="connsiteY1" fmla="*/ 647803 h 1622656"/>
                <a:gd name="connsiteX2" fmla="*/ 1606175 w 1622658"/>
                <a:gd name="connsiteY2" fmla="*/ 647817 h 1622656"/>
                <a:gd name="connsiteX3" fmla="*/ 1607509 w 1622658"/>
                <a:gd name="connsiteY3" fmla="*/ 656559 h 1622656"/>
                <a:gd name="connsiteX4" fmla="*/ 811329 w 1622658"/>
                <a:gd name="connsiteY4" fmla="*/ 0 h 1622656"/>
                <a:gd name="connsiteX5" fmla="*/ 811329 w 1622658"/>
                <a:gd name="connsiteY5" fmla="*/ 241256 h 1622656"/>
                <a:gd name="connsiteX6" fmla="*/ 241256 w 1622658"/>
                <a:gd name="connsiteY6" fmla="*/ 811328 h 1622656"/>
                <a:gd name="connsiteX7" fmla="*/ 811329 w 1622658"/>
                <a:gd name="connsiteY7" fmla="*/ 1381400 h 1622656"/>
                <a:gd name="connsiteX8" fmla="*/ 1381402 w 1622658"/>
                <a:gd name="connsiteY8" fmla="*/ 811328 h 1622656"/>
                <a:gd name="connsiteX9" fmla="*/ 1370646 w 1622658"/>
                <a:gd name="connsiteY9" fmla="*/ 704633 h 1622656"/>
                <a:gd name="connsiteX10" fmla="*/ 1607937 w 1622658"/>
                <a:gd name="connsiteY10" fmla="*/ 659367 h 1622656"/>
                <a:gd name="connsiteX11" fmla="*/ 1618469 w 1622658"/>
                <a:gd name="connsiteY11" fmla="*/ 728375 h 1622656"/>
                <a:gd name="connsiteX12" fmla="*/ 1622658 w 1622658"/>
                <a:gd name="connsiteY12" fmla="*/ 811328 h 1622656"/>
                <a:gd name="connsiteX13" fmla="*/ 811329 w 1622658"/>
                <a:gd name="connsiteY13" fmla="*/ 1622656 h 1622656"/>
                <a:gd name="connsiteX14" fmla="*/ 0 w 1622658"/>
                <a:gd name="connsiteY14" fmla="*/ 811328 h 1622656"/>
                <a:gd name="connsiteX15" fmla="*/ 811329 w 1622658"/>
                <a:gd name="connsiteY15" fmla="*/ 0 h 1622656"/>
                <a:gd name="connsiteX16" fmla="*/ 811329 w 1622658"/>
                <a:gd name="connsiteY16" fmla="*/ 0 h 1622656"/>
                <a:gd name="connsiteX17" fmla="*/ 839915 w 1622658"/>
                <a:gd name="connsiteY17" fmla="*/ 1444 h 1622656"/>
                <a:gd name="connsiteX18" fmla="*/ 839915 w 1622658"/>
                <a:gd name="connsiteY18" fmla="*/ 2526 h 1622656"/>
                <a:gd name="connsiteX0-1" fmla="*/ 1605023 w 1622658"/>
                <a:gd name="connsiteY0-2" fmla="*/ 647803 h 1622656"/>
                <a:gd name="connsiteX1-3" fmla="*/ 1606171 w 1622658"/>
                <a:gd name="connsiteY1-4" fmla="*/ 647803 h 1622656"/>
                <a:gd name="connsiteX2-5" fmla="*/ 1606175 w 1622658"/>
                <a:gd name="connsiteY2-6" fmla="*/ 647817 h 1622656"/>
                <a:gd name="connsiteX3-7" fmla="*/ 1607509 w 1622658"/>
                <a:gd name="connsiteY3-8" fmla="*/ 656559 h 1622656"/>
                <a:gd name="connsiteX4-9" fmla="*/ 1605023 w 1622658"/>
                <a:gd name="connsiteY4-10" fmla="*/ 647803 h 1622656"/>
                <a:gd name="connsiteX5-11" fmla="*/ 811329 w 1622658"/>
                <a:gd name="connsiteY5-12" fmla="*/ 0 h 1622656"/>
                <a:gd name="connsiteX6-13" fmla="*/ 811329 w 1622658"/>
                <a:gd name="connsiteY6-14" fmla="*/ 241256 h 1622656"/>
                <a:gd name="connsiteX7-15" fmla="*/ 241256 w 1622658"/>
                <a:gd name="connsiteY7-16" fmla="*/ 811328 h 1622656"/>
                <a:gd name="connsiteX8-17" fmla="*/ 811329 w 1622658"/>
                <a:gd name="connsiteY8-18" fmla="*/ 1381400 h 1622656"/>
                <a:gd name="connsiteX9-19" fmla="*/ 1381402 w 1622658"/>
                <a:gd name="connsiteY9-20" fmla="*/ 811328 h 1622656"/>
                <a:gd name="connsiteX10-21" fmla="*/ 1370646 w 1622658"/>
                <a:gd name="connsiteY10-22" fmla="*/ 704633 h 1622656"/>
                <a:gd name="connsiteX11-23" fmla="*/ 1607937 w 1622658"/>
                <a:gd name="connsiteY11-24" fmla="*/ 659367 h 1622656"/>
                <a:gd name="connsiteX12-25" fmla="*/ 1618469 w 1622658"/>
                <a:gd name="connsiteY12-26" fmla="*/ 728375 h 1622656"/>
                <a:gd name="connsiteX13-27" fmla="*/ 1622658 w 1622658"/>
                <a:gd name="connsiteY13-28" fmla="*/ 811328 h 1622656"/>
                <a:gd name="connsiteX14-29" fmla="*/ 811329 w 1622658"/>
                <a:gd name="connsiteY14-30" fmla="*/ 1622656 h 1622656"/>
                <a:gd name="connsiteX15-31" fmla="*/ 0 w 1622658"/>
                <a:gd name="connsiteY15-32" fmla="*/ 811328 h 1622656"/>
                <a:gd name="connsiteX16-33" fmla="*/ 811329 w 1622658"/>
                <a:gd name="connsiteY16-34" fmla="*/ 0 h 1622656"/>
                <a:gd name="connsiteX17-35" fmla="*/ 811329 w 1622658"/>
                <a:gd name="connsiteY17-36" fmla="*/ 0 h 1622656"/>
                <a:gd name="connsiteX18-37" fmla="*/ 839915 w 1622658"/>
                <a:gd name="connsiteY18-38" fmla="*/ 1444 h 1622656"/>
                <a:gd name="connsiteX19" fmla="*/ 811329 w 1622658"/>
                <a:gd name="connsiteY19" fmla="*/ 0 h 1622656"/>
                <a:gd name="connsiteX0-39" fmla="*/ 1605023 w 1622658"/>
                <a:gd name="connsiteY0-40" fmla="*/ 647803 h 1622656"/>
                <a:gd name="connsiteX1-41" fmla="*/ 1606171 w 1622658"/>
                <a:gd name="connsiteY1-42" fmla="*/ 647803 h 1622656"/>
                <a:gd name="connsiteX2-43" fmla="*/ 1606175 w 1622658"/>
                <a:gd name="connsiteY2-44" fmla="*/ 647817 h 1622656"/>
                <a:gd name="connsiteX3-45" fmla="*/ 1607509 w 1622658"/>
                <a:gd name="connsiteY3-46" fmla="*/ 656559 h 1622656"/>
                <a:gd name="connsiteX4-47" fmla="*/ 1605023 w 1622658"/>
                <a:gd name="connsiteY4-48" fmla="*/ 647803 h 1622656"/>
                <a:gd name="connsiteX5-49" fmla="*/ 811329 w 1622658"/>
                <a:gd name="connsiteY5-50" fmla="*/ 0 h 1622656"/>
                <a:gd name="connsiteX6-51" fmla="*/ 811329 w 1622658"/>
                <a:gd name="connsiteY6-52" fmla="*/ 241256 h 1622656"/>
                <a:gd name="connsiteX7-53" fmla="*/ 241256 w 1622658"/>
                <a:gd name="connsiteY7-54" fmla="*/ 811328 h 1622656"/>
                <a:gd name="connsiteX8-55" fmla="*/ 811329 w 1622658"/>
                <a:gd name="connsiteY8-56" fmla="*/ 1381400 h 1622656"/>
                <a:gd name="connsiteX9-57" fmla="*/ 1381402 w 1622658"/>
                <a:gd name="connsiteY9-58" fmla="*/ 811328 h 1622656"/>
                <a:gd name="connsiteX10-59" fmla="*/ 1370646 w 1622658"/>
                <a:gd name="connsiteY10-60" fmla="*/ 704633 h 1622656"/>
                <a:gd name="connsiteX11-61" fmla="*/ 1607937 w 1622658"/>
                <a:gd name="connsiteY11-62" fmla="*/ 659367 h 1622656"/>
                <a:gd name="connsiteX12-63" fmla="*/ 1618469 w 1622658"/>
                <a:gd name="connsiteY12-64" fmla="*/ 728375 h 1622656"/>
                <a:gd name="connsiteX13-65" fmla="*/ 1622658 w 1622658"/>
                <a:gd name="connsiteY13-66" fmla="*/ 811328 h 1622656"/>
                <a:gd name="connsiteX14-67" fmla="*/ 811329 w 1622658"/>
                <a:gd name="connsiteY14-68" fmla="*/ 1622656 h 1622656"/>
                <a:gd name="connsiteX15-69" fmla="*/ 0 w 1622658"/>
                <a:gd name="connsiteY15-70" fmla="*/ 811328 h 1622656"/>
                <a:gd name="connsiteX16-71" fmla="*/ 811329 w 1622658"/>
                <a:gd name="connsiteY16-72" fmla="*/ 0 h 1622656"/>
                <a:gd name="connsiteX0-73" fmla="*/ 1607509 w 1622658"/>
                <a:gd name="connsiteY0-74" fmla="*/ 656559 h 1622656"/>
                <a:gd name="connsiteX1-75" fmla="*/ 1606171 w 1622658"/>
                <a:gd name="connsiteY1-76" fmla="*/ 647803 h 1622656"/>
                <a:gd name="connsiteX2-77" fmla="*/ 1606175 w 1622658"/>
                <a:gd name="connsiteY2-78" fmla="*/ 647817 h 1622656"/>
                <a:gd name="connsiteX3-79" fmla="*/ 1607509 w 1622658"/>
                <a:gd name="connsiteY3-80" fmla="*/ 656559 h 1622656"/>
                <a:gd name="connsiteX4-81" fmla="*/ 811329 w 1622658"/>
                <a:gd name="connsiteY4-82" fmla="*/ 0 h 1622656"/>
                <a:gd name="connsiteX5-83" fmla="*/ 811329 w 1622658"/>
                <a:gd name="connsiteY5-84" fmla="*/ 241256 h 1622656"/>
                <a:gd name="connsiteX6-85" fmla="*/ 241256 w 1622658"/>
                <a:gd name="connsiteY6-86" fmla="*/ 811328 h 1622656"/>
                <a:gd name="connsiteX7-87" fmla="*/ 811329 w 1622658"/>
                <a:gd name="connsiteY7-88" fmla="*/ 1381400 h 1622656"/>
                <a:gd name="connsiteX8-89" fmla="*/ 1381402 w 1622658"/>
                <a:gd name="connsiteY8-90" fmla="*/ 811328 h 1622656"/>
                <a:gd name="connsiteX9-91" fmla="*/ 1370646 w 1622658"/>
                <a:gd name="connsiteY9-92" fmla="*/ 704633 h 1622656"/>
                <a:gd name="connsiteX10-93" fmla="*/ 1607937 w 1622658"/>
                <a:gd name="connsiteY10-94" fmla="*/ 659367 h 1622656"/>
                <a:gd name="connsiteX11-95" fmla="*/ 1618469 w 1622658"/>
                <a:gd name="connsiteY11-96" fmla="*/ 728375 h 1622656"/>
                <a:gd name="connsiteX12-97" fmla="*/ 1622658 w 1622658"/>
                <a:gd name="connsiteY12-98" fmla="*/ 811328 h 1622656"/>
                <a:gd name="connsiteX13-99" fmla="*/ 811329 w 1622658"/>
                <a:gd name="connsiteY13-100" fmla="*/ 1622656 h 1622656"/>
                <a:gd name="connsiteX14-101" fmla="*/ 0 w 1622658"/>
                <a:gd name="connsiteY14-102" fmla="*/ 811328 h 1622656"/>
                <a:gd name="connsiteX15-103" fmla="*/ 811329 w 1622658"/>
                <a:gd name="connsiteY15-104" fmla="*/ 0 h 1622656"/>
                <a:gd name="connsiteX0-105" fmla="*/ 1607509 w 1622658"/>
                <a:gd name="connsiteY0-106" fmla="*/ 656559 h 1622656"/>
                <a:gd name="connsiteX1-107" fmla="*/ 1606171 w 1622658"/>
                <a:gd name="connsiteY1-108" fmla="*/ 647803 h 1622656"/>
                <a:gd name="connsiteX2-109" fmla="*/ 1607509 w 1622658"/>
                <a:gd name="connsiteY2-110" fmla="*/ 656559 h 1622656"/>
                <a:gd name="connsiteX3-111" fmla="*/ 811329 w 1622658"/>
                <a:gd name="connsiteY3-112" fmla="*/ 0 h 1622656"/>
                <a:gd name="connsiteX4-113" fmla="*/ 811329 w 1622658"/>
                <a:gd name="connsiteY4-114" fmla="*/ 241256 h 1622656"/>
                <a:gd name="connsiteX5-115" fmla="*/ 241256 w 1622658"/>
                <a:gd name="connsiteY5-116" fmla="*/ 811328 h 1622656"/>
                <a:gd name="connsiteX6-117" fmla="*/ 811329 w 1622658"/>
                <a:gd name="connsiteY6-118" fmla="*/ 1381400 h 1622656"/>
                <a:gd name="connsiteX7-119" fmla="*/ 1381402 w 1622658"/>
                <a:gd name="connsiteY7-120" fmla="*/ 811328 h 1622656"/>
                <a:gd name="connsiteX8-121" fmla="*/ 1370646 w 1622658"/>
                <a:gd name="connsiteY8-122" fmla="*/ 704633 h 1622656"/>
                <a:gd name="connsiteX9-123" fmla="*/ 1607937 w 1622658"/>
                <a:gd name="connsiteY9-124" fmla="*/ 659367 h 1622656"/>
                <a:gd name="connsiteX10-125" fmla="*/ 1618469 w 1622658"/>
                <a:gd name="connsiteY10-126" fmla="*/ 728375 h 1622656"/>
                <a:gd name="connsiteX11-127" fmla="*/ 1622658 w 1622658"/>
                <a:gd name="connsiteY11-128" fmla="*/ 811328 h 1622656"/>
                <a:gd name="connsiteX12-129" fmla="*/ 811329 w 1622658"/>
                <a:gd name="connsiteY12-130" fmla="*/ 1622656 h 1622656"/>
                <a:gd name="connsiteX13-131" fmla="*/ 0 w 1622658"/>
                <a:gd name="connsiteY13-132" fmla="*/ 811328 h 1622656"/>
                <a:gd name="connsiteX14-133" fmla="*/ 811329 w 1622658"/>
                <a:gd name="connsiteY14-134" fmla="*/ 0 h 1622656"/>
                <a:gd name="connsiteX0-135" fmla="*/ 811329 w 1622658"/>
                <a:gd name="connsiteY0-136" fmla="*/ 0 h 1622656"/>
                <a:gd name="connsiteX1-137" fmla="*/ 811329 w 1622658"/>
                <a:gd name="connsiteY1-138" fmla="*/ 241256 h 1622656"/>
                <a:gd name="connsiteX2-139" fmla="*/ 241256 w 1622658"/>
                <a:gd name="connsiteY2-140" fmla="*/ 811328 h 1622656"/>
                <a:gd name="connsiteX3-141" fmla="*/ 811329 w 1622658"/>
                <a:gd name="connsiteY3-142" fmla="*/ 1381400 h 1622656"/>
                <a:gd name="connsiteX4-143" fmla="*/ 1381402 w 1622658"/>
                <a:gd name="connsiteY4-144" fmla="*/ 811328 h 1622656"/>
                <a:gd name="connsiteX5-145" fmla="*/ 1370646 w 1622658"/>
                <a:gd name="connsiteY5-146" fmla="*/ 704633 h 1622656"/>
                <a:gd name="connsiteX6-147" fmla="*/ 1607937 w 1622658"/>
                <a:gd name="connsiteY6-148" fmla="*/ 659367 h 1622656"/>
                <a:gd name="connsiteX7-149" fmla="*/ 1618469 w 1622658"/>
                <a:gd name="connsiteY7-150" fmla="*/ 728375 h 1622656"/>
                <a:gd name="connsiteX8-151" fmla="*/ 1622658 w 1622658"/>
                <a:gd name="connsiteY8-152" fmla="*/ 811328 h 1622656"/>
                <a:gd name="connsiteX9-153" fmla="*/ 811329 w 1622658"/>
                <a:gd name="connsiteY9-154" fmla="*/ 1622656 h 1622656"/>
                <a:gd name="connsiteX10-155" fmla="*/ 0 w 1622658"/>
                <a:gd name="connsiteY10-156" fmla="*/ 811328 h 1622656"/>
                <a:gd name="connsiteX11-157" fmla="*/ 811329 w 1622658"/>
                <a:gd name="connsiteY11-158" fmla="*/ 0 h 16226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1622658" h="1622656">
                  <a:moveTo>
                    <a:pt x="811329" y="0"/>
                  </a:moveTo>
                  <a:lnTo>
                    <a:pt x="811329" y="241256"/>
                  </a:lnTo>
                  <a:cubicBezTo>
                    <a:pt x="496486" y="241256"/>
                    <a:pt x="241256" y="496486"/>
                    <a:pt x="241256" y="811328"/>
                  </a:cubicBezTo>
                  <a:cubicBezTo>
                    <a:pt x="241256" y="1126170"/>
                    <a:pt x="496486" y="1381400"/>
                    <a:pt x="811329" y="1381400"/>
                  </a:cubicBezTo>
                  <a:cubicBezTo>
                    <a:pt x="1126172" y="1381400"/>
                    <a:pt x="1381402" y="1126170"/>
                    <a:pt x="1381402" y="811328"/>
                  </a:cubicBezTo>
                  <a:lnTo>
                    <a:pt x="1370646" y="704633"/>
                  </a:lnTo>
                  <a:lnTo>
                    <a:pt x="1607937" y="659367"/>
                  </a:lnTo>
                  <a:lnTo>
                    <a:pt x="1618469" y="728375"/>
                  </a:lnTo>
                  <a:cubicBezTo>
                    <a:pt x="1621239" y="755649"/>
                    <a:pt x="1622658" y="783323"/>
                    <a:pt x="1622658" y="811328"/>
                  </a:cubicBezTo>
                  <a:cubicBezTo>
                    <a:pt x="1622658" y="1259412"/>
                    <a:pt x="1259414" y="1622656"/>
                    <a:pt x="811329" y="1622656"/>
                  </a:cubicBezTo>
                  <a:cubicBezTo>
                    <a:pt x="363244" y="1622656"/>
                    <a:pt x="0" y="1259412"/>
                    <a:pt x="0" y="811328"/>
                  </a:cubicBezTo>
                  <a:cubicBezTo>
                    <a:pt x="0" y="363244"/>
                    <a:pt x="363244" y="0"/>
                    <a:pt x="8113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ValueShape3"/>
            <p:cNvSpPr/>
            <p:nvPr/>
          </p:nvSpPr>
          <p:spPr>
            <a:xfrm>
              <a:off x="8169383" y="2232171"/>
              <a:ext cx="1622658" cy="1622656"/>
            </a:xfrm>
            <a:prstGeom prst="blockArc">
              <a:avLst>
                <a:gd name="adj1" fmla="val 16200000"/>
                <a:gd name="adj2" fmla="val 20952000"/>
                <a:gd name="adj3" fmla="val 14941"/>
              </a:avLst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069400" y="2017368"/>
            <a:ext cx="2053202" cy="2053200"/>
            <a:chOff x="5069400" y="2017368"/>
            <a:chExt cx="2053202" cy="2053200"/>
          </a:xfrm>
        </p:grpSpPr>
        <p:sp>
          <p:nvSpPr>
            <p:cNvPr id="14" name="ValueBack2"/>
            <p:cNvSpPr/>
            <p:nvPr/>
          </p:nvSpPr>
          <p:spPr>
            <a:xfrm rot="8100000">
              <a:off x="5069400" y="2017368"/>
              <a:ext cx="2053202" cy="2053200"/>
            </a:xfrm>
            <a:prstGeom prst="teardrop">
              <a:avLst>
                <a:gd name="adj" fmla="val 101095"/>
              </a:avLst>
            </a:prstGeom>
            <a:gradFill flip="none"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ValueText2"/>
            <p:cNvSpPr txBox="1"/>
            <p:nvPr/>
          </p:nvSpPr>
          <p:spPr>
            <a:xfrm>
              <a:off x="5746100" y="2811394"/>
              <a:ext cx="699800" cy="524850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55000" lnSpcReduction="20000"/>
            </a:bodyPr>
            <a:lstStyle/>
            <a:p>
              <a:r>
                <a:rPr lang="en-US" sz="6000">
                  <a:solidFill>
                    <a:schemeClr val="accent1"/>
                  </a:solidFill>
                  <a:latin typeface="Impact" panose="020B0806030902050204" pitchFamily="34" charset="0"/>
                </a:rPr>
                <a:t>74%</a:t>
              </a:r>
              <a:endParaRPr lang="en-US" sz="60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284672" y="2232171"/>
              <a:ext cx="811330" cy="862211"/>
            </a:xfrm>
            <a:custGeom>
              <a:avLst/>
              <a:gdLst>
                <a:gd name="connsiteX0" fmla="*/ 3357 w 895149"/>
                <a:gd name="connsiteY0" fmla="*/ 877796 h 903730"/>
                <a:gd name="connsiteX1" fmla="*/ 6289 w 895149"/>
                <a:gd name="connsiteY1" fmla="*/ 903730 h 903730"/>
                <a:gd name="connsiteX2" fmla="*/ 5631 w 895149"/>
                <a:gd name="connsiteY2" fmla="*/ 903730 h 903730"/>
                <a:gd name="connsiteX3" fmla="*/ 4189 w 895149"/>
                <a:gd name="connsiteY3" fmla="*/ 894282 h 903730"/>
                <a:gd name="connsiteX4" fmla="*/ 893655 w 895149"/>
                <a:gd name="connsiteY4" fmla="*/ 4157 h 903730"/>
                <a:gd name="connsiteX5" fmla="*/ 894283 w 895149"/>
                <a:gd name="connsiteY5" fmla="*/ 4189 h 903730"/>
                <a:gd name="connsiteX6" fmla="*/ 895149 w 895149"/>
                <a:gd name="connsiteY6" fmla="*/ 4321 h 903730"/>
                <a:gd name="connsiteX7" fmla="*/ 895149 w 895149"/>
                <a:gd name="connsiteY7" fmla="*/ 4382 h 903730"/>
                <a:gd name="connsiteX8" fmla="*/ 811329 w 895149"/>
                <a:gd name="connsiteY8" fmla="*/ 0 h 903730"/>
                <a:gd name="connsiteX9" fmla="*/ 811330 w 895149"/>
                <a:gd name="connsiteY9" fmla="*/ 241256 h 903730"/>
                <a:gd name="connsiteX10" fmla="*/ 811329 w 895149"/>
                <a:gd name="connsiteY10" fmla="*/ 241256 h 903730"/>
                <a:gd name="connsiteX11" fmla="*/ 241256 w 895149"/>
                <a:gd name="connsiteY11" fmla="*/ 811328 h 903730"/>
                <a:gd name="connsiteX12" fmla="*/ 246941 w 895149"/>
                <a:gd name="connsiteY12" fmla="*/ 867721 h 903730"/>
                <a:gd name="connsiteX13" fmla="*/ 243564 w 895149"/>
                <a:gd name="connsiteY13" fmla="*/ 847049 h 903730"/>
                <a:gd name="connsiteX14" fmla="*/ 2570 w 895149"/>
                <a:gd name="connsiteY14" fmla="*/ 862211 h 903730"/>
                <a:gd name="connsiteX15" fmla="*/ 0 w 895149"/>
                <a:gd name="connsiteY15" fmla="*/ 811328 h 903730"/>
                <a:gd name="connsiteX16" fmla="*/ 811329 w 895149"/>
                <a:gd name="connsiteY16" fmla="*/ 0 h 903730"/>
                <a:gd name="connsiteX0-1" fmla="*/ 3357 w 895149"/>
                <a:gd name="connsiteY0-2" fmla="*/ 877796 h 903730"/>
                <a:gd name="connsiteX1-3" fmla="*/ 6289 w 895149"/>
                <a:gd name="connsiteY1-4" fmla="*/ 903730 h 903730"/>
                <a:gd name="connsiteX2-5" fmla="*/ 5631 w 895149"/>
                <a:gd name="connsiteY2-6" fmla="*/ 903730 h 903730"/>
                <a:gd name="connsiteX3-7" fmla="*/ 4189 w 895149"/>
                <a:gd name="connsiteY3-8" fmla="*/ 894282 h 903730"/>
                <a:gd name="connsiteX4-9" fmla="*/ 3357 w 895149"/>
                <a:gd name="connsiteY4-10" fmla="*/ 877796 h 903730"/>
                <a:gd name="connsiteX5-11" fmla="*/ 895149 w 895149"/>
                <a:gd name="connsiteY5-12" fmla="*/ 4382 h 903730"/>
                <a:gd name="connsiteX6-13" fmla="*/ 894283 w 895149"/>
                <a:gd name="connsiteY6-14" fmla="*/ 4189 h 903730"/>
                <a:gd name="connsiteX7-15" fmla="*/ 895149 w 895149"/>
                <a:gd name="connsiteY7-16" fmla="*/ 4321 h 903730"/>
                <a:gd name="connsiteX8-17" fmla="*/ 895149 w 895149"/>
                <a:gd name="connsiteY8-18" fmla="*/ 4382 h 903730"/>
                <a:gd name="connsiteX9-19" fmla="*/ 811329 w 895149"/>
                <a:gd name="connsiteY9-20" fmla="*/ 0 h 903730"/>
                <a:gd name="connsiteX10-21" fmla="*/ 811330 w 895149"/>
                <a:gd name="connsiteY10-22" fmla="*/ 241256 h 903730"/>
                <a:gd name="connsiteX11-23" fmla="*/ 811329 w 895149"/>
                <a:gd name="connsiteY11-24" fmla="*/ 241256 h 903730"/>
                <a:gd name="connsiteX12-25" fmla="*/ 241256 w 895149"/>
                <a:gd name="connsiteY12-26" fmla="*/ 811328 h 903730"/>
                <a:gd name="connsiteX13-27" fmla="*/ 246941 w 895149"/>
                <a:gd name="connsiteY13-28" fmla="*/ 867721 h 903730"/>
                <a:gd name="connsiteX14-29" fmla="*/ 243564 w 895149"/>
                <a:gd name="connsiteY14-30" fmla="*/ 847049 h 903730"/>
                <a:gd name="connsiteX15-31" fmla="*/ 2570 w 895149"/>
                <a:gd name="connsiteY15-32" fmla="*/ 862211 h 903730"/>
                <a:gd name="connsiteX16-33" fmla="*/ 0 w 895149"/>
                <a:gd name="connsiteY16-34" fmla="*/ 811328 h 903730"/>
                <a:gd name="connsiteX17" fmla="*/ 811329 w 895149"/>
                <a:gd name="connsiteY17" fmla="*/ 0 h 903730"/>
                <a:gd name="connsiteX0-35" fmla="*/ 3357 w 895149"/>
                <a:gd name="connsiteY0-36" fmla="*/ 877796 h 903730"/>
                <a:gd name="connsiteX1-37" fmla="*/ 6289 w 895149"/>
                <a:gd name="connsiteY1-38" fmla="*/ 903730 h 903730"/>
                <a:gd name="connsiteX2-39" fmla="*/ 5631 w 895149"/>
                <a:gd name="connsiteY2-40" fmla="*/ 903730 h 903730"/>
                <a:gd name="connsiteX3-41" fmla="*/ 4189 w 895149"/>
                <a:gd name="connsiteY3-42" fmla="*/ 894282 h 903730"/>
                <a:gd name="connsiteX4-43" fmla="*/ 3357 w 895149"/>
                <a:gd name="connsiteY4-44" fmla="*/ 877796 h 903730"/>
                <a:gd name="connsiteX5-45" fmla="*/ 895149 w 895149"/>
                <a:gd name="connsiteY5-46" fmla="*/ 4321 h 903730"/>
                <a:gd name="connsiteX6-47" fmla="*/ 894283 w 895149"/>
                <a:gd name="connsiteY6-48" fmla="*/ 4189 h 903730"/>
                <a:gd name="connsiteX7-49" fmla="*/ 895149 w 895149"/>
                <a:gd name="connsiteY7-50" fmla="*/ 4321 h 903730"/>
                <a:gd name="connsiteX8-51" fmla="*/ 811329 w 895149"/>
                <a:gd name="connsiteY8-52" fmla="*/ 0 h 903730"/>
                <a:gd name="connsiteX9-53" fmla="*/ 811330 w 895149"/>
                <a:gd name="connsiteY9-54" fmla="*/ 241256 h 903730"/>
                <a:gd name="connsiteX10-55" fmla="*/ 811329 w 895149"/>
                <a:gd name="connsiteY10-56" fmla="*/ 241256 h 903730"/>
                <a:gd name="connsiteX11-57" fmla="*/ 241256 w 895149"/>
                <a:gd name="connsiteY11-58" fmla="*/ 811328 h 903730"/>
                <a:gd name="connsiteX12-59" fmla="*/ 246941 w 895149"/>
                <a:gd name="connsiteY12-60" fmla="*/ 867721 h 903730"/>
                <a:gd name="connsiteX13-61" fmla="*/ 243564 w 895149"/>
                <a:gd name="connsiteY13-62" fmla="*/ 847049 h 903730"/>
                <a:gd name="connsiteX14-63" fmla="*/ 2570 w 895149"/>
                <a:gd name="connsiteY14-64" fmla="*/ 862211 h 903730"/>
                <a:gd name="connsiteX15-65" fmla="*/ 0 w 895149"/>
                <a:gd name="connsiteY15-66" fmla="*/ 811328 h 903730"/>
                <a:gd name="connsiteX16-67" fmla="*/ 811329 w 895149"/>
                <a:gd name="connsiteY16-68" fmla="*/ 0 h 903730"/>
                <a:gd name="connsiteX0-69" fmla="*/ 3357 w 811330"/>
                <a:gd name="connsiteY0-70" fmla="*/ 877796 h 903730"/>
                <a:gd name="connsiteX1-71" fmla="*/ 6289 w 811330"/>
                <a:gd name="connsiteY1-72" fmla="*/ 903730 h 903730"/>
                <a:gd name="connsiteX2-73" fmla="*/ 5631 w 811330"/>
                <a:gd name="connsiteY2-74" fmla="*/ 903730 h 903730"/>
                <a:gd name="connsiteX3-75" fmla="*/ 4189 w 811330"/>
                <a:gd name="connsiteY3-76" fmla="*/ 894282 h 903730"/>
                <a:gd name="connsiteX4-77" fmla="*/ 3357 w 811330"/>
                <a:gd name="connsiteY4-78" fmla="*/ 877796 h 903730"/>
                <a:gd name="connsiteX5-79" fmla="*/ 811329 w 811330"/>
                <a:gd name="connsiteY5-80" fmla="*/ 0 h 903730"/>
                <a:gd name="connsiteX6-81" fmla="*/ 811330 w 811330"/>
                <a:gd name="connsiteY6-82" fmla="*/ 241256 h 903730"/>
                <a:gd name="connsiteX7-83" fmla="*/ 811329 w 811330"/>
                <a:gd name="connsiteY7-84" fmla="*/ 241256 h 903730"/>
                <a:gd name="connsiteX8-85" fmla="*/ 241256 w 811330"/>
                <a:gd name="connsiteY8-86" fmla="*/ 811328 h 903730"/>
                <a:gd name="connsiteX9-87" fmla="*/ 246941 w 811330"/>
                <a:gd name="connsiteY9-88" fmla="*/ 867721 h 903730"/>
                <a:gd name="connsiteX10-89" fmla="*/ 243564 w 811330"/>
                <a:gd name="connsiteY10-90" fmla="*/ 847049 h 903730"/>
                <a:gd name="connsiteX11-91" fmla="*/ 2570 w 811330"/>
                <a:gd name="connsiteY11-92" fmla="*/ 862211 h 903730"/>
                <a:gd name="connsiteX12-93" fmla="*/ 0 w 811330"/>
                <a:gd name="connsiteY12-94" fmla="*/ 811328 h 903730"/>
                <a:gd name="connsiteX13-95" fmla="*/ 811329 w 811330"/>
                <a:gd name="connsiteY13-96" fmla="*/ 0 h 903730"/>
                <a:gd name="connsiteX0-97" fmla="*/ 3357 w 811330"/>
                <a:gd name="connsiteY0-98" fmla="*/ 877796 h 903730"/>
                <a:gd name="connsiteX1-99" fmla="*/ 6289 w 811330"/>
                <a:gd name="connsiteY1-100" fmla="*/ 903730 h 903730"/>
                <a:gd name="connsiteX2-101" fmla="*/ 5631 w 811330"/>
                <a:gd name="connsiteY2-102" fmla="*/ 903730 h 903730"/>
                <a:gd name="connsiteX3-103" fmla="*/ 4189 w 811330"/>
                <a:gd name="connsiteY3-104" fmla="*/ 894282 h 903730"/>
                <a:gd name="connsiteX4-105" fmla="*/ 3357 w 811330"/>
                <a:gd name="connsiteY4-106" fmla="*/ 877796 h 903730"/>
                <a:gd name="connsiteX5-107" fmla="*/ 811329 w 811330"/>
                <a:gd name="connsiteY5-108" fmla="*/ 0 h 903730"/>
                <a:gd name="connsiteX6-109" fmla="*/ 811330 w 811330"/>
                <a:gd name="connsiteY6-110" fmla="*/ 241256 h 903730"/>
                <a:gd name="connsiteX7-111" fmla="*/ 811329 w 811330"/>
                <a:gd name="connsiteY7-112" fmla="*/ 241256 h 903730"/>
                <a:gd name="connsiteX8-113" fmla="*/ 241256 w 811330"/>
                <a:gd name="connsiteY8-114" fmla="*/ 811328 h 903730"/>
                <a:gd name="connsiteX9-115" fmla="*/ 243564 w 811330"/>
                <a:gd name="connsiteY9-116" fmla="*/ 847049 h 903730"/>
                <a:gd name="connsiteX10-117" fmla="*/ 2570 w 811330"/>
                <a:gd name="connsiteY10-118" fmla="*/ 862211 h 903730"/>
                <a:gd name="connsiteX11-119" fmla="*/ 0 w 811330"/>
                <a:gd name="connsiteY11-120" fmla="*/ 811328 h 903730"/>
                <a:gd name="connsiteX12-121" fmla="*/ 811329 w 811330"/>
                <a:gd name="connsiteY12-122" fmla="*/ 0 h 903730"/>
                <a:gd name="connsiteX0-123" fmla="*/ 3357 w 811330"/>
                <a:gd name="connsiteY0-124" fmla="*/ 877796 h 903730"/>
                <a:gd name="connsiteX1-125" fmla="*/ 6289 w 811330"/>
                <a:gd name="connsiteY1-126" fmla="*/ 903730 h 903730"/>
                <a:gd name="connsiteX2-127" fmla="*/ 5631 w 811330"/>
                <a:gd name="connsiteY2-128" fmla="*/ 903730 h 903730"/>
                <a:gd name="connsiteX3-129" fmla="*/ 3357 w 811330"/>
                <a:gd name="connsiteY3-130" fmla="*/ 877796 h 903730"/>
                <a:gd name="connsiteX4-131" fmla="*/ 811329 w 811330"/>
                <a:gd name="connsiteY4-132" fmla="*/ 0 h 903730"/>
                <a:gd name="connsiteX5-133" fmla="*/ 811330 w 811330"/>
                <a:gd name="connsiteY5-134" fmla="*/ 241256 h 903730"/>
                <a:gd name="connsiteX6-135" fmla="*/ 811329 w 811330"/>
                <a:gd name="connsiteY6-136" fmla="*/ 241256 h 903730"/>
                <a:gd name="connsiteX7-137" fmla="*/ 241256 w 811330"/>
                <a:gd name="connsiteY7-138" fmla="*/ 811328 h 903730"/>
                <a:gd name="connsiteX8-139" fmla="*/ 243564 w 811330"/>
                <a:gd name="connsiteY8-140" fmla="*/ 847049 h 903730"/>
                <a:gd name="connsiteX9-141" fmla="*/ 2570 w 811330"/>
                <a:gd name="connsiteY9-142" fmla="*/ 862211 h 903730"/>
                <a:gd name="connsiteX10-143" fmla="*/ 0 w 811330"/>
                <a:gd name="connsiteY10-144" fmla="*/ 811328 h 903730"/>
                <a:gd name="connsiteX11-145" fmla="*/ 811329 w 811330"/>
                <a:gd name="connsiteY11-146" fmla="*/ 0 h 903730"/>
                <a:gd name="connsiteX0-147" fmla="*/ 3357 w 811330"/>
                <a:gd name="connsiteY0-148" fmla="*/ 877796 h 903730"/>
                <a:gd name="connsiteX1-149" fmla="*/ 6289 w 811330"/>
                <a:gd name="connsiteY1-150" fmla="*/ 903730 h 903730"/>
                <a:gd name="connsiteX2-151" fmla="*/ 3357 w 811330"/>
                <a:gd name="connsiteY2-152" fmla="*/ 877796 h 903730"/>
                <a:gd name="connsiteX3-153" fmla="*/ 811329 w 811330"/>
                <a:gd name="connsiteY3-154" fmla="*/ 0 h 903730"/>
                <a:gd name="connsiteX4-155" fmla="*/ 811330 w 811330"/>
                <a:gd name="connsiteY4-156" fmla="*/ 241256 h 903730"/>
                <a:gd name="connsiteX5-157" fmla="*/ 811329 w 811330"/>
                <a:gd name="connsiteY5-158" fmla="*/ 241256 h 903730"/>
                <a:gd name="connsiteX6-159" fmla="*/ 241256 w 811330"/>
                <a:gd name="connsiteY6-160" fmla="*/ 811328 h 903730"/>
                <a:gd name="connsiteX7-161" fmla="*/ 243564 w 811330"/>
                <a:gd name="connsiteY7-162" fmla="*/ 847049 h 903730"/>
                <a:gd name="connsiteX8-163" fmla="*/ 2570 w 811330"/>
                <a:gd name="connsiteY8-164" fmla="*/ 862211 h 903730"/>
                <a:gd name="connsiteX9-165" fmla="*/ 0 w 811330"/>
                <a:gd name="connsiteY9-166" fmla="*/ 811328 h 903730"/>
                <a:gd name="connsiteX10-167" fmla="*/ 811329 w 811330"/>
                <a:gd name="connsiteY10-168" fmla="*/ 0 h 903730"/>
                <a:gd name="connsiteX0-169" fmla="*/ 811329 w 811330"/>
                <a:gd name="connsiteY0-170" fmla="*/ 0 h 862211"/>
                <a:gd name="connsiteX1-171" fmla="*/ 811330 w 811330"/>
                <a:gd name="connsiteY1-172" fmla="*/ 241256 h 862211"/>
                <a:gd name="connsiteX2-173" fmla="*/ 811329 w 811330"/>
                <a:gd name="connsiteY2-174" fmla="*/ 241256 h 862211"/>
                <a:gd name="connsiteX3-175" fmla="*/ 241256 w 811330"/>
                <a:gd name="connsiteY3-176" fmla="*/ 811328 h 862211"/>
                <a:gd name="connsiteX4-177" fmla="*/ 243564 w 811330"/>
                <a:gd name="connsiteY4-178" fmla="*/ 847049 h 862211"/>
                <a:gd name="connsiteX5-179" fmla="*/ 2570 w 811330"/>
                <a:gd name="connsiteY5-180" fmla="*/ 862211 h 862211"/>
                <a:gd name="connsiteX6-181" fmla="*/ 0 w 811330"/>
                <a:gd name="connsiteY6-182" fmla="*/ 811328 h 862211"/>
                <a:gd name="connsiteX7-183" fmla="*/ 811329 w 811330"/>
                <a:gd name="connsiteY7-184" fmla="*/ 0 h 862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811330" h="862211">
                  <a:moveTo>
                    <a:pt x="811329" y="0"/>
                  </a:moveTo>
                  <a:cubicBezTo>
                    <a:pt x="811329" y="80419"/>
                    <a:pt x="811330" y="160837"/>
                    <a:pt x="811330" y="241256"/>
                  </a:cubicBezTo>
                  <a:lnTo>
                    <a:pt x="811329" y="241256"/>
                  </a:lnTo>
                  <a:cubicBezTo>
                    <a:pt x="496486" y="241256"/>
                    <a:pt x="241256" y="496486"/>
                    <a:pt x="241256" y="811328"/>
                  </a:cubicBezTo>
                  <a:lnTo>
                    <a:pt x="243564" y="847049"/>
                  </a:lnTo>
                  <a:lnTo>
                    <a:pt x="2570" y="862211"/>
                  </a:lnTo>
                  <a:lnTo>
                    <a:pt x="0" y="811328"/>
                  </a:lnTo>
                  <a:cubicBezTo>
                    <a:pt x="0" y="363244"/>
                    <a:pt x="363244" y="0"/>
                    <a:pt x="8113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ValueShape2"/>
            <p:cNvSpPr/>
            <p:nvPr/>
          </p:nvSpPr>
          <p:spPr>
            <a:xfrm>
              <a:off x="5284671" y="2232171"/>
              <a:ext cx="1622658" cy="1622656"/>
            </a:xfrm>
            <a:prstGeom prst="blockArc">
              <a:avLst>
                <a:gd name="adj1" fmla="val 16200000"/>
                <a:gd name="adj2" fmla="val 10584000"/>
                <a:gd name="adj3" fmla="val 14941"/>
              </a:avLst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84686" y="2017368"/>
            <a:ext cx="2053202" cy="2053200"/>
            <a:chOff x="2184686" y="2017368"/>
            <a:chExt cx="2053202" cy="2053200"/>
          </a:xfrm>
        </p:grpSpPr>
        <p:sp>
          <p:nvSpPr>
            <p:cNvPr id="5" name="ValueBack1"/>
            <p:cNvSpPr/>
            <p:nvPr/>
          </p:nvSpPr>
          <p:spPr>
            <a:xfrm rot="8100000">
              <a:off x="2184686" y="2017368"/>
              <a:ext cx="2053202" cy="2053200"/>
            </a:xfrm>
            <a:prstGeom prst="teardrop">
              <a:avLst>
                <a:gd name="adj" fmla="val 101095"/>
              </a:avLst>
            </a:prstGeom>
            <a:gradFill flip="none"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ValueText1"/>
            <p:cNvSpPr txBox="1"/>
            <p:nvPr/>
          </p:nvSpPr>
          <p:spPr>
            <a:xfrm>
              <a:off x="2861387" y="2811394"/>
              <a:ext cx="699800" cy="524850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55000" lnSpcReduction="20000"/>
            </a:bodyPr>
            <a:lstStyle/>
            <a:p>
              <a:r>
                <a:rPr lang="en-US" sz="6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50%</a:t>
              </a: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399958" y="2232171"/>
              <a:ext cx="811329" cy="1622656"/>
            </a:xfrm>
            <a:custGeom>
              <a:avLst/>
              <a:gdLst>
                <a:gd name="connsiteX0" fmla="*/ 811329 w 811329"/>
                <a:gd name="connsiteY0" fmla="*/ 0 h 1622656"/>
                <a:gd name="connsiteX1" fmla="*/ 811329 w 811329"/>
                <a:gd name="connsiteY1" fmla="*/ 241256 h 1622656"/>
                <a:gd name="connsiteX2" fmla="*/ 241256 w 811329"/>
                <a:gd name="connsiteY2" fmla="*/ 811328 h 1622656"/>
                <a:gd name="connsiteX3" fmla="*/ 811329 w 811329"/>
                <a:gd name="connsiteY3" fmla="*/ 1381400 h 1622656"/>
                <a:gd name="connsiteX4" fmla="*/ 811329 w 811329"/>
                <a:gd name="connsiteY4" fmla="*/ 1622656 h 1622656"/>
                <a:gd name="connsiteX5" fmla="*/ 0 w 811329"/>
                <a:gd name="connsiteY5" fmla="*/ 811328 h 1622656"/>
                <a:gd name="connsiteX6" fmla="*/ 811329 w 811329"/>
                <a:gd name="connsiteY6" fmla="*/ 0 h 162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1329" h="1622656">
                  <a:moveTo>
                    <a:pt x="811329" y="0"/>
                  </a:moveTo>
                  <a:lnTo>
                    <a:pt x="811329" y="241256"/>
                  </a:lnTo>
                  <a:cubicBezTo>
                    <a:pt x="496486" y="241256"/>
                    <a:pt x="241256" y="496486"/>
                    <a:pt x="241256" y="811328"/>
                  </a:cubicBezTo>
                  <a:cubicBezTo>
                    <a:pt x="241256" y="1126170"/>
                    <a:pt x="496486" y="1381400"/>
                    <a:pt x="811329" y="1381400"/>
                  </a:cubicBezTo>
                  <a:lnTo>
                    <a:pt x="811329" y="1622656"/>
                  </a:lnTo>
                  <a:cubicBezTo>
                    <a:pt x="363244" y="1622656"/>
                    <a:pt x="0" y="1259412"/>
                    <a:pt x="0" y="811328"/>
                  </a:cubicBezTo>
                  <a:cubicBezTo>
                    <a:pt x="0" y="363244"/>
                    <a:pt x="363244" y="0"/>
                    <a:pt x="8113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ValueShape1"/>
            <p:cNvSpPr/>
            <p:nvPr/>
          </p:nvSpPr>
          <p:spPr>
            <a:xfrm>
              <a:off x="2399957" y="2232171"/>
              <a:ext cx="1622658" cy="1622656"/>
            </a:xfrm>
            <a:prstGeom prst="blockArc">
              <a:avLst>
                <a:gd name="adj1" fmla="val 16200000"/>
                <a:gd name="adj2" fmla="val 5400000"/>
                <a:gd name="adj3" fmla="val 14941"/>
              </a:avLst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62" name="文本框 61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63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rbShape1"/>
          <p:cNvSpPr/>
          <p:nvPr/>
        </p:nvSpPr>
        <p:spPr bwMode="auto">
          <a:xfrm>
            <a:off x="2264597" y="2794271"/>
            <a:ext cx="347606" cy="614843"/>
          </a:xfrm>
          <a:custGeom>
            <a:avLst/>
            <a:gdLst>
              <a:gd name="T0" fmla="*/ 290 w 369"/>
              <a:gd name="T1" fmla="*/ 428 h 656"/>
              <a:gd name="T2" fmla="*/ 184 w 369"/>
              <a:gd name="T3" fmla="*/ 0 h 656"/>
              <a:gd name="T4" fmla="*/ 79 w 369"/>
              <a:gd name="T5" fmla="*/ 428 h 656"/>
              <a:gd name="T6" fmla="*/ 29 w 369"/>
              <a:gd name="T7" fmla="*/ 566 h 656"/>
              <a:gd name="T8" fmla="*/ 70 w 369"/>
              <a:gd name="T9" fmla="*/ 656 h 656"/>
              <a:gd name="T10" fmla="*/ 82 w 369"/>
              <a:gd name="T11" fmla="*/ 653 h 656"/>
              <a:gd name="T12" fmla="*/ 124 w 369"/>
              <a:gd name="T13" fmla="*/ 539 h 656"/>
              <a:gd name="T14" fmla="*/ 143 w 369"/>
              <a:gd name="T15" fmla="*/ 574 h 656"/>
              <a:gd name="T16" fmla="*/ 226 w 369"/>
              <a:gd name="T17" fmla="*/ 574 h 656"/>
              <a:gd name="T18" fmla="*/ 245 w 369"/>
              <a:gd name="T19" fmla="*/ 539 h 656"/>
              <a:gd name="T20" fmla="*/ 287 w 369"/>
              <a:gd name="T21" fmla="*/ 653 h 656"/>
              <a:gd name="T22" fmla="*/ 299 w 369"/>
              <a:gd name="T23" fmla="*/ 656 h 656"/>
              <a:gd name="T24" fmla="*/ 340 w 369"/>
              <a:gd name="T25" fmla="*/ 566 h 656"/>
              <a:gd name="T26" fmla="*/ 290 w 369"/>
              <a:gd name="T27" fmla="*/ 428 h 656"/>
              <a:gd name="T28" fmla="*/ 184 w 369"/>
              <a:gd name="T29" fmla="*/ 283 h 656"/>
              <a:gd name="T30" fmla="*/ 133 w 369"/>
              <a:gd name="T31" fmla="*/ 232 h 656"/>
              <a:gd name="T32" fmla="*/ 184 w 369"/>
              <a:gd name="T33" fmla="*/ 181 h 656"/>
              <a:gd name="T34" fmla="*/ 235 w 369"/>
              <a:gd name="T35" fmla="*/ 232 h 656"/>
              <a:gd name="T36" fmla="*/ 184 w 369"/>
              <a:gd name="T37" fmla="*/ 283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9" h="656">
                <a:moveTo>
                  <a:pt x="290" y="428"/>
                </a:moveTo>
                <a:cubicBezTo>
                  <a:pt x="353" y="214"/>
                  <a:pt x="262" y="60"/>
                  <a:pt x="184" y="0"/>
                </a:cubicBezTo>
                <a:cubicBezTo>
                  <a:pt x="107" y="60"/>
                  <a:pt x="15" y="214"/>
                  <a:pt x="79" y="428"/>
                </a:cubicBezTo>
                <a:cubicBezTo>
                  <a:pt x="12" y="469"/>
                  <a:pt x="0" y="496"/>
                  <a:pt x="29" y="566"/>
                </a:cubicBezTo>
                <a:cubicBezTo>
                  <a:pt x="47" y="610"/>
                  <a:pt x="70" y="656"/>
                  <a:pt x="70" y="656"/>
                </a:cubicBezTo>
                <a:cubicBezTo>
                  <a:pt x="82" y="653"/>
                  <a:pt x="82" y="653"/>
                  <a:pt x="82" y="653"/>
                </a:cubicBezTo>
                <a:cubicBezTo>
                  <a:pt x="75" y="578"/>
                  <a:pt x="91" y="557"/>
                  <a:pt x="124" y="539"/>
                </a:cubicBezTo>
                <a:cubicBezTo>
                  <a:pt x="130" y="550"/>
                  <a:pt x="136" y="562"/>
                  <a:pt x="143" y="574"/>
                </a:cubicBezTo>
                <a:cubicBezTo>
                  <a:pt x="226" y="574"/>
                  <a:pt x="226" y="574"/>
                  <a:pt x="226" y="574"/>
                </a:cubicBezTo>
                <a:cubicBezTo>
                  <a:pt x="233" y="562"/>
                  <a:pt x="239" y="550"/>
                  <a:pt x="245" y="539"/>
                </a:cubicBezTo>
                <a:cubicBezTo>
                  <a:pt x="278" y="557"/>
                  <a:pt x="293" y="578"/>
                  <a:pt x="287" y="653"/>
                </a:cubicBezTo>
                <a:cubicBezTo>
                  <a:pt x="299" y="656"/>
                  <a:pt x="299" y="656"/>
                  <a:pt x="299" y="656"/>
                </a:cubicBezTo>
                <a:cubicBezTo>
                  <a:pt x="299" y="656"/>
                  <a:pt x="321" y="610"/>
                  <a:pt x="340" y="566"/>
                </a:cubicBezTo>
                <a:cubicBezTo>
                  <a:pt x="369" y="496"/>
                  <a:pt x="357" y="469"/>
                  <a:pt x="290" y="428"/>
                </a:cubicBezTo>
                <a:close/>
                <a:moveTo>
                  <a:pt x="184" y="283"/>
                </a:moveTo>
                <a:cubicBezTo>
                  <a:pt x="156" y="283"/>
                  <a:pt x="133" y="260"/>
                  <a:pt x="133" y="232"/>
                </a:cubicBezTo>
                <a:cubicBezTo>
                  <a:pt x="133" y="204"/>
                  <a:pt x="156" y="181"/>
                  <a:pt x="184" y="181"/>
                </a:cubicBezTo>
                <a:cubicBezTo>
                  <a:pt x="212" y="181"/>
                  <a:pt x="235" y="204"/>
                  <a:pt x="235" y="232"/>
                </a:cubicBezTo>
                <a:cubicBezTo>
                  <a:pt x="235" y="260"/>
                  <a:pt x="212" y="283"/>
                  <a:pt x="184" y="28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317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ValueText1"/>
          <p:cNvSpPr txBox="1"/>
          <p:nvPr/>
        </p:nvSpPr>
        <p:spPr>
          <a:xfrm>
            <a:off x="2212337" y="5055333"/>
            <a:ext cx="452127" cy="339095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32500" lnSpcReduction="20000"/>
          </a:bodyPr>
          <a:lstStyle/>
          <a:p>
            <a:r>
              <a:rPr lang="en-US" sz="60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rPr>
              <a:t>52%</a:t>
            </a:r>
          </a:p>
        </p:txBody>
      </p:sp>
      <p:sp>
        <p:nvSpPr>
          <p:cNvPr id="11" name="SorbShape1"/>
          <p:cNvSpPr/>
          <p:nvPr/>
        </p:nvSpPr>
        <p:spPr bwMode="auto">
          <a:xfrm>
            <a:off x="3715734" y="2445857"/>
            <a:ext cx="347606" cy="614843"/>
          </a:xfrm>
          <a:custGeom>
            <a:avLst/>
            <a:gdLst>
              <a:gd name="T0" fmla="*/ 290 w 369"/>
              <a:gd name="T1" fmla="*/ 428 h 656"/>
              <a:gd name="T2" fmla="*/ 184 w 369"/>
              <a:gd name="T3" fmla="*/ 0 h 656"/>
              <a:gd name="T4" fmla="*/ 79 w 369"/>
              <a:gd name="T5" fmla="*/ 428 h 656"/>
              <a:gd name="T6" fmla="*/ 29 w 369"/>
              <a:gd name="T7" fmla="*/ 566 h 656"/>
              <a:gd name="T8" fmla="*/ 70 w 369"/>
              <a:gd name="T9" fmla="*/ 656 h 656"/>
              <a:gd name="T10" fmla="*/ 82 w 369"/>
              <a:gd name="T11" fmla="*/ 653 h 656"/>
              <a:gd name="T12" fmla="*/ 124 w 369"/>
              <a:gd name="T13" fmla="*/ 539 h 656"/>
              <a:gd name="T14" fmla="*/ 143 w 369"/>
              <a:gd name="T15" fmla="*/ 574 h 656"/>
              <a:gd name="T16" fmla="*/ 226 w 369"/>
              <a:gd name="T17" fmla="*/ 574 h 656"/>
              <a:gd name="T18" fmla="*/ 245 w 369"/>
              <a:gd name="T19" fmla="*/ 539 h 656"/>
              <a:gd name="T20" fmla="*/ 287 w 369"/>
              <a:gd name="T21" fmla="*/ 653 h 656"/>
              <a:gd name="T22" fmla="*/ 299 w 369"/>
              <a:gd name="T23" fmla="*/ 656 h 656"/>
              <a:gd name="T24" fmla="*/ 340 w 369"/>
              <a:gd name="T25" fmla="*/ 566 h 656"/>
              <a:gd name="T26" fmla="*/ 290 w 369"/>
              <a:gd name="T27" fmla="*/ 428 h 656"/>
              <a:gd name="T28" fmla="*/ 184 w 369"/>
              <a:gd name="T29" fmla="*/ 283 h 656"/>
              <a:gd name="T30" fmla="*/ 133 w 369"/>
              <a:gd name="T31" fmla="*/ 232 h 656"/>
              <a:gd name="T32" fmla="*/ 184 w 369"/>
              <a:gd name="T33" fmla="*/ 181 h 656"/>
              <a:gd name="T34" fmla="*/ 235 w 369"/>
              <a:gd name="T35" fmla="*/ 232 h 656"/>
              <a:gd name="T36" fmla="*/ 184 w 369"/>
              <a:gd name="T37" fmla="*/ 283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9" h="656">
                <a:moveTo>
                  <a:pt x="290" y="428"/>
                </a:moveTo>
                <a:cubicBezTo>
                  <a:pt x="353" y="214"/>
                  <a:pt x="262" y="60"/>
                  <a:pt x="184" y="0"/>
                </a:cubicBezTo>
                <a:cubicBezTo>
                  <a:pt x="107" y="60"/>
                  <a:pt x="15" y="214"/>
                  <a:pt x="79" y="428"/>
                </a:cubicBezTo>
                <a:cubicBezTo>
                  <a:pt x="12" y="469"/>
                  <a:pt x="0" y="496"/>
                  <a:pt x="29" y="566"/>
                </a:cubicBezTo>
                <a:cubicBezTo>
                  <a:pt x="47" y="610"/>
                  <a:pt x="70" y="656"/>
                  <a:pt x="70" y="656"/>
                </a:cubicBezTo>
                <a:cubicBezTo>
                  <a:pt x="82" y="653"/>
                  <a:pt x="82" y="653"/>
                  <a:pt x="82" y="653"/>
                </a:cubicBezTo>
                <a:cubicBezTo>
                  <a:pt x="75" y="578"/>
                  <a:pt x="91" y="557"/>
                  <a:pt x="124" y="539"/>
                </a:cubicBezTo>
                <a:cubicBezTo>
                  <a:pt x="130" y="550"/>
                  <a:pt x="136" y="562"/>
                  <a:pt x="143" y="574"/>
                </a:cubicBezTo>
                <a:cubicBezTo>
                  <a:pt x="226" y="574"/>
                  <a:pt x="226" y="574"/>
                  <a:pt x="226" y="574"/>
                </a:cubicBezTo>
                <a:cubicBezTo>
                  <a:pt x="233" y="562"/>
                  <a:pt x="239" y="550"/>
                  <a:pt x="245" y="539"/>
                </a:cubicBezTo>
                <a:cubicBezTo>
                  <a:pt x="278" y="557"/>
                  <a:pt x="293" y="578"/>
                  <a:pt x="287" y="653"/>
                </a:cubicBezTo>
                <a:cubicBezTo>
                  <a:pt x="299" y="656"/>
                  <a:pt x="299" y="656"/>
                  <a:pt x="299" y="656"/>
                </a:cubicBezTo>
                <a:cubicBezTo>
                  <a:pt x="299" y="656"/>
                  <a:pt x="321" y="610"/>
                  <a:pt x="340" y="566"/>
                </a:cubicBezTo>
                <a:cubicBezTo>
                  <a:pt x="369" y="496"/>
                  <a:pt x="357" y="469"/>
                  <a:pt x="290" y="428"/>
                </a:cubicBezTo>
                <a:close/>
                <a:moveTo>
                  <a:pt x="184" y="283"/>
                </a:moveTo>
                <a:cubicBezTo>
                  <a:pt x="156" y="283"/>
                  <a:pt x="133" y="260"/>
                  <a:pt x="133" y="232"/>
                </a:cubicBezTo>
                <a:cubicBezTo>
                  <a:pt x="133" y="204"/>
                  <a:pt x="156" y="181"/>
                  <a:pt x="184" y="181"/>
                </a:cubicBezTo>
                <a:cubicBezTo>
                  <a:pt x="212" y="181"/>
                  <a:pt x="235" y="204"/>
                  <a:pt x="235" y="232"/>
                </a:cubicBezTo>
                <a:cubicBezTo>
                  <a:pt x="235" y="260"/>
                  <a:pt x="212" y="283"/>
                  <a:pt x="184" y="28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317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ValueText1"/>
          <p:cNvSpPr txBox="1"/>
          <p:nvPr/>
        </p:nvSpPr>
        <p:spPr>
          <a:xfrm>
            <a:off x="3679534" y="5055333"/>
            <a:ext cx="452127" cy="339095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32500" lnSpcReduction="20000"/>
          </a:bodyPr>
          <a:lstStyle/>
          <a:p>
            <a:r>
              <a:rPr lang="en-US" sz="60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rPr>
              <a:t>65%</a:t>
            </a:r>
          </a:p>
        </p:txBody>
      </p:sp>
      <p:sp>
        <p:nvSpPr>
          <p:cNvPr id="18" name="SorbShape1"/>
          <p:cNvSpPr/>
          <p:nvPr/>
        </p:nvSpPr>
        <p:spPr bwMode="auto">
          <a:xfrm>
            <a:off x="5198991" y="3511591"/>
            <a:ext cx="347606" cy="614843"/>
          </a:xfrm>
          <a:custGeom>
            <a:avLst/>
            <a:gdLst>
              <a:gd name="T0" fmla="*/ 290 w 369"/>
              <a:gd name="T1" fmla="*/ 428 h 656"/>
              <a:gd name="T2" fmla="*/ 184 w 369"/>
              <a:gd name="T3" fmla="*/ 0 h 656"/>
              <a:gd name="T4" fmla="*/ 79 w 369"/>
              <a:gd name="T5" fmla="*/ 428 h 656"/>
              <a:gd name="T6" fmla="*/ 29 w 369"/>
              <a:gd name="T7" fmla="*/ 566 h 656"/>
              <a:gd name="T8" fmla="*/ 70 w 369"/>
              <a:gd name="T9" fmla="*/ 656 h 656"/>
              <a:gd name="T10" fmla="*/ 82 w 369"/>
              <a:gd name="T11" fmla="*/ 653 h 656"/>
              <a:gd name="T12" fmla="*/ 124 w 369"/>
              <a:gd name="T13" fmla="*/ 539 h 656"/>
              <a:gd name="T14" fmla="*/ 143 w 369"/>
              <a:gd name="T15" fmla="*/ 574 h 656"/>
              <a:gd name="T16" fmla="*/ 226 w 369"/>
              <a:gd name="T17" fmla="*/ 574 h 656"/>
              <a:gd name="T18" fmla="*/ 245 w 369"/>
              <a:gd name="T19" fmla="*/ 539 h 656"/>
              <a:gd name="T20" fmla="*/ 287 w 369"/>
              <a:gd name="T21" fmla="*/ 653 h 656"/>
              <a:gd name="T22" fmla="*/ 299 w 369"/>
              <a:gd name="T23" fmla="*/ 656 h 656"/>
              <a:gd name="T24" fmla="*/ 340 w 369"/>
              <a:gd name="T25" fmla="*/ 566 h 656"/>
              <a:gd name="T26" fmla="*/ 290 w 369"/>
              <a:gd name="T27" fmla="*/ 428 h 656"/>
              <a:gd name="T28" fmla="*/ 184 w 369"/>
              <a:gd name="T29" fmla="*/ 283 h 656"/>
              <a:gd name="T30" fmla="*/ 133 w 369"/>
              <a:gd name="T31" fmla="*/ 232 h 656"/>
              <a:gd name="T32" fmla="*/ 184 w 369"/>
              <a:gd name="T33" fmla="*/ 181 h 656"/>
              <a:gd name="T34" fmla="*/ 235 w 369"/>
              <a:gd name="T35" fmla="*/ 232 h 656"/>
              <a:gd name="T36" fmla="*/ 184 w 369"/>
              <a:gd name="T37" fmla="*/ 283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9" h="656">
                <a:moveTo>
                  <a:pt x="290" y="428"/>
                </a:moveTo>
                <a:cubicBezTo>
                  <a:pt x="353" y="214"/>
                  <a:pt x="262" y="60"/>
                  <a:pt x="184" y="0"/>
                </a:cubicBezTo>
                <a:cubicBezTo>
                  <a:pt x="107" y="60"/>
                  <a:pt x="15" y="214"/>
                  <a:pt x="79" y="428"/>
                </a:cubicBezTo>
                <a:cubicBezTo>
                  <a:pt x="12" y="469"/>
                  <a:pt x="0" y="496"/>
                  <a:pt x="29" y="566"/>
                </a:cubicBezTo>
                <a:cubicBezTo>
                  <a:pt x="47" y="610"/>
                  <a:pt x="70" y="656"/>
                  <a:pt x="70" y="656"/>
                </a:cubicBezTo>
                <a:cubicBezTo>
                  <a:pt x="82" y="653"/>
                  <a:pt x="82" y="653"/>
                  <a:pt x="82" y="653"/>
                </a:cubicBezTo>
                <a:cubicBezTo>
                  <a:pt x="75" y="578"/>
                  <a:pt x="91" y="557"/>
                  <a:pt x="124" y="539"/>
                </a:cubicBezTo>
                <a:cubicBezTo>
                  <a:pt x="130" y="550"/>
                  <a:pt x="136" y="562"/>
                  <a:pt x="143" y="574"/>
                </a:cubicBezTo>
                <a:cubicBezTo>
                  <a:pt x="226" y="574"/>
                  <a:pt x="226" y="574"/>
                  <a:pt x="226" y="574"/>
                </a:cubicBezTo>
                <a:cubicBezTo>
                  <a:pt x="233" y="562"/>
                  <a:pt x="239" y="550"/>
                  <a:pt x="245" y="539"/>
                </a:cubicBezTo>
                <a:cubicBezTo>
                  <a:pt x="278" y="557"/>
                  <a:pt x="293" y="578"/>
                  <a:pt x="287" y="653"/>
                </a:cubicBezTo>
                <a:cubicBezTo>
                  <a:pt x="299" y="656"/>
                  <a:pt x="299" y="656"/>
                  <a:pt x="299" y="656"/>
                </a:cubicBezTo>
                <a:cubicBezTo>
                  <a:pt x="299" y="656"/>
                  <a:pt x="321" y="610"/>
                  <a:pt x="340" y="566"/>
                </a:cubicBezTo>
                <a:cubicBezTo>
                  <a:pt x="369" y="496"/>
                  <a:pt x="357" y="469"/>
                  <a:pt x="290" y="428"/>
                </a:cubicBezTo>
                <a:close/>
                <a:moveTo>
                  <a:pt x="184" y="283"/>
                </a:moveTo>
                <a:cubicBezTo>
                  <a:pt x="156" y="283"/>
                  <a:pt x="133" y="260"/>
                  <a:pt x="133" y="232"/>
                </a:cubicBezTo>
                <a:cubicBezTo>
                  <a:pt x="133" y="204"/>
                  <a:pt x="156" y="181"/>
                  <a:pt x="184" y="181"/>
                </a:cubicBezTo>
                <a:cubicBezTo>
                  <a:pt x="212" y="181"/>
                  <a:pt x="235" y="204"/>
                  <a:pt x="235" y="232"/>
                </a:cubicBezTo>
                <a:cubicBezTo>
                  <a:pt x="235" y="260"/>
                  <a:pt x="212" y="283"/>
                  <a:pt x="184" y="28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317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ValueText1"/>
          <p:cNvSpPr txBox="1"/>
          <p:nvPr/>
        </p:nvSpPr>
        <p:spPr>
          <a:xfrm>
            <a:off x="5146731" y="5055333"/>
            <a:ext cx="452127" cy="339095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32500" lnSpcReduction="20000"/>
          </a:bodyPr>
          <a:lstStyle/>
          <a:p>
            <a:r>
              <a:rPr lang="en-US" sz="600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rPr>
              <a:t>26%</a:t>
            </a:r>
            <a:endParaRPr lang="en-US" sz="6000" dirty="0">
              <a:solidFill>
                <a:schemeClr val="accent5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5" name="SorbShape1"/>
          <p:cNvSpPr/>
          <p:nvPr/>
        </p:nvSpPr>
        <p:spPr bwMode="auto">
          <a:xfrm>
            <a:off x="6650128" y="1894995"/>
            <a:ext cx="347606" cy="614843"/>
          </a:xfrm>
          <a:custGeom>
            <a:avLst/>
            <a:gdLst>
              <a:gd name="T0" fmla="*/ 290 w 369"/>
              <a:gd name="T1" fmla="*/ 428 h 656"/>
              <a:gd name="T2" fmla="*/ 184 w 369"/>
              <a:gd name="T3" fmla="*/ 0 h 656"/>
              <a:gd name="T4" fmla="*/ 79 w 369"/>
              <a:gd name="T5" fmla="*/ 428 h 656"/>
              <a:gd name="T6" fmla="*/ 29 w 369"/>
              <a:gd name="T7" fmla="*/ 566 h 656"/>
              <a:gd name="T8" fmla="*/ 70 w 369"/>
              <a:gd name="T9" fmla="*/ 656 h 656"/>
              <a:gd name="T10" fmla="*/ 82 w 369"/>
              <a:gd name="T11" fmla="*/ 653 h 656"/>
              <a:gd name="T12" fmla="*/ 124 w 369"/>
              <a:gd name="T13" fmla="*/ 539 h 656"/>
              <a:gd name="T14" fmla="*/ 143 w 369"/>
              <a:gd name="T15" fmla="*/ 574 h 656"/>
              <a:gd name="T16" fmla="*/ 226 w 369"/>
              <a:gd name="T17" fmla="*/ 574 h 656"/>
              <a:gd name="T18" fmla="*/ 245 w 369"/>
              <a:gd name="T19" fmla="*/ 539 h 656"/>
              <a:gd name="T20" fmla="*/ 287 w 369"/>
              <a:gd name="T21" fmla="*/ 653 h 656"/>
              <a:gd name="T22" fmla="*/ 299 w 369"/>
              <a:gd name="T23" fmla="*/ 656 h 656"/>
              <a:gd name="T24" fmla="*/ 340 w 369"/>
              <a:gd name="T25" fmla="*/ 566 h 656"/>
              <a:gd name="T26" fmla="*/ 290 w 369"/>
              <a:gd name="T27" fmla="*/ 428 h 656"/>
              <a:gd name="T28" fmla="*/ 184 w 369"/>
              <a:gd name="T29" fmla="*/ 283 h 656"/>
              <a:gd name="T30" fmla="*/ 133 w 369"/>
              <a:gd name="T31" fmla="*/ 232 h 656"/>
              <a:gd name="T32" fmla="*/ 184 w 369"/>
              <a:gd name="T33" fmla="*/ 181 h 656"/>
              <a:gd name="T34" fmla="*/ 235 w 369"/>
              <a:gd name="T35" fmla="*/ 232 h 656"/>
              <a:gd name="T36" fmla="*/ 184 w 369"/>
              <a:gd name="T37" fmla="*/ 283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9" h="656">
                <a:moveTo>
                  <a:pt x="290" y="428"/>
                </a:moveTo>
                <a:cubicBezTo>
                  <a:pt x="353" y="214"/>
                  <a:pt x="262" y="60"/>
                  <a:pt x="184" y="0"/>
                </a:cubicBezTo>
                <a:cubicBezTo>
                  <a:pt x="107" y="60"/>
                  <a:pt x="15" y="214"/>
                  <a:pt x="79" y="428"/>
                </a:cubicBezTo>
                <a:cubicBezTo>
                  <a:pt x="12" y="469"/>
                  <a:pt x="0" y="496"/>
                  <a:pt x="29" y="566"/>
                </a:cubicBezTo>
                <a:cubicBezTo>
                  <a:pt x="47" y="610"/>
                  <a:pt x="70" y="656"/>
                  <a:pt x="70" y="656"/>
                </a:cubicBezTo>
                <a:cubicBezTo>
                  <a:pt x="82" y="653"/>
                  <a:pt x="82" y="653"/>
                  <a:pt x="82" y="653"/>
                </a:cubicBezTo>
                <a:cubicBezTo>
                  <a:pt x="75" y="578"/>
                  <a:pt x="91" y="557"/>
                  <a:pt x="124" y="539"/>
                </a:cubicBezTo>
                <a:cubicBezTo>
                  <a:pt x="130" y="550"/>
                  <a:pt x="136" y="562"/>
                  <a:pt x="143" y="574"/>
                </a:cubicBezTo>
                <a:cubicBezTo>
                  <a:pt x="226" y="574"/>
                  <a:pt x="226" y="574"/>
                  <a:pt x="226" y="574"/>
                </a:cubicBezTo>
                <a:cubicBezTo>
                  <a:pt x="233" y="562"/>
                  <a:pt x="239" y="550"/>
                  <a:pt x="245" y="539"/>
                </a:cubicBezTo>
                <a:cubicBezTo>
                  <a:pt x="278" y="557"/>
                  <a:pt x="293" y="578"/>
                  <a:pt x="287" y="653"/>
                </a:cubicBezTo>
                <a:cubicBezTo>
                  <a:pt x="299" y="656"/>
                  <a:pt x="299" y="656"/>
                  <a:pt x="299" y="656"/>
                </a:cubicBezTo>
                <a:cubicBezTo>
                  <a:pt x="299" y="656"/>
                  <a:pt x="321" y="610"/>
                  <a:pt x="340" y="566"/>
                </a:cubicBezTo>
                <a:cubicBezTo>
                  <a:pt x="369" y="496"/>
                  <a:pt x="357" y="469"/>
                  <a:pt x="290" y="428"/>
                </a:cubicBezTo>
                <a:close/>
                <a:moveTo>
                  <a:pt x="184" y="283"/>
                </a:moveTo>
                <a:cubicBezTo>
                  <a:pt x="156" y="283"/>
                  <a:pt x="133" y="260"/>
                  <a:pt x="133" y="232"/>
                </a:cubicBezTo>
                <a:cubicBezTo>
                  <a:pt x="133" y="204"/>
                  <a:pt x="156" y="181"/>
                  <a:pt x="184" y="181"/>
                </a:cubicBezTo>
                <a:cubicBezTo>
                  <a:pt x="212" y="181"/>
                  <a:pt x="235" y="204"/>
                  <a:pt x="235" y="232"/>
                </a:cubicBezTo>
                <a:cubicBezTo>
                  <a:pt x="235" y="260"/>
                  <a:pt x="212" y="283"/>
                  <a:pt x="184" y="28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317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ValueText1"/>
          <p:cNvSpPr txBox="1"/>
          <p:nvPr/>
        </p:nvSpPr>
        <p:spPr>
          <a:xfrm>
            <a:off x="6613928" y="5055333"/>
            <a:ext cx="452127" cy="339095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32500" lnSpcReduction="20000"/>
          </a:bodyPr>
          <a:lstStyle/>
          <a:p>
            <a:r>
              <a:rPr lang="en-US" sz="600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rPr>
              <a:t>87%</a:t>
            </a:r>
            <a:endParaRPr lang="en-US" sz="6000" dirty="0">
              <a:solidFill>
                <a:schemeClr val="accent5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SorbShape1"/>
          <p:cNvSpPr/>
          <p:nvPr/>
        </p:nvSpPr>
        <p:spPr bwMode="auto">
          <a:xfrm>
            <a:off x="8133385" y="3141317"/>
            <a:ext cx="347606" cy="614843"/>
          </a:xfrm>
          <a:custGeom>
            <a:avLst/>
            <a:gdLst>
              <a:gd name="T0" fmla="*/ 290 w 369"/>
              <a:gd name="T1" fmla="*/ 428 h 656"/>
              <a:gd name="T2" fmla="*/ 184 w 369"/>
              <a:gd name="T3" fmla="*/ 0 h 656"/>
              <a:gd name="T4" fmla="*/ 79 w 369"/>
              <a:gd name="T5" fmla="*/ 428 h 656"/>
              <a:gd name="T6" fmla="*/ 29 w 369"/>
              <a:gd name="T7" fmla="*/ 566 h 656"/>
              <a:gd name="T8" fmla="*/ 70 w 369"/>
              <a:gd name="T9" fmla="*/ 656 h 656"/>
              <a:gd name="T10" fmla="*/ 82 w 369"/>
              <a:gd name="T11" fmla="*/ 653 h 656"/>
              <a:gd name="T12" fmla="*/ 124 w 369"/>
              <a:gd name="T13" fmla="*/ 539 h 656"/>
              <a:gd name="T14" fmla="*/ 143 w 369"/>
              <a:gd name="T15" fmla="*/ 574 h 656"/>
              <a:gd name="T16" fmla="*/ 226 w 369"/>
              <a:gd name="T17" fmla="*/ 574 h 656"/>
              <a:gd name="T18" fmla="*/ 245 w 369"/>
              <a:gd name="T19" fmla="*/ 539 h 656"/>
              <a:gd name="T20" fmla="*/ 287 w 369"/>
              <a:gd name="T21" fmla="*/ 653 h 656"/>
              <a:gd name="T22" fmla="*/ 299 w 369"/>
              <a:gd name="T23" fmla="*/ 656 h 656"/>
              <a:gd name="T24" fmla="*/ 340 w 369"/>
              <a:gd name="T25" fmla="*/ 566 h 656"/>
              <a:gd name="T26" fmla="*/ 290 w 369"/>
              <a:gd name="T27" fmla="*/ 428 h 656"/>
              <a:gd name="T28" fmla="*/ 184 w 369"/>
              <a:gd name="T29" fmla="*/ 283 h 656"/>
              <a:gd name="T30" fmla="*/ 133 w 369"/>
              <a:gd name="T31" fmla="*/ 232 h 656"/>
              <a:gd name="T32" fmla="*/ 184 w 369"/>
              <a:gd name="T33" fmla="*/ 181 h 656"/>
              <a:gd name="T34" fmla="*/ 235 w 369"/>
              <a:gd name="T35" fmla="*/ 232 h 656"/>
              <a:gd name="T36" fmla="*/ 184 w 369"/>
              <a:gd name="T37" fmla="*/ 283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9" h="656">
                <a:moveTo>
                  <a:pt x="290" y="428"/>
                </a:moveTo>
                <a:cubicBezTo>
                  <a:pt x="353" y="214"/>
                  <a:pt x="262" y="60"/>
                  <a:pt x="184" y="0"/>
                </a:cubicBezTo>
                <a:cubicBezTo>
                  <a:pt x="107" y="60"/>
                  <a:pt x="15" y="214"/>
                  <a:pt x="79" y="428"/>
                </a:cubicBezTo>
                <a:cubicBezTo>
                  <a:pt x="12" y="469"/>
                  <a:pt x="0" y="496"/>
                  <a:pt x="29" y="566"/>
                </a:cubicBezTo>
                <a:cubicBezTo>
                  <a:pt x="47" y="610"/>
                  <a:pt x="70" y="656"/>
                  <a:pt x="70" y="656"/>
                </a:cubicBezTo>
                <a:cubicBezTo>
                  <a:pt x="82" y="653"/>
                  <a:pt x="82" y="653"/>
                  <a:pt x="82" y="653"/>
                </a:cubicBezTo>
                <a:cubicBezTo>
                  <a:pt x="75" y="578"/>
                  <a:pt x="91" y="557"/>
                  <a:pt x="124" y="539"/>
                </a:cubicBezTo>
                <a:cubicBezTo>
                  <a:pt x="130" y="550"/>
                  <a:pt x="136" y="562"/>
                  <a:pt x="143" y="574"/>
                </a:cubicBezTo>
                <a:cubicBezTo>
                  <a:pt x="226" y="574"/>
                  <a:pt x="226" y="574"/>
                  <a:pt x="226" y="574"/>
                </a:cubicBezTo>
                <a:cubicBezTo>
                  <a:pt x="233" y="562"/>
                  <a:pt x="239" y="550"/>
                  <a:pt x="245" y="539"/>
                </a:cubicBezTo>
                <a:cubicBezTo>
                  <a:pt x="278" y="557"/>
                  <a:pt x="293" y="578"/>
                  <a:pt x="287" y="653"/>
                </a:cubicBezTo>
                <a:cubicBezTo>
                  <a:pt x="299" y="656"/>
                  <a:pt x="299" y="656"/>
                  <a:pt x="299" y="656"/>
                </a:cubicBezTo>
                <a:cubicBezTo>
                  <a:pt x="299" y="656"/>
                  <a:pt x="321" y="610"/>
                  <a:pt x="340" y="566"/>
                </a:cubicBezTo>
                <a:cubicBezTo>
                  <a:pt x="369" y="496"/>
                  <a:pt x="357" y="469"/>
                  <a:pt x="290" y="428"/>
                </a:cubicBezTo>
                <a:close/>
                <a:moveTo>
                  <a:pt x="184" y="283"/>
                </a:moveTo>
                <a:cubicBezTo>
                  <a:pt x="156" y="283"/>
                  <a:pt x="133" y="260"/>
                  <a:pt x="133" y="232"/>
                </a:cubicBezTo>
                <a:cubicBezTo>
                  <a:pt x="133" y="204"/>
                  <a:pt x="156" y="181"/>
                  <a:pt x="184" y="181"/>
                </a:cubicBezTo>
                <a:cubicBezTo>
                  <a:pt x="212" y="181"/>
                  <a:pt x="235" y="204"/>
                  <a:pt x="235" y="232"/>
                </a:cubicBezTo>
                <a:cubicBezTo>
                  <a:pt x="235" y="260"/>
                  <a:pt x="212" y="283"/>
                  <a:pt x="184" y="28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317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5" name="ValueText1"/>
          <p:cNvSpPr txBox="1"/>
          <p:nvPr/>
        </p:nvSpPr>
        <p:spPr>
          <a:xfrm>
            <a:off x="8081125" y="5055333"/>
            <a:ext cx="452127" cy="339095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32500" lnSpcReduction="20000"/>
          </a:bodyPr>
          <a:lstStyle/>
          <a:p>
            <a:r>
              <a:rPr lang="en-US" sz="600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rPr>
              <a:t>40%</a:t>
            </a:r>
            <a:endParaRPr lang="en-US" sz="6000" dirty="0">
              <a:solidFill>
                <a:schemeClr val="accent5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9" name="SorbShape1"/>
          <p:cNvSpPr/>
          <p:nvPr/>
        </p:nvSpPr>
        <p:spPr bwMode="auto">
          <a:xfrm>
            <a:off x="9600581" y="2667066"/>
            <a:ext cx="347606" cy="614843"/>
          </a:xfrm>
          <a:custGeom>
            <a:avLst/>
            <a:gdLst>
              <a:gd name="T0" fmla="*/ 290 w 369"/>
              <a:gd name="T1" fmla="*/ 428 h 656"/>
              <a:gd name="T2" fmla="*/ 184 w 369"/>
              <a:gd name="T3" fmla="*/ 0 h 656"/>
              <a:gd name="T4" fmla="*/ 79 w 369"/>
              <a:gd name="T5" fmla="*/ 428 h 656"/>
              <a:gd name="T6" fmla="*/ 29 w 369"/>
              <a:gd name="T7" fmla="*/ 566 h 656"/>
              <a:gd name="T8" fmla="*/ 70 w 369"/>
              <a:gd name="T9" fmla="*/ 656 h 656"/>
              <a:gd name="T10" fmla="*/ 82 w 369"/>
              <a:gd name="T11" fmla="*/ 653 h 656"/>
              <a:gd name="T12" fmla="*/ 124 w 369"/>
              <a:gd name="T13" fmla="*/ 539 h 656"/>
              <a:gd name="T14" fmla="*/ 143 w 369"/>
              <a:gd name="T15" fmla="*/ 574 h 656"/>
              <a:gd name="T16" fmla="*/ 226 w 369"/>
              <a:gd name="T17" fmla="*/ 574 h 656"/>
              <a:gd name="T18" fmla="*/ 245 w 369"/>
              <a:gd name="T19" fmla="*/ 539 h 656"/>
              <a:gd name="T20" fmla="*/ 287 w 369"/>
              <a:gd name="T21" fmla="*/ 653 h 656"/>
              <a:gd name="T22" fmla="*/ 299 w 369"/>
              <a:gd name="T23" fmla="*/ 656 h 656"/>
              <a:gd name="T24" fmla="*/ 340 w 369"/>
              <a:gd name="T25" fmla="*/ 566 h 656"/>
              <a:gd name="T26" fmla="*/ 290 w 369"/>
              <a:gd name="T27" fmla="*/ 428 h 656"/>
              <a:gd name="T28" fmla="*/ 184 w 369"/>
              <a:gd name="T29" fmla="*/ 283 h 656"/>
              <a:gd name="T30" fmla="*/ 133 w 369"/>
              <a:gd name="T31" fmla="*/ 232 h 656"/>
              <a:gd name="T32" fmla="*/ 184 w 369"/>
              <a:gd name="T33" fmla="*/ 181 h 656"/>
              <a:gd name="T34" fmla="*/ 235 w 369"/>
              <a:gd name="T35" fmla="*/ 232 h 656"/>
              <a:gd name="T36" fmla="*/ 184 w 369"/>
              <a:gd name="T37" fmla="*/ 283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9" h="656">
                <a:moveTo>
                  <a:pt x="290" y="428"/>
                </a:moveTo>
                <a:cubicBezTo>
                  <a:pt x="353" y="214"/>
                  <a:pt x="262" y="60"/>
                  <a:pt x="184" y="0"/>
                </a:cubicBezTo>
                <a:cubicBezTo>
                  <a:pt x="107" y="60"/>
                  <a:pt x="15" y="214"/>
                  <a:pt x="79" y="428"/>
                </a:cubicBezTo>
                <a:cubicBezTo>
                  <a:pt x="12" y="469"/>
                  <a:pt x="0" y="496"/>
                  <a:pt x="29" y="566"/>
                </a:cubicBezTo>
                <a:cubicBezTo>
                  <a:pt x="47" y="610"/>
                  <a:pt x="70" y="656"/>
                  <a:pt x="70" y="656"/>
                </a:cubicBezTo>
                <a:cubicBezTo>
                  <a:pt x="82" y="653"/>
                  <a:pt x="82" y="653"/>
                  <a:pt x="82" y="653"/>
                </a:cubicBezTo>
                <a:cubicBezTo>
                  <a:pt x="75" y="578"/>
                  <a:pt x="91" y="557"/>
                  <a:pt x="124" y="539"/>
                </a:cubicBezTo>
                <a:cubicBezTo>
                  <a:pt x="130" y="550"/>
                  <a:pt x="136" y="562"/>
                  <a:pt x="143" y="574"/>
                </a:cubicBezTo>
                <a:cubicBezTo>
                  <a:pt x="226" y="574"/>
                  <a:pt x="226" y="574"/>
                  <a:pt x="226" y="574"/>
                </a:cubicBezTo>
                <a:cubicBezTo>
                  <a:pt x="233" y="562"/>
                  <a:pt x="239" y="550"/>
                  <a:pt x="245" y="539"/>
                </a:cubicBezTo>
                <a:cubicBezTo>
                  <a:pt x="278" y="557"/>
                  <a:pt x="293" y="578"/>
                  <a:pt x="287" y="653"/>
                </a:cubicBezTo>
                <a:cubicBezTo>
                  <a:pt x="299" y="656"/>
                  <a:pt x="299" y="656"/>
                  <a:pt x="299" y="656"/>
                </a:cubicBezTo>
                <a:cubicBezTo>
                  <a:pt x="299" y="656"/>
                  <a:pt x="321" y="610"/>
                  <a:pt x="340" y="566"/>
                </a:cubicBezTo>
                <a:cubicBezTo>
                  <a:pt x="369" y="496"/>
                  <a:pt x="357" y="469"/>
                  <a:pt x="290" y="428"/>
                </a:cubicBezTo>
                <a:close/>
                <a:moveTo>
                  <a:pt x="184" y="283"/>
                </a:moveTo>
                <a:cubicBezTo>
                  <a:pt x="156" y="283"/>
                  <a:pt x="133" y="260"/>
                  <a:pt x="133" y="232"/>
                </a:cubicBezTo>
                <a:cubicBezTo>
                  <a:pt x="133" y="204"/>
                  <a:pt x="156" y="181"/>
                  <a:pt x="184" y="181"/>
                </a:cubicBezTo>
                <a:cubicBezTo>
                  <a:pt x="212" y="181"/>
                  <a:pt x="235" y="204"/>
                  <a:pt x="235" y="232"/>
                </a:cubicBezTo>
                <a:cubicBezTo>
                  <a:pt x="235" y="260"/>
                  <a:pt x="212" y="283"/>
                  <a:pt x="184" y="28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317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199148" y="2539191"/>
            <a:ext cx="7814489" cy="2308770"/>
            <a:chOff x="2199148" y="2138762"/>
            <a:chExt cx="7814489" cy="3090199"/>
          </a:xfrm>
        </p:grpSpPr>
        <p:sp>
          <p:nvSpPr>
            <p:cNvPr id="6" name="ValueShape1"/>
            <p:cNvSpPr/>
            <p:nvPr/>
          </p:nvSpPr>
          <p:spPr bwMode="auto">
            <a:xfrm>
              <a:off x="2199148" y="3381945"/>
              <a:ext cx="478504" cy="1847015"/>
            </a:xfrm>
            <a:custGeom>
              <a:avLst/>
              <a:gdLst>
                <a:gd name="T0" fmla="*/ 308 w 308"/>
                <a:gd name="T1" fmla="*/ 530 h 530"/>
                <a:gd name="T2" fmla="*/ 259 w 308"/>
                <a:gd name="T3" fmla="*/ 508 h 530"/>
                <a:gd name="T4" fmla="*/ 154 w 308"/>
                <a:gd name="T5" fmla="*/ 0 h 530"/>
                <a:gd name="T6" fmla="*/ 49 w 308"/>
                <a:gd name="T7" fmla="*/ 508 h 530"/>
                <a:gd name="T8" fmla="*/ 0 w 308"/>
                <a:gd name="T9" fmla="*/ 530 h 530"/>
                <a:gd name="T10" fmla="*/ 308 w 308"/>
                <a:gd name="T11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530">
                  <a:moveTo>
                    <a:pt x="308" y="530"/>
                  </a:moveTo>
                  <a:cubicBezTo>
                    <a:pt x="294" y="519"/>
                    <a:pt x="278" y="512"/>
                    <a:pt x="259" y="508"/>
                  </a:cubicBezTo>
                  <a:cubicBezTo>
                    <a:pt x="213" y="488"/>
                    <a:pt x="189" y="498"/>
                    <a:pt x="154" y="0"/>
                  </a:cubicBezTo>
                  <a:cubicBezTo>
                    <a:pt x="120" y="498"/>
                    <a:pt x="95" y="488"/>
                    <a:pt x="49" y="508"/>
                  </a:cubicBezTo>
                  <a:cubicBezTo>
                    <a:pt x="31" y="512"/>
                    <a:pt x="15" y="519"/>
                    <a:pt x="0" y="530"/>
                  </a:cubicBezTo>
                  <a:lnTo>
                    <a:pt x="308" y="53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ValueShape1"/>
            <p:cNvSpPr/>
            <p:nvPr/>
          </p:nvSpPr>
          <p:spPr bwMode="auto">
            <a:xfrm>
              <a:off x="3666345" y="2920191"/>
              <a:ext cx="478504" cy="2308769"/>
            </a:xfrm>
            <a:custGeom>
              <a:avLst/>
              <a:gdLst>
                <a:gd name="T0" fmla="*/ 308 w 308"/>
                <a:gd name="T1" fmla="*/ 530 h 530"/>
                <a:gd name="T2" fmla="*/ 259 w 308"/>
                <a:gd name="T3" fmla="*/ 508 h 530"/>
                <a:gd name="T4" fmla="*/ 154 w 308"/>
                <a:gd name="T5" fmla="*/ 0 h 530"/>
                <a:gd name="T6" fmla="*/ 49 w 308"/>
                <a:gd name="T7" fmla="*/ 508 h 530"/>
                <a:gd name="T8" fmla="*/ 0 w 308"/>
                <a:gd name="T9" fmla="*/ 530 h 530"/>
                <a:gd name="T10" fmla="*/ 308 w 308"/>
                <a:gd name="T11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530">
                  <a:moveTo>
                    <a:pt x="308" y="530"/>
                  </a:moveTo>
                  <a:cubicBezTo>
                    <a:pt x="294" y="519"/>
                    <a:pt x="278" y="512"/>
                    <a:pt x="259" y="508"/>
                  </a:cubicBezTo>
                  <a:cubicBezTo>
                    <a:pt x="213" y="488"/>
                    <a:pt x="189" y="498"/>
                    <a:pt x="154" y="0"/>
                  </a:cubicBezTo>
                  <a:cubicBezTo>
                    <a:pt x="120" y="498"/>
                    <a:pt x="95" y="488"/>
                    <a:pt x="49" y="508"/>
                  </a:cubicBezTo>
                  <a:cubicBezTo>
                    <a:pt x="31" y="512"/>
                    <a:pt x="15" y="519"/>
                    <a:pt x="0" y="530"/>
                  </a:cubicBezTo>
                  <a:lnTo>
                    <a:pt x="308" y="53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ValueShape1"/>
            <p:cNvSpPr/>
            <p:nvPr/>
          </p:nvSpPr>
          <p:spPr bwMode="auto">
            <a:xfrm>
              <a:off x="5133542" y="4305453"/>
              <a:ext cx="478504" cy="923508"/>
            </a:xfrm>
            <a:custGeom>
              <a:avLst/>
              <a:gdLst>
                <a:gd name="T0" fmla="*/ 308 w 308"/>
                <a:gd name="T1" fmla="*/ 530 h 530"/>
                <a:gd name="T2" fmla="*/ 259 w 308"/>
                <a:gd name="T3" fmla="*/ 508 h 530"/>
                <a:gd name="T4" fmla="*/ 154 w 308"/>
                <a:gd name="T5" fmla="*/ 0 h 530"/>
                <a:gd name="T6" fmla="*/ 49 w 308"/>
                <a:gd name="T7" fmla="*/ 508 h 530"/>
                <a:gd name="T8" fmla="*/ 0 w 308"/>
                <a:gd name="T9" fmla="*/ 530 h 530"/>
                <a:gd name="T10" fmla="*/ 308 w 308"/>
                <a:gd name="T11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530">
                  <a:moveTo>
                    <a:pt x="308" y="530"/>
                  </a:moveTo>
                  <a:cubicBezTo>
                    <a:pt x="294" y="519"/>
                    <a:pt x="278" y="512"/>
                    <a:pt x="259" y="508"/>
                  </a:cubicBezTo>
                  <a:cubicBezTo>
                    <a:pt x="213" y="488"/>
                    <a:pt x="189" y="498"/>
                    <a:pt x="154" y="0"/>
                  </a:cubicBezTo>
                  <a:cubicBezTo>
                    <a:pt x="120" y="498"/>
                    <a:pt x="95" y="488"/>
                    <a:pt x="49" y="508"/>
                  </a:cubicBezTo>
                  <a:cubicBezTo>
                    <a:pt x="31" y="512"/>
                    <a:pt x="15" y="519"/>
                    <a:pt x="0" y="530"/>
                  </a:cubicBezTo>
                  <a:lnTo>
                    <a:pt x="308" y="53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ValueShape1"/>
            <p:cNvSpPr/>
            <p:nvPr/>
          </p:nvSpPr>
          <p:spPr bwMode="auto">
            <a:xfrm>
              <a:off x="6600739" y="2138762"/>
              <a:ext cx="478504" cy="3090198"/>
            </a:xfrm>
            <a:custGeom>
              <a:avLst/>
              <a:gdLst>
                <a:gd name="T0" fmla="*/ 308 w 308"/>
                <a:gd name="T1" fmla="*/ 530 h 530"/>
                <a:gd name="T2" fmla="*/ 259 w 308"/>
                <a:gd name="T3" fmla="*/ 508 h 530"/>
                <a:gd name="T4" fmla="*/ 154 w 308"/>
                <a:gd name="T5" fmla="*/ 0 h 530"/>
                <a:gd name="T6" fmla="*/ 49 w 308"/>
                <a:gd name="T7" fmla="*/ 508 h 530"/>
                <a:gd name="T8" fmla="*/ 0 w 308"/>
                <a:gd name="T9" fmla="*/ 530 h 530"/>
                <a:gd name="T10" fmla="*/ 308 w 308"/>
                <a:gd name="T11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530">
                  <a:moveTo>
                    <a:pt x="308" y="530"/>
                  </a:moveTo>
                  <a:cubicBezTo>
                    <a:pt x="294" y="519"/>
                    <a:pt x="278" y="512"/>
                    <a:pt x="259" y="508"/>
                  </a:cubicBezTo>
                  <a:cubicBezTo>
                    <a:pt x="213" y="488"/>
                    <a:pt x="189" y="498"/>
                    <a:pt x="154" y="0"/>
                  </a:cubicBezTo>
                  <a:cubicBezTo>
                    <a:pt x="120" y="498"/>
                    <a:pt x="95" y="488"/>
                    <a:pt x="49" y="508"/>
                  </a:cubicBezTo>
                  <a:cubicBezTo>
                    <a:pt x="31" y="512"/>
                    <a:pt x="15" y="519"/>
                    <a:pt x="0" y="530"/>
                  </a:cubicBezTo>
                  <a:lnTo>
                    <a:pt x="308" y="53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ValueShape1"/>
            <p:cNvSpPr/>
            <p:nvPr/>
          </p:nvSpPr>
          <p:spPr bwMode="auto">
            <a:xfrm>
              <a:off x="8067936" y="3808179"/>
              <a:ext cx="478504" cy="1420781"/>
            </a:xfrm>
            <a:custGeom>
              <a:avLst/>
              <a:gdLst>
                <a:gd name="T0" fmla="*/ 308 w 308"/>
                <a:gd name="T1" fmla="*/ 530 h 530"/>
                <a:gd name="T2" fmla="*/ 259 w 308"/>
                <a:gd name="T3" fmla="*/ 508 h 530"/>
                <a:gd name="T4" fmla="*/ 154 w 308"/>
                <a:gd name="T5" fmla="*/ 0 h 530"/>
                <a:gd name="T6" fmla="*/ 49 w 308"/>
                <a:gd name="T7" fmla="*/ 508 h 530"/>
                <a:gd name="T8" fmla="*/ 0 w 308"/>
                <a:gd name="T9" fmla="*/ 530 h 530"/>
                <a:gd name="T10" fmla="*/ 308 w 308"/>
                <a:gd name="T11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530">
                  <a:moveTo>
                    <a:pt x="308" y="530"/>
                  </a:moveTo>
                  <a:cubicBezTo>
                    <a:pt x="294" y="519"/>
                    <a:pt x="278" y="512"/>
                    <a:pt x="259" y="508"/>
                  </a:cubicBezTo>
                  <a:cubicBezTo>
                    <a:pt x="213" y="488"/>
                    <a:pt x="189" y="498"/>
                    <a:pt x="154" y="0"/>
                  </a:cubicBezTo>
                  <a:cubicBezTo>
                    <a:pt x="120" y="498"/>
                    <a:pt x="95" y="488"/>
                    <a:pt x="49" y="508"/>
                  </a:cubicBezTo>
                  <a:cubicBezTo>
                    <a:pt x="31" y="512"/>
                    <a:pt x="15" y="519"/>
                    <a:pt x="0" y="530"/>
                  </a:cubicBezTo>
                  <a:lnTo>
                    <a:pt x="308" y="53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ValueShape1"/>
            <p:cNvSpPr/>
            <p:nvPr/>
          </p:nvSpPr>
          <p:spPr bwMode="auto">
            <a:xfrm>
              <a:off x="9535133" y="3168828"/>
              <a:ext cx="478504" cy="2060132"/>
            </a:xfrm>
            <a:custGeom>
              <a:avLst/>
              <a:gdLst>
                <a:gd name="T0" fmla="*/ 308 w 308"/>
                <a:gd name="T1" fmla="*/ 530 h 530"/>
                <a:gd name="T2" fmla="*/ 259 w 308"/>
                <a:gd name="T3" fmla="*/ 508 h 530"/>
                <a:gd name="T4" fmla="*/ 154 w 308"/>
                <a:gd name="T5" fmla="*/ 0 h 530"/>
                <a:gd name="T6" fmla="*/ 49 w 308"/>
                <a:gd name="T7" fmla="*/ 508 h 530"/>
                <a:gd name="T8" fmla="*/ 0 w 308"/>
                <a:gd name="T9" fmla="*/ 530 h 530"/>
                <a:gd name="T10" fmla="*/ 308 w 308"/>
                <a:gd name="T11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530">
                  <a:moveTo>
                    <a:pt x="308" y="530"/>
                  </a:moveTo>
                  <a:cubicBezTo>
                    <a:pt x="294" y="519"/>
                    <a:pt x="278" y="512"/>
                    <a:pt x="259" y="508"/>
                  </a:cubicBezTo>
                  <a:cubicBezTo>
                    <a:pt x="213" y="488"/>
                    <a:pt x="189" y="498"/>
                    <a:pt x="154" y="0"/>
                  </a:cubicBezTo>
                  <a:cubicBezTo>
                    <a:pt x="120" y="498"/>
                    <a:pt x="95" y="488"/>
                    <a:pt x="49" y="508"/>
                  </a:cubicBezTo>
                  <a:cubicBezTo>
                    <a:pt x="31" y="512"/>
                    <a:pt x="15" y="519"/>
                    <a:pt x="0" y="530"/>
                  </a:cubicBezTo>
                  <a:lnTo>
                    <a:pt x="308" y="53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ValueText1"/>
          <p:cNvSpPr txBox="1"/>
          <p:nvPr/>
        </p:nvSpPr>
        <p:spPr>
          <a:xfrm>
            <a:off x="9548322" y="5055333"/>
            <a:ext cx="452127" cy="339095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32500" lnSpcReduction="20000"/>
          </a:bodyPr>
          <a:lstStyle/>
          <a:p>
            <a:r>
              <a:rPr lang="en-US" sz="600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rPr>
              <a:t>58%</a:t>
            </a:r>
            <a:endParaRPr lang="en-US" sz="6000" dirty="0">
              <a:solidFill>
                <a:schemeClr val="accent5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1409700" y="4837528"/>
            <a:ext cx="9372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6"/>
          <p:cNvSpPr txBox="1"/>
          <p:nvPr/>
        </p:nvSpPr>
        <p:spPr>
          <a:xfrm>
            <a:off x="1409702" y="5631373"/>
            <a:ext cx="93725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defTabSz="914400">
              <a:lnSpc>
                <a:spcPct val="130000"/>
              </a:lnSpc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请替换文字内容，添加相关标题，修改文字请替换文字内容，添加相关标题，修改文字内容个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人及</a:t>
            </a:r>
            <a:r>
              <a:rPr lang="zh-CN" altLang="en-US" sz="1400" kern="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企</a:t>
            </a:r>
            <a:r>
              <a:rPr lang="zh-CN" altLang="en-US" sz="1400" kern="0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业请替换文字内容，添加相关标题，修改文字请替换文字内容，添加相关标题，修改文字内容个</a:t>
            </a:r>
            <a:r>
              <a:rPr lang="zh-CN" altLang="en-US" sz="1400" kern="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人及企业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48" name="文本框 47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49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1" grpId="0" animBg="1"/>
      <p:bldP spid="14" grpId="0"/>
      <p:bldP spid="18" grpId="0" animBg="1"/>
      <p:bldP spid="21" grpId="0"/>
      <p:bldP spid="25" grpId="0" animBg="1"/>
      <p:bldP spid="28" grpId="0"/>
      <p:bldP spid="32" grpId="0" animBg="1"/>
      <p:bldP spid="35" grpId="0"/>
      <p:bldP spid="39" grpId="0" animBg="1"/>
      <p:bldP spid="42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1123168" y="1003136"/>
            <a:ext cx="3513859" cy="4793672"/>
          </a:xfrm>
          <a:custGeom>
            <a:avLst/>
            <a:gdLst>
              <a:gd name="connsiteX0" fmla="*/ 2396836 w 3513859"/>
              <a:gd name="connsiteY0" fmla="*/ 0 h 4793672"/>
              <a:gd name="connsiteX1" fmla="*/ 3513859 w 3513859"/>
              <a:gd name="connsiteY1" fmla="*/ 1117023 h 4793672"/>
              <a:gd name="connsiteX2" fmla="*/ 2234045 w 3513859"/>
              <a:gd name="connsiteY2" fmla="*/ 2396836 h 4793672"/>
              <a:gd name="connsiteX3" fmla="*/ 3513859 w 3513859"/>
              <a:gd name="connsiteY3" fmla="*/ 3676650 h 4793672"/>
              <a:gd name="connsiteX4" fmla="*/ 2396836 w 3513859"/>
              <a:gd name="connsiteY4" fmla="*/ 4793672 h 4793672"/>
              <a:gd name="connsiteX5" fmla="*/ 0 w 3513859"/>
              <a:gd name="connsiteY5" fmla="*/ 2396836 h 479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3859" h="4793672">
                <a:moveTo>
                  <a:pt x="2396836" y="0"/>
                </a:moveTo>
                <a:lnTo>
                  <a:pt x="3513859" y="1117023"/>
                </a:lnTo>
                <a:lnTo>
                  <a:pt x="2234045" y="2396836"/>
                </a:lnTo>
                <a:lnTo>
                  <a:pt x="3513859" y="3676650"/>
                </a:lnTo>
                <a:lnTo>
                  <a:pt x="2396836" y="4793672"/>
                </a:lnTo>
                <a:lnTo>
                  <a:pt x="0" y="239683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7620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69075" y="3542410"/>
            <a:ext cx="4709282" cy="60016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This template is exclusively designed by Fei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er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creative and copyrights belong to Bao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tu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internetThis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template is exclusively designed by Fei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er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creative</a:t>
            </a:r>
          </a:p>
        </p:txBody>
      </p:sp>
      <p:sp>
        <p:nvSpPr>
          <p:cNvPr id="13" name="文本框 7"/>
          <p:cNvSpPr txBox="1"/>
          <p:nvPr/>
        </p:nvSpPr>
        <p:spPr>
          <a:xfrm>
            <a:off x="6296505" y="2492713"/>
            <a:ext cx="5234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black"/>
                    </a:gs>
                    <a:gs pos="100000">
                      <a:srgbClr val="595959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感谢您的观看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9066266" y="4643497"/>
            <a:ext cx="1519676" cy="381631"/>
            <a:chOff x="8141935" y="4629149"/>
            <a:chExt cx="1519676" cy="381631"/>
          </a:xfrm>
        </p:grpSpPr>
        <p:sp>
          <p:nvSpPr>
            <p:cNvPr id="18" name="矩形 17"/>
            <p:cNvSpPr/>
            <p:nvPr/>
          </p:nvSpPr>
          <p:spPr>
            <a:xfrm>
              <a:off x="8171832" y="4629149"/>
              <a:ext cx="1474271" cy="3816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141935" y="4666075"/>
              <a:ext cx="1519676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89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时间：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89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10.26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89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348304" y="1003136"/>
            <a:ext cx="1184564" cy="1184564"/>
            <a:chOff x="1348304" y="1003136"/>
            <a:chExt cx="1184564" cy="1184564"/>
          </a:xfrm>
        </p:grpSpPr>
        <p:sp>
          <p:nvSpPr>
            <p:cNvPr id="3" name="菱形 2"/>
            <p:cNvSpPr/>
            <p:nvPr/>
          </p:nvSpPr>
          <p:spPr>
            <a:xfrm>
              <a:off x="1348304" y="1003136"/>
              <a:ext cx="1184564" cy="1184564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33"/>
            <p:cNvSpPr/>
            <p:nvPr/>
          </p:nvSpPr>
          <p:spPr>
            <a:xfrm>
              <a:off x="1740561" y="1409859"/>
              <a:ext cx="400050" cy="371119"/>
            </a:xfrm>
            <a:custGeom>
              <a:avLst/>
              <a:gdLst>
                <a:gd name="connsiteX0" fmla="*/ 31765 w 608226"/>
                <a:gd name="connsiteY0" fmla="*/ 449854 h 564241"/>
                <a:gd name="connsiteX1" fmla="*/ 247309 w 608226"/>
                <a:gd name="connsiteY1" fmla="*/ 449854 h 564241"/>
                <a:gd name="connsiteX2" fmla="*/ 252786 w 608226"/>
                <a:gd name="connsiteY2" fmla="*/ 464263 h 564241"/>
                <a:gd name="connsiteX3" fmla="*/ 294551 w 608226"/>
                <a:gd name="connsiteY3" fmla="*/ 526133 h 564241"/>
                <a:gd name="connsiteX4" fmla="*/ 299409 w 608226"/>
                <a:gd name="connsiteY4" fmla="*/ 530793 h 564241"/>
                <a:gd name="connsiteX5" fmla="*/ 31765 w 608226"/>
                <a:gd name="connsiteY5" fmla="*/ 530793 h 564241"/>
                <a:gd name="connsiteX6" fmla="*/ 0 w 608226"/>
                <a:gd name="connsiteY6" fmla="*/ 499074 h 564241"/>
                <a:gd name="connsiteX7" fmla="*/ 0 w 608226"/>
                <a:gd name="connsiteY7" fmla="*/ 481573 h 564241"/>
                <a:gd name="connsiteX8" fmla="*/ 31765 w 608226"/>
                <a:gd name="connsiteY8" fmla="*/ 449854 h 564241"/>
                <a:gd name="connsiteX9" fmla="*/ 82493 w 608226"/>
                <a:gd name="connsiteY9" fmla="*/ 336385 h 564241"/>
                <a:gd name="connsiteX10" fmla="*/ 244510 w 608226"/>
                <a:gd name="connsiteY10" fmla="*/ 336385 h 564241"/>
                <a:gd name="connsiteX11" fmla="*/ 237464 w 608226"/>
                <a:gd name="connsiteY11" fmla="*/ 388490 h 564241"/>
                <a:gd name="connsiteX12" fmla="*/ 239558 w 608226"/>
                <a:gd name="connsiteY12" fmla="*/ 417253 h 564241"/>
                <a:gd name="connsiteX13" fmla="*/ 82493 w 608226"/>
                <a:gd name="connsiteY13" fmla="*/ 417253 h 564241"/>
                <a:gd name="connsiteX14" fmla="*/ 50737 w 608226"/>
                <a:gd name="connsiteY14" fmla="*/ 385543 h 564241"/>
                <a:gd name="connsiteX15" fmla="*/ 50737 w 608226"/>
                <a:gd name="connsiteY15" fmla="*/ 368048 h 564241"/>
                <a:gd name="connsiteX16" fmla="*/ 82493 w 608226"/>
                <a:gd name="connsiteY16" fmla="*/ 336385 h 564241"/>
                <a:gd name="connsiteX17" fmla="*/ 490359 w 608226"/>
                <a:gd name="connsiteY17" fmla="*/ 289450 h 564241"/>
                <a:gd name="connsiteX18" fmla="*/ 480406 w 608226"/>
                <a:gd name="connsiteY18" fmla="*/ 296423 h 564241"/>
                <a:gd name="connsiteX19" fmla="*/ 442689 w 608226"/>
                <a:gd name="connsiteY19" fmla="*/ 355436 h 564241"/>
                <a:gd name="connsiteX20" fmla="*/ 432402 w 608226"/>
                <a:gd name="connsiteY20" fmla="*/ 371557 h 564241"/>
                <a:gd name="connsiteX21" fmla="*/ 409924 w 608226"/>
                <a:gd name="connsiteY21" fmla="*/ 336367 h 564241"/>
                <a:gd name="connsiteX22" fmla="*/ 384779 w 608226"/>
                <a:gd name="connsiteY22" fmla="*/ 296994 h 564241"/>
                <a:gd name="connsiteX23" fmla="*/ 384398 w 608226"/>
                <a:gd name="connsiteY23" fmla="*/ 296423 h 564241"/>
                <a:gd name="connsiteX24" fmla="*/ 362492 w 608226"/>
                <a:gd name="connsiteY24" fmla="*/ 291573 h 564241"/>
                <a:gd name="connsiteX25" fmla="*/ 355205 w 608226"/>
                <a:gd name="connsiteY25" fmla="*/ 305791 h 564241"/>
                <a:gd name="connsiteX26" fmla="*/ 357682 w 608226"/>
                <a:gd name="connsiteY26" fmla="*/ 313447 h 564241"/>
                <a:gd name="connsiteX27" fmla="*/ 372254 w 608226"/>
                <a:gd name="connsiteY27" fmla="*/ 336367 h 564241"/>
                <a:gd name="connsiteX28" fmla="*/ 405162 w 608226"/>
                <a:gd name="connsiteY28" fmla="*/ 387725 h 564241"/>
                <a:gd name="connsiteX29" fmla="*/ 389208 w 608226"/>
                <a:gd name="connsiteY29" fmla="*/ 387725 h 564241"/>
                <a:gd name="connsiteX30" fmla="*/ 373350 w 608226"/>
                <a:gd name="connsiteY30" fmla="*/ 403560 h 564241"/>
                <a:gd name="connsiteX31" fmla="*/ 381303 w 608226"/>
                <a:gd name="connsiteY31" fmla="*/ 417255 h 564241"/>
                <a:gd name="connsiteX32" fmla="*/ 389208 w 608226"/>
                <a:gd name="connsiteY32" fmla="*/ 419395 h 564241"/>
                <a:gd name="connsiteX33" fmla="*/ 416591 w 608226"/>
                <a:gd name="connsiteY33" fmla="*/ 419395 h 564241"/>
                <a:gd name="connsiteX34" fmla="*/ 416591 w 608226"/>
                <a:gd name="connsiteY34" fmla="*/ 430522 h 564241"/>
                <a:gd name="connsiteX35" fmla="*/ 389208 w 608226"/>
                <a:gd name="connsiteY35" fmla="*/ 430522 h 564241"/>
                <a:gd name="connsiteX36" fmla="*/ 373350 w 608226"/>
                <a:gd name="connsiteY36" fmla="*/ 446357 h 564241"/>
                <a:gd name="connsiteX37" fmla="*/ 374350 w 608226"/>
                <a:gd name="connsiteY37" fmla="*/ 451921 h 564241"/>
                <a:gd name="connsiteX38" fmla="*/ 388065 w 608226"/>
                <a:gd name="connsiteY38" fmla="*/ 462145 h 564241"/>
                <a:gd name="connsiteX39" fmla="*/ 389208 w 608226"/>
                <a:gd name="connsiteY39" fmla="*/ 462192 h 564241"/>
                <a:gd name="connsiteX40" fmla="*/ 416591 w 608226"/>
                <a:gd name="connsiteY40" fmla="*/ 462192 h 564241"/>
                <a:gd name="connsiteX41" fmla="*/ 416591 w 608226"/>
                <a:gd name="connsiteY41" fmla="*/ 484352 h 564241"/>
                <a:gd name="connsiteX42" fmla="*/ 432450 w 608226"/>
                <a:gd name="connsiteY42" fmla="*/ 500187 h 564241"/>
                <a:gd name="connsiteX43" fmla="*/ 448356 w 608226"/>
                <a:gd name="connsiteY43" fmla="*/ 484352 h 564241"/>
                <a:gd name="connsiteX44" fmla="*/ 448356 w 608226"/>
                <a:gd name="connsiteY44" fmla="*/ 462192 h 564241"/>
                <a:gd name="connsiteX45" fmla="*/ 475692 w 608226"/>
                <a:gd name="connsiteY45" fmla="*/ 462192 h 564241"/>
                <a:gd name="connsiteX46" fmla="*/ 491598 w 608226"/>
                <a:gd name="connsiteY46" fmla="*/ 446357 h 564241"/>
                <a:gd name="connsiteX47" fmla="*/ 475692 w 608226"/>
                <a:gd name="connsiteY47" fmla="*/ 430522 h 564241"/>
                <a:gd name="connsiteX48" fmla="*/ 448356 w 608226"/>
                <a:gd name="connsiteY48" fmla="*/ 430522 h 564241"/>
                <a:gd name="connsiteX49" fmla="*/ 448356 w 608226"/>
                <a:gd name="connsiteY49" fmla="*/ 419347 h 564241"/>
                <a:gd name="connsiteX50" fmla="*/ 475692 w 608226"/>
                <a:gd name="connsiteY50" fmla="*/ 419347 h 564241"/>
                <a:gd name="connsiteX51" fmla="*/ 491598 w 608226"/>
                <a:gd name="connsiteY51" fmla="*/ 403512 h 564241"/>
                <a:gd name="connsiteX52" fmla="*/ 475692 w 608226"/>
                <a:gd name="connsiteY52" fmla="*/ 387629 h 564241"/>
                <a:gd name="connsiteX53" fmla="*/ 459785 w 608226"/>
                <a:gd name="connsiteY53" fmla="*/ 387629 h 564241"/>
                <a:gd name="connsiteX54" fmla="*/ 507123 w 608226"/>
                <a:gd name="connsiteY54" fmla="*/ 313447 h 564241"/>
                <a:gd name="connsiteX55" fmla="*/ 502313 w 608226"/>
                <a:gd name="connsiteY55" fmla="*/ 291573 h 564241"/>
                <a:gd name="connsiteX56" fmla="*/ 490359 w 608226"/>
                <a:gd name="connsiteY56" fmla="*/ 289450 h 564241"/>
                <a:gd name="connsiteX57" fmla="*/ 31765 w 608226"/>
                <a:gd name="connsiteY57" fmla="*/ 224963 h 564241"/>
                <a:gd name="connsiteX58" fmla="*/ 326647 w 608226"/>
                <a:gd name="connsiteY58" fmla="*/ 224963 h 564241"/>
                <a:gd name="connsiteX59" fmla="*/ 294549 w 608226"/>
                <a:gd name="connsiteY59" fmla="*/ 250826 h 564241"/>
                <a:gd name="connsiteX60" fmla="*/ 255879 w 608226"/>
                <a:gd name="connsiteY60" fmla="*/ 305831 h 564241"/>
                <a:gd name="connsiteX61" fmla="*/ 31765 w 608226"/>
                <a:gd name="connsiteY61" fmla="*/ 305831 h 564241"/>
                <a:gd name="connsiteX62" fmla="*/ 0 w 608226"/>
                <a:gd name="connsiteY62" fmla="*/ 274168 h 564241"/>
                <a:gd name="connsiteX63" fmla="*/ 0 w 608226"/>
                <a:gd name="connsiteY63" fmla="*/ 256673 h 564241"/>
                <a:gd name="connsiteX64" fmla="*/ 31765 w 608226"/>
                <a:gd name="connsiteY64" fmla="*/ 224963 h 564241"/>
                <a:gd name="connsiteX65" fmla="*/ 432402 w 608226"/>
                <a:gd name="connsiteY65" fmla="*/ 212825 h 564241"/>
                <a:gd name="connsiteX66" fmla="*/ 608226 w 608226"/>
                <a:gd name="connsiteY66" fmla="*/ 388581 h 564241"/>
                <a:gd name="connsiteX67" fmla="*/ 432355 w 608226"/>
                <a:gd name="connsiteY67" fmla="*/ 564241 h 564241"/>
                <a:gd name="connsiteX68" fmla="*/ 329155 w 608226"/>
                <a:gd name="connsiteY68" fmla="*/ 530811 h 564241"/>
                <a:gd name="connsiteX69" fmla="*/ 267484 w 608226"/>
                <a:gd name="connsiteY69" fmla="*/ 449924 h 564241"/>
                <a:gd name="connsiteX70" fmla="*/ 258816 w 608226"/>
                <a:gd name="connsiteY70" fmla="*/ 417303 h 564241"/>
                <a:gd name="connsiteX71" fmla="*/ 256435 w 608226"/>
                <a:gd name="connsiteY71" fmla="*/ 388533 h 564241"/>
                <a:gd name="connsiteX72" fmla="*/ 264340 w 608226"/>
                <a:gd name="connsiteY72" fmla="*/ 336415 h 564241"/>
                <a:gd name="connsiteX73" fmla="*/ 277151 w 608226"/>
                <a:gd name="connsiteY73" fmla="*/ 305838 h 564241"/>
                <a:gd name="connsiteX74" fmla="*/ 367301 w 608226"/>
                <a:gd name="connsiteY74" fmla="*/ 225284 h 564241"/>
                <a:gd name="connsiteX75" fmla="*/ 432402 w 608226"/>
                <a:gd name="connsiteY75" fmla="*/ 212825 h 564241"/>
                <a:gd name="connsiteX76" fmla="*/ 31760 w 608226"/>
                <a:gd name="connsiteY76" fmla="*/ 113540 h 564241"/>
                <a:gd name="connsiteX77" fmla="*/ 362842 w 608226"/>
                <a:gd name="connsiteY77" fmla="*/ 113540 h 564241"/>
                <a:gd name="connsiteX78" fmla="*/ 394602 w 608226"/>
                <a:gd name="connsiteY78" fmla="*/ 145250 h 564241"/>
                <a:gd name="connsiteX79" fmla="*/ 394602 w 608226"/>
                <a:gd name="connsiteY79" fmla="*/ 162745 h 564241"/>
                <a:gd name="connsiteX80" fmla="*/ 362794 w 608226"/>
                <a:gd name="connsiteY80" fmla="*/ 194408 h 564241"/>
                <a:gd name="connsiteX81" fmla="*/ 31760 w 608226"/>
                <a:gd name="connsiteY81" fmla="*/ 194408 h 564241"/>
                <a:gd name="connsiteX82" fmla="*/ 0 w 608226"/>
                <a:gd name="connsiteY82" fmla="*/ 162745 h 564241"/>
                <a:gd name="connsiteX83" fmla="*/ 0 w 608226"/>
                <a:gd name="connsiteY83" fmla="*/ 145250 h 564241"/>
                <a:gd name="connsiteX84" fmla="*/ 31760 w 608226"/>
                <a:gd name="connsiteY84" fmla="*/ 113540 h 564241"/>
                <a:gd name="connsiteX85" fmla="*/ 82496 w 608226"/>
                <a:gd name="connsiteY85" fmla="*/ 0 h 564241"/>
                <a:gd name="connsiteX86" fmla="*/ 413509 w 608226"/>
                <a:gd name="connsiteY86" fmla="*/ 0 h 564241"/>
                <a:gd name="connsiteX87" fmla="*/ 445268 w 608226"/>
                <a:gd name="connsiteY87" fmla="*/ 31719 h 564241"/>
                <a:gd name="connsiteX88" fmla="*/ 445268 w 608226"/>
                <a:gd name="connsiteY88" fmla="*/ 49220 h 564241"/>
                <a:gd name="connsiteX89" fmla="*/ 413509 w 608226"/>
                <a:gd name="connsiteY89" fmla="*/ 80939 h 564241"/>
                <a:gd name="connsiteX90" fmla="*/ 82496 w 608226"/>
                <a:gd name="connsiteY90" fmla="*/ 80939 h 564241"/>
                <a:gd name="connsiteX91" fmla="*/ 50737 w 608226"/>
                <a:gd name="connsiteY91" fmla="*/ 49220 h 564241"/>
                <a:gd name="connsiteX92" fmla="*/ 50737 w 608226"/>
                <a:gd name="connsiteY92" fmla="*/ 31719 h 564241"/>
                <a:gd name="connsiteX93" fmla="*/ 82496 w 608226"/>
                <a:gd name="connsiteY93" fmla="*/ 0 h 56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08226" h="564241">
                  <a:moveTo>
                    <a:pt x="31765" y="449854"/>
                  </a:moveTo>
                  <a:lnTo>
                    <a:pt x="247309" y="449854"/>
                  </a:lnTo>
                  <a:cubicBezTo>
                    <a:pt x="248976" y="454705"/>
                    <a:pt x="250738" y="459508"/>
                    <a:pt x="252786" y="464263"/>
                  </a:cubicBezTo>
                  <a:cubicBezTo>
                    <a:pt x="262644" y="487470"/>
                    <a:pt x="276645" y="508252"/>
                    <a:pt x="294551" y="526133"/>
                  </a:cubicBezTo>
                  <a:cubicBezTo>
                    <a:pt x="296171" y="527749"/>
                    <a:pt x="297790" y="529271"/>
                    <a:pt x="299409" y="530793"/>
                  </a:cubicBezTo>
                  <a:lnTo>
                    <a:pt x="31765" y="530793"/>
                  </a:lnTo>
                  <a:cubicBezTo>
                    <a:pt x="14239" y="530793"/>
                    <a:pt x="0" y="516574"/>
                    <a:pt x="0" y="499074"/>
                  </a:cubicBezTo>
                  <a:lnTo>
                    <a:pt x="0" y="481573"/>
                  </a:lnTo>
                  <a:cubicBezTo>
                    <a:pt x="0" y="464073"/>
                    <a:pt x="14239" y="449854"/>
                    <a:pt x="31765" y="449854"/>
                  </a:cubicBezTo>
                  <a:close/>
                  <a:moveTo>
                    <a:pt x="82493" y="336385"/>
                  </a:moveTo>
                  <a:lnTo>
                    <a:pt x="244510" y="336385"/>
                  </a:lnTo>
                  <a:cubicBezTo>
                    <a:pt x="239797" y="353215"/>
                    <a:pt x="237464" y="370662"/>
                    <a:pt x="237464" y="388490"/>
                  </a:cubicBezTo>
                  <a:cubicBezTo>
                    <a:pt x="237464" y="398189"/>
                    <a:pt x="238130" y="407792"/>
                    <a:pt x="239558" y="417253"/>
                  </a:cubicBezTo>
                  <a:lnTo>
                    <a:pt x="82493" y="417253"/>
                  </a:lnTo>
                  <a:cubicBezTo>
                    <a:pt x="64972" y="417253"/>
                    <a:pt x="50737" y="403038"/>
                    <a:pt x="50737" y="385543"/>
                  </a:cubicBezTo>
                  <a:lnTo>
                    <a:pt x="50737" y="368048"/>
                  </a:lnTo>
                  <a:cubicBezTo>
                    <a:pt x="50737" y="350552"/>
                    <a:pt x="64972" y="336385"/>
                    <a:pt x="82493" y="336385"/>
                  </a:cubicBezTo>
                  <a:close/>
                  <a:moveTo>
                    <a:pt x="490359" y="289450"/>
                  </a:moveTo>
                  <a:cubicBezTo>
                    <a:pt x="486395" y="290336"/>
                    <a:pt x="482764" y="292738"/>
                    <a:pt x="480406" y="296423"/>
                  </a:cubicBezTo>
                  <a:lnTo>
                    <a:pt x="442689" y="355436"/>
                  </a:lnTo>
                  <a:lnTo>
                    <a:pt x="432402" y="371557"/>
                  </a:lnTo>
                  <a:lnTo>
                    <a:pt x="409924" y="336367"/>
                  </a:lnTo>
                  <a:lnTo>
                    <a:pt x="384779" y="296994"/>
                  </a:lnTo>
                  <a:lnTo>
                    <a:pt x="384398" y="296423"/>
                  </a:lnTo>
                  <a:cubicBezTo>
                    <a:pt x="379683" y="289052"/>
                    <a:pt x="369873" y="286912"/>
                    <a:pt x="362492" y="291573"/>
                  </a:cubicBezTo>
                  <a:cubicBezTo>
                    <a:pt x="357491" y="294759"/>
                    <a:pt x="354872" y="300275"/>
                    <a:pt x="355205" y="305791"/>
                  </a:cubicBezTo>
                  <a:cubicBezTo>
                    <a:pt x="355300" y="308454"/>
                    <a:pt x="356158" y="311069"/>
                    <a:pt x="357682" y="313447"/>
                  </a:cubicBezTo>
                  <a:lnTo>
                    <a:pt x="372254" y="336367"/>
                  </a:lnTo>
                  <a:lnTo>
                    <a:pt x="405162" y="387725"/>
                  </a:lnTo>
                  <a:lnTo>
                    <a:pt x="389208" y="387725"/>
                  </a:lnTo>
                  <a:cubicBezTo>
                    <a:pt x="380445" y="387725"/>
                    <a:pt x="373350" y="394810"/>
                    <a:pt x="373350" y="403560"/>
                  </a:cubicBezTo>
                  <a:cubicBezTo>
                    <a:pt x="373350" y="409409"/>
                    <a:pt x="376588" y="414544"/>
                    <a:pt x="381303" y="417255"/>
                  </a:cubicBezTo>
                  <a:cubicBezTo>
                    <a:pt x="383589" y="418634"/>
                    <a:pt x="386303" y="419395"/>
                    <a:pt x="389208" y="419395"/>
                  </a:cubicBezTo>
                  <a:lnTo>
                    <a:pt x="416591" y="419395"/>
                  </a:lnTo>
                  <a:lnTo>
                    <a:pt x="416591" y="430522"/>
                  </a:lnTo>
                  <a:lnTo>
                    <a:pt x="389208" y="430522"/>
                  </a:lnTo>
                  <a:cubicBezTo>
                    <a:pt x="380445" y="430522"/>
                    <a:pt x="373350" y="437608"/>
                    <a:pt x="373350" y="446357"/>
                  </a:cubicBezTo>
                  <a:cubicBezTo>
                    <a:pt x="373350" y="448307"/>
                    <a:pt x="373731" y="450209"/>
                    <a:pt x="374350" y="451921"/>
                  </a:cubicBezTo>
                  <a:cubicBezTo>
                    <a:pt x="376540" y="457580"/>
                    <a:pt x="381779" y="461717"/>
                    <a:pt x="388065" y="462145"/>
                  </a:cubicBezTo>
                  <a:cubicBezTo>
                    <a:pt x="388446" y="462192"/>
                    <a:pt x="388827" y="462192"/>
                    <a:pt x="389208" y="462192"/>
                  </a:cubicBezTo>
                  <a:lnTo>
                    <a:pt x="416591" y="462192"/>
                  </a:lnTo>
                  <a:lnTo>
                    <a:pt x="416591" y="484352"/>
                  </a:lnTo>
                  <a:cubicBezTo>
                    <a:pt x="416591" y="493102"/>
                    <a:pt x="423687" y="500187"/>
                    <a:pt x="432450" y="500187"/>
                  </a:cubicBezTo>
                  <a:cubicBezTo>
                    <a:pt x="441212" y="500187"/>
                    <a:pt x="448356" y="493102"/>
                    <a:pt x="448356" y="484352"/>
                  </a:cubicBezTo>
                  <a:lnTo>
                    <a:pt x="448356" y="462192"/>
                  </a:lnTo>
                  <a:lnTo>
                    <a:pt x="475692" y="462192"/>
                  </a:lnTo>
                  <a:cubicBezTo>
                    <a:pt x="484454" y="462192"/>
                    <a:pt x="491598" y="455107"/>
                    <a:pt x="491598" y="446357"/>
                  </a:cubicBezTo>
                  <a:cubicBezTo>
                    <a:pt x="491598" y="437608"/>
                    <a:pt x="484454" y="430522"/>
                    <a:pt x="475692" y="430522"/>
                  </a:cubicBezTo>
                  <a:lnTo>
                    <a:pt x="448356" y="430522"/>
                  </a:lnTo>
                  <a:lnTo>
                    <a:pt x="448356" y="419347"/>
                  </a:lnTo>
                  <a:lnTo>
                    <a:pt x="475692" y="419347"/>
                  </a:lnTo>
                  <a:cubicBezTo>
                    <a:pt x="484454" y="419347"/>
                    <a:pt x="491598" y="412262"/>
                    <a:pt x="491598" y="403512"/>
                  </a:cubicBezTo>
                  <a:cubicBezTo>
                    <a:pt x="491598" y="394762"/>
                    <a:pt x="484454" y="387629"/>
                    <a:pt x="475692" y="387629"/>
                  </a:cubicBezTo>
                  <a:lnTo>
                    <a:pt x="459785" y="387629"/>
                  </a:lnTo>
                  <a:lnTo>
                    <a:pt x="507123" y="313447"/>
                  </a:lnTo>
                  <a:cubicBezTo>
                    <a:pt x="511837" y="306124"/>
                    <a:pt x="509694" y="296280"/>
                    <a:pt x="502313" y="291573"/>
                  </a:cubicBezTo>
                  <a:cubicBezTo>
                    <a:pt x="498622" y="289195"/>
                    <a:pt x="494324" y="288565"/>
                    <a:pt x="490359" y="289450"/>
                  </a:cubicBezTo>
                  <a:close/>
                  <a:moveTo>
                    <a:pt x="31765" y="224963"/>
                  </a:moveTo>
                  <a:lnTo>
                    <a:pt x="326647" y="224963"/>
                  </a:lnTo>
                  <a:cubicBezTo>
                    <a:pt x="315122" y="232379"/>
                    <a:pt x="304407" y="240984"/>
                    <a:pt x="294549" y="250826"/>
                  </a:cubicBezTo>
                  <a:cubicBezTo>
                    <a:pt x="278500" y="266942"/>
                    <a:pt x="265499" y="285388"/>
                    <a:pt x="255879" y="305831"/>
                  </a:cubicBezTo>
                  <a:lnTo>
                    <a:pt x="31765" y="305831"/>
                  </a:lnTo>
                  <a:cubicBezTo>
                    <a:pt x="14239" y="305831"/>
                    <a:pt x="0" y="291664"/>
                    <a:pt x="0" y="274168"/>
                  </a:cubicBezTo>
                  <a:lnTo>
                    <a:pt x="0" y="256673"/>
                  </a:lnTo>
                  <a:cubicBezTo>
                    <a:pt x="0" y="239178"/>
                    <a:pt x="14239" y="224963"/>
                    <a:pt x="31765" y="224963"/>
                  </a:cubicBezTo>
                  <a:close/>
                  <a:moveTo>
                    <a:pt x="432402" y="212825"/>
                  </a:moveTo>
                  <a:cubicBezTo>
                    <a:pt x="529553" y="212825"/>
                    <a:pt x="608274" y="291478"/>
                    <a:pt x="608226" y="388581"/>
                  </a:cubicBezTo>
                  <a:cubicBezTo>
                    <a:pt x="608226" y="485589"/>
                    <a:pt x="529506" y="564241"/>
                    <a:pt x="432355" y="564241"/>
                  </a:cubicBezTo>
                  <a:cubicBezTo>
                    <a:pt x="393780" y="564241"/>
                    <a:pt x="358110" y="551782"/>
                    <a:pt x="329155" y="530811"/>
                  </a:cubicBezTo>
                  <a:cubicBezTo>
                    <a:pt x="301391" y="510649"/>
                    <a:pt x="279675" y="482545"/>
                    <a:pt x="267484" y="449924"/>
                  </a:cubicBezTo>
                  <a:cubicBezTo>
                    <a:pt x="263579" y="439510"/>
                    <a:pt x="260626" y="428620"/>
                    <a:pt x="258816" y="417303"/>
                  </a:cubicBezTo>
                  <a:cubicBezTo>
                    <a:pt x="257292" y="407935"/>
                    <a:pt x="256435" y="398376"/>
                    <a:pt x="256435" y="388533"/>
                  </a:cubicBezTo>
                  <a:cubicBezTo>
                    <a:pt x="256435" y="370415"/>
                    <a:pt x="259197" y="352916"/>
                    <a:pt x="264340" y="336415"/>
                  </a:cubicBezTo>
                  <a:cubicBezTo>
                    <a:pt x="267674" y="325763"/>
                    <a:pt x="271960" y="315539"/>
                    <a:pt x="277151" y="305838"/>
                  </a:cubicBezTo>
                  <a:cubicBezTo>
                    <a:pt x="296629" y="269413"/>
                    <a:pt x="328584" y="240691"/>
                    <a:pt x="367301" y="225284"/>
                  </a:cubicBezTo>
                  <a:cubicBezTo>
                    <a:pt x="387446" y="217295"/>
                    <a:pt x="409400" y="212825"/>
                    <a:pt x="432402" y="212825"/>
                  </a:cubicBezTo>
                  <a:close/>
                  <a:moveTo>
                    <a:pt x="31760" y="113540"/>
                  </a:moveTo>
                  <a:lnTo>
                    <a:pt x="362842" y="113540"/>
                  </a:lnTo>
                  <a:cubicBezTo>
                    <a:pt x="380365" y="113540"/>
                    <a:pt x="394602" y="127755"/>
                    <a:pt x="394602" y="145250"/>
                  </a:cubicBezTo>
                  <a:lnTo>
                    <a:pt x="394602" y="162745"/>
                  </a:lnTo>
                  <a:cubicBezTo>
                    <a:pt x="394602" y="180241"/>
                    <a:pt x="380365" y="194408"/>
                    <a:pt x="362794" y="194408"/>
                  </a:cubicBezTo>
                  <a:lnTo>
                    <a:pt x="31760" y="194408"/>
                  </a:lnTo>
                  <a:cubicBezTo>
                    <a:pt x="14237" y="194408"/>
                    <a:pt x="0" y="180241"/>
                    <a:pt x="0" y="162745"/>
                  </a:cubicBezTo>
                  <a:lnTo>
                    <a:pt x="0" y="145250"/>
                  </a:lnTo>
                  <a:cubicBezTo>
                    <a:pt x="0" y="127755"/>
                    <a:pt x="14237" y="113540"/>
                    <a:pt x="31760" y="113540"/>
                  </a:cubicBezTo>
                  <a:close/>
                  <a:moveTo>
                    <a:pt x="82496" y="0"/>
                  </a:moveTo>
                  <a:lnTo>
                    <a:pt x="413509" y="0"/>
                  </a:lnTo>
                  <a:cubicBezTo>
                    <a:pt x="431031" y="0"/>
                    <a:pt x="445268" y="14219"/>
                    <a:pt x="445268" y="31719"/>
                  </a:cubicBezTo>
                  <a:lnTo>
                    <a:pt x="445268" y="49220"/>
                  </a:lnTo>
                  <a:cubicBezTo>
                    <a:pt x="445268" y="66720"/>
                    <a:pt x="431031" y="80939"/>
                    <a:pt x="413509" y="80939"/>
                  </a:cubicBezTo>
                  <a:lnTo>
                    <a:pt x="82496" y="80939"/>
                  </a:lnTo>
                  <a:cubicBezTo>
                    <a:pt x="64974" y="80939"/>
                    <a:pt x="50737" y="66720"/>
                    <a:pt x="50737" y="49220"/>
                  </a:cubicBezTo>
                  <a:lnTo>
                    <a:pt x="50737" y="31719"/>
                  </a:lnTo>
                  <a:cubicBezTo>
                    <a:pt x="50737" y="14219"/>
                    <a:pt x="64974" y="0"/>
                    <a:pt x="824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14658" y="5407149"/>
            <a:ext cx="779317" cy="779317"/>
            <a:chOff x="2314658" y="5407149"/>
            <a:chExt cx="779317" cy="779317"/>
          </a:xfrm>
        </p:grpSpPr>
        <p:sp>
          <p:nvSpPr>
            <p:cNvPr id="4" name="菱形 3"/>
            <p:cNvSpPr/>
            <p:nvPr/>
          </p:nvSpPr>
          <p:spPr>
            <a:xfrm>
              <a:off x="2314658" y="5407149"/>
              <a:ext cx="779317" cy="779317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34"/>
            <p:cNvSpPr/>
            <p:nvPr/>
          </p:nvSpPr>
          <p:spPr>
            <a:xfrm>
              <a:off x="2570051" y="5686474"/>
              <a:ext cx="268530" cy="220666"/>
            </a:xfrm>
            <a:custGeom>
              <a:avLst/>
              <a:gdLst>
                <a:gd name="connsiteX0" fmla="*/ 149810 w 601358"/>
                <a:gd name="connsiteY0" fmla="*/ 368705 h 494170"/>
                <a:gd name="connsiteX1" fmla="*/ 601358 w 601358"/>
                <a:gd name="connsiteY1" fmla="*/ 368705 h 494170"/>
                <a:gd name="connsiteX2" fmla="*/ 601358 w 601358"/>
                <a:gd name="connsiteY2" fmla="*/ 450843 h 494170"/>
                <a:gd name="connsiteX3" fmla="*/ 149810 w 601358"/>
                <a:gd name="connsiteY3" fmla="*/ 450843 h 494170"/>
                <a:gd name="connsiteX4" fmla="*/ 60226 w 601358"/>
                <a:gd name="connsiteY4" fmla="*/ 368705 h 494170"/>
                <a:gd name="connsiteX5" fmla="*/ 95752 w 601358"/>
                <a:gd name="connsiteY5" fmla="*/ 380094 h 494170"/>
                <a:gd name="connsiteX6" fmla="*/ 109588 w 601358"/>
                <a:gd name="connsiteY6" fmla="*/ 413141 h 494170"/>
                <a:gd name="connsiteX7" fmla="*/ 109401 w 601358"/>
                <a:gd name="connsiteY7" fmla="*/ 413514 h 494170"/>
                <a:gd name="connsiteX8" fmla="*/ 81728 w 601358"/>
                <a:gd name="connsiteY8" fmla="*/ 413514 h 494170"/>
                <a:gd name="connsiteX9" fmla="*/ 76119 w 601358"/>
                <a:gd name="connsiteY9" fmla="*/ 395964 h 494170"/>
                <a:gd name="connsiteX10" fmla="*/ 59852 w 601358"/>
                <a:gd name="connsiteY10" fmla="*/ 390363 h 494170"/>
                <a:gd name="connsiteX11" fmla="*/ 44146 w 601358"/>
                <a:gd name="connsiteY11" fmla="*/ 398204 h 494170"/>
                <a:gd name="connsiteX12" fmla="*/ 37602 w 601358"/>
                <a:gd name="connsiteY12" fmla="*/ 418555 h 494170"/>
                <a:gd name="connsiteX13" fmla="*/ 37602 w 601358"/>
                <a:gd name="connsiteY13" fmla="*/ 444133 h 494170"/>
                <a:gd name="connsiteX14" fmla="*/ 44707 w 601358"/>
                <a:gd name="connsiteY14" fmla="*/ 464857 h 494170"/>
                <a:gd name="connsiteX15" fmla="*/ 62096 w 601358"/>
                <a:gd name="connsiteY15" fmla="*/ 472699 h 494170"/>
                <a:gd name="connsiteX16" fmla="*/ 76680 w 601358"/>
                <a:gd name="connsiteY16" fmla="*/ 467471 h 494170"/>
                <a:gd name="connsiteX17" fmla="*/ 81541 w 601358"/>
                <a:gd name="connsiteY17" fmla="*/ 450855 h 494170"/>
                <a:gd name="connsiteX18" fmla="*/ 109214 w 601358"/>
                <a:gd name="connsiteY18" fmla="*/ 450855 h 494170"/>
                <a:gd name="connsiteX19" fmla="*/ 109401 w 601358"/>
                <a:gd name="connsiteY19" fmla="*/ 450668 h 494170"/>
                <a:gd name="connsiteX20" fmla="*/ 96500 w 601358"/>
                <a:gd name="connsiteY20" fmla="*/ 482968 h 494170"/>
                <a:gd name="connsiteX21" fmla="*/ 61909 w 601358"/>
                <a:gd name="connsiteY21" fmla="*/ 494170 h 494170"/>
                <a:gd name="connsiteX22" fmla="*/ 24887 w 601358"/>
                <a:gd name="connsiteY22" fmla="*/ 480354 h 494170"/>
                <a:gd name="connsiteX23" fmla="*/ 10303 w 601358"/>
                <a:gd name="connsiteY23" fmla="*/ 444133 h 494170"/>
                <a:gd name="connsiteX24" fmla="*/ 10303 w 601358"/>
                <a:gd name="connsiteY24" fmla="*/ 418742 h 494170"/>
                <a:gd name="connsiteX25" fmla="*/ 24326 w 601358"/>
                <a:gd name="connsiteY25" fmla="*/ 382521 h 494170"/>
                <a:gd name="connsiteX26" fmla="*/ 60226 w 601358"/>
                <a:gd name="connsiteY26" fmla="*/ 368705 h 494170"/>
                <a:gd name="connsiteX27" fmla="*/ 42655 w 601358"/>
                <a:gd name="connsiteY27" fmla="*/ 256640 h 494170"/>
                <a:gd name="connsiteX28" fmla="*/ 42655 w 601358"/>
                <a:gd name="connsiteY28" fmla="*/ 286523 h 494170"/>
                <a:gd name="connsiteX29" fmla="*/ 63034 w 601358"/>
                <a:gd name="connsiteY29" fmla="*/ 286523 h 494170"/>
                <a:gd name="connsiteX30" fmla="*/ 76683 w 601358"/>
                <a:gd name="connsiteY30" fmla="*/ 283161 h 494170"/>
                <a:gd name="connsiteX31" fmla="*/ 81170 w 601358"/>
                <a:gd name="connsiteY31" fmla="*/ 272515 h 494170"/>
                <a:gd name="connsiteX32" fmla="*/ 77430 w 601358"/>
                <a:gd name="connsiteY32" fmla="*/ 260562 h 494170"/>
                <a:gd name="connsiteX33" fmla="*/ 64717 w 601358"/>
                <a:gd name="connsiteY33" fmla="*/ 256640 h 494170"/>
                <a:gd name="connsiteX34" fmla="*/ 42655 w 601358"/>
                <a:gd name="connsiteY34" fmla="*/ 209200 h 494170"/>
                <a:gd name="connsiteX35" fmla="*/ 42655 w 601358"/>
                <a:gd name="connsiteY35" fmla="*/ 236655 h 494170"/>
                <a:gd name="connsiteX36" fmla="*/ 57612 w 601358"/>
                <a:gd name="connsiteY36" fmla="*/ 236655 h 494170"/>
                <a:gd name="connsiteX37" fmla="*/ 72008 w 601358"/>
                <a:gd name="connsiteY37" fmla="*/ 233480 h 494170"/>
                <a:gd name="connsiteX38" fmla="*/ 76870 w 601358"/>
                <a:gd name="connsiteY38" fmla="*/ 223768 h 494170"/>
                <a:gd name="connsiteX39" fmla="*/ 72008 w 601358"/>
                <a:gd name="connsiteY39" fmla="*/ 212562 h 494170"/>
                <a:gd name="connsiteX40" fmla="*/ 57052 w 601358"/>
                <a:gd name="connsiteY40" fmla="*/ 209200 h 494170"/>
                <a:gd name="connsiteX41" fmla="*/ 149810 w 601358"/>
                <a:gd name="connsiteY41" fmla="*/ 206757 h 494170"/>
                <a:gd name="connsiteX42" fmla="*/ 601358 w 601358"/>
                <a:gd name="connsiteY42" fmla="*/ 206757 h 494170"/>
                <a:gd name="connsiteX43" fmla="*/ 601358 w 601358"/>
                <a:gd name="connsiteY43" fmla="*/ 288895 h 494170"/>
                <a:gd name="connsiteX44" fmla="*/ 149810 w 601358"/>
                <a:gd name="connsiteY44" fmla="*/ 288895 h 494170"/>
                <a:gd name="connsiteX45" fmla="*/ 15172 w 601358"/>
                <a:gd name="connsiteY45" fmla="*/ 186787 h 494170"/>
                <a:gd name="connsiteX46" fmla="*/ 57052 w 601358"/>
                <a:gd name="connsiteY46" fmla="*/ 186787 h 494170"/>
                <a:gd name="connsiteX47" fmla="*/ 92574 w 601358"/>
                <a:gd name="connsiteY47" fmla="*/ 195192 h 494170"/>
                <a:gd name="connsiteX48" fmla="*/ 105288 w 601358"/>
                <a:gd name="connsiteY48" fmla="*/ 220406 h 494170"/>
                <a:gd name="connsiteX49" fmla="*/ 101175 w 601358"/>
                <a:gd name="connsiteY49" fmla="*/ 235908 h 494170"/>
                <a:gd name="connsiteX50" fmla="*/ 88461 w 601358"/>
                <a:gd name="connsiteY50" fmla="*/ 245994 h 494170"/>
                <a:gd name="connsiteX51" fmla="*/ 104353 w 601358"/>
                <a:gd name="connsiteY51" fmla="*/ 255893 h 494170"/>
                <a:gd name="connsiteX52" fmla="*/ 109588 w 601358"/>
                <a:gd name="connsiteY52" fmla="*/ 272702 h 494170"/>
                <a:gd name="connsiteX53" fmla="*/ 97622 w 601358"/>
                <a:gd name="connsiteY53" fmla="*/ 299784 h 494170"/>
                <a:gd name="connsiteX54" fmla="*/ 63034 w 601358"/>
                <a:gd name="connsiteY54" fmla="*/ 308936 h 494170"/>
                <a:gd name="connsiteX55" fmla="*/ 15172 w 601358"/>
                <a:gd name="connsiteY55" fmla="*/ 308936 h 494170"/>
                <a:gd name="connsiteX56" fmla="*/ 149810 w 601358"/>
                <a:gd name="connsiteY56" fmla="*/ 39940 h 494170"/>
                <a:gd name="connsiteX57" fmla="*/ 601358 w 601358"/>
                <a:gd name="connsiteY57" fmla="*/ 39940 h 494170"/>
                <a:gd name="connsiteX58" fmla="*/ 601358 w 601358"/>
                <a:gd name="connsiteY58" fmla="*/ 122149 h 494170"/>
                <a:gd name="connsiteX59" fmla="*/ 149810 w 601358"/>
                <a:gd name="connsiteY59" fmla="*/ 122149 h 494170"/>
                <a:gd name="connsiteX60" fmla="*/ 54420 w 601358"/>
                <a:gd name="connsiteY60" fmla="*/ 32498 h 494170"/>
                <a:gd name="connsiteX61" fmla="*/ 41703 w 601358"/>
                <a:gd name="connsiteY61" fmla="*/ 77324 h 494170"/>
                <a:gd name="connsiteX62" fmla="*/ 67698 w 601358"/>
                <a:gd name="connsiteY62" fmla="*/ 77324 h 494170"/>
                <a:gd name="connsiteX63" fmla="*/ 54981 w 601358"/>
                <a:gd name="connsiteY63" fmla="*/ 32498 h 494170"/>
                <a:gd name="connsiteX64" fmla="*/ 39459 w 601358"/>
                <a:gd name="connsiteY64" fmla="*/ 0 h 494170"/>
                <a:gd name="connsiteX65" fmla="*/ 69942 w 601358"/>
                <a:gd name="connsiteY65" fmla="*/ 0 h 494170"/>
                <a:gd name="connsiteX66" fmla="*/ 109588 w 601358"/>
                <a:gd name="connsiteY66" fmla="*/ 122149 h 494170"/>
                <a:gd name="connsiteX67" fmla="*/ 80975 w 601358"/>
                <a:gd name="connsiteY67" fmla="*/ 122149 h 494170"/>
                <a:gd name="connsiteX68" fmla="*/ 74056 w 601358"/>
                <a:gd name="connsiteY68" fmla="*/ 97122 h 494170"/>
                <a:gd name="connsiteX69" fmla="*/ 35532 w 601358"/>
                <a:gd name="connsiteY69" fmla="*/ 97122 h 494170"/>
                <a:gd name="connsiteX70" fmla="*/ 28613 w 601358"/>
                <a:gd name="connsiteY70" fmla="*/ 122149 h 494170"/>
                <a:gd name="connsiteX71" fmla="*/ 0 w 601358"/>
                <a:gd name="connsiteY71" fmla="*/ 122149 h 49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1358" h="494170">
                  <a:moveTo>
                    <a:pt x="149810" y="368705"/>
                  </a:moveTo>
                  <a:lnTo>
                    <a:pt x="601358" y="368705"/>
                  </a:lnTo>
                  <a:lnTo>
                    <a:pt x="601358" y="450843"/>
                  </a:lnTo>
                  <a:lnTo>
                    <a:pt x="149810" y="450843"/>
                  </a:lnTo>
                  <a:close/>
                  <a:moveTo>
                    <a:pt x="60226" y="368705"/>
                  </a:moveTo>
                  <a:cubicBezTo>
                    <a:pt x="75745" y="368705"/>
                    <a:pt x="87525" y="372439"/>
                    <a:pt x="95752" y="380094"/>
                  </a:cubicBezTo>
                  <a:cubicBezTo>
                    <a:pt x="103792" y="387935"/>
                    <a:pt x="108466" y="398764"/>
                    <a:pt x="109588" y="413141"/>
                  </a:cubicBezTo>
                  <a:lnTo>
                    <a:pt x="109401" y="413514"/>
                  </a:lnTo>
                  <a:lnTo>
                    <a:pt x="81728" y="413514"/>
                  </a:lnTo>
                  <a:cubicBezTo>
                    <a:pt x="81354" y="406046"/>
                    <a:pt x="79298" y="399885"/>
                    <a:pt x="76119" y="395964"/>
                  </a:cubicBezTo>
                  <a:cubicBezTo>
                    <a:pt x="72940" y="392043"/>
                    <a:pt x="67331" y="390363"/>
                    <a:pt x="59852" y="390363"/>
                  </a:cubicBezTo>
                  <a:cubicBezTo>
                    <a:pt x="53308" y="390363"/>
                    <a:pt x="47885" y="392977"/>
                    <a:pt x="44146" y="398204"/>
                  </a:cubicBezTo>
                  <a:cubicBezTo>
                    <a:pt x="40406" y="403432"/>
                    <a:pt x="37602" y="410153"/>
                    <a:pt x="37602" y="418555"/>
                  </a:cubicBezTo>
                  <a:lnTo>
                    <a:pt x="37602" y="444133"/>
                  </a:lnTo>
                  <a:cubicBezTo>
                    <a:pt x="37602" y="452535"/>
                    <a:pt x="40593" y="459630"/>
                    <a:pt x="44707" y="464857"/>
                  </a:cubicBezTo>
                  <a:cubicBezTo>
                    <a:pt x="48633" y="469899"/>
                    <a:pt x="55178" y="472699"/>
                    <a:pt x="62096" y="472699"/>
                  </a:cubicBezTo>
                  <a:cubicBezTo>
                    <a:pt x="69014" y="472699"/>
                    <a:pt x="73875" y="471205"/>
                    <a:pt x="76680" y="467471"/>
                  </a:cubicBezTo>
                  <a:cubicBezTo>
                    <a:pt x="79485" y="463924"/>
                    <a:pt x="81167" y="458323"/>
                    <a:pt x="81541" y="450855"/>
                  </a:cubicBezTo>
                  <a:lnTo>
                    <a:pt x="109214" y="450855"/>
                  </a:lnTo>
                  <a:lnTo>
                    <a:pt x="109401" y="450668"/>
                  </a:lnTo>
                  <a:cubicBezTo>
                    <a:pt x="108840" y="465044"/>
                    <a:pt x="104540" y="475313"/>
                    <a:pt x="96500" y="482968"/>
                  </a:cubicBezTo>
                  <a:cubicBezTo>
                    <a:pt x="88646" y="490436"/>
                    <a:pt x="77054" y="494170"/>
                    <a:pt x="61909" y="494170"/>
                  </a:cubicBezTo>
                  <a:cubicBezTo>
                    <a:pt x="46764" y="494170"/>
                    <a:pt x="34236" y="489689"/>
                    <a:pt x="24887" y="480354"/>
                  </a:cubicBezTo>
                  <a:cubicBezTo>
                    <a:pt x="15351" y="471019"/>
                    <a:pt x="10303" y="459070"/>
                    <a:pt x="10303" y="444133"/>
                  </a:cubicBezTo>
                  <a:lnTo>
                    <a:pt x="10303" y="418742"/>
                  </a:lnTo>
                  <a:cubicBezTo>
                    <a:pt x="10303" y="403992"/>
                    <a:pt x="15164" y="391856"/>
                    <a:pt x="24326" y="382521"/>
                  </a:cubicBezTo>
                  <a:cubicBezTo>
                    <a:pt x="33488" y="373186"/>
                    <a:pt x="45642" y="368705"/>
                    <a:pt x="60226" y="368705"/>
                  </a:cubicBezTo>
                  <a:close/>
                  <a:moveTo>
                    <a:pt x="42655" y="256640"/>
                  </a:moveTo>
                  <a:lnTo>
                    <a:pt x="42655" y="286523"/>
                  </a:lnTo>
                  <a:lnTo>
                    <a:pt x="63034" y="286523"/>
                  </a:lnTo>
                  <a:cubicBezTo>
                    <a:pt x="69204" y="286523"/>
                    <a:pt x="73691" y="285589"/>
                    <a:pt x="76683" y="283161"/>
                  </a:cubicBezTo>
                  <a:cubicBezTo>
                    <a:pt x="79674" y="280920"/>
                    <a:pt x="81170" y="277371"/>
                    <a:pt x="81170" y="272515"/>
                  </a:cubicBezTo>
                  <a:cubicBezTo>
                    <a:pt x="81170" y="267099"/>
                    <a:pt x="79861" y="263364"/>
                    <a:pt x="77430" y="260562"/>
                  </a:cubicBezTo>
                  <a:cubicBezTo>
                    <a:pt x="74813" y="257947"/>
                    <a:pt x="70513" y="256640"/>
                    <a:pt x="64717" y="256640"/>
                  </a:cubicBezTo>
                  <a:close/>
                  <a:moveTo>
                    <a:pt x="42655" y="209200"/>
                  </a:moveTo>
                  <a:lnTo>
                    <a:pt x="42655" y="236655"/>
                  </a:lnTo>
                  <a:lnTo>
                    <a:pt x="57612" y="236655"/>
                  </a:lnTo>
                  <a:cubicBezTo>
                    <a:pt x="64156" y="236655"/>
                    <a:pt x="68830" y="235908"/>
                    <a:pt x="72008" y="233480"/>
                  </a:cubicBezTo>
                  <a:cubicBezTo>
                    <a:pt x="75187" y="231052"/>
                    <a:pt x="76870" y="228250"/>
                    <a:pt x="76870" y="223768"/>
                  </a:cubicBezTo>
                  <a:cubicBezTo>
                    <a:pt x="76870" y="218538"/>
                    <a:pt x="75187" y="214803"/>
                    <a:pt x="72008" y="212562"/>
                  </a:cubicBezTo>
                  <a:cubicBezTo>
                    <a:pt x="68830" y="210134"/>
                    <a:pt x="63782" y="209200"/>
                    <a:pt x="57052" y="209200"/>
                  </a:cubicBezTo>
                  <a:close/>
                  <a:moveTo>
                    <a:pt x="149810" y="206757"/>
                  </a:moveTo>
                  <a:lnTo>
                    <a:pt x="601358" y="206757"/>
                  </a:lnTo>
                  <a:lnTo>
                    <a:pt x="601358" y="288895"/>
                  </a:lnTo>
                  <a:lnTo>
                    <a:pt x="149810" y="288895"/>
                  </a:lnTo>
                  <a:close/>
                  <a:moveTo>
                    <a:pt x="15172" y="186787"/>
                  </a:moveTo>
                  <a:lnTo>
                    <a:pt x="57052" y="186787"/>
                  </a:lnTo>
                  <a:cubicBezTo>
                    <a:pt x="72195" y="186787"/>
                    <a:pt x="84161" y="189589"/>
                    <a:pt x="92574" y="195192"/>
                  </a:cubicBezTo>
                  <a:cubicBezTo>
                    <a:pt x="101175" y="200795"/>
                    <a:pt x="105288" y="209200"/>
                    <a:pt x="105288" y="220406"/>
                  </a:cubicBezTo>
                  <a:cubicBezTo>
                    <a:pt x="105288" y="226196"/>
                    <a:pt x="103979" y="231239"/>
                    <a:pt x="101175" y="235908"/>
                  </a:cubicBezTo>
                  <a:cubicBezTo>
                    <a:pt x="98557" y="240391"/>
                    <a:pt x="94257" y="243753"/>
                    <a:pt x="88461" y="245994"/>
                  </a:cubicBezTo>
                  <a:cubicBezTo>
                    <a:pt x="95753" y="247675"/>
                    <a:pt x="100988" y="251037"/>
                    <a:pt x="104353" y="255893"/>
                  </a:cubicBezTo>
                  <a:cubicBezTo>
                    <a:pt x="107905" y="260749"/>
                    <a:pt x="109588" y="266352"/>
                    <a:pt x="109588" y="272702"/>
                  </a:cubicBezTo>
                  <a:cubicBezTo>
                    <a:pt x="109588" y="284656"/>
                    <a:pt x="105475" y="293621"/>
                    <a:pt x="97622" y="299784"/>
                  </a:cubicBezTo>
                  <a:cubicBezTo>
                    <a:pt x="89583" y="305761"/>
                    <a:pt x="77991" y="308936"/>
                    <a:pt x="63034" y="308936"/>
                  </a:cubicBezTo>
                  <a:lnTo>
                    <a:pt x="15172" y="308936"/>
                  </a:lnTo>
                  <a:close/>
                  <a:moveTo>
                    <a:pt x="149810" y="39940"/>
                  </a:moveTo>
                  <a:lnTo>
                    <a:pt x="601358" y="39940"/>
                  </a:lnTo>
                  <a:lnTo>
                    <a:pt x="601358" y="122149"/>
                  </a:lnTo>
                  <a:lnTo>
                    <a:pt x="149810" y="122149"/>
                  </a:lnTo>
                  <a:close/>
                  <a:moveTo>
                    <a:pt x="54420" y="32498"/>
                  </a:moveTo>
                  <a:lnTo>
                    <a:pt x="41703" y="77324"/>
                  </a:lnTo>
                  <a:lnTo>
                    <a:pt x="67698" y="77324"/>
                  </a:lnTo>
                  <a:lnTo>
                    <a:pt x="54981" y="32498"/>
                  </a:lnTo>
                  <a:close/>
                  <a:moveTo>
                    <a:pt x="39459" y="0"/>
                  </a:moveTo>
                  <a:lnTo>
                    <a:pt x="69942" y="0"/>
                  </a:lnTo>
                  <a:lnTo>
                    <a:pt x="109588" y="122149"/>
                  </a:lnTo>
                  <a:lnTo>
                    <a:pt x="80975" y="122149"/>
                  </a:lnTo>
                  <a:lnTo>
                    <a:pt x="74056" y="97122"/>
                  </a:lnTo>
                  <a:lnTo>
                    <a:pt x="35532" y="97122"/>
                  </a:lnTo>
                  <a:lnTo>
                    <a:pt x="28613" y="122149"/>
                  </a:lnTo>
                  <a:lnTo>
                    <a:pt x="0" y="122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764355" y="3518311"/>
            <a:ext cx="1203532" cy="1203532"/>
            <a:chOff x="4764355" y="3518311"/>
            <a:chExt cx="1203532" cy="1203532"/>
          </a:xfrm>
        </p:grpSpPr>
        <p:sp>
          <p:nvSpPr>
            <p:cNvPr id="10" name="菱形 9"/>
            <p:cNvSpPr/>
            <p:nvPr/>
          </p:nvSpPr>
          <p:spPr>
            <a:xfrm>
              <a:off x="4764355" y="3518311"/>
              <a:ext cx="1203532" cy="1203532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35"/>
            <p:cNvSpPr/>
            <p:nvPr/>
          </p:nvSpPr>
          <p:spPr>
            <a:xfrm>
              <a:off x="5161524" y="3915805"/>
              <a:ext cx="409194" cy="408546"/>
            </a:xfrm>
            <a:custGeom>
              <a:avLst/>
              <a:gdLst>
                <a:gd name="connsiteX0" fmla="*/ 0 w 602040"/>
                <a:gd name="connsiteY0" fmla="*/ 333352 h 601084"/>
                <a:gd name="connsiteX1" fmla="*/ 216576 w 602040"/>
                <a:gd name="connsiteY1" fmla="*/ 333352 h 601084"/>
                <a:gd name="connsiteX2" fmla="*/ 216576 w 602040"/>
                <a:gd name="connsiteY2" fmla="*/ 387890 h 601084"/>
                <a:gd name="connsiteX3" fmla="*/ 244393 w 602040"/>
                <a:gd name="connsiteY3" fmla="*/ 414663 h 601084"/>
                <a:gd name="connsiteX4" fmla="*/ 359635 w 602040"/>
                <a:gd name="connsiteY4" fmla="*/ 414663 h 601084"/>
                <a:gd name="connsiteX5" fmla="*/ 387452 w 602040"/>
                <a:gd name="connsiteY5" fmla="*/ 387890 h 601084"/>
                <a:gd name="connsiteX6" fmla="*/ 387452 w 602040"/>
                <a:gd name="connsiteY6" fmla="*/ 333352 h 601084"/>
                <a:gd name="connsiteX7" fmla="*/ 602040 w 602040"/>
                <a:gd name="connsiteY7" fmla="*/ 333352 h 601084"/>
                <a:gd name="connsiteX8" fmla="*/ 602040 w 602040"/>
                <a:gd name="connsiteY8" fmla="*/ 541588 h 601084"/>
                <a:gd name="connsiteX9" fmla="*/ 544419 w 602040"/>
                <a:gd name="connsiteY9" fmla="*/ 601084 h 601084"/>
                <a:gd name="connsiteX10" fmla="*/ 59608 w 602040"/>
                <a:gd name="connsiteY10" fmla="*/ 601084 h 601084"/>
                <a:gd name="connsiteX11" fmla="*/ 0 w 602040"/>
                <a:gd name="connsiteY11" fmla="*/ 541588 h 601084"/>
                <a:gd name="connsiteX12" fmla="*/ 276164 w 602040"/>
                <a:gd name="connsiteY12" fmla="*/ 246072 h 601084"/>
                <a:gd name="connsiteX13" fmla="*/ 325875 w 602040"/>
                <a:gd name="connsiteY13" fmla="*/ 246072 h 601084"/>
                <a:gd name="connsiteX14" fmla="*/ 333829 w 602040"/>
                <a:gd name="connsiteY14" fmla="*/ 253007 h 601084"/>
                <a:gd name="connsiteX15" fmla="*/ 333829 w 602040"/>
                <a:gd name="connsiteY15" fmla="*/ 355050 h 601084"/>
                <a:gd name="connsiteX16" fmla="*/ 325875 w 602040"/>
                <a:gd name="connsiteY16" fmla="*/ 362976 h 601084"/>
                <a:gd name="connsiteX17" fmla="*/ 276164 w 602040"/>
                <a:gd name="connsiteY17" fmla="*/ 362976 h 601084"/>
                <a:gd name="connsiteX18" fmla="*/ 268210 w 602040"/>
                <a:gd name="connsiteY18" fmla="*/ 355050 h 601084"/>
                <a:gd name="connsiteX19" fmla="*/ 268210 w 602040"/>
                <a:gd name="connsiteY19" fmla="*/ 253007 h 601084"/>
                <a:gd name="connsiteX20" fmla="*/ 276164 w 602040"/>
                <a:gd name="connsiteY20" fmla="*/ 246072 h 601084"/>
                <a:gd name="connsiteX21" fmla="*/ 203661 w 602040"/>
                <a:gd name="connsiteY21" fmla="*/ 77355 h 601084"/>
                <a:gd name="connsiteX22" fmla="*/ 183791 w 602040"/>
                <a:gd name="connsiteY22" fmla="*/ 97190 h 601084"/>
                <a:gd name="connsiteX23" fmla="*/ 183791 w 602040"/>
                <a:gd name="connsiteY23" fmla="*/ 130909 h 601084"/>
                <a:gd name="connsiteX24" fmla="*/ 420236 w 602040"/>
                <a:gd name="connsiteY24" fmla="*/ 130909 h 601084"/>
                <a:gd name="connsiteX25" fmla="*/ 420236 w 602040"/>
                <a:gd name="connsiteY25" fmla="*/ 97190 h 601084"/>
                <a:gd name="connsiteX26" fmla="*/ 400367 w 602040"/>
                <a:gd name="connsiteY26" fmla="*/ 77355 h 601084"/>
                <a:gd name="connsiteX27" fmla="*/ 203661 w 602040"/>
                <a:gd name="connsiteY27" fmla="*/ 0 h 601084"/>
                <a:gd name="connsiteX28" fmla="*/ 400367 w 602040"/>
                <a:gd name="connsiteY28" fmla="*/ 0 h 601084"/>
                <a:gd name="connsiteX29" fmla="*/ 497726 w 602040"/>
                <a:gd name="connsiteY29" fmla="*/ 97190 h 601084"/>
                <a:gd name="connsiteX30" fmla="*/ 497726 w 602040"/>
                <a:gd name="connsiteY30" fmla="*/ 130909 h 601084"/>
                <a:gd name="connsiteX31" fmla="*/ 544419 w 602040"/>
                <a:gd name="connsiteY31" fmla="*/ 130909 h 601084"/>
                <a:gd name="connsiteX32" fmla="*/ 602040 w 602040"/>
                <a:gd name="connsiteY32" fmla="*/ 190413 h 601084"/>
                <a:gd name="connsiteX33" fmla="*/ 602040 w 602040"/>
                <a:gd name="connsiteY33" fmla="*/ 266777 h 601084"/>
                <a:gd name="connsiteX34" fmla="*/ 387452 w 602040"/>
                <a:gd name="connsiteY34" fmla="*/ 266777 h 601084"/>
                <a:gd name="connsiteX35" fmla="*/ 387452 w 602040"/>
                <a:gd name="connsiteY35" fmla="*/ 221157 h 601084"/>
                <a:gd name="connsiteX36" fmla="*/ 359635 w 602040"/>
                <a:gd name="connsiteY36" fmla="*/ 193389 h 601084"/>
                <a:gd name="connsiteX37" fmla="*/ 244393 w 602040"/>
                <a:gd name="connsiteY37" fmla="*/ 193389 h 601084"/>
                <a:gd name="connsiteX38" fmla="*/ 216576 w 602040"/>
                <a:gd name="connsiteY38" fmla="*/ 221157 h 601084"/>
                <a:gd name="connsiteX39" fmla="*/ 216576 w 602040"/>
                <a:gd name="connsiteY39" fmla="*/ 266777 h 601084"/>
                <a:gd name="connsiteX40" fmla="*/ 0 w 602040"/>
                <a:gd name="connsiteY40" fmla="*/ 266777 h 601084"/>
                <a:gd name="connsiteX41" fmla="*/ 0 w 602040"/>
                <a:gd name="connsiteY41" fmla="*/ 190413 h 601084"/>
                <a:gd name="connsiteX42" fmla="*/ 59608 w 602040"/>
                <a:gd name="connsiteY42" fmla="*/ 130909 h 601084"/>
                <a:gd name="connsiteX43" fmla="*/ 106301 w 602040"/>
                <a:gd name="connsiteY43" fmla="*/ 130909 h 601084"/>
                <a:gd name="connsiteX44" fmla="*/ 106301 w 602040"/>
                <a:gd name="connsiteY44" fmla="*/ 97190 h 601084"/>
                <a:gd name="connsiteX45" fmla="*/ 203661 w 602040"/>
                <a:gd name="connsiteY45" fmla="*/ 0 h 60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2040" h="601084">
                  <a:moveTo>
                    <a:pt x="0" y="333352"/>
                  </a:moveTo>
                  <a:lnTo>
                    <a:pt x="216576" y="333352"/>
                  </a:lnTo>
                  <a:lnTo>
                    <a:pt x="216576" y="387890"/>
                  </a:lnTo>
                  <a:cubicBezTo>
                    <a:pt x="216576" y="402764"/>
                    <a:pt x="229491" y="414663"/>
                    <a:pt x="244393" y="414663"/>
                  </a:cubicBezTo>
                  <a:lnTo>
                    <a:pt x="359635" y="414663"/>
                  </a:lnTo>
                  <a:cubicBezTo>
                    <a:pt x="374537" y="414663"/>
                    <a:pt x="387452" y="402764"/>
                    <a:pt x="387452" y="387890"/>
                  </a:cubicBezTo>
                  <a:lnTo>
                    <a:pt x="387452" y="333352"/>
                  </a:lnTo>
                  <a:lnTo>
                    <a:pt x="602040" y="333352"/>
                  </a:lnTo>
                  <a:lnTo>
                    <a:pt x="602040" y="541588"/>
                  </a:lnTo>
                  <a:cubicBezTo>
                    <a:pt x="602040" y="574311"/>
                    <a:pt x="576210" y="601084"/>
                    <a:pt x="544419" y="601084"/>
                  </a:cubicBezTo>
                  <a:lnTo>
                    <a:pt x="59608" y="601084"/>
                  </a:lnTo>
                  <a:cubicBezTo>
                    <a:pt x="26824" y="601084"/>
                    <a:pt x="0" y="574311"/>
                    <a:pt x="0" y="541588"/>
                  </a:cubicBezTo>
                  <a:close/>
                  <a:moveTo>
                    <a:pt x="276164" y="246072"/>
                  </a:moveTo>
                  <a:lnTo>
                    <a:pt x="325875" y="246072"/>
                  </a:lnTo>
                  <a:cubicBezTo>
                    <a:pt x="329852" y="246072"/>
                    <a:pt x="333829" y="249044"/>
                    <a:pt x="333829" y="253007"/>
                  </a:cubicBezTo>
                  <a:lnTo>
                    <a:pt x="333829" y="355050"/>
                  </a:lnTo>
                  <a:cubicBezTo>
                    <a:pt x="333829" y="359013"/>
                    <a:pt x="329852" y="362976"/>
                    <a:pt x="325875" y="362976"/>
                  </a:cubicBezTo>
                  <a:lnTo>
                    <a:pt x="276164" y="362976"/>
                  </a:lnTo>
                  <a:cubicBezTo>
                    <a:pt x="272187" y="362976"/>
                    <a:pt x="268210" y="359013"/>
                    <a:pt x="268210" y="355050"/>
                  </a:cubicBezTo>
                  <a:lnTo>
                    <a:pt x="268210" y="253007"/>
                  </a:lnTo>
                  <a:cubicBezTo>
                    <a:pt x="268210" y="249044"/>
                    <a:pt x="272187" y="246072"/>
                    <a:pt x="276164" y="246072"/>
                  </a:cubicBezTo>
                  <a:close/>
                  <a:moveTo>
                    <a:pt x="203661" y="77355"/>
                  </a:moveTo>
                  <a:cubicBezTo>
                    <a:pt x="192732" y="77355"/>
                    <a:pt x="183791" y="86281"/>
                    <a:pt x="183791" y="97190"/>
                  </a:cubicBezTo>
                  <a:lnTo>
                    <a:pt x="183791" y="130909"/>
                  </a:lnTo>
                  <a:lnTo>
                    <a:pt x="420236" y="130909"/>
                  </a:lnTo>
                  <a:lnTo>
                    <a:pt x="420236" y="97190"/>
                  </a:lnTo>
                  <a:cubicBezTo>
                    <a:pt x="420236" y="86281"/>
                    <a:pt x="411295" y="77355"/>
                    <a:pt x="400367" y="77355"/>
                  </a:cubicBezTo>
                  <a:close/>
                  <a:moveTo>
                    <a:pt x="203661" y="0"/>
                  </a:moveTo>
                  <a:lnTo>
                    <a:pt x="400367" y="0"/>
                  </a:lnTo>
                  <a:cubicBezTo>
                    <a:pt x="454014" y="0"/>
                    <a:pt x="497726" y="43636"/>
                    <a:pt x="497726" y="97190"/>
                  </a:cubicBezTo>
                  <a:lnTo>
                    <a:pt x="497726" y="130909"/>
                  </a:lnTo>
                  <a:lnTo>
                    <a:pt x="544419" y="130909"/>
                  </a:lnTo>
                  <a:cubicBezTo>
                    <a:pt x="576210" y="130909"/>
                    <a:pt x="602040" y="157686"/>
                    <a:pt x="602040" y="190413"/>
                  </a:cubicBezTo>
                  <a:lnTo>
                    <a:pt x="602040" y="266777"/>
                  </a:lnTo>
                  <a:lnTo>
                    <a:pt x="387452" y="266777"/>
                  </a:lnTo>
                  <a:lnTo>
                    <a:pt x="387452" y="221157"/>
                  </a:lnTo>
                  <a:cubicBezTo>
                    <a:pt x="387452" y="205289"/>
                    <a:pt x="374537" y="193389"/>
                    <a:pt x="359635" y="193389"/>
                  </a:cubicBezTo>
                  <a:lnTo>
                    <a:pt x="244393" y="193389"/>
                  </a:lnTo>
                  <a:cubicBezTo>
                    <a:pt x="229491" y="193389"/>
                    <a:pt x="216576" y="205289"/>
                    <a:pt x="216576" y="221157"/>
                  </a:cubicBezTo>
                  <a:lnTo>
                    <a:pt x="216576" y="266777"/>
                  </a:lnTo>
                  <a:lnTo>
                    <a:pt x="0" y="266777"/>
                  </a:lnTo>
                  <a:lnTo>
                    <a:pt x="0" y="190413"/>
                  </a:lnTo>
                  <a:cubicBezTo>
                    <a:pt x="0" y="157686"/>
                    <a:pt x="26824" y="130909"/>
                    <a:pt x="59608" y="130909"/>
                  </a:cubicBezTo>
                  <a:lnTo>
                    <a:pt x="106301" y="130909"/>
                  </a:lnTo>
                  <a:lnTo>
                    <a:pt x="106301" y="97190"/>
                  </a:lnTo>
                  <a:cubicBezTo>
                    <a:pt x="106301" y="43636"/>
                    <a:pt x="149020" y="0"/>
                    <a:pt x="20366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9" name="组合 55"/>
          <p:cNvGrpSpPr/>
          <p:nvPr/>
        </p:nvGrpSpPr>
        <p:grpSpPr>
          <a:xfrm>
            <a:off x="6480618" y="4629149"/>
            <a:ext cx="2072917" cy="381631"/>
            <a:chOff x="6465554" y="4629149"/>
            <a:chExt cx="1519676" cy="381631"/>
          </a:xfrm>
        </p:grpSpPr>
        <p:sp>
          <p:nvSpPr>
            <p:cNvPr id="31" name="矩形 30"/>
            <p:cNvSpPr/>
            <p:nvPr/>
          </p:nvSpPr>
          <p:spPr>
            <a:xfrm>
              <a:off x="6469579" y="4629149"/>
              <a:ext cx="1474271" cy="38163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465554" y="4643497"/>
              <a:ext cx="1519676" cy="3067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>
                          <a:lumMod val="85000"/>
                          <a:lumOff val="15000"/>
                        </a:srgbClr>
                      </a:gs>
                      <a:gs pos="100000">
                        <a:srgbClr val="000000">
                          <a:lumMod val="50000"/>
                          <a:lumOff val="50000"/>
                        </a:srgbClr>
                      </a:gs>
                    </a:gsLst>
                    <a:lin ang="189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汇报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000000">
                          <a:lumMod val="85000"/>
                          <a:lumOff val="15000"/>
                        </a:srgbClr>
                      </a:gs>
                      <a:gs pos="100000">
                        <a:srgbClr val="000000">
                          <a:lumMod val="50000"/>
                          <a:lumOff val="50000"/>
                        </a:srgbClr>
                      </a:gs>
                    </a:gsLst>
                    <a:lin ang="189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：河北师范</a:t>
              </a:r>
              <a:r>
                <a:rPr lang="zh-CN" altLang="en-US" sz="1400" kern="0" dirty="0" smtClean="0">
                  <a:gradFill>
                    <a:gsLst>
                      <a:gs pos="0">
                        <a:srgbClr val="000000">
                          <a:lumMod val="85000"/>
                          <a:lumOff val="15000"/>
                        </a:srgbClr>
                      </a:gs>
                      <a:gs pos="100000">
                        <a:srgbClr val="000000">
                          <a:lumMod val="50000"/>
                          <a:lumOff val="50000"/>
                        </a:srgbClr>
                      </a:gs>
                    </a:gsLst>
                    <a:lin ang="18900000" scaled="1"/>
                  </a:gradFill>
                  <a:latin typeface="Century Gothic" panose="020B0502020202020204" pitchFamily="34" charset="0"/>
                  <a:ea typeface="微软雅黑" panose="020B0503020204020204" pitchFamily="34" charset="-122"/>
                </a:rPr>
                <a:t>大学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>
                        <a:lumMod val="85000"/>
                        <a:lumOff val="15000"/>
                      </a:srgbClr>
                    </a:gs>
                    <a:gs pos="100000">
                      <a:srgbClr val="000000">
                        <a:lumMod val="50000"/>
                        <a:lumOff val="50000"/>
                      </a:srgbClr>
                    </a:gs>
                  </a:gsLst>
                  <a:lin ang="189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5" name="组合 54"/>
          <p:cNvGrpSpPr/>
          <p:nvPr/>
        </p:nvGrpSpPr>
        <p:grpSpPr>
          <a:xfrm>
            <a:off x="6296505" y="2075974"/>
            <a:ext cx="4155995" cy="338554"/>
            <a:chOff x="6296505" y="2075974"/>
            <a:chExt cx="4155995" cy="338554"/>
          </a:xfrm>
        </p:grpSpPr>
        <p:sp>
          <p:nvSpPr>
            <p:cNvPr id="36" name="文本框 7"/>
            <p:cNvSpPr txBox="1"/>
            <p:nvPr/>
          </p:nvSpPr>
          <p:spPr>
            <a:xfrm>
              <a:off x="6296505" y="2075974"/>
              <a:ext cx="1222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</a:rPr>
                <a:t>岗位竞聘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37" name="文本框 7"/>
            <p:cNvSpPr txBox="1"/>
            <p:nvPr/>
          </p:nvSpPr>
          <p:spPr>
            <a:xfrm>
              <a:off x="7274210" y="2075974"/>
              <a:ext cx="1222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 smtClean="0"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</a:rPr>
                <a:t>个人</a:t>
              </a:r>
              <a:r>
                <a:rPr kumimoji="0" lang="zh-CN" altLang="en-US" sz="160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报告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251915" y="2075974"/>
              <a:ext cx="1222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 smtClean="0"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</a:rPr>
                <a:t>学习</a:t>
              </a:r>
              <a:r>
                <a:rPr kumimoji="0" lang="zh-CN" altLang="en-US" sz="160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计划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39" name="文本框 7"/>
            <p:cNvSpPr txBox="1"/>
            <p:nvPr/>
          </p:nvSpPr>
          <p:spPr>
            <a:xfrm>
              <a:off x="9229619" y="2075974"/>
              <a:ext cx="1222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 smtClean="0"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</a:rPr>
                <a:t>课设总结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cxnSp>
          <p:nvCxnSpPr>
            <p:cNvPr id="40" name="直接连接符 29"/>
            <p:cNvCxnSpPr/>
            <p:nvPr/>
          </p:nvCxnSpPr>
          <p:spPr>
            <a:xfrm>
              <a:off x="7284655" y="2135312"/>
              <a:ext cx="0" cy="20812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31"/>
            <p:cNvCxnSpPr/>
            <p:nvPr/>
          </p:nvCxnSpPr>
          <p:spPr>
            <a:xfrm>
              <a:off x="8267318" y="2135312"/>
              <a:ext cx="0" cy="20812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32"/>
            <p:cNvCxnSpPr/>
            <p:nvPr/>
          </p:nvCxnSpPr>
          <p:spPr>
            <a:xfrm>
              <a:off x="9257918" y="2135312"/>
              <a:ext cx="0" cy="20812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85" y="2135312"/>
            <a:ext cx="2784475" cy="2586531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3771900" y="1104900"/>
            <a:ext cx="4648200" cy="4648200"/>
          </a:xfrm>
          <a:prstGeom prst="diamond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7620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67015" y="3355442"/>
            <a:ext cx="385797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defTabSz="914400">
              <a:defRPr/>
            </a:pPr>
            <a:r>
              <a:rPr lang="zh-CN" altLang="en-US" sz="3600" b="1" kern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8900000" scaled="1"/>
                </a:gradFill>
                <a:latin typeface="Century Gothic" panose="020B0502020202020204" pitchFamily="34" charset="0"/>
              </a:rPr>
              <a:t>个人学习简历</a:t>
            </a:r>
            <a:endParaRPr lang="zh-CN" altLang="en-US" sz="3600" b="1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6822" y="4065659"/>
            <a:ext cx="2118358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This template is exclusively designed by Fei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er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creative and copyrights belong to Bao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tu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internet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417820" y="1678652"/>
            <a:ext cx="1356360" cy="1356360"/>
            <a:chOff x="5417820" y="1678652"/>
            <a:chExt cx="1356360" cy="1356360"/>
          </a:xfrm>
        </p:grpSpPr>
        <p:sp>
          <p:nvSpPr>
            <p:cNvPr id="7" name="菱形 6"/>
            <p:cNvSpPr/>
            <p:nvPr/>
          </p:nvSpPr>
          <p:spPr>
            <a:xfrm>
              <a:off x="5417820" y="1678652"/>
              <a:ext cx="1356360" cy="1356360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54980" y="1972112"/>
              <a:ext cx="1082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600" i="0" u="none" strike="noStrike" kern="0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defRPr>
              </a:lvl1pPr>
            </a:lstStyle>
            <a:p>
              <a:pPr algn="ctr"/>
              <a:r>
                <a:rPr lang="en-US" altLang="zh-CN" sz="4400" b="1" dirty="0"/>
                <a:t>01</a:t>
              </a:r>
              <a:endParaRPr lang="zh-CN" altLang="en-US" sz="4400" b="1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44640" y="1974363"/>
            <a:ext cx="1184564" cy="1184564"/>
            <a:chOff x="2944640" y="1974363"/>
            <a:chExt cx="1184564" cy="1184564"/>
          </a:xfrm>
        </p:grpSpPr>
        <p:sp>
          <p:nvSpPr>
            <p:cNvPr id="9" name="菱形 8"/>
            <p:cNvSpPr/>
            <p:nvPr/>
          </p:nvSpPr>
          <p:spPr>
            <a:xfrm>
              <a:off x="2944640" y="1974363"/>
              <a:ext cx="1184564" cy="1184564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33"/>
            <p:cNvSpPr/>
            <p:nvPr/>
          </p:nvSpPr>
          <p:spPr>
            <a:xfrm>
              <a:off x="3336897" y="2381086"/>
              <a:ext cx="400050" cy="371119"/>
            </a:xfrm>
            <a:custGeom>
              <a:avLst/>
              <a:gdLst>
                <a:gd name="connsiteX0" fmla="*/ 31765 w 608226"/>
                <a:gd name="connsiteY0" fmla="*/ 449854 h 564241"/>
                <a:gd name="connsiteX1" fmla="*/ 247309 w 608226"/>
                <a:gd name="connsiteY1" fmla="*/ 449854 h 564241"/>
                <a:gd name="connsiteX2" fmla="*/ 252786 w 608226"/>
                <a:gd name="connsiteY2" fmla="*/ 464263 h 564241"/>
                <a:gd name="connsiteX3" fmla="*/ 294551 w 608226"/>
                <a:gd name="connsiteY3" fmla="*/ 526133 h 564241"/>
                <a:gd name="connsiteX4" fmla="*/ 299409 w 608226"/>
                <a:gd name="connsiteY4" fmla="*/ 530793 h 564241"/>
                <a:gd name="connsiteX5" fmla="*/ 31765 w 608226"/>
                <a:gd name="connsiteY5" fmla="*/ 530793 h 564241"/>
                <a:gd name="connsiteX6" fmla="*/ 0 w 608226"/>
                <a:gd name="connsiteY6" fmla="*/ 499074 h 564241"/>
                <a:gd name="connsiteX7" fmla="*/ 0 w 608226"/>
                <a:gd name="connsiteY7" fmla="*/ 481573 h 564241"/>
                <a:gd name="connsiteX8" fmla="*/ 31765 w 608226"/>
                <a:gd name="connsiteY8" fmla="*/ 449854 h 564241"/>
                <a:gd name="connsiteX9" fmla="*/ 82493 w 608226"/>
                <a:gd name="connsiteY9" fmla="*/ 336385 h 564241"/>
                <a:gd name="connsiteX10" fmla="*/ 244510 w 608226"/>
                <a:gd name="connsiteY10" fmla="*/ 336385 h 564241"/>
                <a:gd name="connsiteX11" fmla="*/ 237464 w 608226"/>
                <a:gd name="connsiteY11" fmla="*/ 388490 h 564241"/>
                <a:gd name="connsiteX12" fmla="*/ 239558 w 608226"/>
                <a:gd name="connsiteY12" fmla="*/ 417253 h 564241"/>
                <a:gd name="connsiteX13" fmla="*/ 82493 w 608226"/>
                <a:gd name="connsiteY13" fmla="*/ 417253 h 564241"/>
                <a:gd name="connsiteX14" fmla="*/ 50737 w 608226"/>
                <a:gd name="connsiteY14" fmla="*/ 385543 h 564241"/>
                <a:gd name="connsiteX15" fmla="*/ 50737 w 608226"/>
                <a:gd name="connsiteY15" fmla="*/ 368048 h 564241"/>
                <a:gd name="connsiteX16" fmla="*/ 82493 w 608226"/>
                <a:gd name="connsiteY16" fmla="*/ 336385 h 564241"/>
                <a:gd name="connsiteX17" fmla="*/ 490359 w 608226"/>
                <a:gd name="connsiteY17" fmla="*/ 289450 h 564241"/>
                <a:gd name="connsiteX18" fmla="*/ 480406 w 608226"/>
                <a:gd name="connsiteY18" fmla="*/ 296423 h 564241"/>
                <a:gd name="connsiteX19" fmla="*/ 442689 w 608226"/>
                <a:gd name="connsiteY19" fmla="*/ 355436 h 564241"/>
                <a:gd name="connsiteX20" fmla="*/ 432402 w 608226"/>
                <a:gd name="connsiteY20" fmla="*/ 371557 h 564241"/>
                <a:gd name="connsiteX21" fmla="*/ 409924 w 608226"/>
                <a:gd name="connsiteY21" fmla="*/ 336367 h 564241"/>
                <a:gd name="connsiteX22" fmla="*/ 384779 w 608226"/>
                <a:gd name="connsiteY22" fmla="*/ 296994 h 564241"/>
                <a:gd name="connsiteX23" fmla="*/ 384398 w 608226"/>
                <a:gd name="connsiteY23" fmla="*/ 296423 h 564241"/>
                <a:gd name="connsiteX24" fmla="*/ 362492 w 608226"/>
                <a:gd name="connsiteY24" fmla="*/ 291573 h 564241"/>
                <a:gd name="connsiteX25" fmla="*/ 355205 w 608226"/>
                <a:gd name="connsiteY25" fmla="*/ 305791 h 564241"/>
                <a:gd name="connsiteX26" fmla="*/ 357682 w 608226"/>
                <a:gd name="connsiteY26" fmla="*/ 313447 h 564241"/>
                <a:gd name="connsiteX27" fmla="*/ 372254 w 608226"/>
                <a:gd name="connsiteY27" fmla="*/ 336367 h 564241"/>
                <a:gd name="connsiteX28" fmla="*/ 405162 w 608226"/>
                <a:gd name="connsiteY28" fmla="*/ 387725 h 564241"/>
                <a:gd name="connsiteX29" fmla="*/ 389208 w 608226"/>
                <a:gd name="connsiteY29" fmla="*/ 387725 h 564241"/>
                <a:gd name="connsiteX30" fmla="*/ 373350 w 608226"/>
                <a:gd name="connsiteY30" fmla="*/ 403560 h 564241"/>
                <a:gd name="connsiteX31" fmla="*/ 381303 w 608226"/>
                <a:gd name="connsiteY31" fmla="*/ 417255 h 564241"/>
                <a:gd name="connsiteX32" fmla="*/ 389208 w 608226"/>
                <a:gd name="connsiteY32" fmla="*/ 419395 h 564241"/>
                <a:gd name="connsiteX33" fmla="*/ 416591 w 608226"/>
                <a:gd name="connsiteY33" fmla="*/ 419395 h 564241"/>
                <a:gd name="connsiteX34" fmla="*/ 416591 w 608226"/>
                <a:gd name="connsiteY34" fmla="*/ 430522 h 564241"/>
                <a:gd name="connsiteX35" fmla="*/ 389208 w 608226"/>
                <a:gd name="connsiteY35" fmla="*/ 430522 h 564241"/>
                <a:gd name="connsiteX36" fmla="*/ 373350 w 608226"/>
                <a:gd name="connsiteY36" fmla="*/ 446357 h 564241"/>
                <a:gd name="connsiteX37" fmla="*/ 374350 w 608226"/>
                <a:gd name="connsiteY37" fmla="*/ 451921 h 564241"/>
                <a:gd name="connsiteX38" fmla="*/ 388065 w 608226"/>
                <a:gd name="connsiteY38" fmla="*/ 462145 h 564241"/>
                <a:gd name="connsiteX39" fmla="*/ 389208 w 608226"/>
                <a:gd name="connsiteY39" fmla="*/ 462192 h 564241"/>
                <a:gd name="connsiteX40" fmla="*/ 416591 w 608226"/>
                <a:gd name="connsiteY40" fmla="*/ 462192 h 564241"/>
                <a:gd name="connsiteX41" fmla="*/ 416591 w 608226"/>
                <a:gd name="connsiteY41" fmla="*/ 484352 h 564241"/>
                <a:gd name="connsiteX42" fmla="*/ 432450 w 608226"/>
                <a:gd name="connsiteY42" fmla="*/ 500187 h 564241"/>
                <a:gd name="connsiteX43" fmla="*/ 448356 w 608226"/>
                <a:gd name="connsiteY43" fmla="*/ 484352 h 564241"/>
                <a:gd name="connsiteX44" fmla="*/ 448356 w 608226"/>
                <a:gd name="connsiteY44" fmla="*/ 462192 h 564241"/>
                <a:gd name="connsiteX45" fmla="*/ 475692 w 608226"/>
                <a:gd name="connsiteY45" fmla="*/ 462192 h 564241"/>
                <a:gd name="connsiteX46" fmla="*/ 491598 w 608226"/>
                <a:gd name="connsiteY46" fmla="*/ 446357 h 564241"/>
                <a:gd name="connsiteX47" fmla="*/ 475692 w 608226"/>
                <a:gd name="connsiteY47" fmla="*/ 430522 h 564241"/>
                <a:gd name="connsiteX48" fmla="*/ 448356 w 608226"/>
                <a:gd name="connsiteY48" fmla="*/ 430522 h 564241"/>
                <a:gd name="connsiteX49" fmla="*/ 448356 w 608226"/>
                <a:gd name="connsiteY49" fmla="*/ 419347 h 564241"/>
                <a:gd name="connsiteX50" fmla="*/ 475692 w 608226"/>
                <a:gd name="connsiteY50" fmla="*/ 419347 h 564241"/>
                <a:gd name="connsiteX51" fmla="*/ 491598 w 608226"/>
                <a:gd name="connsiteY51" fmla="*/ 403512 h 564241"/>
                <a:gd name="connsiteX52" fmla="*/ 475692 w 608226"/>
                <a:gd name="connsiteY52" fmla="*/ 387629 h 564241"/>
                <a:gd name="connsiteX53" fmla="*/ 459785 w 608226"/>
                <a:gd name="connsiteY53" fmla="*/ 387629 h 564241"/>
                <a:gd name="connsiteX54" fmla="*/ 507123 w 608226"/>
                <a:gd name="connsiteY54" fmla="*/ 313447 h 564241"/>
                <a:gd name="connsiteX55" fmla="*/ 502313 w 608226"/>
                <a:gd name="connsiteY55" fmla="*/ 291573 h 564241"/>
                <a:gd name="connsiteX56" fmla="*/ 490359 w 608226"/>
                <a:gd name="connsiteY56" fmla="*/ 289450 h 564241"/>
                <a:gd name="connsiteX57" fmla="*/ 31765 w 608226"/>
                <a:gd name="connsiteY57" fmla="*/ 224963 h 564241"/>
                <a:gd name="connsiteX58" fmla="*/ 326647 w 608226"/>
                <a:gd name="connsiteY58" fmla="*/ 224963 h 564241"/>
                <a:gd name="connsiteX59" fmla="*/ 294549 w 608226"/>
                <a:gd name="connsiteY59" fmla="*/ 250826 h 564241"/>
                <a:gd name="connsiteX60" fmla="*/ 255879 w 608226"/>
                <a:gd name="connsiteY60" fmla="*/ 305831 h 564241"/>
                <a:gd name="connsiteX61" fmla="*/ 31765 w 608226"/>
                <a:gd name="connsiteY61" fmla="*/ 305831 h 564241"/>
                <a:gd name="connsiteX62" fmla="*/ 0 w 608226"/>
                <a:gd name="connsiteY62" fmla="*/ 274168 h 564241"/>
                <a:gd name="connsiteX63" fmla="*/ 0 w 608226"/>
                <a:gd name="connsiteY63" fmla="*/ 256673 h 564241"/>
                <a:gd name="connsiteX64" fmla="*/ 31765 w 608226"/>
                <a:gd name="connsiteY64" fmla="*/ 224963 h 564241"/>
                <a:gd name="connsiteX65" fmla="*/ 432402 w 608226"/>
                <a:gd name="connsiteY65" fmla="*/ 212825 h 564241"/>
                <a:gd name="connsiteX66" fmla="*/ 608226 w 608226"/>
                <a:gd name="connsiteY66" fmla="*/ 388581 h 564241"/>
                <a:gd name="connsiteX67" fmla="*/ 432355 w 608226"/>
                <a:gd name="connsiteY67" fmla="*/ 564241 h 564241"/>
                <a:gd name="connsiteX68" fmla="*/ 329155 w 608226"/>
                <a:gd name="connsiteY68" fmla="*/ 530811 h 564241"/>
                <a:gd name="connsiteX69" fmla="*/ 267484 w 608226"/>
                <a:gd name="connsiteY69" fmla="*/ 449924 h 564241"/>
                <a:gd name="connsiteX70" fmla="*/ 258816 w 608226"/>
                <a:gd name="connsiteY70" fmla="*/ 417303 h 564241"/>
                <a:gd name="connsiteX71" fmla="*/ 256435 w 608226"/>
                <a:gd name="connsiteY71" fmla="*/ 388533 h 564241"/>
                <a:gd name="connsiteX72" fmla="*/ 264340 w 608226"/>
                <a:gd name="connsiteY72" fmla="*/ 336415 h 564241"/>
                <a:gd name="connsiteX73" fmla="*/ 277151 w 608226"/>
                <a:gd name="connsiteY73" fmla="*/ 305838 h 564241"/>
                <a:gd name="connsiteX74" fmla="*/ 367301 w 608226"/>
                <a:gd name="connsiteY74" fmla="*/ 225284 h 564241"/>
                <a:gd name="connsiteX75" fmla="*/ 432402 w 608226"/>
                <a:gd name="connsiteY75" fmla="*/ 212825 h 564241"/>
                <a:gd name="connsiteX76" fmla="*/ 31760 w 608226"/>
                <a:gd name="connsiteY76" fmla="*/ 113540 h 564241"/>
                <a:gd name="connsiteX77" fmla="*/ 362842 w 608226"/>
                <a:gd name="connsiteY77" fmla="*/ 113540 h 564241"/>
                <a:gd name="connsiteX78" fmla="*/ 394602 w 608226"/>
                <a:gd name="connsiteY78" fmla="*/ 145250 h 564241"/>
                <a:gd name="connsiteX79" fmla="*/ 394602 w 608226"/>
                <a:gd name="connsiteY79" fmla="*/ 162745 h 564241"/>
                <a:gd name="connsiteX80" fmla="*/ 362794 w 608226"/>
                <a:gd name="connsiteY80" fmla="*/ 194408 h 564241"/>
                <a:gd name="connsiteX81" fmla="*/ 31760 w 608226"/>
                <a:gd name="connsiteY81" fmla="*/ 194408 h 564241"/>
                <a:gd name="connsiteX82" fmla="*/ 0 w 608226"/>
                <a:gd name="connsiteY82" fmla="*/ 162745 h 564241"/>
                <a:gd name="connsiteX83" fmla="*/ 0 w 608226"/>
                <a:gd name="connsiteY83" fmla="*/ 145250 h 564241"/>
                <a:gd name="connsiteX84" fmla="*/ 31760 w 608226"/>
                <a:gd name="connsiteY84" fmla="*/ 113540 h 564241"/>
                <a:gd name="connsiteX85" fmla="*/ 82496 w 608226"/>
                <a:gd name="connsiteY85" fmla="*/ 0 h 564241"/>
                <a:gd name="connsiteX86" fmla="*/ 413509 w 608226"/>
                <a:gd name="connsiteY86" fmla="*/ 0 h 564241"/>
                <a:gd name="connsiteX87" fmla="*/ 445268 w 608226"/>
                <a:gd name="connsiteY87" fmla="*/ 31719 h 564241"/>
                <a:gd name="connsiteX88" fmla="*/ 445268 w 608226"/>
                <a:gd name="connsiteY88" fmla="*/ 49220 h 564241"/>
                <a:gd name="connsiteX89" fmla="*/ 413509 w 608226"/>
                <a:gd name="connsiteY89" fmla="*/ 80939 h 564241"/>
                <a:gd name="connsiteX90" fmla="*/ 82496 w 608226"/>
                <a:gd name="connsiteY90" fmla="*/ 80939 h 564241"/>
                <a:gd name="connsiteX91" fmla="*/ 50737 w 608226"/>
                <a:gd name="connsiteY91" fmla="*/ 49220 h 564241"/>
                <a:gd name="connsiteX92" fmla="*/ 50737 w 608226"/>
                <a:gd name="connsiteY92" fmla="*/ 31719 h 564241"/>
                <a:gd name="connsiteX93" fmla="*/ 82496 w 608226"/>
                <a:gd name="connsiteY93" fmla="*/ 0 h 56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08226" h="564241">
                  <a:moveTo>
                    <a:pt x="31765" y="449854"/>
                  </a:moveTo>
                  <a:lnTo>
                    <a:pt x="247309" y="449854"/>
                  </a:lnTo>
                  <a:cubicBezTo>
                    <a:pt x="248976" y="454705"/>
                    <a:pt x="250738" y="459508"/>
                    <a:pt x="252786" y="464263"/>
                  </a:cubicBezTo>
                  <a:cubicBezTo>
                    <a:pt x="262644" y="487470"/>
                    <a:pt x="276645" y="508252"/>
                    <a:pt x="294551" y="526133"/>
                  </a:cubicBezTo>
                  <a:cubicBezTo>
                    <a:pt x="296171" y="527749"/>
                    <a:pt x="297790" y="529271"/>
                    <a:pt x="299409" y="530793"/>
                  </a:cubicBezTo>
                  <a:lnTo>
                    <a:pt x="31765" y="530793"/>
                  </a:lnTo>
                  <a:cubicBezTo>
                    <a:pt x="14239" y="530793"/>
                    <a:pt x="0" y="516574"/>
                    <a:pt x="0" y="499074"/>
                  </a:cubicBezTo>
                  <a:lnTo>
                    <a:pt x="0" y="481573"/>
                  </a:lnTo>
                  <a:cubicBezTo>
                    <a:pt x="0" y="464073"/>
                    <a:pt x="14239" y="449854"/>
                    <a:pt x="31765" y="449854"/>
                  </a:cubicBezTo>
                  <a:close/>
                  <a:moveTo>
                    <a:pt x="82493" y="336385"/>
                  </a:moveTo>
                  <a:lnTo>
                    <a:pt x="244510" y="336385"/>
                  </a:lnTo>
                  <a:cubicBezTo>
                    <a:pt x="239797" y="353215"/>
                    <a:pt x="237464" y="370662"/>
                    <a:pt x="237464" y="388490"/>
                  </a:cubicBezTo>
                  <a:cubicBezTo>
                    <a:pt x="237464" y="398189"/>
                    <a:pt x="238130" y="407792"/>
                    <a:pt x="239558" y="417253"/>
                  </a:cubicBezTo>
                  <a:lnTo>
                    <a:pt x="82493" y="417253"/>
                  </a:lnTo>
                  <a:cubicBezTo>
                    <a:pt x="64972" y="417253"/>
                    <a:pt x="50737" y="403038"/>
                    <a:pt x="50737" y="385543"/>
                  </a:cubicBezTo>
                  <a:lnTo>
                    <a:pt x="50737" y="368048"/>
                  </a:lnTo>
                  <a:cubicBezTo>
                    <a:pt x="50737" y="350552"/>
                    <a:pt x="64972" y="336385"/>
                    <a:pt x="82493" y="336385"/>
                  </a:cubicBezTo>
                  <a:close/>
                  <a:moveTo>
                    <a:pt x="490359" y="289450"/>
                  </a:moveTo>
                  <a:cubicBezTo>
                    <a:pt x="486395" y="290336"/>
                    <a:pt x="482764" y="292738"/>
                    <a:pt x="480406" y="296423"/>
                  </a:cubicBezTo>
                  <a:lnTo>
                    <a:pt x="442689" y="355436"/>
                  </a:lnTo>
                  <a:lnTo>
                    <a:pt x="432402" y="371557"/>
                  </a:lnTo>
                  <a:lnTo>
                    <a:pt x="409924" y="336367"/>
                  </a:lnTo>
                  <a:lnTo>
                    <a:pt x="384779" y="296994"/>
                  </a:lnTo>
                  <a:lnTo>
                    <a:pt x="384398" y="296423"/>
                  </a:lnTo>
                  <a:cubicBezTo>
                    <a:pt x="379683" y="289052"/>
                    <a:pt x="369873" y="286912"/>
                    <a:pt x="362492" y="291573"/>
                  </a:cubicBezTo>
                  <a:cubicBezTo>
                    <a:pt x="357491" y="294759"/>
                    <a:pt x="354872" y="300275"/>
                    <a:pt x="355205" y="305791"/>
                  </a:cubicBezTo>
                  <a:cubicBezTo>
                    <a:pt x="355300" y="308454"/>
                    <a:pt x="356158" y="311069"/>
                    <a:pt x="357682" y="313447"/>
                  </a:cubicBezTo>
                  <a:lnTo>
                    <a:pt x="372254" y="336367"/>
                  </a:lnTo>
                  <a:lnTo>
                    <a:pt x="405162" y="387725"/>
                  </a:lnTo>
                  <a:lnTo>
                    <a:pt x="389208" y="387725"/>
                  </a:lnTo>
                  <a:cubicBezTo>
                    <a:pt x="380445" y="387725"/>
                    <a:pt x="373350" y="394810"/>
                    <a:pt x="373350" y="403560"/>
                  </a:cubicBezTo>
                  <a:cubicBezTo>
                    <a:pt x="373350" y="409409"/>
                    <a:pt x="376588" y="414544"/>
                    <a:pt x="381303" y="417255"/>
                  </a:cubicBezTo>
                  <a:cubicBezTo>
                    <a:pt x="383589" y="418634"/>
                    <a:pt x="386303" y="419395"/>
                    <a:pt x="389208" y="419395"/>
                  </a:cubicBezTo>
                  <a:lnTo>
                    <a:pt x="416591" y="419395"/>
                  </a:lnTo>
                  <a:lnTo>
                    <a:pt x="416591" y="430522"/>
                  </a:lnTo>
                  <a:lnTo>
                    <a:pt x="389208" y="430522"/>
                  </a:lnTo>
                  <a:cubicBezTo>
                    <a:pt x="380445" y="430522"/>
                    <a:pt x="373350" y="437608"/>
                    <a:pt x="373350" y="446357"/>
                  </a:cubicBezTo>
                  <a:cubicBezTo>
                    <a:pt x="373350" y="448307"/>
                    <a:pt x="373731" y="450209"/>
                    <a:pt x="374350" y="451921"/>
                  </a:cubicBezTo>
                  <a:cubicBezTo>
                    <a:pt x="376540" y="457580"/>
                    <a:pt x="381779" y="461717"/>
                    <a:pt x="388065" y="462145"/>
                  </a:cubicBezTo>
                  <a:cubicBezTo>
                    <a:pt x="388446" y="462192"/>
                    <a:pt x="388827" y="462192"/>
                    <a:pt x="389208" y="462192"/>
                  </a:cubicBezTo>
                  <a:lnTo>
                    <a:pt x="416591" y="462192"/>
                  </a:lnTo>
                  <a:lnTo>
                    <a:pt x="416591" y="484352"/>
                  </a:lnTo>
                  <a:cubicBezTo>
                    <a:pt x="416591" y="493102"/>
                    <a:pt x="423687" y="500187"/>
                    <a:pt x="432450" y="500187"/>
                  </a:cubicBezTo>
                  <a:cubicBezTo>
                    <a:pt x="441212" y="500187"/>
                    <a:pt x="448356" y="493102"/>
                    <a:pt x="448356" y="484352"/>
                  </a:cubicBezTo>
                  <a:lnTo>
                    <a:pt x="448356" y="462192"/>
                  </a:lnTo>
                  <a:lnTo>
                    <a:pt x="475692" y="462192"/>
                  </a:lnTo>
                  <a:cubicBezTo>
                    <a:pt x="484454" y="462192"/>
                    <a:pt x="491598" y="455107"/>
                    <a:pt x="491598" y="446357"/>
                  </a:cubicBezTo>
                  <a:cubicBezTo>
                    <a:pt x="491598" y="437608"/>
                    <a:pt x="484454" y="430522"/>
                    <a:pt x="475692" y="430522"/>
                  </a:cubicBezTo>
                  <a:lnTo>
                    <a:pt x="448356" y="430522"/>
                  </a:lnTo>
                  <a:lnTo>
                    <a:pt x="448356" y="419347"/>
                  </a:lnTo>
                  <a:lnTo>
                    <a:pt x="475692" y="419347"/>
                  </a:lnTo>
                  <a:cubicBezTo>
                    <a:pt x="484454" y="419347"/>
                    <a:pt x="491598" y="412262"/>
                    <a:pt x="491598" y="403512"/>
                  </a:cubicBezTo>
                  <a:cubicBezTo>
                    <a:pt x="491598" y="394762"/>
                    <a:pt x="484454" y="387629"/>
                    <a:pt x="475692" y="387629"/>
                  </a:cubicBezTo>
                  <a:lnTo>
                    <a:pt x="459785" y="387629"/>
                  </a:lnTo>
                  <a:lnTo>
                    <a:pt x="507123" y="313447"/>
                  </a:lnTo>
                  <a:cubicBezTo>
                    <a:pt x="511837" y="306124"/>
                    <a:pt x="509694" y="296280"/>
                    <a:pt x="502313" y="291573"/>
                  </a:cubicBezTo>
                  <a:cubicBezTo>
                    <a:pt x="498622" y="289195"/>
                    <a:pt x="494324" y="288565"/>
                    <a:pt x="490359" y="289450"/>
                  </a:cubicBezTo>
                  <a:close/>
                  <a:moveTo>
                    <a:pt x="31765" y="224963"/>
                  </a:moveTo>
                  <a:lnTo>
                    <a:pt x="326647" y="224963"/>
                  </a:lnTo>
                  <a:cubicBezTo>
                    <a:pt x="315122" y="232379"/>
                    <a:pt x="304407" y="240984"/>
                    <a:pt x="294549" y="250826"/>
                  </a:cubicBezTo>
                  <a:cubicBezTo>
                    <a:pt x="278500" y="266942"/>
                    <a:pt x="265499" y="285388"/>
                    <a:pt x="255879" y="305831"/>
                  </a:cubicBezTo>
                  <a:lnTo>
                    <a:pt x="31765" y="305831"/>
                  </a:lnTo>
                  <a:cubicBezTo>
                    <a:pt x="14239" y="305831"/>
                    <a:pt x="0" y="291664"/>
                    <a:pt x="0" y="274168"/>
                  </a:cubicBezTo>
                  <a:lnTo>
                    <a:pt x="0" y="256673"/>
                  </a:lnTo>
                  <a:cubicBezTo>
                    <a:pt x="0" y="239178"/>
                    <a:pt x="14239" y="224963"/>
                    <a:pt x="31765" y="224963"/>
                  </a:cubicBezTo>
                  <a:close/>
                  <a:moveTo>
                    <a:pt x="432402" y="212825"/>
                  </a:moveTo>
                  <a:cubicBezTo>
                    <a:pt x="529553" y="212825"/>
                    <a:pt x="608274" y="291478"/>
                    <a:pt x="608226" y="388581"/>
                  </a:cubicBezTo>
                  <a:cubicBezTo>
                    <a:pt x="608226" y="485589"/>
                    <a:pt x="529506" y="564241"/>
                    <a:pt x="432355" y="564241"/>
                  </a:cubicBezTo>
                  <a:cubicBezTo>
                    <a:pt x="393780" y="564241"/>
                    <a:pt x="358110" y="551782"/>
                    <a:pt x="329155" y="530811"/>
                  </a:cubicBezTo>
                  <a:cubicBezTo>
                    <a:pt x="301391" y="510649"/>
                    <a:pt x="279675" y="482545"/>
                    <a:pt x="267484" y="449924"/>
                  </a:cubicBezTo>
                  <a:cubicBezTo>
                    <a:pt x="263579" y="439510"/>
                    <a:pt x="260626" y="428620"/>
                    <a:pt x="258816" y="417303"/>
                  </a:cubicBezTo>
                  <a:cubicBezTo>
                    <a:pt x="257292" y="407935"/>
                    <a:pt x="256435" y="398376"/>
                    <a:pt x="256435" y="388533"/>
                  </a:cubicBezTo>
                  <a:cubicBezTo>
                    <a:pt x="256435" y="370415"/>
                    <a:pt x="259197" y="352916"/>
                    <a:pt x="264340" y="336415"/>
                  </a:cubicBezTo>
                  <a:cubicBezTo>
                    <a:pt x="267674" y="325763"/>
                    <a:pt x="271960" y="315539"/>
                    <a:pt x="277151" y="305838"/>
                  </a:cubicBezTo>
                  <a:cubicBezTo>
                    <a:pt x="296629" y="269413"/>
                    <a:pt x="328584" y="240691"/>
                    <a:pt x="367301" y="225284"/>
                  </a:cubicBezTo>
                  <a:cubicBezTo>
                    <a:pt x="387446" y="217295"/>
                    <a:pt x="409400" y="212825"/>
                    <a:pt x="432402" y="212825"/>
                  </a:cubicBezTo>
                  <a:close/>
                  <a:moveTo>
                    <a:pt x="31760" y="113540"/>
                  </a:moveTo>
                  <a:lnTo>
                    <a:pt x="362842" y="113540"/>
                  </a:lnTo>
                  <a:cubicBezTo>
                    <a:pt x="380365" y="113540"/>
                    <a:pt x="394602" y="127755"/>
                    <a:pt x="394602" y="145250"/>
                  </a:cubicBezTo>
                  <a:lnTo>
                    <a:pt x="394602" y="162745"/>
                  </a:lnTo>
                  <a:cubicBezTo>
                    <a:pt x="394602" y="180241"/>
                    <a:pt x="380365" y="194408"/>
                    <a:pt x="362794" y="194408"/>
                  </a:cubicBezTo>
                  <a:lnTo>
                    <a:pt x="31760" y="194408"/>
                  </a:lnTo>
                  <a:cubicBezTo>
                    <a:pt x="14237" y="194408"/>
                    <a:pt x="0" y="180241"/>
                    <a:pt x="0" y="162745"/>
                  </a:cubicBezTo>
                  <a:lnTo>
                    <a:pt x="0" y="145250"/>
                  </a:lnTo>
                  <a:cubicBezTo>
                    <a:pt x="0" y="127755"/>
                    <a:pt x="14237" y="113540"/>
                    <a:pt x="31760" y="113540"/>
                  </a:cubicBezTo>
                  <a:close/>
                  <a:moveTo>
                    <a:pt x="82496" y="0"/>
                  </a:moveTo>
                  <a:lnTo>
                    <a:pt x="413509" y="0"/>
                  </a:lnTo>
                  <a:cubicBezTo>
                    <a:pt x="431031" y="0"/>
                    <a:pt x="445268" y="14219"/>
                    <a:pt x="445268" y="31719"/>
                  </a:cubicBezTo>
                  <a:lnTo>
                    <a:pt x="445268" y="49220"/>
                  </a:lnTo>
                  <a:cubicBezTo>
                    <a:pt x="445268" y="66720"/>
                    <a:pt x="431031" y="80939"/>
                    <a:pt x="413509" y="80939"/>
                  </a:cubicBezTo>
                  <a:lnTo>
                    <a:pt x="82496" y="80939"/>
                  </a:lnTo>
                  <a:cubicBezTo>
                    <a:pt x="64974" y="80939"/>
                    <a:pt x="50737" y="66720"/>
                    <a:pt x="50737" y="49220"/>
                  </a:cubicBezTo>
                  <a:lnTo>
                    <a:pt x="50737" y="31719"/>
                  </a:lnTo>
                  <a:cubicBezTo>
                    <a:pt x="50737" y="14219"/>
                    <a:pt x="64974" y="0"/>
                    <a:pt x="824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24986" y="3975387"/>
            <a:ext cx="779317" cy="779317"/>
            <a:chOff x="8024986" y="3975387"/>
            <a:chExt cx="779317" cy="779317"/>
          </a:xfrm>
        </p:grpSpPr>
        <p:sp>
          <p:nvSpPr>
            <p:cNvPr id="10" name="菱形 9"/>
            <p:cNvSpPr/>
            <p:nvPr/>
          </p:nvSpPr>
          <p:spPr>
            <a:xfrm>
              <a:off x="8024986" y="3975387"/>
              <a:ext cx="779317" cy="779317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34"/>
            <p:cNvSpPr/>
            <p:nvPr/>
          </p:nvSpPr>
          <p:spPr>
            <a:xfrm>
              <a:off x="8280379" y="4254712"/>
              <a:ext cx="268530" cy="220666"/>
            </a:xfrm>
            <a:custGeom>
              <a:avLst/>
              <a:gdLst>
                <a:gd name="connsiteX0" fmla="*/ 149810 w 601358"/>
                <a:gd name="connsiteY0" fmla="*/ 368705 h 494170"/>
                <a:gd name="connsiteX1" fmla="*/ 601358 w 601358"/>
                <a:gd name="connsiteY1" fmla="*/ 368705 h 494170"/>
                <a:gd name="connsiteX2" fmla="*/ 601358 w 601358"/>
                <a:gd name="connsiteY2" fmla="*/ 450843 h 494170"/>
                <a:gd name="connsiteX3" fmla="*/ 149810 w 601358"/>
                <a:gd name="connsiteY3" fmla="*/ 450843 h 494170"/>
                <a:gd name="connsiteX4" fmla="*/ 60226 w 601358"/>
                <a:gd name="connsiteY4" fmla="*/ 368705 h 494170"/>
                <a:gd name="connsiteX5" fmla="*/ 95752 w 601358"/>
                <a:gd name="connsiteY5" fmla="*/ 380094 h 494170"/>
                <a:gd name="connsiteX6" fmla="*/ 109588 w 601358"/>
                <a:gd name="connsiteY6" fmla="*/ 413141 h 494170"/>
                <a:gd name="connsiteX7" fmla="*/ 109401 w 601358"/>
                <a:gd name="connsiteY7" fmla="*/ 413514 h 494170"/>
                <a:gd name="connsiteX8" fmla="*/ 81728 w 601358"/>
                <a:gd name="connsiteY8" fmla="*/ 413514 h 494170"/>
                <a:gd name="connsiteX9" fmla="*/ 76119 w 601358"/>
                <a:gd name="connsiteY9" fmla="*/ 395964 h 494170"/>
                <a:gd name="connsiteX10" fmla="*/ 59852 w 601358"/>
                <a:gd name="connsiteY10" fmla="*/ 390363 h 494170"/>
                <a:gd name="connsiteX11" fmla="*/ 44146 w 601358"/>
                <a:gd name="connsiteY11" fmla="*/ 398204 h 494170"/>
                <a:gd name="connsiteX12" fmla="*/ 37602 w 601358"/>
                <a:gd name="connsiteY12" fmla="*/ 418555 h 494170"/>
                <a:gd name="connsiteX13" fmla="*/ 37602 w 601358"/>
                <a:gd name="connsiteY13" fmla="*/ 444133 h 494170"/>
                <a:gd name="connsiteX14" fmla="*/ 44707 w 601358"/>
                <a:gd name="connsiteY14" fmla="*/ 464857 h 494170"/>
                <a:gd name="connsiteX15" fmla="*/ 62096 w 601358"/>
                <a:gd name="connsiteY15" fmla="*/ 472699 h 494170"/>
                <a:gd name="connsiteX16" fmla="*/ 76680 w 601358"/>
                <a:gd name="connsiteY16" fmla="*/ 467471 h 494170"/>
                <a:gd name="connsiteX17" fmla="*/ 81541 w 601358"/>
                <a:gd name="connsiteY17" fmla="*/ 450855 h 494170"/>
                <a:gd name="connsiteX18" fmla="*/ 109214 w 601358"/>
                <a:gd name="connsiteY18" fmla="*/ 450855 h 494170"/>
                <a:gd name="connsiteX19" fmla="*/ 109401 w 601358"/>
                <a:gd name="connsiteY19" fmla="*/ 450668 h 494170"/>
                <a:gd name="connsiteX20" fmla="*/ 96500 w 601358"/>
                <a:gd name="connsiteY20" fmla="*/ 482968 h 494170"/>
                <a:gd name="connsiteX21" fmla="*/ 61909 w 601358"/>
                <a:gd name="connsiteY21" fmla="*/ 494170 h 494170"/>
                <a:gd name="connsiteX22" fmla="*/ 24887 w 601358"/>
                <a:gd name="connsiteY22" fmla="*/ 480354 h 494170"/>
                <a:gd name="connsiteX23" fmla="*/ 10303 w 601358"/>
                <a:gd name="connsiteY23" fmla="*/ 444133 h 494170"/>
                <a:gd name="connsiteX24" fmla="*/ 10303 w 601358"/>
                <a:gd name="connsiteY24" fmla="*/ 418742 h 494170"/>
                <a:gd name="connsiteX25" fmla="*/ 24326 w 601358"/>
                <a:gd name="connsiteY25" fmla="*/ 382521 h 494170"/>
                <a:gd name="connsiteX26" fmla="*/ 60226 w 601358"/>
                <a:gd name="connsiteY26" fmla="*/ 368705 h 494170"/>
                <a:gd name="connsiteX27" fmla="*/ 42655 w 601358"/>
                <a:gd name="connsiteY27" fmla="*/ 256640 h 494170"/>
                <a:gd name="connsiteX28" fmla="*/ 42655 w 601358"/>
                <a:gd name="connsiteY28" fmla="*/ 286523 h 494170"/>
                <a:gd name="connsiteX29" fmla="*/ 63034 w 601358"/>
                <a:gd name="connsiteY29" fmla="*/ 286523 h 494170"/>
                <a:gd name="connsiteX30" fmla="*/ 76683 w 601358"/>
                <a:gd name="connsiteY30" fmla="*/ 283161 h 494170"/>
                <a:gd name="connsiteX31" fmla="*/ 81170 w 601358"/>
                <a:gd name="connsiteY31" fmla="*/ 272515 h 494170"/>
                <a:gd name="connsiteX32" fmla="*/ 77430 w 601358"/>
                <a:gd name="connsiteY32" fmla="*/ 260562 h 494170"/>
                <a:gd name="connsiteX33" fmla="*/ 64717 w 601358"/>
                <a:gd name="connsiteY33" fmla="*/ 256640 h 494170"/>
                <a:gd name="connsiteX34" fmla="*/ 42655 w 601358"/>
                <a:gd name="connsiteY34" fmla="*/ 209200 h 494170"/>
                <a:gd name="connsiteX35" fmla="*/ 42655 w 601358"/>
                <a:gd name="connsiteY35" fmla="*/ 236655 h 494170"/>
                <a:gd name="connsiteX36" fmla="*/ 57612 w 601358"/>
                <a:gd name="connsiteY36" fmla="*/ 236655 h 494170"/>
                <a:gd name="connsiteX37" fmla="*/ 72008 w 601358"/>
                <a:gd name="connsiteY37" fmla="*/ 233480 h 494170"/>
                <a:gd name="connsiteX38" fmla="*/ 76870 w 601358"/>
                <a:gd name="connsiteY38" fmla="*/ 223768 h 494170"/>
                <a:gd name="connsiteX39" fmla="*/ 72008 w 601358"/>
                <a:gd name="connsiteY39" fmla="*/ 212562 h 494170"/>
                <a:gd name="connsiteX40" fmla="*/ 57052 w 601358"/>
                <a:gd name="connsiteY40" fmla="*/ 209200 h 494170"/>
                <a:gd name="connsiteX41" fmla="*/ 149810 w 601358"/>
                <a:gd name="connsiteY41" fmla="*/ 206757 h 494170"/>
                <a:gd name="connsiteX42" fmla="*/ 601358 w 601358"/>
                <a:gd name="connsiteY42" fmla="*/ 206757 h 494170"/>
                <a:gd name="connsiteX43" fmla="*/ 601358 w 601358"/>
                <a:gd name="connsiteY43" fmla="*/ 288895 h 494170"/>
                <a:gd name="connsiteX44" fmla="*/ 149810 w 601358"/>
                <a:gd name="connsiteY44" fmla="*/ 288895 h 494170"/>
                <a:gd name="connsiteX45" fmla="*/ 15172 w 601358"/>
                <a:gd name="connsiteY45" fmla="*/ 186787 h 494170"/>
                <a:gd name="connsiteX46" fmla="*/ 57052 w 601358"/>
                <a:gd name="connsiteY46" fmla="*/ 186787 h 494170"/>
                <a:gd name="connsiteX47" fmla="*/ 92574 w 601358"/>
                <a:gd name="connsiteY47" fmla="*/ 195192 h 494170"/>
                <a:gd name="connsiteX48" fmla="*/ 105288 w 601358"/>
                <a:gd name="connsiteY48" fmla="*/ 220406 h 494170"/>
                <a:gd name="connsiteX49" fmla="*/ 101175 w 601358"/>
                <a:gd name="connsiteY49" fmla="*/ 235908 h 494170"/>
                <a:gd name="connsiteX50" fmla="*/ 88461 w 601358"/>
                <a:gd name="connsiteY50" fmla="*/ 245994 h 494170"/>
                <a:gd name="connsiteX51" fmla="*/ 104353 w 601358"/>
                <a:gd name="connsiteY51" fmla="*/ 255893 h 494170"/>
                <a:gd name="connsiteX52" fmla="*/ 109588 w 601358"/>
                <a:gd name="connsiteY52" fmla="*/ 272702 h 494170"/>
                <a:gd name="connsiteX53" fmla="*/ 97622 w 601358"/>
                <a:gd name="connsiteY53" fmla="*/ 299784 h 494170"/>
                <a:gd name="connsiteX54" fmla="*/ 63034 w 601358"/>
                <a:gd name="connsiteY54" fmla="*/ 308936 h 494170"/>
                <a:gd name="connsiteX55" fmla="*/ 15172 w 601358"/>
                <a:gd name="connsiteY55" fmla="*/ 308936 h 494170"/>
                <a:gd name="connsiteX56" fmla="*/ 149810 w 601358"/>
                <a:gd name="connsiteY56" fmla="*/ 39940 h 494170"/>
                <a:gd name="connsiteX57" fmla="*/ 601358 w 601358"/>
                <a:gd name="connsiteY57" fmla="*/ 39940 h 494170"/>
                <a:gd name="connsiteX58" fmla="*/ 601358 w 601358"/>
                <a:gd name="connsiteY58" fmla="*/ 122149 h 494170"/>
                <a:gd name="connsiteX59" fmla="*/ 149810 w 601358"/>
                <a:gd name="connsiteY59" fmla="*/ 122149 h 494170"/>
                <a:gd name="connsiteX60" fmla="*/ 54420 w 601358"/>
                <a:gd name="connsiteY60" fmla="*/ 32498 h 494170"/>
                <a:gd name="connsiteX61" fmla="*/ 41703 w 601358"/>
                <a:gd name="connsiteY61" fmla="*/ 77324 h 494170"/>
                <a:gd name="connsiteX62" fmla="*/ 67698 w 601358"/>
                <a:gd name="connsiteY62" fmla="*/ 77324 h 494170"/>
                <a:gd name="connsiteX63" fmla="*/ 54981 w 601358"/>
                <a:gd name="connsiteY63" fmla="*/ 32498 h 494170"/>
                <a:gd name="connsiteX64" fmla="*/ 39459 w 601358"/>
                <a:gd name="connsiteY64" fmla="*/ 0 h 494170"/>
                <a:gd name="connsiteX65" fmla="*/ 69942 w 601358"/>
                <a:gd name="connsiteY65" fmla="*/ 0 h 494170"/>
                <a:gd name="connsiteX66" fmla="*/ 109588 w 601358"/>
                <a:gd name="connsiteY66" fmla="*/ 122149 h 494170"/>
                <a:gd name="connsiteX67" fmla="*/ 80975 w 601358"/>
                <a:gd name="connsiteY67" fmla="*/ 122149 h 494170"/>
                <a:gd name="connsiteX68" fmla="*/ 74056 w 601358"/>
                <a:gd name="connsiteY68" fmla="*/ 97122 h 494170"/>
                <a:gd name="connsiteX69" fmla="*/ 35532 w 601358"/>
                <a:gd name="connsiteY69" fmla="*/ 97122 h 494170"/>
                <a:gd name="connsiteX70" fmla="*/ 28613 w 601358"/>
                <a:gd name="connsiteY70" fmla="*/ 122149 h 494170"/>
                <a:gd name="connsiteX71" fmla="*/ 0 w 601358"/>
                <a:gd name="connsiteY71" fmla="*/ 122149 h 49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1358" h="494170">
                  <a:moveTo>
                    <a:pt x="149810" y="368705"/>
                  </a:moveTo>
                  <a:lnTo>
                    <a:pt x="601358" y="368705"/>
                  </a:lnTo>
                  <a:lnTo>
                    <a:pt x="601358" y="450843"/>
                  </a:lnTo>
                  <a:lnTo>
                    <a:pt x="149810" y="450843"/>
                  </a:lnTo>
                  <a:close/>
                  <a:moveTo>
                    <a:pt x="60226" y="368705"/>
                  </a:moveTo>
                  <a:cubicBezTo>
                    <a:pt x="75745" y="368705"/>
                    <a:pt x="87525" y="372439"/>
                    <a:pt x="95752" y="380094"/>
                  </a:cubicBezTo>
                  <a:cubicBezTo>
                    <a:pt x="103792" y="387935"/>
                    <a:pt x="108466" y="398764"/>
                    <a:pt x="109588" y="413141"/>
                  </a:cubicBezTo>
                  <a:lnTo>
                    <a:pt x="109401" y="413514"/>
                  </a:lnTo>
                  <a:lnTo>
                    <a:pt x="81728" y="413514"/>
                  </a:lnTo>
                  <a:cubicBezTo>
                    <a:pt x="81354" y="406046"/>
                    <a:pt x="79298" y="399885"/>
                    <a:pt x="76119" y="395964"/>
                  </a:cubicBezTo>
                  <a:cubicBezTo>
                    <a:pt x="72940" y="392043"/>
                    <a:pt x="67331" y="390363"/>
                    <a:pt x="59852" y="390363"/>
                  </a:cubicBezTo>
                  <a:cubicBezTo>
                    <a:pt x="53308" y="390363"/>
                    <a:pt x="47885" y="392977"/>
                    <a:pt x="44146" y="398204"/>
                  </a:cubicBezTo>
                  <a:cubicBezTo>
                    <a:pt x="40406" y="403432"/>
                    <a:pt x="37602" y="410153"/>
                    <a:pt x="37602" y="418555"/>
                  </a:cubicBezTo>
                  <a:lnTo>
                    <a:pt x="37602" y="444133"/>
                  </a:lnTo>
                  <a:cubicBezTo>
                    <a:pt x="37602" y="452535"/>
                    <a:pt x="40593" y="459630"/>
                    <a:pt x="44707" y="464857"/>
                  </a:cubicBezTo>
                  <a:cubicBezTo>
                    <a:pt x="48633" y="469899"/>
                    <a:pt x="55178" y="472699"/>
                    <a:pt x="62096" y="472699"/>
                  </a:cubicBezTo>
                  <a:cubicBezTo>
                    <a:pt x="69014" y="472699"/>
                    <a:pt x="73875" y="471205"/>
                    <a:pt x="76680" y="467471"/>
                  </a:cubicBezTo>
                  <a:cubicBezTo>
                    <a:pt x="79485" y="463924"/>
                    <a:pt x="81167" y="458323"/>
                    <a:pt x="81541" y="450855"/>
                  </a:cubicBezTo>
                  <a:lnTo>
                    <a:pt x="109214" y="450855"/>
                  </a:lnTo>
                  <a:lnTo>
                    <a:pt x="109401" y="450668"/>
                  </a:lnTo>
                  <a:cubicBezTo>
                    <a:pt x="108840" y="465044"/>
                    <a:pt x="104540" y="475313"/>
                    <a:pt x="96500" y="482968"/>
                  </a:cubicBezTo>
                  <a:cubicBezTo>
                    <a:pt x="88646" y="490436"/>
                    <a:pt x="77054" y="494170"/>
                    <a:pt x="61909" y="494170"/>
                  </a:cubicBezTo>
                  <a:cubicBezTo>
                    <a:pt x="46764" y="494170"/>
                    <a:pt x="34236" y="489689"/>
                    <a:pt x="24887" y="480354"/>
                  </a:cubicBezTo>
                  <a:cubicBezTo>
                    <a:pt x="15351" y="471019"/>
                    <a:pt x="10303" y="459070"/>
                    <a:pt x="10303" y="444133"/>
                  </a:cubicBezTo>
                  <a:lnTo>
                    <a:pt x="10303" y="418742"/>
                  </a:lnTo>
                  <a:cubicBezTo>
                    <a:pt x="10303" y="403992"/>
                    <a:pt x="15164" y="391856"/>
                    <a:pt x="24326" y="382521"/>
                  </a:cubicBezTo>
                  <a:cubicBezTo>
                    <a:pt x="33488" y="373186"/>
                    <a:pt x="45642" y="368705"/>
                    <a:pt x="60226" y="368705"/>
                  </a:cubicBezTo>
                  <a:close/>
                  <a:moveTo>
                    <a:pt x="42655" y="256640"/>
                  </a:moveTo>
                  <a:lnTo>
                    <a:pt x="42655" y="286523"/>
                  </a:lnTo>
                  <a:lnTo>
                    <a:pt x="63034" y="286523"/>
                  </a:lnTo>
                  <a:cubicBezTo>
                    <a:pt x="69204" y="286523"/>
                    <a:pt x="73691" y="285589"/>
                    <a:pt x="76683" y="283161"/>
                  </a:cubicBezTo>
                  <a:cubicBezTo>
                    <a:pt x="79674" y="280920"/>
                    <a:pt x="81170" y="277371"/>
                    <a:pt x="81170" y="272515"/>
                  </a:cubicBezTo>
                  <a:cubicBezTo>
                    <a:pt x="81170" y="267099"/>
                    <a:pt x="79861" y="263364"/>
                    <a:pt x="77430" y="260562"/>
                  </a:cubicBezTo>
                  <a:cubicBezTo>
                    <a:pt x="74813" y="257947"/>
                    <a:pt x="70513" y="256640"/>
                    <a:pt x="64717" y="256640"/>
                  </a:cubicBezTo>
                  <a:close/>
                  <a:moveTo>
                    <a:pt x="42655" y="209200"/>
                  </a:moveTo>
                  <a:lnTo>
                    <a:pt x="42655" y="236655"/>
                  </a:lnTo>
                  <a:lnTo>
                    <a:pt x="57612" y="236655"/>
                  </a:lnTo>
                  <a:cubicBezTo>
                    <a:pt x="64156" y="236655"/>
                    <a:pt x="68830" y="235908"/>
                    <a:pt x="72008" y="233480"/>
                  </a:cubicBezTo>
                  <a:cubicBezTo>
                    <a:pt x="75187" y="231052"/>
                    <a:pt x="76870" y="228250"/>
                    <a:pt x="76870" y="223768"/>
                  </a:cubicBezTo>
                  <a:cubicBezTo>
                    <a:pt x="76870" y="218538"/>
                    <a:pt x="75187" y="214803"/>
                    <a:pt x="72008" y="212562"/>
                  </a:cubicBezTo>
                  <a:cubicBezTo>
                    <a:pt x="68830" y="210134"/>
                    <a:pt x="63782" y="209200"/>
                    <a:pt x="57052" y="209200"/>
                  </a:cubicBezTo>
                  <a:close/>
                  <a:moveTo>
                    <a:pt x="149810" y="206757"/>
                  </a:moveTo>
                  <a:lnTo>
                    <a:pt x="601358" y="206757"/>
                  </a:lnTo>
                  <a:lnTo>
                    <a:pt x="601358" y="288895"/>
                  </a:lnTo>
                  <a:lnTo>
                    <a:pt x="149810" y="288895"/>
                  </a:lnTo>
                  <a:close/>
                  <a:moveTo>
                    <a:pt x="15172" y="186787"/>
                  </a:moveTo>
                  <a:lnTo>
                    <a:pt x="57052" y="186787"/>
                  </a:lnTo>
                  <a:cubicBezTo>
                    <a:pt x="72195" y="186787"/>
                    <a:pt x="84161" y="189589"/>
                    <a:pt x="92574" y="195192"/>
                  </a:cubicBezTo>
                  <a:cubicBezTo>
                    <a:pt x="101175" y="200795"/>
                    <a:pt x="105288" y="209200"/>
                    <a:pt x="105288" y="220406"/>
                  </a:cubicBezTo>
                  <a:cubicBezTo>
                    <a:pt x="105288" y="226196"/>
                    <a:pt x="103979" y="231239"/>
                    <a:pt x="101175" y="235908"/>
                  </a:cubicBezTo>
                  <a:cubicBezTo>
                    <a:pt x="98557" y="240391"/>
                    <a:pt x="94257" y="243753"/>
                    <a:pt x="88461" y="245994"/>
                  </a:cubicBezTo>
                  <a:cubicBezTo>
                    <a:pt x="95753" y="247675"/>
                    <a:pt x="100988" y="251037"/>
                    <a:pt x="104353" y="255893"/>
                  </a:cubicBezTo>
                  <a:cubicBezTo>
                    <a:pt x="107905" y="260749"/>
                    <a:pt x="109588" y="266352"/>
                    <a:pt x="109588" y="272702"/>
                  </a:cubicBezTo>
                  <a:cubicBezTo>
                    <a:pt x="109588" y="284656"/>
                    <a:pt x="105475" y="293621"/>
                    <a:pt x="97622" y="299784"/>
                  </a:cubicBezTo>
                  <a:cubicBezTo>
                    <a:pt x="89583" y="305761"/>
                    <a:pt x="77991" y="308936"/>
                    <a:pt x="63034" y="308936"/>
                  </a:cubicBezTo>
                  <a:lnTo>
                    <a:pt x="15172" y="308936"/>
                  </a:lnTo>
                  <a:close/>
                  <a:moveTo>
                    <a:pt x="149810" y="39940"/>
                  </a:moveTo>
                  <a:lnTo>
                    <a:pt x="601358" y="39940"/>
                  </a:lnTo>
                  <a:lnTo>
                    <a:pt x="601358" y="122149"/>
                  </a:lnTo>
                  <a:lnTo>
                    <a:pt x="149810" y="122149"/>
                  </a:lnTo>
                  <a:close/>
                  <a:moveTo>
                    <a:pt x="54420" y="32498"/>
                  </a:moveTo>
                  <a:lnTo>
                    <a:pt x="41703" y="77324"/>
                  </a:lnTo>
                  <a:lnTo>
                    <a:pt x="67698" y="77324"/>
                  </a:lnTo>
                  <a:lnTo>
                    <a:pt x="54981" y="32498"/>
                  </a:lnTo>
                  <a:close/>
                  <a:moveTo>
                    <a:pt x="39459" y="0"/>
                  </a:moveTo>
                  <a:lnTo>
                    <a:pt x="69942" y="0"/>
                  </a:lnTo>
                  <a:lnTo>
                    <a:pt x="109588" y="122149"/>
                  </a:lnTo>
                  <a:lnTo>
                    <a:pt x="80975" y="122149"/>
                  </a:lnTo>
                  <a:lnTo>
                    <a:pt x="74056" y="97122"/>
                  </a:lnTo>
                  <a:lnTo>
                    <a:pt x="35532" y="97122"/>
                  </a:lnTo>
                  <a:lnTo>
                    <a:pt x="28613" y="122149"/>
                  </a:lnTo>
                  <a:lnTo>
                    <a:pt x="0" y="122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86425" y="5156313"/>
            <a:ext cx="819150" cy="819150"/>
            <a:chOff x="5686425" y="5156313"/>
            <a:chExt cx="819150" cy="819150"/>
          </a:xfrm>
        </p:grpSpPr>
        <p:sp>
          <p:nvSpPr>
            <p:cNvPr id="8" name="菱形 7"/>
            <p:cNvSpPr/>
            <p:nvPr/>
          </p:nvSpPr>
          <p:spPr>
            <a:xfrm>
              <a:off x="5686425" y="5156313"/>
              <a:ext cx="819150" cy="819150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rot="13439311">
              <a:off x="5910580" y="5344127"/>
              <a:ext cx="370840" cy="370840"/>
            </a:xfrm>
            <a:custGeom>
              <a:avLst/>
              <a:gdLst>
                <a:gd name="connsiteX0" fmla="*/ 0 w 370840"/>
                <a:gd name="connsiteY0" fmla="*/ 370840 h 370840"/>
                <a:gd name="connsiteX1" fmla="*/ 0 w 370840"/>
                <a:gd name="connsiteY1" fmla="*/ 0 h 370840"/>
                <a:gd name="connsiteX2" fmla="*/ 370840 w 370840"/>
                <a:gd name="connsiteY2" fmla="*/ 0 h 370840"/>
                <a:gd name="connsiteX3" fmla="*/ 297046 w 370840"/>
                <a:gd name="connsiteY3" fmla="*/ 73794 h 370840"/>
                <a:gd name="connsiteX4" fmla="*/ 71234 w 370840"/>
                <a:gd name="connsiteY4" fmla="*/ 73794 h 370840"/>
                <a:gd name="connsiteX5" fmla="*/ 71234 w 370840"/>
                <a:gd name="connsiteY5" fmla="*/ 299606 h 37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0840" h="370840">
                  <a:moveTo>
                    <a:pt x="0" y="370840"/>
                  </a:moveTo>
                  <a:lnTo>
                    <a:pt x="0" y="0"/>
                  </a:lnTo>
                  <a:lnTo>
                    <a:pt x="370840" y="0"/>
                  </a:lnTo>
                  <a:lnTo>
                    <a:pt x="297046" y="73794"/>
                  </a:lnTo>
                  <a:lnTo>
                    <a:pt x="71234" y="73794"/>
                  </a:lnTo>
                  <a:lnTo>
                    <a:pt x="71234" y="2996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占位符 5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53" y="0"/>
            <a:ext cx="3669792" cy="6858000"/>
          </a:xfrm>
        </p:spPr>
      </p:pic>
      <p:sp>
        <p:nvSpPr>
          <p:cNvPr id="2" name="矩形 1"/>
          <p:cNvSpPr/>
          <p:nvPr/>
        </p:nvSpPr>
        <p:spPr>
          <a:xfrm>
            <a:off x="8518783" y="0"/>
            <a:ext cx="3670299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7034013" y="1989138"/>
            <a:ext cx="2998820" cy="4110870"/>
            <a:chOff x="8174005" y="1989138"/>
            <a:chExt cx="2998820" cy="4110870"/>
          </a:xfrm>
        </p:grpSpPr>
        <p:sp>
          <p:nvSpPr>
            <p:cNvPr id="54" name="矩形 53"/>
            <p:cNvSpPr/>
            <p:nvPr/>
          </p:nvSpPr>
          <p:spPr>
            <a:xfrm>
              <a:off x="8174005" y="1989138"/>
              <a:ext cx="2998820" cy="411087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椭圆 3"/>
            <p:cNvSpPr/>
            <p:nvPr/>
          </p:nvSpPr>
          <p:spPr>
            <a:xfrm>
              <a:off x="9073691" y="4481150"/>
              <a:ext cx="1199447" cy="825511"/>
            </a:xfrm>
            <a:custGeom>
              <a:avLst/>
              <a:gdLst>
                <a:gd name="T0" fmla="*/ 415 w 431"/>
                <a:gd name="T1" fmla="*/ 0 h 297"/>
                <a:gd name="T2" fmla="*/ 15 w 431"/>
                <a:gd name="T3" fmla="*/ 0 h 297"/>
                <a:gd name="T4" fmla="*/ 0 w 431"/>
                <a:gd name="T5" fmla="*/ 15 h 297"/>
                <a:gd name="T6" fmla="*/ 0 w 431"/>
                <a:gd name="T7" fmla="*/ 282 h 297"/>
                <a:gd name="T8" fmla="*/ 15 w 431"/>
                <a:gd name="T9" fmla="*/ 297 h 297"/>
                <a:gd name="T10" fmla="*/ 415 w 431"/>
                <a:gd name="T11" fmla="*/ 297 h 297"/>
                <a:gd name="T12" fmla="*/ 431 w 431"/>
                <a:gd name="T13" fmla="*/ 282 h 297"/>
                <a:gd name="T14" fmla="*/ 431 w 431"/>
                <a:gd name="T15" fmla="*/ 15 h 297"/>
                <a:gd name="T16" fmla="*/ 415 w 431"/>
                <a:gd name="T17" fmla="*/ 0 h 297"/>
                <a:gd name="T18" fmla="*/ 400 w 431"/>
                <a:gd name="T19" fmla="*/ 266 h 297"/>
                <a:gd name="T20" fmla="*/ 31 w 431"/>
                <a:gd name="T21" fmla="*/ 266 h 297"/>
                <a:gd name="T22" fmla="*/ 31 w 431"/>
                <a:gd name="T23" fmla="*/ 30 h 297"/>
                <a:gd name="T24" fmla="*/ 400 w 431"/>
                <a:gd name="T25" fmla="*/ 30 h 297"/>
                <a:gd name="T26" fmla="*/ 400 w 431"/>
                <a:gd name="T27" fmla="*/ 266 h 297"/>
                <a:gd name="T28" fmla="*/ 415 w 431"/>
                <a:gd name="T29" fmla="*/ 167 h 297"/>
                <a:gd name="T30" fmla="*/ 406 w 431"/>
                <a:gd name="T31" fmla="*/ 158 h 297"/>
                <a:gd name="T32" fmla="*/ 415 w 431"/>
                <a:gd name="T33" fmla="*/ 148 h 297"/>
                <a:gd name="T34" fmla="*/ 425 w 431"/>
                <a:gd name="T35" fmla="*/ 158 h 297"/>
                <a:gd name="T36" fmla="*/ 415 w 431"/>
                <a:gd name="T37" fmla="*/ 167 h 297"/>
                <a:gd name="T38" fmla="*/ 112 w 431"/>
                <a:gd name="T39" fmla="*/ 131 h 297"/>
                <a:gd name="T40" fmla="*/ 116 w 431"/>
                <a:gd name="T41" fmla="*/ 122 h 297"/>
                <a:gd name="T42" fmla="*/ 117 w 431"/>
                <a:gd name="T43" fmla="*/ 122 h 297"/>
                <a:gd name="T44" fmla="*/ 159 w 431"/>
                <a:gd name="T45" fmla="*/ 70 h 297"/>
                <a:gd name="T46" fmla="*/ 200 w 431"/>
                <a:gd name="T47" fmla="*/ 122 h 297"/>
                <a:gd name="T48" fmla="*/ 201 w 431"/>
                <a:gd name="T49" fmla="*/ 121 h 297"/>
                <a:gd name="T50" fmla="*/ 205 w 431"/>
                <a:gd name="T51" fmla="*/ 131 h 297"/>
                <a:gd name="T52" fmla="*/ 198 w 431"/>
                <a:gd name="T53" fmla="*/ 139 h 297"/>
                <a:gd name="T54" fmla="*/ 158 w 431"/>
                <a:gd name="T55" fmla="*/ 179 h 297"/>
                <a:gd name="T56" fmla="*/ 119 w 431"/>
                <a:gd name="T57" fmla="*/ 139 h 297"/>
                <a:gd name="T58" fmla="*/ 119 w 431"/>
                <a:gd name="T59" fmla="*/ 139 h 297"/>
                <a:gd name="T60" fmla="*/ 112 w 431"/>
                <a:gd name="T61" fmla="*/ 131 h 297"/>
                <a:gd name="T62" fmla="*/ 252 w 431"/>
                <a:gd name="T63" fmla="*/ 244 h 297"/>
                <a:gd name="T64" fmla="*/ 64 w 431"/>
                <a:gd name="T65" fmla="*/ 244 h 297"/>
                <a:gd name="T66" fmla="*/ 127 w 431"/>
                <a:gd name="T67" fmla="*/ 186 h 297"/>
                <a:gd name="T68" fmla="*/ 148 w 431"/>
                <a:gd name="T69" fmla="*/ 227 h 297"/>
                <a:gd name="T70" fmla="*/ 152 w 431"/>
                <a:gd name="T71" fmla="*/ 200 h 297"/>
                <a:gd name="T72" fmla="*/ 146 w 431"/>
                <a:gd name="T73" fmla="*/ 196 h 297"/>
                <a:gd name="T74" fmla="*/ 158 w 431"/>
                <a:gd name="T75" fmla="*/ 196 h 297"/>
                <a:gd name="T76" fmla="*/ 170 w 431"/>
                <a:gd name="T77" fmla="*/ 196 h 297"/>
                <a:gd name="T78" fmla="*/ 165 w 431"/>
                <a:gd name="T79" fmla="*/ 200 h 297"/>
                <a:gd name="T80" fmla="*/ 169 w 431"/>
                <a:gd name="T81" fmla="*/ 227 h 297"/>
                <a:gd name="T82" fmla="*/ 190 w 431"/>
                <a:gd name="T83" fmla="*/ 186 h 297"/>
                <a:gd name="T84" fmla="*/ 252 w 431"/>
                <a:gd name="T85" fmla="*/ 244 h 297"/>
                <a:gd name="T86" fmla="*/ 366 w 431"/>
                <a:gd name="T87" fmla="*/ 120 h 297"/>
                <a:gd name="T88" fmla="*/ 304 w 431"/>
                <a:gd name="T89" fmla="*/ 120 h 297"/>
                <a:gd name="T90" fmla="*/ 304 w 431"/>
                <a:gd name="T91" fmla="*/ 57 h 297"/>
                <a:gd name="T92" fmla="*/ 366 w 431"/>
                <a:gd name="T93" fmla="*/ 120 h 297"/>
                <a:gd name="T94" fmla="*/ 225 w 431"/>
                <a:gd name="T95" fmla="*/ 128 h 297"/>
                <a:gd name="T96" fmla="*/ 292 w 431"/>
                <a:gd name="T97" fmla="*/ 59 h 297"/>
                <a:gd name="T98" fmla="*/ 292 w 431"/>
                <a:gd name="T99" fmla="*/ 130 h 297"/>
                <a:gd name="T100" fmla="*/ 362 w 431"/>
                <a:gd name="T101" fmla="*/ 130 h 297"/>
                <a:gd name="T102" fmla="*/ 293 w 431"/>
                <a:gd name="T103" fmla="*/ 196 h 297"/>
                <a:gd name="T104" fmla="*/ 225 w 431"/>
                <a:gd name="T105" fmla="*/ 1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1" h="297">
                  <a:moveTo>
                    <a:pt x="415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282"/>
                  </a:lnTo>
                  <a:cubicBezTo>
                    <a:pt x="0" y="290"/>
                    <a:pt x="7" y="297"/>
                    <a:pt x="15" y="297"/>
                  </a:cubicBezTo>
                  <a:lnTo>
                    <a:pt x="415" y="297"/>
                  </a:lnTo>
                  <a:cubicBezTo>
                    <a:pt x="424" y="297"/>
                    <a:pt x="431" y="290"/>
                    <a:pt x="431" y="282"/>
                  </a:cubicBezTo>
                  <a:lnTo>
                    <a:pt x="431" y="15"/>
                  </a:lnTo>
                  <a:cubicBezTo>
                    <a:pt x="431" y="7"/>
                    <a:pt x="424" y="0"/>
                    <a:pt x="415" y="0"/>
                  </a:cubicBezTo>
                  <a:close/>
                  <a:moveTo>
                    <a:pt x="400" y="266"/>
                  </a:moveTo>
                  <a:lnTo>
                    <a:pt x="31" y="266"/>
                  </a:lnTo>
                  <a:lnTo>
                    <a:pt x="31" y="30"/>
                  </a:lnTo>
                  <a:lnTo>
                    <a:pt x="400" y="30"/>
                  </a:lnTo>
                  <a:lnTo>
                    <a:pt x="400" y="266"/>
                  </a:lnTo>
                  <a:close/>
                  <a:moveTo>
                    <a:pt x="415" y="167"/>
                  </a:moveTo>
                  <a:cubicBezTo>
                    <a:pt x="410" y="167"/>
                    <a:pt x="406" y="163"/>
                    <a:pt x="406" y="158"/>
                  </a:cubicBezTo>
                  <a:cubicBezTo>
                    <a:pt x="406" y="153"/>
                    <a:pt x="410" y="148"/>
                    <a:pt x="415" y="148"/>
                  </a:cubicBezTo>
                  <a:cubicBezTo>
                    <a:pt x="421" y="148"/>
                    <a:pt x="425" y="152"/>
                    <a:pt x="425" y="158"/>
                  </a:cubicBezTo>
                  <a:cubicBezTo>
                    <a:pt x="425" y="163"/>
                    <a:pt x="421" y="167"/>
                    <a:pt x="415" y="167"/>
                  </a:cubicBezTo>
                  <a:close/>
                  <a:moveTo>
                    <a:pt x="112" y="131"/>
                  </a:moveTo>
                  <a:cubicBezTo>
                    <a:pt x="111" y="126"/>
                    <a:pt x="113" y="122"/>
                    <a:pt x="116" y="122"/>
                  </a:cubicBezTo>
                  <a:cubicBezTo>
                    <a:pt x="116" y="122"/>
                    <a:pt x="116" y="122"/>
                    <a:pt x="117" y="122"/>
                  </a:cubicBezTo>
                  <a:cubicBezTo>
                    <a:pt x="115" y="87"/>
                    <a:pt x="136" y="70"/>
                    <a:pt x="159" y="70"/>
                  </a:cubicBezTo>
                  <a:cubicBezTo>
                    <a:pt x="182" y="71"/>
                    <a:pt x="199" y="84"/>
                    <a:pt x="200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204" y="122"/>
                    <a:pt x="206" y="126"/>
                    <a:pt x="205" y="131"/>
                  </a:cubicBezTo>
                  <a:cubicBezTo>
                    <a:pt x="204" y="136"/>
                    <a:pt x="201" y="139"/>
                    <a:pt x="198" y="139"/>
                  </a:cubicBezTo>
                  <a:cubicBezTo>
                    <a:pt x="192" y="162"/>
                    <a:pt x="174" y="179"/>
                    <a:pt x="158" y="179"/>
                  </a:cubicBezTo>
                  <a:cubicBezTo>
                    <a:pt x="142" y="179"/>
                    <a:pt x="126" y="162"/>
                    <a:pt x="119" y="139"/>
                  </a:cubicBezTo>
                  <a:cubicBezTo>
                    <a:pt x="119" y="139"/>
                    <a:pt x="119" y="139"/>
                    <a:pt x="119" y="139"/>
                  </a:cubicBezTo>
                  <a:cubicBezTo>
                    <a:pt x="116" y="140"/>
                    <a:pt x="113" y="136"/>
                    <a:pt x="112" y="131"/>
                  </a:cubicBezTo>
                  <a:close/>
                  <a:moveTo>
                    <a:pt x="252" y="244"/>
                  </a:moveTo>
                  <a:lnTo>
                    <a:pt x="64" y="244"/>
                  </a:lnTo>
                  <a:cubicBezTo>
                    <a:pt x="64" y="206"/>
                    <a:pt x="91" y="191"/>
                    <a:pt x="127" y="186"/>
                  </a:cubicBezTo>
                  <a:lnTo>
                    <a:pt x="148" y="227"/>
                  </a:lnTo>
                  <a:lnTo>
                    <a:pt x="152" y="200"/>
                  </a:lnTo>
                  <a:lnTo>
                    <a:pt x="146" y="196"/>
                  </a:lnTo>
                  <a:lnTo>
                    <a:pt x="158" y="196"/>
                  </a:lnTo>
                  <a:lnTo>
                    <a:pt x="170" y="196"/>
                  </a:lnTo>
                  <a:lnTo>
                    <a:pt x="165" y="200"/>
                  </a:lnTo>
                  <a:lnTo>
                    <a:pt x="169" y="227"/>
                  </a:lnTo>
                  <a:lnTo>
                    <a:pt x="190" y="186"/>
                  </a:lnTo>
                  <a:cubicBezTo>
                    <a:pt x="226" y="191"/>
                    <a:pt x="252" y="206"/>
                    <a:pt x="252" y="244"/>
                  </a:cubicBezTo>
                  <a:close/>
                  <a:moveTo>
                    <a:pt x="366" y="120"/>
                  </a:moveTo>
                  <a:lnTo>
                    <a:pt x="304" y="120"/>
                  </a:lnTo>
                  <a:lnTo>
                    <a:pt x="304" y="57"/>
                  </a:lnTo>
                  <a:cubicBezTo>
                    <a:pt x="337" y="60"/>
                    <a:pt x="363" y="87"/>
                    <a:pt x="366" y="120"/>
                  </a:cubicBezTo>
                  <a:close/>
                  <a:moveTo>
                    <a:pt x="225" y="128"/>
                  </a:moveTo>
                  <a:cubicBezTo>
                    <a:pt x="225" y="90"/>
                    <a:pt x="255" y="60"/>
                    <a:pt x="292" y="59"/>
                  </a:cubicBezTo>
                  <a:lnTo>
                    <a:pt x="292" y="130"/>
                  </a:lnTo>
                  <a:lnTo>
                    <a:pt x="362" y="130"/>
                  </a:lnTo>
                  <a:cubicBezTo>
                    <a:pt x="360" y="167"/>
                    <a:pt x="330" y="196"/>
                    <a:pt x="293" y="196"/>
                  </a:cubicBezTo>
                  <a:cubicBezTo>
                    <a:pt x="255" y="196"/>
                    <a:pt x="225" y="165"/>
                    <a:pt x="225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1657" y="2596623"/>
            <a:ext cx="654050" cy="654050"/>
            <a:chOff x="1121996" y="1976559"/>
            <a:chExt cx="1589454" cy="1589454"/>
          </a:xfrm>
        </p:grpSpPr>
        <p:sp>
          <p:nvSpPr>
            <p:cNvPr id="36" name="椭圆 35"/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6"/>
            <p:cNvSpPr/>
            <p:nvPr/>
          </p:nvSpPr>
          <p:spPr>
            <a:xfrm>
              <a:off x="1477108" y="2426071"/>
              <a:ext cx="879230" cy="690429"/>
            </a:xfrm>
            <a:custGeom>
              <a:avLst/>
              <a:gdLst>
                <a:gd name="connsiteX0" fmla="*/ 187043 w 606298"/>
                <a:gd name="connsiteY0" fmla="*/ 364682 h 476105"/>
                <a:gd name="connsiteX1" fmla="*/ 307528 w 606298"/>
                <a:gd name="connsiteY1" fmla="*/ 364682 h 476105"/>
                <a:gd name="connsiteX2" fmla="*/ 325320 w 606298"/>
                <a:gd name="connsiteY2" fmla="*/ 382440 h 476105"/>
                <a:gd name="connsiteX3" fmla="*/ 325320 w 606298"/>
                <a:gd name="connsiteY3" fmla="*/ 389984 h 476105"/>
                <a:gd name="connsiteX4" fmla="*/ 575785 w 606298"/>
                <a:gd name="connsiteY4" fmla="*/ 389984 h 476105"/>
                <a:gd name="connsiteX5" fmla="*/ 606298 w 606298"/>
                <a:gd name="connsiteY5" fmla="*/ 420440 h 476105"/>
                <a:gd name="connsiteX6" fmla="*/ 575785 w 606298"/>
                <a:gd name="connsiteY6" fmla="*/ 450803 h 476105"/>
                <a:gd name="connsiteX7" fmla="*/ 325320 w 606298"/>
                <a:gd name="connsiteY7" fmla="*/ 450803 h 476105"/>
                <a:gd name="connsiteX8" fmla="*/ 325320 w 606298"/>
                <a:gd name="connsiteY8" fmla="*/ 458347 h 476105"/>
                <a:gd name="connsiteX9" fmla="*/ 307528 w 606298"/>
                <a:gd name="connsiteY9" fmla="*/ 476105 h 476105"/>
                <a:gd name="connsiteX10" fmla="*/ 187043 w 606298"/>
                <a:gd name="connsiteY10" fmla="*/ 476105 h 476105"/>
                <a:gd name="connsiteX11" fmla="*/ 169343 w 606298"/>
                <a:gd name="connsiteY11" fmla="*/ 458347 h 476105"/>
                <a:gd name="connsiteX12" fmla="*/ 169343 w 606298"/>
                <a:gd name="connsiteY12" fmla="*/ 450803 h 476105"/>
                <a:gd name="connsiteX13" fmla="*/ 30421 w 606298"/>
                <a:gd name="connsiteY13" fmla="*/ 450803 h 476105"/>
                <a:gd name="connsiteX14" fmla="*/ 0 w 606298"/>
                <a:gd name="connsiteY14" fmla="*/ 420440 h 476105"/>
                <a:gd name="connsiteX15" fmla="*/ 30421 w 606298"/>
                <a:gd name="connsiteY15" fmla="*/ 389984 h 476105"/>
                <a:gd name="connsiteX16" fmla="*/ 169343 w 606298"/>
                <a:gd name="connsiteY16" fmla="*/ 389984 h 476105"/>
                <a:gd name="connsiteX17" fmla="*/ 169343 w 606298"/>
                <a:gd name="connsiteY17" fmla="*/ 382440 h 476105"/>
                <a:gd name="connsiteX18" fmla="*/ 187043 w 606298"/>
                <a:gd name="connsiteY18" fmla="*/ 364682 h 476105"/>
                <a:gd name="connsiteX19" fmla="*/ 322185 w 606298"/>
                <a:gd name="connsiteY19" fmla="*/ 182341 h 476105"/>
                <a:gd name="connsiteX20" fmla="*/ 442671 w 606298"/>
                <a:gd name="connsiteY20" fmla="*/ 182341 h 476105"/>
                <a:gd name="connsiteX21" fmla="*/ 460370 w 606298"/>
                <a:gd name="connsiteY21" fmla="*/ 200099 h 476105"/>
                <a:gd name="connsiteX22" fmla="*/ 460370 w 606298"/>
                <a:gd name="connsiteY22" fmla="*/ 207643 h 476105"/>
                <a:gd name="connsiteX23" fmla="*/ 575785 w 606298"/>
                <a:gd name="connsiteY23" fmla="*/ 207643 h 476105"/>
                <a:gd name="connsiteX24" fmla="*/ 606298 w 606298"/>
                <a:gd name="connsiteY24" fmla="*/ 238006 h 476105"/>
                <a:gd name="connsiteX25" fmla="*/ 575785 w 606298"/>
                <a:gd name="connsiteY25" fmla="*/ 268369 h 476105"/>
                <a:gd name="connsiteX26" fmla="*/ 460370 w 606298"/>
                <a:gd name="connsiteY26" fmla="*/ 268369 h 476105"/>
                <a:gd name="connsiteX27" fmla="*/ 460370 w 606298"/>
                <a:gd name="connsiteY27" fmla="*/ 276006 h 476105"/>
                <a:gd name="connsiteX28" fmla="*/ 442671 w 606298"/>
                <a:gd name="connsiteY28" fmla="*/ 293764 h 476105"/>
                <a:gd name="connsiteX29" fmla="*/ 322185 w 606298"/>
                <a:gd name="connsiteY29" fmla="*/ 293764 h 476105"/>
                <a:gd name="connsiteX30" fmla="*/ 304394 w 606298"/>
                <a:gd name="connsiteY30" fmla="*/ 276006 h 476105"/>
                <a:gd name="connsiteX31" fmla="*/ 304394 w 606298"/>
                <a:gd name="connsiteY31" fmla="*/ 268369 h 476105"/>
                <a:gd name="connsiteX32" fmla="*/ 30421 w 606298"/>
                <a:gd name="connsiteY32" fmla="*/ 268369 h 476105"/>
                <a:gd name="connsiteX33" fmla="*/ 0 w 606298"/>
                <a:gd name="connsiteY33" fmla="*/ 238006 h 476105"/>
                <a:gd name="connsiteX34" fmla="*/ 30421 w 606298"/>
                <a:gd name="connsiteY34" fmla="*/ 207643 h 476105"/>
                <a:gd name="connsiteX35" fmla="*/ 304394 w 606298"/>
                <a:gd name="connsiteY35" fmla="*/ 207643 h 476105"/>
                <a:gd name="connsiteX36" fmla="*/ 304394 w 606298"/>
                <a:gd name="connsiteY36" fmla="*/ 200099 h 476105"/>
                <a:gd name="connsiteX37" fmla="*/ 322185 w 606298"/>
                <a:gd name="connsiteY37" fmla="*/ 182341 h 476105"/>
                <a:gd name="connsiteX38" fmla="*/ 109055 w 606298"/>
                <a:gd name="connsiteY38" fmla="*/ 0 h 476105"/>
                <a:gd name="connsiteX39" fmla="*/ 229540 w 606298"/>
                <a:gd name="connsiteY39" fmla="*/ 0 h 476105"/>
                <a:gd name="connsiteX40" fmla="*/ 247331 w 606298"/>
                <a:gd name="connsiteY40" fmla="*/ 17669 h 476105"/>
                <a:gd name="connsiteX41" fmla="*/ 247331 w 606298"/>
                <a:gd name="connsiteY41" fmla="*/ 25307 h 476105"/>
                <a:gd name="connsiteX42" fmla="*/ 575785 w 606298"/>
                <a:gd name="connsiteY42" fmla="*/ 25307 h 476105"/>
                <a:gd name="connsiteX43" fmla="*/ 606298 w 606298"/>
                <a:gd name="connsiteY43" fmla="*/ 55676 h 476105"/>
                <a:gd name="connsiteX44" fmla="*/ 575785 w 606298"/>
                <a:gd name="connsiteY44" fmla="*/ 86045 h 476105"/>
                <a:gd name="connsiteX45" fmla="*/ 247331 w 606298"/>
                <a:gd name="connsiteY45" fmla="*/ 86045 h 476105"/>
                <a:gd name="connsiteX46" fmla="*/ 247331 w 606298"/>
                <a:gd name="connsiteY46" fmla="*/ 93683 h 476105"/>
                <a:gd name="connsiteX47" fmla="*/ 229540 w 606298"/>
                <a:gd name="connsiteY47" fmla="*/ 111352 h 476105"/>
                <a:gd name="connsiteX48" fmla="*/ 109055 w 606298"/>
                <a:gd name="connsiteY48" fmla="*/ 111352 h 476105"/>
                <a:gd name="connsiteX49" fmla="*/ 91355 w 606298"/>
                <a:gd name="connsiteY49" fmla="*/ 93683 h 476105"/>
                <a:gd name="connsiteX50" fmla="*/ 91355 w 606298"/>
                <a:gd name="connsiteY50" fmla="*/ 86045 h 476105"/>
                <a:gd name="connsiteX51" fmla="*/ 30421 w 606298"/>
                <a:gd name="connsiteY51" fmla="*/ 86045 h 476105"/>
                <a:gd name="connsiteX52" fmla="*/ 0 w 606298"/>
                <a:gd name="connsiteY52" fmla="*/ 55676 h 476105"/>
                <a:gd name="connsiteX53" fmla="*/ 30421 w 606298"/>
                <a:gd name="connsiteY53" fmla="*/ 25307 h 476105"/>
                <a:gd name="connsiteX54" fmla="*/ 91355 w 606298"/>
                <a:gd name="connsiteY54" fmla="*/ 25307 h 476105"/>
                <a:gd name="connsiteX55" fmla="*/ 91355 w 606298"/>
                <a:gd name="connsiteY55" fmla="*/ 17669 h 476105"/>
                <a:gd name="connsiteX56" fmla="*/ 109055 w 606298"/>
                <a:gd name="connsiteY56" fmla="*/ 0 h 47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6298" h="476105">
                  <a:moveTo>
                    <a:pt x="187043" y="364682"/>
                  </a:moveTo>
                  <a:lnTo>
                    <a:pt x="307528" y="364682"/>
                  </a:lnTo>
                  <a:cubicBezTo>
                    <a:pt x="317392" y="364682"/>
                    <a:pt x="325320" y="372595"/>
                    <a:pt x="325320" y="382440"/>
                  </a:cubicBezTo>
                  <a:lnTo>
                    <a:pt x="325320" y="389984"/>
                  </a:lnTo>
                  <a:lnTo>
                    <a:pt x="575785" y="389984"/>
                  </a:lnTo>
                  <a:cubicBezTo>
                    <a:pt x="592655" y="389984"/>
                    <a:pt x="606298" y="403602"/>
                    <a:pt x="606298" y="420440"/>
                  </a:cubicBezTo>
                  <a:cubicBezTo>
                    <a:pt x="606298" y="437185"/>
                    <a:pt x="592655" y="450803"/>
                    <a:pt x="575785" y="450803"/>
                  </a:cubicBezTo>
                  <a:lnTo>
                    <a:pt x="325320" y="450803"/>
                  </a:lnTo>
                  <a:lnTo>
                    <a:pt x="325320" y="458347"/>
                  </a:lnTo>
                  <a:cubicBezTo>
                    <a:pt x="325320" y="468192"/>
                    <a:pt x="317392" y="476105"/>
                    <a:pt x="307528" y="476105"/>
                  </a:cubicBezTo>
                  <a:lnTo>
                    <a:pt x="187043" y="476105"/>
                  </a:lnTo>
                  <a:cubicBezTo>
                    <a:pt x="177271" y="476105"/>
                    <a:pt x="169343" y="468192"/>
                    <a:pt x="169343" y="458347"/>
                  </a:cubicBezTo>
                  <a:lnTo>
                    <a:pt x="169343" y="450803"/>
                  </a:lnTo>
                  <a:lnTo>
                    <a:pt x="30421" y="450803"/>
                  </a:lnTo>
                  <a:cubicBezTo>
                    <a:pt x="13644" y="450803"/>
                    <a:pt x="0" y="437185"/>
                    <a:pt x="0" y="420440"/>
                  </a:cubicBezTo>
                  <a:cubicBezTo>
                    <a:pt x="0" y="403602"/>
                    <a:pt x="13644" y="389984"/>
                    <a:pt x="30421" y="389984"/>
                  </a:cubicBezTo>
                  <a:lnTo>
                    <a:pt x="169343" y="389984"/>
                  </a:lnTo>
                  <a:lnTo>
                    <a:pt x="169343" y="382440"/>
                  </a:lnTo>
                  <a:cubicBezTo>
                    <a:pt x="169343" y="372595"/>
                    <a:pt x="177271" y="364682"/>
                    <a:pt x="187043" y="364682"/>
                  </a:cubicBezTo>
                  <a:close/>
                  <a:moveTo>
                    <a:pt x="322185" y="182341"/>
                  </a:moveTo>
                  <a:lnTo>
                    <a:pt x="442671" y="182341"/>
                  </a:lnTo>
                  <a:cubicBezTo>
                    <a:pt x="452442" y="182341"/>
                    <a:pt x="460370" y="190254"/>
                    <a:pt x="460370" y="200099"/>
                  </a:cubicBezTo>
                  <a:lnTo>
                    <a:pt x="460370" y="207643"/>
                  </a:lnTo>
                  <a:lnTo>
                    <a:pt x="575785" y="207643"/>
                  </a:lnTo>
                  <a:cubicBezTo>
                    <a:pt x="592655" y="207643"/>
                    <a:pt x="606298" y="221261"/>
                    <a:pt x="606298" y="238006"/>
                  </a:cubicBezTo>
                  <a:cubicBezTo>
                    <a:pt x="606298" y="254844"/>
                    <a:pt x="592655" y="268369"/>
                    <a:pt x="575785" y="268369"/>
                  </a:cubicBezTo>
                  <a:lnTo>
                    <a:pt x="460370" y="268369"/>
                  </a:lnTo>
                  <a:lnTo>
                    <a:pt x="460370" y="276006"/>
                  </a:lnTo>
                  <a:cubicBezTo>
                    <a:pt x="460370" y="285759"/>
                    <a:pt x="452442" y="293764"/>
                    <a:pt x="442671" y="293764"/>
                  </a:cubicBezTo>
                  <a:lnTo>
                    <a:pt x="322185" y="293764"/>
                  </a:lnTo>
                  <a:cubicBezTo>
                    <a:pt x="312322" y="293764"/>
                    <a:pt x="304394" y="285759"/>
                    <a:pt x="304394" y="276006"/>
                  </a:cubicBezTo>
                  <a:lnTo>
                    <a:pt x="304394" y="268369"/>
                  </a:lnTo>
                  <a:lnTo>
                    <a:pt x="30421" y="268369"/>
                  </a:lnTo>
                  <a:cubicBezTo>
                    <a:pt x="13644" y="268369"/>
                    <a:pt x="0" y="254844"/>
                    <a:pt x="0" y="238006"/>
                  </a:cubicBezTo>
                  <a:cubicBezTo>
                    <a:pt x="0" y="221261"/>
                    <a:pt x="13644" y="207643"/>
                    <a:pt x="30421" y="207643"/>
                  </a:cubicBezTo>
                  <a:lnTo>
                    <a:pt x="304394" y="207643"/>
                  </a:lnTo>
                  <a:lnTo>
                    <a:pt x="304394" y="200099"/>
                  </a:lnTo>
                  <a:cubicBezTo>
                    <a:pt x="304394" y="190254"/>
                    <a:pt x="312322" y="182341"/>
                    <a:pt x="322185" y="182341"/>
                  </a:cubicBezTo>
                  <a:close/>
                  <a:moveTo>
                    <a:pt x="109055" y="0"/>
                  </a:moveTo>
                  <a:lnTo>
                    <a:pt x="229540" y="0"/>
                  </a:lnTo>
                  <a:cubicBezTo>
                    <a:pt x="239404" y="0"/>
                    <a:pt x="247331" y="7914"/>
                    <a:pt x="247331" y="17669"/>
                  </a:cubicBezTo>
                  <a:lnTo>
                    <a:pt x="247331" y="25307"/>
                  </a:lnTo>
                  <a:lnTo>
                    <a:pt x="575785" y="25307"/>
                  </a:lnTo>
                  <a:cubicBezTo>
                    <a:pt x="592655" y="25307"/>
                    <a:pt x="606298" y="38927"/>
                    <a:pt x="606298" y="55676"/>
                  </a:cubicBezTo>
                  <a:cubicBezTo>
                    <a:pt x="606298" y="72425"/>
                    <a:pt x="592655" y="86045"/>
                    <a:pt x="575785" y="86045"/>
                  </a:cubicBezTo>
                  <a:lnTo>
                    <a:pt x="247331" y="86045"/>
                  </a:lnTo>
                  <a:lnTo>
                    <a:pt x="247331" y="93683"/>
                  </a:lnTo>
                  <a:cubicBezTo>
                    <a:pt x="247331" y="103438"/>
                    <a:pt x="239404" y="111352"/>
                    <a:pt x="229540" y="111352"/>
                  </a:cubicBezTo>
                  <a:lnTo>
                    <a:pt x="109055" y="111352"/>
                  </a:lnTo>
                  <a:cubicBezTo>
                    <a:pt x="99283" y="111352"/>
                    <a:pt x="91355" y="103438"/>
                    <a:pt x="91355" y="93683"/>
                  </a:cubicBezTo>
                  <a:lnTo>
                    <a:pt x="91355" y="86045"/>
                  </a:lnTo>
                  <a:lnTo>
                    <a:pt x="30421" y="86045"/>
                  </a:lnTo>
                  <a:cubicBezTo>
                    <a:pt x="13644" y="86045"/>
                    <a:pt x="0" y="72425"/>
                    <a:pt x="0" y="55676"/>
                  </a:cubicBezTo>
                  <a:cubicBezTo>
                    <a:pt x="0" y="38927"/>
                    <a:pt x="13644" y="25307"/>
                    <a:pt x="30421" y="25307"/>
                  </a:cubicBezTo>
                  <a:lnTo>
                    <a:pt x="91355" y="25307"/>
                  </a:lnTo>
                  <a:lnTo>
                    <a:pt x="91355" y="17669"/>
                  </a:lnTo>
                  <a:cubicBezTo>
                    <a:pt x="91355" y="7914"/>
                    <a:pt x="99283" y="0"/>
                    <a:pt x="1090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51657" y="3857362"/>
            <a:ext cx="654050" cy="654050"/>
            <a:chOff x="1121996" y="1976559"/>
            <a:chExt cx="1589454" cy="1589454"/>
          </a:xfrm>
        </p:grpSpPr>
        <p:sp>
          <p:nvSpPr>
            <p:cNvPr id="39" name="椭圆 38"/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10"/>
            <p:cNvSpPr/>
            <p:nvPr/>
          </p:nvSpPr>
          <p:spPr>
            <a:xfrm>
              <a:off x="1477108" y="2355849"/>
              <a:ext cx="879230" cy="830872"/>
            </a:xfrm>
            <a:custGeom>
              <a:avLst/>
              <a:gdLst>
                <a:gd name="connsiteX0" fmla="*/ 60731 w 601262"/>
                <a:gd name="connsiteY0" fmla="*/ 323331 h 568193"/>
                <a:gd name="connsiteX1" fmla="*/ 60731 w 601262"/>
                <a:gd name="connsiteY1" fmla="*/ 378099 h 568193"/>
                <a:gd name="connsiteX2" fmla="*/ 55619 w 601262"/>
                <a:gd name="connsiteY2" fmla="*/ 441458 h 568193"/>
                <a:gd name="connsiteX3" fmla="*/ 34904 w 601262"/>
                <a:gd name="connsiteY3" fmla="*/ 406020 h 568193"/>
                <a:gd name="connsiteX4" fmla="*/ 34904 w 601262"/>
                <a:gd name="connsiteY4" fmla="*/ 355816 h 568193"/>
                <a:gd name="connsiteX5" fmla="*/ 59924 w 601262"/>
                <a:gd name="connsiteY5" fmla="*/ 327895 h 568193"/>
                <a:gd name="connsiteX6" fmla="*/ 296871 w 601262"/>
                <a:gd name="connsiteY6" fmla="*/ 317968 h 568193"/>
                <a:gd name="connsiteX7" fmla="*/ 436676 w 601262"/>
                <a:gd name="connsiteY7" fmla="*/ 317968 h 568193"/>
                <a:gd name="connsiteX8" fmla="*/ 447430 w 601262"/>
                <a:gd name="connsiteY8" fmla="*/ 328969 h 568193"/>
                <a:gd name="connsiteX9" fmla="*/ 436676 w 601262"/>
                <a:gd name="connsiteY9" fmla="*/ 339702 h 568193"/>
                <a:gd name="connsiteX10" fmla="*/ 296871 w 601262"/>
                <a:gd name="connsiteY10" fmla="*/ 339702 h 568193"/>
                <a:gd name="connsiteX11" fmla="*/ 286117 w 601262"/>
                <a:gd name="connsiteY11" fmla="*/ 328969 h 568193"/>
                <a:gd name="connsiteX12" fmla="*/ 296871 w 601262"/>
                <a:gd name="connsiteY12" fmla="*/ 317968 h 568193"/>
                <a:gd name="connsiteX13" fmla="*/ 296872 w 601262"/>
                <a:gd name="connsiteY13" fmla="*/ 268784 h 568193"/>
                <a:gd name="connsiteX14" fmla="*/ 535622 w 601262"/>
                <a:gd name="connsiteY14" fmla="*/ 268784 h 568193"/>
                <a:gd name="connsiteX15" fmla="*/ 546645 w 601262"/>
                <a:gd name="connsiteY15" fmla="*/ 279545 h 568193"/>
                <a:gd name="connsiteX16" fmla="*/ 535622 w 601262"/>
                <a:gd name="connsiteY16" fmla="*/ 290306 h 568193"/>
                <a:gd name="connsiteX17" fmla="*/ 296872 w 601262"/>
                <a:gd name="connsiteY17" fmla="*/ 290306 h 568193"/>
                <a:gd name="connsiteX18" fmla="*/ 286117 w 601262"/>
                <a:gd name="connsiteY18" fmla="*/ 279545 h 568193"/>
                <a:gd name="connsiteX19" fmla="*/ 296872 w 601262"/>
                <a:gd name="connsiteY19" fmla="*/ 268784 h 568193"/>
                <a:gd name="connsiteX20" fmla="*/ 296872 w 601262"/>
                <a:gd name="connsiteY20" fmla="*/ 219388 h 568193"/>
                <a:gd name="connsiteX21" fmla="*/ 535622 w 601262"/>
                <a:gd name="connsiteY21" fmla="*/ 219388 h 568193"/>
                <a:gd name="connsiteX22" fmla="*/ 546645 w 601262"/>
                <a:gd name="connsiteY22" fmla="*/ 230389 h 568193"/>
                <a:gd name="connsiteX23" fmla="*/ 535622 w 601262"/>
                <a:gd name="connsiteY23" fmla="*/ 241122 h 568193"/>
                <a:gd name="connsiteX24" fmla="*/ 296872 w 601262"/>
                <a:gd name="connsiteY24" fmla="*/ 241122 h 568193"/>
                <a:gd name="connsiteX25" fmla="*/ 286117 w 601262"/>
                <a:gd name="connsiteY25" fmla="*/ 230389 h 568193"/>
                <a:gd name="connsiteX26" fmla="*/ 296872 w 601262"/>
                <a:gd name="connsiteY26" fmla="*/ 219388 h 568193"/>
                <a:gd name="connsiteX27" fmla="*/ 135266 w 601262"/>
                <a:gd name="connsiteY27" fmla="*/ 124619 h 568193"/>
                <a:gd name="connsiteX28" fmla="*/ 140375 w 601262"/>
                <a:gd name="connsiteY28" fmla="*/ 135091 h 568193"/>
                <a:gd name="connsiteX29" fmla="*/ 125854 w 601262"/>
                <a:gd name="connsiteY29" fmla="*/ 248669 h 568193"/>
                <a:gd name="connsiteX30" fmla="*/ 143333 w 601262"/>
                <a:gd name="connsiteY30" fmla="*/ 278742 h 568193"/>
                <a:gd name="connsiteX31" fmla="*/ 160542 w 601262"/>
                <a:gd name="connsiteY31" fmla="*/ 248669 h 568193"/>
                <a:gd name="connsiteX32" fmla="*/ 146022 w 601262"/>
                <a:gd name="connsiteY32" fmla="*/ 135091 h 568193"/>
                <a:gd name="connsiteX33" fmla="*/ 151131 w 601262"/>
                <a:gd name="connsiteY33" fmla="*/ 124888 h 568193"/>
                <a:gd name="connsiteX34" fmla="*/ 233684 w 601262"/>
                <a:gd name="connsiteY34" fmla="*/ 141804 h 568193"/>
                <a:gd name="connsiteX35" fmla="*/ 334253 w 601262"/>
                <a:gd name="connsiteY35" fmla="*/ 141804 h 568193"/>
                <a:gd name="connsiteX36" fmla="*/ 355765 w 601262"/>
                <a:gd name="connsiteY36" fmla="*/ 163553 h 568193"/>
                <a:gd name="connsiteX37" fmla="*/ 334253 w 601262"/>
                <a:gd name="connsiteY37" fmla="*/ 185033 h 568193"/>
                <a:gd name="connsiteX38" fmla="*/ 229919 w 601262"/>
                <a:gd name="connsiteY38" fmla="*/ 185033 h 568193"/>
                <a:gd name="connsiteX39" fmla="*/ 222659 w 601262"/>
                <a:gd name="connsiteY39" fmla="*/ 183691 h 568193"/>
                <a:gd name="connsiteX40" fmla="*/ 203836 w 601262"/>
                <a:gd name="connsiteY40" fmla="*/ 178052 h 568193"/>
                <a:gd name="connsiteX41" fmla="*/ 203836 w 601262"/>
                <a:gd name="connsiteY41" fmla="*/ 325731 h 568193"/>
                <a:gd name="connsiteX42" fmla="*/ 221045 w 601262"/>
                <a:gd name="connsiteY42" fmla="*/ 540268 h 568193"/>
                <a:gd name="connsiteX43" fmla="*/ 197382 w 601262"/>
                <a:gd name="connsiteY43" fmla="*/ 568193 h 568193"/>
                <a:gd name="connsiteX44" fmla="*/ 195231 w 601262"/>
                <a:gd name="connsiteY44" fmla="*/ 568193 h 568193"/>
                <a:gd name="connsiteX45" fmla="*/ 169416 w 601262"/>
                <a:gd name="connsiteY45" fmla="*/ 544296 h 568193"/>
                <a:gd name="connsiteX46" fmla="*/ 153820 w 601262"/>
                <a:gd name="connsiteY46" fmla="*/ 350702 h 568193"/>
                <a:gd name="connsiteX47" fmla="*/ 143064 w 601262"/>
                <a:gd name="connsiteY47" fmla="*/ 352850 h 568193"/>
                <a:gd name="connsiteX48" fmla="*/ 132577 w 601262"/>
                <a:gd name="connsiteY48" fmla="*/ 350702 h 568193"/>
                <a:gd name="connsiteX49" fmla="*/ 116980 w 601262"/>
                <a:gd name="connsiteY49" fmla="*/ 544296 h 568193"/>
                <a:gd name="connsiteX50" fmla="*/ 91166 w 601262"/>
                <a:gd name="connsiteY50" fmla="*/ 568193 h 568193"/>
                <a:gd name="connsiteX51" fmla="*/ 89015 w 601262"/>
                <a:gd name="connsiteY51" fmla="*/ 568193 h 568193"/>
                <a:gd name="connsiteX52" fmla="*/ 65082 w 601262"/>
                <a:gd name="connsiteY52" fmla="*/ 540268 h 568193"/>
                <a:gd name="connsiteX53" fmla="*/ 82561 w 601262"/>
                <a:gd name="connsiteY53" fmla="*/ 325731 h 568193"/>
                <a:gd name="connsiteX54" fmla="*/ 82561 w 601262"/>
                <a:gd name="connsiteY54" fmla="*/ 178052 h 568193"/>
                <a:gd name="connsiteX55" fmla="*/ 75032 w 601262"/>
                <a:gd name="connsiteY55" fmla="*/ 180200 h 568193"/>
                <a:gd name="connsiteX56" fmla="*/ 43032 w 601262"/>
                <a:gd name="connsiteY56" fmla="*/ 324120 h 568193"/>
                <a:gd name="connsiteX57" fmla="*/ 21789 w 601262"/>
                <a:gd name="connsiteY57" fmla="*/ 341036 h 568193"/>
                <a:gd name="connsiteX58" fmla="*/ 16949 w 601262"/>
                <a:gd name="connsiteY58" fmla="*/ 340499 h 568193"/>
                <a:gd name="connsiteX59" fmla="*/ 546 w 601262"/>
                <a:gd name="connsiteY59" fmla="*/ 314722 h 568193"/>
                <a:gd name="connsiteX60" fmla="*/ 35234 w 601262"/>
                <a:gd name="connsiteY60" fmla="*/ 158720 h 568193"/>
                <a:gd name="connsiteX61" fmla="*/ 36310 w 601262"/>
                <a:gd name="connsiteY61" fmla="*/ 156571 h 568193"/>
                <a:gd name="connsiteX62" fmla="*/ 37923 w 601262"/>
                <a:gd name="connsiteY62" fmla="*/ 152544 h 568193"/>
                <a:gd name="connsiteX63" fmla="*/ 40343 w 601262"/>
                <a:gd name="connsiteY63" fmla="*/ 149322 h 568193"/>
                <a:gd name="connsiteX64" fmla="*/ 43301 w 601262"/>
                <a:gd name="connsiteY64" fmla="*/ 146637 h 568193"/>
                <a:gd name="connsiteX65" fmla="*/ 47066 w 601262"/>
                <a:gd name="connsiteY65" fmla="*/ 144220 h 568193"/>
                <a:gd name="connsiteX66" fmla="*/ 48948 w 601262"/>
                <a:gd name="connsiteY66" fmla="*/ 143146 h 568193"/>
                <a:gd name="connsiteX67" fmla="*/ 135266 w 601262"/>
                <a:gd name="connsiteY67" fmla="*/ 124619 h 568193"/>
                <a:gd name="connsiteX68" fmla="*/ 212154 w 601262"/>
                <a:gd name="connsiteY68" fmla="*/ 76281 h 568193"/>
                <a:gd name="connsiteX69" fmla="*/ 560657 w 601262"/>
                <a:gd name="connsiteY69" fmla="*/ 76281 h 568193"/>
                <a:gd name="connsiteX70" fmla="*/ 601262 w 601262"/>
                <a:gd name="connsiteY70" fmla="*/ 116824 h 568193"/>
                <a:gd name="connsiteX71" fmla="*/ 601262 w 601262"/>
                <a:gd name="connsiteY71" fmla="*/ 405995 h 568193"/>
                <a:gd name="connsiteX72" fmla="*/ 560657 w 601262"/>
                <a:gd name="connsiteY72" fmla="*/ 446538 h 568193"/>
                <a:gd name="connsiteX73" fmla="*/ 230977 w 601262"/>
                <a:gd name="connsiteY73" fmla="*/ 446538 h 568193"/>
                <a:gd name="connsiteX74" fmla="*/ 229095 w 601262"/>
                <a:gd name="connsiteY74" fmla="*/ 420762 h 568193"/>
                <a:gd name="connsiteX75" fmla="*/ 560657 w 601262"/>
                <a:gd name="connsiteY75" fmla="*/ 420762 h 568193"/>
                <a:gd name="connsiteX76" fmla="*/ 575178 w 601262"/>
                <a:gd name="connsiteY76" fmla="*/ 405995 h 568193"/>
                <a:gd name="connsiteX77" fmla="*/ 575178 w 601262"/>
                <a:gd name="connsiteY77" fmla="*/ 116824 h 568193"/>
                <a:gd name="connsiteX78" fmla="*/ 560657 w 601262"/>
                <a:gd name="connsiteY78" fmla="*/ 102325 h 568193"/>
                <a:gd name="connsiteX79" fmla="*/ 200591 w 601262"/>
                <a:gd name="connsiteY79" fmla="*/ 102325 h 568193"/>
                <a:gd name="connsiteX80" fmla="*/ 212154 w 601262"/>
                <a:gd name="connsiteY80" fmla="*/ 76281 h 568193"/>
                <a:gd name="connsiteX81" fmla="*/ 74476 w 601262"/>
                <a:gd name="connsiteY81" fmla="*/ 76281 h 568193"/>
                <a:gd name="connsiteX82" fmla="*/ 85782 w 601262"/>
                <a:gd name="connsiteY82" fmla="*/ 102331 h 568193"/>
                <a:gd name="connsiteX83" fmla="*/ 75553 w 601262"/>
                <a:gd name="connsiteY83" fmla="*/ 102331 h 568193"/>
                <a:gd name="connsiteX84" fmla="*/ 60747 w 601262"/>
                <a:gd name="connsiteY84" fmla="*/ 116833 h 568193"/>
                <a:gd name="connsiteX85" fmla="*/ 60747 w 601262"/>
                <a:gd name="connsiteY85" fmla="*/ 121130 h 568193"/>
                <a:gd name="connsiteX86" fmla="*/ 42980 w 601262"/>
                <a:gd name="connsiteY86" fmla="*/ 126770 h 568193"/>
                <a:gd name="connsiteX87" fmla="*/ 38404 w 601262"/>
                <a:gd name="connsiteY87" fmla="*/ 129187 h 568193"/>
                <a:gd name="connsiteX88" fmla="*/ 34904 w 601262"/>
                <a:gd name="connsiteY88" fmla="*/ 131604 h 568193"/>
                <a:gd name="connsiteX89" fmla="*/ 34904 w 601262"/>
                <a:gd name="connsiteY89" fmla="*/ 116833 h 568193"/>
                <a:gd name="connsiteX90" fmla="*/ 74476 w 601262"/>
                <a:gd name="connsiteY90" fmla="*/ 76281 h 568193"/>
                <a:gd name="connsiteX91" fmla="*/ 143293 w 601262"/>
                <a:gd name="connsiteY91" fmla="*/ 0 h 568193"/>
                <a:gd name="connsiteX92" fmla="*/ 198123 w 601262"/>
                <a:gd name="connsiteY92" fmla="*/ 60016 h 568193"/>
                <a:gd name="connsiteX93" fmla="*/ 143293 w 601262"/>
                <a:gd name="connsiteY93" fmla="*/ 120032 h 568193"/>
                <a:gd name="connsiteX94" fmla="*/ 88463 w 601262"/>
                <a:gd name="connsiteY94" fmla="*/ 60016 h 568193"/>
                <a:gd name="connsiteX95" fmla="*/ 143293 w 601262"/>
                <a:gd name="connsiteY95" fmla="*/ 0 h 56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601262" h="568193">
                  <a:moveTo>
                    <a:pt x="60731" y="323331"/>
                  </a:moveTo>
                  <a:lnTo>
                    <a:pt x="60731" y="378099"/>
                  </a:lnTo>
                  <a:lnTo>
                    <a:pt x="55619" y="441458"/>
                  </a:lnTo>
                  <a:cubicBezTo>
                    <a:pt x="43244" y="434478"/>
                    <a:pt x="34904" y="421323"/>
                    <a:pt x="34904" y="406020"/>
                  </a:cubicBezTo>
                  <a:lnTo>
                    <a:pt x="34904" y="355816"/>
                  </a:lnTo>
                  <a:cubicBezTo>
                    <a:pt x="47010" y="351252"/>
                    <a:pt x="56965" y="341050"/>
                    <a:pt x="59924" y="327895"/>
                  </a:cubicBezTo>
                  <a:close/>
                  <a:moveTo>
                    <a:pt x="296871" y="317968"/>
                  </a:moveTo>
                  <a:lnTo>
                    <a:pt x="436676" y="317968"/>
                  </a:lnTo>
                  <a:cubicBezTo>
                    <a:pt x="442591" y="317968"/>
                    <a:pt x="447430" y="322798"/>
                    <a:pt x="447430" y="328969"/>
                  </a:cubicBezTo>
                  <a:cubicBezTo>
                    <a:pt x="447430" y="334872"/>
                    <a:pt x="442591" y="339702"/>
                    <a:pt x="436676" y="339702"/>
                  </a:cubicBezTo>
                  <a:lnTo>
                    <a:pt x="296871" y="339702"/>
                  </a:lnTo>
                  <a:cubicBezTo>
                    <a:pt x="290956" y="339702"/>
                    <a:pt x="286117" y="334872"/>
                    <a:pt x="286117" y="328969"/>
                  </a:cubicBezTo>
                  <a:cubicBezTo>
                    <a:pt x="286117" y="322798"/>
                    <a:pt x="290956" y="317968"/>
                    <a:pt x="296871" y="317968"/>
                  </a:cubicBezTo>
                  <a:close/>
                  <a:moveTo>
                    <a:pt x="296872" y="268784"/>
                  </a:moveTo>
                  <a:lnTo>
                    <a:pt x="535622" y="268784"/>
                  </a:lnTo>
                  <a:cubicBezTo>
                    <a:pt x="541805" y="268784"/>
                    <a:pt x="546645" y="273627"/>
                    <a:pt x="546645" y="279545"/>
                  </a:cubicBezTo>
                  <a:cubicBezTo>
                    <a:pt x="546645" y="285464"/>
                    <a:pt x="541805" y="290306"/>
                    <a:pt x="535622" y="290306"/>
                  </a:cubicBezTo>
                  <a:lnTo>
                    <a:pt x="296872" y="290306"/>
                  </a:lnTo>
                  <a:cubicBezTo>
                    <a:pt x="290957" y="290306"/>
                    <a:pt x="286117" y="285464"/>
                    <a:pt x="286117" y="279545"/>
                  </a:cubicBezTo>
                  <a:cubicBezTo>
                    <a:pt x="286117" y="273627"/>
                    <a:pt x="290957" y="268784"/>
                    <a:pt x="296872" y="268784"/>
                  </a:cubicBezTo>
                  <a:close/>
                  <a:moveTo>
                    <a:pt x="296872" y="219388"/>
                  </a:moveTo>
                  <a:lnTo>
                    <a:pt x="535622" y="219388"/>
                  </a:lnTo>
                  <a:cubicBezTo>
                    <a:pt x="541805" y="219388"/>
                    <a:pt x="546645" y="224218"/>
                    <a:pt x="546645" y="230389"/>
                  </a:cubicBezTo>
                  <a:cubicBezTo>
                    <a:pt x="546645" y="236292"/>
                    <a:pt x="541805" y="241122"/>
                    <a:pt x="535622" y="241122"/>
                  </a:cubicBezTo>
                  <a:lnTo>
                    <a:pt x="296872" y="241122"/>
                  </a:lnTo>
                  <a:cubicBezTo>
                    <a:pt x="290957" y="241122"/>
                    <a:pt x="286117" y="236292"/>
                    <a:pt x="286117" y="230389"/>
                  </a:cubicBezTo>
                  <a:cubicBezTo>
                    <a:pt x="286117" y="224218"/>
                    <a:pt x="290957" y="219388"/>
                    <a:pt x="296872" y="219388"/>
                  </a:cubicBezTo>
                  <a:close/>
                  <a:moveTo>
                    <a:pt x="135266" y="124619"/>
                  </a:moveTo>
                  <a:lnTo>
                    <a:pt x="140375" y="135091"/>
                  </a:lnTo>
                  <a:lnTo>
                    <a:pt x="125854" y="248669"/>
                  </a:lnTo>
                  <a:lnTo>
                    <a:pt x="143333" y="278742"/>
                  </a:lnTo>
                  <a:lnTo>
                    <a:pt x="160542" y="248669"/>
                  </a:lnTo>
                  <a:lnTo>
                    <a:pt x="146022" y="135091"/>
                  </a:lnTo>
                  <a:lnTo>
                    <a:pt x="151131" y="124888"/>
                  </a:lnTo>
                  <a:cubicBezTo>
                    <a:pt x="185281" y="126499"/>
                    <a:pt x="222121" y="137776"/>
                    <a:pt x="233684" y="141804"/>
                  </a:cubicBezTo>
                  <a:lnTo>
                    <a:pt x="334253" y="141804"/>
                  </a:lnTo>
                  <a:cubicBezTo>
                    <a:pt x="346085" y="141804"/>
                    <a:pt x="355765" y="151470"/>
                    <a:pt x="355765" y="163553"/>
                  </a:cubicBezTo>
                  <a:cubicBezTo>
                    <a:pt x="355765" y="175367"/>
                    <a:pt x="346085" y="185033"/>
                    <a:pt x="334253" y="185033"/>
                  </a:cubicBezTo>
                  <a:lnTo>
                    <a:pt x="229919" y="185033"/>
                  </a:lnTo>
                  <a:cubicBezTo>
                    <a:pt x="227499" y="185033"/>
                    <a:pt x="225079" y="184765"/>
                    <a:pt x="222659" y="183691"/>
                  </a:cubicBezTo>
                  <a:cubicBezTo>
                    <a:pt x="222390" y="183691"/>
                    <a:pt x="214861" y="181006"/>
                    <a:pt x="203836" y="178052"/>
                  </a:cubicBezTo>
                  <a:lnTo>
                    <a:pt x="203836" y="325731"/>
                  </a:lnTo>
                  <a:lnTo>
                    <a:pt x="221045" y="540268"/>
                  </a:lnTo>
                  <a:cubicBezTo>
                    <a:pt x="222390" y="554499"/>
                    <a:pt x="211634" y="567119"/>
                    <a:pt x="197382" y="568193"/>
                  </a:cubicBezTo>
                  <a:cubicBezTo>
                    <a:pt x="196575" y="568193"/>
                    <a:pt x="195769" y="568193"/>
                    <a:pt x="195231" y="568193"/>
                  </a:cubicBezTo>
                  <a:cubicBezTo>
                    <a:pt x="181786" y="568193"/>
                    <a:pt x="170492" y="557990"/>
                    <a:pt x="169416" y="544296"/>
                  </a:cubicBezTo>
                  <a:lnTo>
                    <a:pt x="153820" y="350702"/>
                  </a:lnTo>
                  <a:cubicBezTo>
                    <a:pt x="150593" y="352045"/>
                    <a:pt x="146828" y="352850"/>
                    <a:pt x="143064" y="352850"/>
                  </a:cubicBezTo>
                  <a:cubicBezTo>
                    <a:pt x="139568" y="352850"/>
                    <a:pt x="135804" y="352045"/>
                    <a:pt x="132577" y="350702"/>
                  </a:cubicBezTo>
                  <a:lnTo>
                    <a:pt x="116980" y="544296"/>
                  </a:lnTo>
                  <a:cubicBezTo>
                    <a:pt x="115905" y="557990"/>
                    <a:pt x="104611" y="568193"/>
                    <a:pt x="91166" y="568193"/>
                  </a:cubicBezTo>
                  <a:cubicBezTo>
                    <a:pt x="90359" y="568193"/>
                    <a:pt x="89821" y="568193"/>
                    <a:pt x="89015" y="568193"/>
                  </a:cubicBezTo>
                  <a:cubicBezTo>
                    <a:pt x="74763" y="567119"/>
                    <a:pt x="64007" y="554499"/>
                    <a:pt x="65082" y="540268"/>
                  </a:cubicBezTo>
                  <a:lnTo>
                    <a:pt x="82561" y="325731"/>
                  </a:lnTo>
                  <a:lnTo>
                    <a:pt x="82561" y="178052"/>
                  </a:lnTo>
                  <a:cubicBezTo>
                    <a:pt x="79603" y="178589"/>
                    <a:pt x="77183" y="179395"/>
                    <a:pt x="75032" y="180200"/>
                  </a:cubicBezTo>
                  <a:lnTo>
                    <a:pt x="43032" y="324120"/>
                  </a:lnTo>
                  <a:cubicBezTo>
                    <a:pt x="40612" y="334055"/>
                    <a:pt x="31739" y="341036"/>
                    <a:pt x="21789" y="341036"/>
                  </a:cubicBezTo>
                  <a:cubicBezTo>
                    <a:pt x="20176" y="341036"/>
                    <a:pt x="18562" y="340767"/>
                    <a:pt x="16949" y="340499"/>
                  </a:cubicBezTo>
                  <a:cubicBezTo>
                    <a:pt x="5386" y="337814"/>
                    <a:pt x="-2143" y="326268"/>
                    <a:pt x="546" y="314722"/>
                  </a:cubicBezTo>
                  <a:lnTo>
                    <a:pt x="35234" y="158720"/>
                  </a:lnTo>
                  <a:cubicBezTo>
                    <a:pt x="35503" y="157914"/>
                    <a:pt x="36041" y="157377"/>
                    <a:pt x="36310" y="156571"/>
                  </a:cubicBezTo>
                  <a:cubicBezTo>
                    <a:pt x="36579" y="155229"/>
                    <a:pt x="37386" y="153886"/>
                    <a:pt x="37923" y="152544"/>
                  </a:cubicBezTo>
                  <a:cubicBezTo>
                    <a:pt x="38730" y="151470"/>
                    <a:pt x="39537" y="150396"/>
                    <a:pt x="40343" y="149322"/>
                  </a:cubicBezTo>
                  <a:cubicBezTo>
                    <a:pt x="41419" y="148248"/>
                    <a:pt x="42226" y="147442"/>
                    <a:pt x="43301" y="146637"/>
                  </a:cubicBezTo>
                  <a:cubicBezTo>
                    <a:pt x="44377" y="145563"/>
                    <a:pt x="45721" y="144757"/>
                    <a:pt x="47066" y="144220"/>
                  </a:cubicBezTo>
                  <a:cubicBezTo>
                    <a:pt x="47873" y="143952"/>
                    <a:pt x="48410" y="143415"/>
                    <a:pt x="48948" y="143146"/>
                  </a:cubicBezTo>
                  <a:cubicBezTo>
                    <a:pt x="51100" y="142341"/>
                    <a:pt x="94930" y="126499"/>
                    <a:pt x="135266" y="124619"/>
                  </a:cubicBezTo>
                  <a:close/>
                  <a:moveTo>
                    <a:pt x="212154" y="76281"/>
                  </a:moveTo>
                  <a:lnTo>
                    <a:pt x="560657" y="76281"/>
                  </a:lnTo>
                  <a:cubicBezTo>
                    <a:pt x="582976" y="76281"/>
                    <a:pt x="601262" y="94270"/>
                    <a:pt x="601262" y="116824"/>
                  </a:cubicBezTo>
                  <a:lnTo>
                    <a:pt x="601262" y="405995"/>
                  </a:lnTo>
                  <a:cubicBezTo>
                    <a:pt x="601262" y="428549"/>
                    <a:pt x="582976" y="446538"/>
                    <a:pt x="560657" y="446538"/>
                  </a:cubicBezTo>
                  <a:lnTo>
                    <a:pt x="230977" y="446538"/>
                  </a:lnTo>
                  <a:lnTo>
                    <a:pt x="229095" y="420762"/>
                  </a:lnTo>
                  <a:lnTo>
                    <a:pt x="560657" y="420762"/>
                  </a:lnTo>
                  <a:cubicBezTo>
                    <a:pt x="568724" y="420762"/>
                    <a:pt x="575178" y="414050"/>
                    <a:pt x="575178" y="405995"/>
                  </a:cubicBezTo>
                  <a:lnTo>
                    <a:pt x="575178" y="116824"/>
                  </a:lnTo>
                  <a:cubicBezTo>
                    <a:pt x="575178" y="108769"/>
                    <a:pt x="568724" y="102325"/>
                    <a:pt x="560657" y="102325"/>
                  </a:cubicBezTo>
                  <a:lnTo>
                    <a:pt x="200591" y="102325"/>
                  </a:lnTo>
                  <a:cubicBezTo>
                    <a:pt x="205700" y="94270"/>
                    <a:pt x="209734" y="85410"/>
                    <a:pt x="212154" y="76281"/>
                  </a:cubicBezTo>
                  <a:close/>
                  <a:moveTo>
                    <a:pt x="74476" y="76281"/>
                  </a:moveTo>
                  <a:cubicBezTo>
                    <a:pt x="76899" y="85412"/>
                    <a:pt x="80667" y="94274"/>
                    <a:pt x="85782" y="102331"/>
                  </a:cubicBezTo>
                  <a:lnTo>
                    <a:pt x="75553" y="102331"/>
                  </a:lnTo>
                  <a:cubicBezTo>
                    <a:pt x="67477" y="102331"/>
                    <a:pt x="60747" y="108776"/>
                    <a:pt x="60747" y="116833"/>
                  </a:cubicBezTo>
                  <a:lnTo>
                    <a:pt x="60747" y="121130"/>
                  </a:lnTo>
                  <a:cubicBezTo>
                    <a:pt x="50517" y="124084"/>
                    <a:pt x="43787" y="126502"/>
                    <a:pt x="42980" y="126770"/>
                  </a:cubicBezTo>
                  <a:cubicBezTo>
                    <a:pt x="41096" y="127576"/>
                    <a:pt x="39480" y="128381"/>
                    <a:pt x="38404" y="129187"/>
                  </a:cubicBezTo>
                  <a:cubicBezTo>
                    <a:pt x="37058" y="129993"/>
                    <a:pt x="35981" y="130798"/>
                    <a:pt x="34904" y="131604"/>
                  </a:cubicBezTo>
                  <a:lnTo>
                    <a:pt x="34904" y="116833"/>
                  </a:lnTo>
                  <a:cubicBezTo>
                    <a:pt x="34904" y="94811"/>
                    <a:pt x="52402" y="76818"/>
                    <a:pt x="74476" y="76281"/>
                  </a:cubicBezTo>
                  <a:close/>
                  <a:moveTo>
                    <a:pt x="143293" y="0"/>
                  </a:moveTo>
                  <a:cubicBezTo>
                    <a:pt x="173575" y="0"/>
                    <a:pt x="198123" y="26870"/>
                    <a:pt x="198123" y="60016"/>
                  </a:cubicBezTo>
                  <a:cubicBezTo>
                    <a:pt x="198123" y="93162"/>
                    <a:pt x="173575" y="120032"/>
                    <a:pt x="143293" y="120032"/>
                  </a:cubicBezTo>
                  <a:cubicBezTo>
                    <a:pt x="113011" y="120032"/>
                    <a:pt x="88463" y="93162"/>
                    <a:pt x="88463" y="60016"/>
                  </a:cubicBezTo>
                  <a:cubicBezTo>
                    <a:pt x="88463" y="26870"/>
                    <a:pt x="113011" y="0"/>
                    <a:pt x="1432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51657" y="5118100"/>
            <a:ext cx="654050" cy="654050"/>
            <a:chOff x="1121996" y="1976559"/>
            <a:chExt cx="1589454" cy="1589454"/>
          </a:xfrm>
        </p:grpSpPr>
        <p:sp>
          <p:nvSpPr>
            <p:cNvPr id="42" name="椭圆 41"/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椭圆 13"/>
            <p:cNvSpPr/>
            <p:nvPr/>
          </p:nvSpPr>
          <p:spPr>
            <a:xfrm>
              <a:off x="1477108" y="2347977"/>
              <a:ext cx="879230" cy="846617"/>
            </a:xfrm>
            <a:custGeom>
              <a:avLst/>
              <a:gdLst>
                <a:gd name="connsiteX0" fmla="*/ 351185 w 606862"/>
                <a:gd name="connsiteY0" fmla="*/ 410338 h 584352"/>
                <a:gd name="connsiteX1" fmla="*/ 518180 w 606862"/>
                <a:gd name="connsiteY1" fmla="*/ 410338 h 584352"/>
                <a:gd name="connsiteX2" fmla="*/ 531216 w 606862"/>
                <a:gd name="connsiteY2" fmla="*/ 423358 h 584352"/>
                <a:gd name="connsiteX3" fmla="*/ 518180 w 606862"/>
                <a:gd name="connsiteY3" fmla="*/ 436377 h 584352"/>
                <a:gd name="connsiteX4" fmla="*/ 351185 w 606862"/>
                <a:gd name="connsiteY4" fmla="*/ 436377 h 584352"/>
                <a:gd name="connsiteX5" fmla="*/ 338149 w 606862"/>
                <a:gd name="connsiteY5" fmla="*/ 423358 h 584352"/>
                <a:gd name="connsiteX6" fmla="*/ 351185 w 606862"/>
                <a:gd name="connsiteY6" fmla="*/ 410338 h 584352"/>
                <a:gd name="connsiteX7" fmla="*/ 311358 w 606862"/>
                <a:gd name="connsiteY7" fmla="*/ 363253 h 584352"/>
                <a:gd name="connsiteX8" fmla="*/ 320698 w 606862"/>
                <a:gd name="connsiteY8" fmla="*/ 366603 h 584352"/>
                <a:gd name="connsiteX9" fmla="*/ 321610 w 606862"/>
                <a:gd name="connsiteY9" fmla="*/ 384948 h 584352"/>
                <a:gd name="connsiteX10" fmla="*/ 249890 w 606862"/>
                <a:gd name="connsiteY10" fmla="*/ 463273 h 584352"/>
                <a:gd name="connsiteX11" fmla="*/ 240371 w 606862"/>
                <a:gd name="connsiteY11" fmla="*/ 467567 h 584352"/>
                <a:gd name="connsiteX12" fmla="*/ 230852 w 606862"/>
                <a:gd name="connsiteY12" fmla="*/ 463404 h 584352"/>
                <a:gd name="connsiteX13" fmla="*/ 201903 w 606862"/>
                <a:gd name="connsiteY13" fmla="*/ 432828 h 584352"/>
                <a:gd name="connsiteX14" fmla="*/ 202425 w 606862"/>
                <a:gd name="connsiteY14" fmla="*/ 414353 h 584352"/>
                <a:gd name="connsiteX15" fmla="*/ 220811 w 606862"/>
                <a:gd name="connsiteY15" fmla="*/ 414873 h 584352"/>
                <a:gd name="connsiteX16" fmla="*/ 240110 w 606862"/>
                <a:gd name="connsiteY16" fmla="*/ 435430 h 584352"/>
                <a:gd name="connsiteX17" fmla="*/ 302311 w 606862"/>
                <a:gd name="connsiteY17" fmla="*/ 367514 h 584352"/>
                <a:gd name="connsiteX18" fmla="*/ 311358 w 606862"/>
                <a:gd name="connsiteY18" fmla="*/ 363253 h 584352"/>
                <a:gd name="connsiteX19" fmla="*/ 26073 w 606862"/>
                <a:gd name="connsiteY19" fmla="*/ 297839 h 584352"/>
                <a:gd name="connsiteX20" fmla="*/ 26073 w 606862"/>
                <a:gd name="connsiteY20" fmla="*/ 505466 h 584352"/>
                <a:gd name="connsiteX21" fmla="*/ 79003 w 606862"/>
                <a:gd name="connsiteY21" fmla="*/ 558317 h 584352"/>
                <a:gd name="connsiteX22" fmla="*/ 132062 w 606862"/>
                <a:gd name="connsiteY22" fmla="*/ 505466 h 584352"/>
                <a:gd name="connsiteX23" fmla="*/ 132062 w 606862"/>
                <a:gd name="connsiteY23" fmla="*/ 297839 h 584352"/>
                <a:gd name="connsiteX24" fmla="*/ 351185 w 606862"/>
                <a:gd name="connsiteY24" fmla="*/ 267372 h 584352"/>
                <a:gd name="connsiteX25" fmla="*/ 518180 w 606862"/>
                <a:gd name="connsiteY25" fmla="*/ 267372 h 584352"/>
                <a:gd name="connsiteX26" fmla="*/ 531216 w 606862"/>
                <a:gd name="connsiteY26" fmla="*/ 280391 h 584352"/>
                <a:gd name="connsiteX27" fmla="*/ 518180 w 606862"/>
                <a:gd name="connsiteY27" fmla="*/ 293411 h 584352"/>
                <a:gd name="connsiteX28" fmla="*/ 351185 w 606862"/>
                <a:gd name="connsiteY28" fmla="*/ 293411 h 584352"/>
                <a:gd name="connsiteX29" fmla="*/ 338149 w 606862"/>
                <a:gd name="connsiteY29" fmla="*/ 280391 h 584352"/>
                <a:gd name="connsiteX30" fmla="*/ 351185 w 606862"/>
                <a:gd name="connsiteY30" fmla="*/ 267372 h 584352"/>
                <a:gd name="connsiteX31" fmla="*/ 311358 w 606862"/>
                <a:gd name="connsiteY31" fmla="*/ 213942 h 584352"/>
                <a:gd name="connsiteX32" fmla="*/ 320698 w 606862"/>
                <a:gd name="connsiteY32" fmla="*/ 217360 h 584352"/>
                <a:gd name="connsiteX33" fmla="*/ 321610 w 606862"/>
                <a:gd name="connsiteY33" fmla="*/ 235715 h 584352"/>
                <a:gd name="connsiteX34" fmla="*/ 249890 w 606862"/>
                <a:gd name="connsiteY34" fmla="*/ 314084 h 584352"/>
                <a:gd name="connsiteX35" fmla="*/ 240371 w 606862"/>
                <a:gd name="connsiteY35" fmla="*/ 318250 h 584352"/>
                <a:gd name="connsiteX36" fmla="*/ 230852 w 606862"/>
                <a:gd name="connsiteY36" fmla="*/ 314214 h 584352"/>
                <a:gd name="connsiteX37" fmla="*/ 201903 w 606862"/>
                <a:gd name="connsiteY37" fmla="*/ 283492 h 584352"/>
                <a:gd name="connsiteX38" fmla="*/ 202425 w 606862"/>
                <a:gd name="connsiteY38" fmla="*/ 265136 h 584352"/>
                <a:gd name="connsiteX39" fmla="*/ 220811 w 606862"/>
                <a:gd name="connsiteY39" fmla="*/ 265657 h 584352"/>
                <a:gd name="connsiteX40" fmla="*/ 240110 w 606862"/>
                <a:gd name="connsiteY40" fmla="*/ 286095 h 584352"/>
                <a:gd name="connsiteX41" fmla="*/ 302311 w 606862"/>
                <a:gd name="connsiteY41" fmla="*/ 218141 h 584352"/>
                <a:gd name="connsiteX42" fmla="*/ 311358 w 606862"/>
                <a:gd name="connsiteY42" fmla="*/ 213942 h 584352"/>
                <a:gd name="connsiteX43" fmla="*/ 351185 w 606862"/>
                <a:gd name="connsiteY43" fmla="*/ 124336 h 584352"/>
                <a:gd name="connsiteX44" fmla="*/ 518180 w 606862"/>
                <a:gd name="connsiteY44" fmla="*/ 124336 h 584352"/>
                <a:gd name="connsiteX45" fmla="*/ 531216 w 606862"/>
                <a:gd name="connsiteY45" fmla="*/ 137356 h 584352"/>
                <a:gd name="connsiteX46" fmla="*/ 518180 w 606862"/>
                <a:gd name="connsiteY46" fmla="*/ 150375 h 584352"/>
                <a:gd name="connsiteX47" fmla="*/ 351185 w 606862"/>
                <a:gd name="connsiteY47" fmla="*/ 150375 h 584352"/>
                <a:gd name="connsiteX48" fmla="*/ 338149 w 606862"/>
                <a:gd name="connsiteY48" fmla="*/ 137356 h 584352"/>
                <a:gd name="connsiteX49" fmla="*/ 351185 w 606862"/>
                <a:gd name="connsiteY49" fmla="*/ 124336 h 584352"/>
                <a:gd name="connsiteX50" fmla="*/ 311358 w 606862"/>
                <a:gd name="connsiteY50" fmla="*/ 64761 h 584352"/>
                <a:gd name="connsiteX51" fmla="*/ 320698 w 606862"/>
                <a:gd name="connsiteY51" fmla="*/ 68111 h 584352"/>
                <a:gd name="connsiteX52" fmla="*/ 321610 w 606862"/>
                <a:gd name="connsiteY52" fmla="*/ 86586 h 584352"/>
                <a:gd name="connsiteX53" fmla="*/ 249890 w 606862"/>
                <a:gd name="connsiteY53" fmla="*/ 164781 h 584352"/>
                <a:gd name="connsiteX54" fmla="*/ 240371 w 606862"/>
                <a:gd name="connsiteY54" fmla="*/ 169075 h 584352"/>
                <a:gd name="connsiteX55" fmla="*/ 230852 w 606862"/>
                <a:gd name="connsiteY55" fmla="*/ 165042 h 584352"/>
                <a:gd name="connsiteX56" fmla="*/ 201903 w 606862"/>
                <a:gd name="connsiteY56" fmla="*/ 134336 h 584352"/>
                <a:gd name="connsiteX57" fmla="*/ 202425 w 606862"/>
                <a:gd name="connsiteY57" fmla="*/ 115991 h 584352"/>
                <a:gd name="connsiteX58" fmla="*/ 220811 w 606862"/>
                <a:gd name="connsiteY58" fmla="*/ 116511 h 584352"/>
                <a:gd name="connsiteX59" fmla="*/ 240110 w 606862"/>
                <a:gd name="connsiteY59" fmla="*/ 136938 h 584352"/>
                <a:gd name="connsiteX60" fmla="*/ 302311 w 606862"/>
                <a:gd name="connsiteY60" fmla="*/ 69022 h 584352"/>
                <a:gd name="connsiteX61" fmla="*/ 311358 w 606862"/>
                <a:gd name="connsiteY61" fmla="*/ 64761 h 584352"/>
                <a:gd name="connsiteX62" fmla="*/ 158136 w 606862"/>
                <a:gd name="connsiteY62" fmla="*/ 26035 h 584352"/>
                <a:gd name="connsiteX63" fmla="*/ 158136 w 606862"/>
                <a:gd name="connsiteY63" fmla="*/ 505466 h 584352"/>
                <a:gd name="connsiteX64" fmla="*/ 137668 w 606862"/>
                <a:gd name="connsiteY64" fmla="*/ 558317 h 584352"/>
                <a:gd name="connsiteX65" fmla="*/ 527859 w 606862"/>
                <a:gd name="connsiteY65" fmla="*/ 558317 h 584352"/>
                <a:gd name="connsiteX66" fmla="*/ 580789 w 606862"/>
                <a:gd name="connsiteY66" fmla="*/ 505466 h 584352"/>
                <a:gd name="connsiteX67" fmla="*/ 580789 w 606862"/>
                <a:gd name="connsiteY67" fmla="*/ 26035 h 584352"/>
                <a:gd name="connsiteX68" fmla="*/ 145099 w 606862"/>
                <a:gd name="connsiteY68" fmla="*/ 0 h 584352"/>
                <a:gd name="connsiteX69" fmla="*/ 593825 w 606862"/>
                <a:gd name="connsiteY69" fmla="*/ 0 h 584352"/>
                <a:gd name="connsiteX70" fmla="*/ 606862 w 606862"/>
                <a:gd name="connsiteY70" fmla="*/ 13017 h 584352"/>
                <a:gd name="connsiteX71" fmla="*/ 606862 w 606862"/>
                <a:gd name="connsiteY71" fmla="*/ 505466 h 584352"/>
                <a:gd name="connsiteX72" fmla="*/ 527859 w 606862"/>
                <a:gd name="connsiteY72" fmla="*/ 584352 h 584352"/>
                <a:gd name="connsiteX73" fmla="*/ 79003 w 606862"/>
                <a:gd name="connsiteY73" fmla="*/ 584352 h 584352"/>
                <a:gd name="connsiteX74" fmla="*/ 0 w 606862"/>
                <a:gd name="connsiteY74" fmla="*/ 505466 h 584352"/>
                <a:gd name="connsiteX75" fmla="*/ 0 w 606862"/>
                <a:gd name="connsiteY75" fmla="*/ 284821 h 584352"/>
                <a:gd name="connsiteX76" fmla="*/ 13037 w 606862"/>
                <a:gd name="connsiteY76" fmla="*/ 271804 h 584352"/>
                <a:gd name="connsiteX77" fmla="*/ 132062 w 606862"/>
                <a:gd name="connsiteY77" fmla="*/ 271804 h 584352"/>
                <a:gd name="connsiteX78" fmla="*/ 132062 w 606862"/>
                <a:gd name="connsiteY78" fmla="*/ 13017 h 584352"/>
                <a:gd name="connsiteX79" fmla="*/ 145099 w 606862"/>
                <a:gd name="connsiteY79" fmla="*/ 0 h 58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6862" h="584352">
                  <a:moveTo>
                    <a:pt x="351185" y="410338"/>
                  </a:moveTo>
                  <a:lnTo>
                    <a:pt x="518180" y="410338"/>
                  </a:lnTo>
                  <a:cubicBezTo>
                    <a:pt x="525480" y="410338"/>
                    <a:pt x="531216" y="416197"/>
                    <a:pt x="531216" y="423358"/>
                  </a:cubicBezTo>
                  <a:cubicBezTo>
                    <a:pt x="531216" y="430518"/>
                    <a:pt x="525480" y="436377"/>
                    <a:pt x="518180" y="436377"/>
                  </a:cubicBezTo>
                  <a:lnTo>
                    <a:pt x="351185" y="436377"/>
                  </a:lnTo>
                  <a:cubicBezTo>
                    <a:pt x="343885" y="436377"/>
                    <a:pt x="338149" y="430518"/>
                    <a:pt x="338149" y="423358"/>
                  </a:cubicBezTo>
                  <a:cubicBezTo>
                    <a:pt x="338149" y="416197"/>
                    <a:pt x="343885" y="410338"/>
                    <a:pt x="351185" y="410338"/>
                  </a:cubicBezTo>
                  <a:close/>
                  <a:moveTo>
                    <a:pt x="311358" y="363253"/>
                  </a:moveTo>
                  <a:cubicBezTo>
                    <a:pt x="314699" y="363090"/>
                    <a:pt x="318090" y="364196"/>
                    <a:pt x="320698" y="366603"/>
                  </a:cubicBezTo>
                  <a:cubicBezTo>
                    <a:pt x="326044" y="371417"/>
                    <a:pt x="326435" y="379744"/>
                    <a:pt x="321610" y="384948"/>
                  </a:cubicBezTo>
                  <a:lnTo>
                    <a:pt x="249890" y="463273"/>
                  </a:lnTo>
                  <a:cubicBezTo>
                    <a:pt x="247543" y="466006"/>
                    <a:pt x="244022" y="467437"/>
                    <a:pt x="240371" y="467567"/>
                  </a:cubicBezTo>
                  <a:cubicBezTo>
                    <a:pt x="236720" y="467567"/>
                    <a:pt x="233330" y="466006"/>
                    <a:pt x="230852" y="463404"/>
                  </a:cubicBezTo>
                  <a:lnTo>
                    <a:pt x="201903" y="432828"/>
                  </a:lnTo>
                  <a:cubicBezTo>
                    <a:pt x="196948" y="427624"/>
                    <a:pt x="197079" y="419297"/>
                    <a:pt x="202425" y="414353"/>
                  </a:cubicBezTo>
                  <a:cubicBezTo>
                    <a:pt x="207641" y="409409"/>
                    <a:pt x="215856" y="409669"/>
                    <a:pt x="220811" y="414873"/>
                  </a:cubicBezTo>
                  <a:lnTo>
                    <a:pt x="240110" y="435430"/>
                  </a:lnTo>
                  <a:lnTo>
                    <a:pt x="302311" y="367514"/>
                  </a:lnTo>
                  <a:cubicBezTo>
                    <a:pt x="304724" y="364847"/>
                    <a:pt x="308016" y="363415"/>
                    <a:pt x="311358" y="363253"/>
                  </a:cubicBezTo>
                  <a:close/>
                  <a:moveTo>
                    <a:pt x="26073" y="297839"/>
                  </a:moveTo>
                  <a:lnTo>
                    <a:pt x="26073" y="505466"/>
                  </a:lnTo>
                  <a:cubicBezTo>
                    <a:pt x="26073" y="534625"/>
                    <a:pt x="49800" y="558317"/>
                    <a:pt x="79003" y="558317"/>
                  </a:cubicBezTo>
                  <a:cubicBezTo>
                    <a:pt x="108205" y="558317"/>
                    <a:pt x="132062" y="534625"/>
                    <a:pt x="132062" y="505466"/>
                  </a:cubicBezTo>
                  <a:lnTo>
                    <a:pt x="132062" y="297839"/>
                  </a:lnTo>
                  <a:close/>
                  <a:moveTo>
                    <a:pt x="351185" y="267372"/>
                  </a:moveTo>
                  <a:lnTo>
                    <a:pt x="518180" y="267372"/>
                  </a:lnTo>
                  <a:cubicBezTo>
                    <a:pt x="525480" y="267372"/>
                    <a:pt x="531216" y="273101"/>
                    <a:pt x="531216" y="280391"/>
                  </a:cubicBezTo>
                  <a:cubicBezTo>
                    <a:pt x="531216" y="287552"/>
                    <a:pt x="525480" y="293411"/>
                    <a:pt x="518180" y="293411"/>
                  </a:cubicBezTo>
                  <a:lnTo>
                    <a:pt x="351185" y="293411"/>
                  </a:lnTo>
                  <a:cubicBezTo>
                    <a:pt x="343885" y="293411"/>
                    <a:pt x="338149" y="287552"/>
                    <a:pt x="338149" y="280391"/>
                  </a:cubicBezTo>
                  <a:cubicBezTo>
                    <a:pt x="338149" y="273101"/>
                    <a:pt x="343885" y="267372"/>
                    <a:pt x="351185" y="267372"/>
                  </a:cubicBezTo>
                  <a:close/>
                  <a:moveTo>
                    <a:pt x="311358" y="213942"/>
                  </a:moveTo>
                  <a:cubicBezTo>
                    <a:pt x="314699" y="213812"/>
                    <a:pt x="318090" y="214951"/>
                    <a:pt x="320698" y="217360"/>
                  </a:cubicBezTo>
                  <a:cubicBezTo>
                    <a:pt x="326044" y="222176"/>
                    <a:pt x="326435" y="230378"/>
                    <a:pt x="321610" y="235715"/>
                  </a:cubicBezTo>
                  <a:lnTo>
                    <a:pt x="249890" y="314084"/>
                  </a:lnTo>
                  <a:cubicBezTo>
                    <a:pt x="247543" y="316688"/>
                    <a:pt x="244022" y="318250"/>
                    <a:pt x="240371" y="318250"/>
                  </a:cubicBezTo>
                  <a:cubicBezTo>
                    <a:pt x="236720" y="318250"/>
                    <a:pt x="233330" y="316818"/>
                    <a:pt x="230852" y="314214"/>
                  </a:cubicBezTo>
                  <a:lnTo>
                    <a:pt x="201903" y="283492"/>
                  </a:lnTo>
                  <a:cubicBezTo>
                    <a:pt x="196948" y="278284"/>
                    <a:pt x="197079" y="270083"/>
                    <a:pt x="202425" y="265136"/>
                  </a:cubicBezTo>
                  <a:cubicBezTo>
                    <a:pt x="207641" y="260189"/>
                    <a:pt x="215856" y="260450"/>
                    <a:pt x="220811" y="265657"/>
                  </a:cubicBezTo>
                  <a:lnTo>
                    <a:pt x="240110" y="286095"/>
                  </a:lnTo>
                  <a:lnTo>
                    <a:pt x="302311" y="218141"/>
                  </a:lnTo>
                  <a:cubicBezTo>
                    <a:pt x="304724" y="215472"/>
                    <a:pt x="308016" y="214073"/>
                    <a:pt x="311358" y="213942"/>
                  </a:cubicBezTo>
                  <a:close/>
                  <a:moveTo>
                    <a:pt x="351185" y="124336"/>
                  </a:moveTo>
                  <a:lnTo>
                    <a:pt x="518180" y="124336"/>
                  </a:lnTo>
                  <a:cubicBezTo>
                    <a:pt x="525480" y="124336"/>
                    <a:pt x="531216" y="130195"/>
                    <a:pt x="531216" y="137356"/>
                  </a:cubicBezTo>
                  <a:cubicBezTo>
                    <a:pt x="531216" y="144516"/>
                    <a:pt x="525480" y="150375"/>
                    <a:pt x="518180" y="150375"/>
                  </a:cubicBezTo>
                  <a:lnTo>
                    <a:pt x="351185" y="150375"/>
                  </a:lnTo>
                  <a:cubicBezTo>
                    <a:pt x="343885" y="150375"/>
                    <a:pt x="338149" y="144516"/>
                    <a:pt x="338149" y="137356"/>
                  </a:cubicBezTo>
                  <a:cubicBezTo>
                    <a:pt x="338149" y="130195"/>
                    <a:pt x="343885" y="124336"/>
                    <a:pt x="351185" y="124336"/>
                  </a:cubicBezTo>
                  <a:close/>
                  <a:moveTo>
                    <a:pt x="311358" y="64761"/>
                  </a:moveTo>
                  <a:cubicBezTo>
                    <a:pt x="314699" y="64598"/>
                    <a:pt x="318090" y="65704"/>
                    <a:pt x="320698" y="68111"/>
                  </a:cubicBezTo>
                  <a:cubicBezTo>
                    <a:pt x="326044" y="73055"/>
                    <a:pt x="326435" y="81252"/>
                    <a:pt x="321610" y="86586"/>
                  </a:cubicBezTo>
                  <a:lnTo>
                    <a:pt x="249890" y="164781"/>
                  </a:lnTo>
                  <a:cubicBezTo>
                    <a:pt x="247543" y="167514"/>
                    <a:pt x="244022" y="169075"/>
                    <a:pt x="240371" y="169075"/>
                  </a:cubicBezTo>
                  <a:cubicBezTo>
                    <a:pt x="236720" y="169075"/>
                    <a:pt x="233330" y="167644"/>
                    <a:pt x="230852" y="165042"/>
                  </a:cubicBezTo>
                  <a:lnTo>
                    <a:pt x="201903" y="134336"/>
                  </a:lnTo>
                  <a:cubicBezTo>
                    <a:pt x="196948" y="129132"/>
                    <a:pt x="197079" y="120935"/>
                    <a:pt x="202425" y="115991"/>
                  </a:cubicBezTo>
                  <a:cubicBezTo>
                    <a:pt x="207641" y="111047"/>
                    <a:pt x="215856" y="111307"/>
                    <a:pt x="220811" y="116511"/>
                  </a:cubicBezTo>
                  <a:lnTo>
                    <a:pt x="240110" y="136938"/>
                  </a:lnTo>
                  <a:lnTo>
                    <a:pt x="302311" y="69022"/>
                  </a:lnTo>
                  <a:cubicBezTo>
                    <a:pt x="304724" y="66355"/>
                    <a:pt x="308016" y="64923"/>
                    <a:pt x="311358" y="64761"/>
                  </a:cubicBezTo>
                  <a:close/>
                  <a:moveTo>
                    <a:pt x="158136" y="26035"/>
                  </a:moveTo>
                  <a:lnTo>
                    <a:pt x="158136" y="505466"/>
                  </a:lnTo>
                  <a:cubicBezTo>
                    <a:pt x="158136" y="525774"/>
                    <a:pt x="150314" y="544389"/>
                    <a:pt x="137668" y="558317"/>
                  </a:cubicBezTo>
                  <a:lnTo>
                    <a:pt x="527859" y="558317"/>
                  </a:lnTo>
                  <a:cubicBezTo>
                    <a:pt x="557062" y="558317"/>
                    <a:pt x="580789" y="534625"/>
                    <a:pt x="580789" y="505466"/>
                  </a:cubicBezTo>
                  <a:lnTo>
                    <a:pt x="580789" y="26035"/>
                  </a:lnTo>
                  <a:close/>
                  <a:moveTo>
                    <a:pt x="145099" y="0"/>
                  </a:moveTo>
                  <a:lnTo>
                    <a:pt x="593825" y="0"/>
                  </a:lnTo>
                  <a:cubicBezTo>
                    <a:pt x="601126" y="0"/>
                    <a:pt x="606862" y="5858"/>
                    <a:pt x="606862" y="13017"/>
                  </a:cubicBezTo>
                  <a:lnTo>
                    <a:pt x="606862" y="505466"/>
                  </a:lnTo>
                  <a:cubicBezTo>
                    <a:pt x="606862" y="548945"/>
                    <a:pt x="571402" y="584352"/>
                    <a:pt x="527859" y="584352"/>
                  </a:cubicBezTo>
                  <a:lnTo>
                    <a:pt x="79003" y="584352"/>
                  </a:lnTo>
                  <a:cubicBezTo>
                    <a:pt x="35460" y="584352"/>
                    <a:pt x="0" y="548945"/>
                    <a:pt x="0" y="505466"/>
                  </a:cubicBezTo>
                  <a:lnTo>
                    <a:pt x="0" y="284821"/>
                  </a:lnTo>
                  <a:cubicBezTo>
                    <a:pt x="0" y="277662"/>
                    <a:pt x="5866" y="271804"/>
                    <a:pt x="13037" y="271804"/>
                  </a:cubicBezTo>
                  <a:lnTo>
                    <a:pt x="132062" y="271804"/>
                  </a:lnTo>
                  <a:lnTo>
                    <a:pt x="132062" y="13017"/>
                  </a:lnTo>
                  <a:cubicBezTo>
                    <a:pt x="132062" y="5858"/>
                    <a:pt x="137799" y="0"/>
                    <a:pt x="1450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25875" y="2596623"/>
            <a:ext cx="654050" cy="654050"/>
            <a:chOff x="1121996" y="1976559"/>
            <a:chExt cx="1589454" cy="1589454"/>
          </a:xfrm>
        </p:grpSpPr>
        <p:sp>
          <p:nvSpPr>
            <p:cNvPr id="45" name="椭圆 44"/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椭圆 16"/>
            <p:cNvSpPr/>
            <p:nvPr/>
          </p:nvSpPr>
          <p:spPr>
            <a:xfrm>
              <a:off x="1546586" y="2331671"/>
              <a:ext cx="740273" cy="879230"/>
            </a:xfrm>
            <a:custGeom>
              <a:avLst/>
              <a:gdLst>
                <a:gd name="T0" fmla="*/ 1177 w 2354"/>
                <a:gd name="T1" fmla="*/ 2800 h 2800"/>
                <a:gd name="T2" fmla="*/ 1142 w 2354"/>
                <a:gd name="T3" fmla="*/ 2790 h 2800"/>
                <a:gd name="T4" fmla="*/ 247 w 2354"/>
                <a:gd name="T5" fmla="*/ 1787 h 2800"/>
                <a:gd name="T6" fmla="*/ 88 w 2354"/>
                <a:gd name="T7" fmla="*/ 308 h 2800"/>
                <a:gd name="T8" fmla="*/ 116 w 2354"/>
                <a:gd name="T9" fmla="*/ 260 h 2800"/>
                <a:gd name="T10" fmla="*/ 172 w 2354"/>
                <a:gd name="T11" fmla="*/ 251 h 2800"/>
                <a:gd name="T12" fmla="*/ 498 w 2354"/>
                <a:gd name="T13" fmla="*/ 291 h 2800"/>
                <a:gd name="T14" fmla="*/ 672 w 2354"/>
                <a:gd name="T15" fmla="*/ 277 h 2800"/>
                <a:gd name="T16" fmla="*/ 1125 w 2354"/>
                <a:gd name="T17" fmla="*/ 25 h 2800"/>
                <a:gd name="T18" fmla="*/ 1177 w 2354"/>
                <a:gd name="T19" fmla="*/ 0 h 2800"/>
                <a:gd name="T20" fmla="*/ 1177 w 2354"/>
                <a:gd name="T21" fmla="*/ 0 h 2800"/>
                <a:gd name="T22" fmla="*/ 1230 w 2354"/>
                <a:gd name="T23" fmla="*/ 25 h 2800"/>
                <a:gd name="T24" fmla="*/ 1682 w 2354"/>
                <a:gd name="T25" fmla="*/ 277 h 2800"/>
                <a:gd name="T26" fmla="*/ 1856 w 2354"/>
                <a:gd name="T27" fmla="*/ 291 h 2800"/>
                <a:gd name="T28" fmla="*/ 2182 w 2354"/>
                <a:gd name="T29" fmla="*/ 251 h 2800"/>
                <a:gd name="T30" fmla="*/ 2238 w 2354"/>
                <a:gd name="T31" fmla="*/ 260 h 2800"/>
                <a:gd name="T32" fmla="*/ 2267 w 2354"/>
                <a:gd name="T33" fmla="*/ 308 h 2800"/>
                <a:gd name="T34" fmla="*/ 2107 w 2354"/>
                <a:gd name="T35" fmla="*/ 1787 h 2800"/>
                <a:gd name="T36" fmla="*/ 1212 w 2354"/>
                <a:gd name="T37" fmla="*/ 2790 h 2800"/>
                <a:gd name="T38" fmla="*/ 1177 w 2354"/>
                <a:gd name="T39" fmla="*/ 2800 h 2800"/>
                <a:gd name="T40" fmla="*/ 214 w 2354"/>
                <a:gd name="T41" fmla="*/ 397 h 2800"/>
                <a:gd name="T42" fmla="*/ 370 w 2354"/>
                <a:gd name="T43" fmla="*/ 1736 h 2800"/>
                <a:gd name="T44" fmla="*/ 1177 w 2354"/>
                <a:gd name="T45" fmla="*/ 2654 h 2800"/>
                <a:gd name="T46" fmla="*/ 1984 w 2354"/>
                <a:gd name="T47" fmla="*/ 1736 h 2800"/>
                <a:gd name="T48" fmla="*/ 2140 w 2354"/>
                <a:gd name="T49" fmla="*/ 397 h 2800"/>
                <a:gd name="T50" fmla="*/ 1856 w 2354"/>
                <a:gd name="T51" fmla="*/ 425 h 2800"/>
                <a:gd name="T52" fmla="*/ 1658 w 2354"/>
                <a:gd name="T53" fmla="*/ 408 h 2800"/>
                <a:gd name="T54" fmla="*/ 1177 w 2354"/>
                <a:gd name="T55" fmla="*/ 164 h 2800"/>
                <a:gd name="T56" fmla="*/ 696 w 2354"/>
                <a:gd name="T57" fmla="*/ 408 h 2800"/>
                <a:gd name="T58" fmla="*/ 498 w 2354"/>
                <a:gd name="T59" fmla="*/ 425 h 2800"/>
                <a:gd name="T60" fmla="*/ 214 w 2354"/>
                <a:gd name="T61" fmla="*/ 397 h 2800"/>
                <a:gd name="T62" fmla="*/ 1177 w 2354"/>
                <a:gd name="T63" fmla="*/ 2215 h 2800"/>
                <a:gd name="T64" fmla="*/ 982 w 2354"/>
                <a:gd name="T65" fmla="*/ 2020 h 2800"/>
                <a:gd name="T66" fmla="*/ 1177 w 2354"/>
                <a:gd name="T67" fmla="*/ 1824 h 2800"/>
                <a:gd name="T68" fmla="*/ 1372 w 2354"/>
                <a:gd name="T69" fmla="*/ 2020 h 2800"/>
                <a:gd name="T70" fmla="*/ 1177 w 2354"/>
                <a:gd name="T71" fmla="*/ 2215 h 2800"/>
                <a:gd name="T72" fmla="*/ 1177 w 2354"/>
                <a:gd name="T73" fmla="*/ 1958 h 2800"/>
                <a:gd name="T74" fmla="*/ 1115 w 2354"/>
                <a:gd name="T75" fmla="*/ 2020 h 2800"/>
                <a:gd name="T76" fmla="*/ 1177 w 2354"/>
                <a:gd name="T77" fmla="*/ 2082 h 2800"/>
                <a:gd name="T78" fmla="*/ 1239 w 2354"/>
                <a:gd name="T79" fmla="*/ 2020 h 2800"/>
                <a:gd name="T80" fmla="*/ 1177 w 2354"/>
                <a:gd name="T81" fmla="*/ 1958 h 2800"/>
                <a:gd name="T82" fmla="*/ 1177 w 2354"/>
                <a:gd name="T83" fmla="*/ 1748 h 2800"/>
                <a:gd name="T84" fmla="*/ 982 w 2354"/>
                <a:gd name="T85" fmla="*/ 1552 h 2800"/>
                <a:gd name="T86" fmla="*/ 982 w 2354"/>
                <a:gd name="T87" fmla="*/ 694 h 2800"/>
                <a:gd name="T88" fmla="*/ 1177 w 2354"/>
                <a:gd name="T89" fmla="*/ 499 h 2800"/>
                <a:gd name="T90" fmla="*/ 1372 w 2354"/>
                <a:gd name="T91" fmla="*/ 694 h 2800"/>
                <a:gd name="T92" fmla="*/ 1372 w 2354"/>
                <a:gd name="T93" fmla="*/ 1552 h 2800"/>
                <a:gd name="T94" fmla="*/ 1177 w 2354"/>
                <a:gd name="T95" fmla="*/ 1748 h 2800"/>
                <a:gd name="T96" fmla="*/ 1177 w 2354"/>
                <a:gd name="T97" fmla="*/ 632 h 2800"/>
                <a:gd name="T98" fmla="*/ 1115 w 2354"/>
                <a:gd name="T99" fmla="*/ 694 h 2800"/>
                <a:gd name="T100" fmla="*/ 1115 w 2354"/>
                <a:gd name="T101" fmla="*/ 1552 h 2800"/>
                <a:gd name="T102" fmla="*/ 1177 w 2354"/>
                <a:gd name="T103" fmla="*/ 1614 h 2800"/>
                <a:gd name="T104" fmla="*/ 1239 w 2354"/>
                <a:gd name="T105" fmla="*/ 1552 h 2800"/>
                <a:gd name="T106" fmla="*/ 1239 w 2354"/>
                <a:gd name="T107" fmla="*/ 694 h 2800"/>
                <a:gd name="T108" fmla="*/ 1177 w 2354"/>
                <a:gd name="T109" fmla="*/ 632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54" h="2800">
                  <a:moveTo>
                    <a:pt x="1177" y="2800"/>
                  </a:moveTo>
                  <a:cubicBezTo>
                    <a:pt x="1165" y="2800"/>
                    <a:pt x="1153" y="2797"/>
                    <a:pt x="1142" y="2790"/>
                  </a:cubicBezTo>
                  <a:cubicBezTo>
                    <a:pt x="1116" y="2774"/>
                    <a:pt x="495" y="2386"/>
                    <a:pt x="247" y="1787"/>
                  </a:cubicBezTo>
                  <a:cubicBezTo>
                    <a:pt x="0" y="1193"/>
                    <a:pt x="84" y="344"/>
                    <a:pt x="88" y="308"/>
                  </a:cubicBezTo>
                  <a:cubicBezTo>
                    <a:pt x="90" y="289"/>
                    <a:pt x="100" y="271"/>
                    <a:pt x="116" y="260"/>
                  </a:cubicBezTo>
                  <a:cubicBezTo>
                    <a:pt x="133" y="249"/>
                    <a:pt x="153" y="246"/>
                    <a:pt x="172" y="251"/>
                  </a:cubicBezTo>
                  <a:cubicBezTo>
                    <a:pt x="173" y="251"/>
                    <a:pt x="320" y="291"/>
                    <a:pt x="498" y="291"/>
                  </a:cubicBezTo>
                  <a:cubicBezTo>
                    <a:pt x="560" y="291"/>
                    <a:pt x="618" y="287"/>
                    <a:pt x="672" y="277"/>
                  </a:cubicBezTo>
                  <a:cubicBezTo>
                    <a:pt x="962" y="226"/>
                    <a:pt x="1123" y="27"/>
                    <a:pt x="1125" y="25"/>
                  </a:cubicBezTo>
                  <a:cubicBezTo>
                    <a:pt x="1137" y="9"/>
                    <a:pt x="1157" y="0"/>
                    <a:pt x="1177" y="0"/>
                  </a:cubicBezTo>
                  <a:lnTo>
                    <a:pt x="1177" y="0"/>
                  </a:lnTo>
                  <a:cubicBezTo>
                    <a:pt x="1198" y="0"/>
                    <a:pt x="1217" y="9"/>
                    <a:pt x="1230" y="25"/>
                  </a:cubicBezTo>
                  <a:cubicBezTo>
                    <a:pt x="1231" y="27"/>
                    <a:pt x="1392" y="226"/>
                    <a:pt x="1682" y="277"/>
                  </a:cubicBezTo>
                  <a:cubicBezTo>
                    <a:pt x="1736" y="287"/>
                    <a:pt x="1795" y="291"/>
                    <a:pt x="1856" y="291"/>
                  </a:cubicBezTo>
                  <a:cubicBezTo>
                    <a:pt x="2035" y="291"/>
                    <a:pt x="2181" y="251"/>
                    <a:pt x="2182" y="251"/>
                  </a:cubicBezTo>
                  <a:cubicBezTo>
                    <a:pt x="2201" y="246"/>
                    <a:pt x="2221" y="249"/>
                    <a:pt x="2238" y="260"/>
                  </a:cubicBezTo>
                  <a:cubicBezTo>
                    <a:pt x="2254" y="271"/>
                    <a:pt x="2264" y="289"/>
                    <a:pt x="2267" y="308"/>
                  </a:cubicBezTo>
                  <a:cubicBezTo>
                    <a:pt x="2270" y="344"/>
                    <a:pt x="2354" y="1193"/>
                    <a:pt x="2107" y="1787"/>
                  </a:cubicBezTo>
                  <a:cubicBezTo>
                    <a:pt x="1859" y="2386"/>
                    <a:pt x="1238" y="2774"/>
                    <a:pt x="1212" y="2790"/>
                  </a:cubicBezTo>
                  <a:cubicBezTo>
                    <a:pt x="1201" y="2797"/>
                    <a:pt x="1189" y="2800"/>
                    <a:pt x="1177" y="2800"/>
                  </a:cubicBezTo>
                  <a:close/>
                  <a:moveTo>
                    <a:pt x="214" y="397"/>
                  </a:moveTo>
                  <a:cubicBezTo>
                    <a:pt x="200" y="617"/>
                    <a:pt x="178" y="1272"/>
                    <a:pt x="370" y="1736"/>
                  </a:cubicBezTo>
                  <a:cubicBezTo>
                    <a:pt x="569" y="2216"/>
                    <a:pt x="1044" y="2563"/>
                    <a:pt x="1177" y="2654"/>
                  </a:cubicBezTo>
                  <a:cubicBezTo>
                    <a:pt x="1310" y="2563"/>
                    <a:pt x="1785" y="2216"/>
                    <a:pt x="1984" y="1736"/>
                  </a:cubicBezTo>
                  <a:cubicBezTo>
                    <a:pt x="2177" y="1272"/>
                    <a:pt x="2154" y="617"/>
                    <a:pt x="2140" y="397"/>
                  </a:cubicBezTo>
                  <a:cubicBezTo>
                    <a:pt x="2074" y="410"/>
                    <a:pt x="1972" y="425"/>
                    <a:pt x="1856" y="425"/>
                  </a:cubicBezTo>
                  <a:cubicBezTo>
                    <a:pt x="1787" y="425"/>
                    <a:pt x="1720" y="419"/>
                    <a:pt x="1658" y="408"/>
                  </a:cubicBezTo>
                  <a:cubicBezTo>
                    <a:pt x="1417" y="366"/>
                    <a:pt x="1255" y="239"/>
                    <a:pt x="1177" y="164"/>
                  </a:cubicBezTo>
                  <a:cubicBezTo>
                    <a:pt x="1099" y="239"/>
                    <a:pt x="937" y="366"/>
                    <a:pt x="696" y="408"/>
                  </a:cubicBezTo>
                  <a:cubicBezTo>
                    <a:pt x="634" y="419"/>
                    <a:pt x="567" y="425"/>
                    <a:pt x="498" y="425"/>
                  </a:cubicBezTo>
                  <a:cubicBezTo>
                    <a:pt x="383" y="425"/>
                    <a:pt x="281" y="410"/>
                    <a:pt x="214" y="397"/>
                  </a:cubicBezTo>
                  <a:close/>
                  <a:moveTo>
                    <a:pt x="1177" y="2215"/>
                  </a:moveTo>
                  <a:cubicBezTo>
                    <a:pt x="1069" y="2215"/>
                    <a:pt x="982" y="2127"/>
                    <a:pt x="982" y="2020"/>
                  </a:cubicBezTo>
                  <a:cubicBezTo>
                    <a:pt x="982" y="1912"/>
                    <a:pt x="1069" y="1824"/>
                    <a:pt x="1177" y="1824"/>
                  </a:cubicBezTo>
                  <a:cubicBezTo>
                    <a:pt x="1285" y="1824"/>
                    <a:pt x="1372" y="1912"/>
                    <a:pt x="1372" y="2020"/>
                  </a:cubicBezTo>
                  <a:cubicBezTo>
                    <a:pt x="1372" y="2127"/>
                    <a:pt x="1285" y="2215"/>
                    <a:pt x="1177" y="2215"/>
                  </a:cubicBezTo>
                  <a:close/>
                  <a:moveTo>
                    <a:pt x="1177" y="1958"/>
                  </a:moveTo>
                  <a:cubicBezTo>
                    <a:pt x="1143" y="1958"/>
                    <a:pt x="1115" y="1986"/>
                    <a:pt x="1115" y="2020"/>
                  </a:cubicBezTo>
                  <a:cubicBezTo>
                    <a:pt x="1115" y="2054"/>
                    <a:pt x="1143" y="2082"/>
                    <a:pt x="1177" y="2082"/>
                  </a:cubicBezTo>
                  <a:cubicBezTo>
                    <a:pt x="1211" y="2082"/>
                    <a:pt x="1239" y="2054"/>
                    <a:pt x="1239" y="2020"/>
                  </a:cubicBezTo>
                  <a:cubicBezTo>
                    <a:pt x="1239" y="1986"/>
                    <a:pt x="1211" y="1958"/>
                    <a:pt x="1177" y="1958"/>
                  </a:cubicBezTo>
                  <a:close/>
                  <a:moveTo>
                    <a:pt x="1177" y="1748"/>
                  </a:moveTo>
                  <a:cubicBezTo>
                    <a:pt x="1069" y="1748"/>
                    <a:pt x="982" y="1660"/>
                    <a:pt x="982" y="1552"/>
                  </a:cubicBezTo>
                  <a:lnTo>
                    <a:pt x="982" y="694"/>
                  </a:lnTo>
                  <a:cubicBezTo>
                    <a:pt x="982" y="586"/>
                    <a:pt x="1069" y="499"/>
                    <a:pt x="1177" y="499"/>
                  </a:cubicBezTo>
                  <a:cubicBezTo>
                    <a:pt x="1285" y="499"/>
                    <a:pt x="1372" y="586"/>
                    <a:pt x="1372" y="694"/>
                  </a:cubicBezTo>
                  <a:lnTo>
                    <a:pt x="1372" y="1552"/>
                  </a:lnTo>
                  <a:cubicBezTo>
                    <a:pt x="1372" y="1660"/>
                    <a:pt x="1285" y="1748"/>
                    <a:pt x="1177" y="1748"/>
                  </a:cubicBezTo>
                  <a:close/>
                  <a:moveTo>
                    <a:pt x="1177" y="632"/>
                  </a:moveTo>
                  <a:cubicBezTo>
                    <a:pt x="1143" y="632"/>
                    <a:pt x="1115" y="660"/>
                    <a:pt x="1115" y="694"/>
                  </a:cubicBezTo>
                  <a:lnTo>
                    <a:pt x="1115" y="1552"/>
                  </a:lnTo>
                  <a:cubicBezTo>
                    <a:pt x="1115" y="1587"/>
                    <a:pt x="1143" y="1614"/>
                    <a:pt x="1177" y="1614"/>
                  </a:cubicBezTo>
                  <a:cubicBezTo>
                    <a:pt x="1211" y="1614"/>
                    <a:pt x="1239" y="1587"/>
                    <a:pt x="1239" y="1552"/>
                  </a:cubicBezTo>
                  <a:lnTo>
                    <a:pt x="1239" y="694"/>
                  </a:lnTo>
                  <a:cubicBezTo>
                    <a:pt x="1239" y="660"/>
                    <a:pt x="1211" y="632"/>
                    <a:pt x="1177" y="6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25875" y="3857362"/>
            <a:ext cx="654050" cy="654050"/>
            <a:chOff x="1121996" y="1976559"/>
            <a:chExt cx="1589454" cy="1589454"/>
          </a:xfrm>
        </p:grpSpPr>
        <p:sp>
          <p:nvSpPr>
            <p:cNvPr id="48" name="椭圆 47"/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椭圆 19"/>
            <p:cNvSpPr/>
            <p:nvPr/>
          </p:nvSpPr>
          <p:spPr>
            <a:xfrm>
              <a:off x="1482826" y="2331671"/>
              <a:ext cx="867792" cy="879230"/>
            </a:xfrm>
            <a:custGeom>
              <a:avLst/>
              <a:gdLst>
                <a:gd name="connsiteX0" fmla="*/ 361584 w 589817"/>
                <a:gd name="connsiteY0" fmla="*/ 75460 h 597591"/>
                <a:gd name="connsiteX1" fmla="*/ 370193 w 589817"/>
                <a:gd name="connsiteY1" fmla="*/ 79491 h 597591"/>
                <a:gd name="connsiteX2" fmla="*/ 403552 w 589817"/>
                <a:gd name="connsiteY2" fmla="*/ 112813 h 597591"/>
                <a:gd name="connsiteX3" fmla="*/ 403552 w 589817"/>
                <a:gd name="connsiteY3" fmla="*/ 130012 h 597591"/>
                <a:gd name="connsiteX4" fmla="*/ 273343 w 589817"/>
                <a:gd name="connsiteY4" fmla="*/ 261153 h 597591"/>
                <a:gd name="connsiteX5" fmla="*/ 273343 w 589817"/>
                <a:gd name="connsiteY5" fmla="*/ 277277 h 597591"/>
                <a:gd name="connsiteX6" fmla="*/ 291637 w 589817"/>
                <a:gd name="connsiteY6" fmla="*/ 296625 h 597591"/>
                <a:gd name="connsiteX7" fmla="*/ 302398 w 589817"/>
                <a:gd name="connsiteY7" fmla="*/ 321349 h 597591"/>
                <a:gd name="connsiteX8" fmla="*/ 291637 w 589817"/>
                <a:gd name="connsiteY8" fmla="*/ 347147 h 597591"/>
                <a:gd name="connsiteX9" fmla="*/ 181874 w 589817"/>
                <a:gd name="connsiteY9" fmla="*/ 456789 h 597591"/>
                <a:gd name="connsiteX10" fmla="*/ 156047 w 589817"/>
                <a:gd name="connsiteY10" fmla="*/ 466463 h 597591"/>
                <a:gd name="connsiteX11" fmla="*/ 131296 w 589817"/>
                <a:gd name="connsiteY11" fmla="*/ 456789 h 597591"/>
                <a:gd name="connsiteX12" fmla="*/ 131296 w 589817"/>
                <a:gd name="connsiteY12" fmla="*/ 405193 h 597591"/>
                <a:gd name="connsiteX13" fmla="*/ 206624 w 589817"/>
                <a:gd name="connsiteY13" fmla="*/ 329948 h 597591"/>
                <a:gd name="connsiteX14" fmla="*/ 206624 w 589817"/>
                <a:gd name="connsiteY14" fmla="*/ 312749 h 597591"/>
                <a:gd name="connsiteX15" fmla="*/ 188330 w 589817"/>
                <a:gd name="connsiteY15" fmla="*/ 294476 h 597591"/>
                <a:gd name="connsiteX16" fmla="*/ 188330 w 589817"/>
                <a:gd name="connsiteY16" fmla="*/ 243954 h 597591"/>
                <a:gd name="connsiteX17" fmla="*/ 352975 w 589817"/>
                <a:gd name="connsiteY17" fmla="*/ 79491 h 597591"/>
                <a:gd name="connsiteX18" fmla="*/ 361584 w 589817"/>
                <a:gd name="connsiteY18" fmla="*/ 75460 h 597591"/>
                <a:gd name="connsiteX19" fmla="*/ 46281 w 589817"/>
                <a:gd name="connsiteY19" fmla="*/ 8638 h 597591"/>
                <a:gd name="connsiteX20" fmla="*/ 91486 w 589817"/>
                <a:gd name="connsiteY20" fmla="*/ 57001 h 597591"/>
                <a:gd name="connsiteX21" fmla="*/ 91486 w 589817"/>
                <a:gd name="connsiteY21" fmla="*/ 456801 h 597591"/>
                <a:gd name="connsiteX22" fmla="*/ 138844 w 589817"/>
                <a:gd name="connsiteY22" fmla="*/ 505164 h 597591"/>
                <a:gd name="connsiteX23" fmla="*/ 541383 w 589817"/>
                <a:gd name="connsiteY23" fmla="*/ 505164 h 597591"/>
                <a:gd name="connsiteX24" fmla="*/ 589817 w 589817"/>
                <a:gd name="connsiteY24" fmla="*/ 550303 h 597591"/>
                <a:gd name="connsiteX25" fmla="*/ 541383 w 589817"/>
                <a:gd name="connsiteY25" fmla="*/ 595442 h 597591"/>
                <a:gd name="connsiteX26" fmla="*/ 138844 w 589817"/>
                <a:gd name="connsiteY26" fmla="*/ 595442 h 597591"/>
                <a:gd name="connsiteX27" fmla="*/ 91486 w 589817"/>
                <a:gd name="connsiteY27" fmla="*/ 596516 h 597591"/>
                <a:gd name="connsiteX28" fmla="*/ 46281 w 589817"/>
                <a:gd name="connsiteY28" fmla="*/ 597591 h 597591"/>
                <a:gd name="connsiteX29" fmla="*/ 1076 w 589817"/>
                <a:gd name="connsiteY29" fmla="*/ 596516 h 597591"/>
                <a:gd name="connsiteX30" fmla="*/ 0 w 589817"/>
                <a:gd name="connsiteY30" fmla="*/ 550303 h 597591"/>
                <a:gd name="connsiteX31" fmla="*/ 1076 w 589817"/>
                <a:gd name="connsiteY31" fmla="*/ 456801 h 597591"/>
                <a:gd name="connsiteX32" fmla="*/ 1076 w 589817"/>
                <a:gd name="connsiteY32" fmla="*/ 57001 h 597591"/>
                <a:gd name="connsiteX33" fmla="*/ 46281 w 589817"/>
                <a:gd name="connsiteY33" fmla="*/ 8638 h 597591"/>
                <a:gd name="connsiteX34" fmla="*/ 347607 w 589817"/>
                <a:gd name="connsiteY34" fmla="*/ 0 h 597591"/>
                <a:gd name="connsiteX35" fmla="*/ 470364 w 589817"/>
                <a:gd name="connsiteY35" fmla="*/ 0 h 597591"/>
                <a:gd name="connsiteX36" fmla="*/ 490823 w 589817"/>
                <a:gd name="connsiteY36" fmla="*/ 18267 h 597591"/>
                <a:gd name="connsiteX37" fmla="*/ 490823 w 589817"/>
                <a:gd name="connsiteY37" fmla="*/ 128945 h 597591"/>
                <a:gd name="connsiteX38" fmla="*/ 476824 w 589817"/>
                <a:gd name="connsiteY38" fmla="*/ 134317 h 597591"/>
                <a:gd name="connsiteX39" fmla="*/ 439136 w 589817"/>
                <a:gd name="connsiteY39" fmla="*/ 101007 h 597591"/>
                <a:gd name="connsiteX40" fmla="*/ 378834 w 589817"/>
                <a:gd name="connsiteY40" fmla="*/ 46205 h 597591"/>
                <a:gd name="connsiteX41" fmla="*/ 341146 w 589817"/>
                <a:gd name="connsiteY41" fmla="*/ 12895 h 597591"/>
                <a:gd name="connsiteX42" fmla="*/ 347607 w 589817"/>
                <a:gd name="connsiteY42" fmla="*/ 0 h 59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89817" h="597591">
                  <a:moveTo>
                    <a:pt x="361584" y="75460"/>
                  </a:moveTo>
                  <a:cubicBezTo>
                    <a:pt x="364813" y="75460"/>
                    <a:pt x="368041" y="76804"/>
                    <a:pt x="370193" y="79491"/>
                  </a:cubicBezTo>
                  <a:lnTo>
                    <a:pt x="403552" y="112813"/>
                  </a:lnTo>
                  <a:cubicBezTo>
                    <a:pt x="408933" y="117113"/>
                    <a:pt x="408933" y="125713"/>
                    <a:pt x="403552" y="130012"/>
                  </a:cubicBezTo>
                  <a:lnTo>
                    <a:pt x="273343" y="261153"/>
                  </a:lnTo>
                  <a:cubicBezTo>
                    <a:pt x="267963" y="265453"/>
                    <a:pt x="267963" y="272977"/>
                    <a:pt x="273343" y="277277"/>
                  </a:cubicBezTo>
                  <a:lnTo>
                    <a:pt x="291637" y="296625"/>
                  </a:lnTo>
                  <a:cubicBezTo>
                    <a:pt x="298094" y="303075"/>
                    <a:pt x="302398" y="311674"/>
                    <a:pt x="302398" y="321349"/>
                  </a:cubicBezTo>
                  <a:cubicBezTo>
                    <a:pt x="302398" y="331023"/>
                    <a:pt x="298094" y="340697"/>
                    <a:pt x="291637" y="347147"/>
                  </a:cubicBezTo>
                  <a:lnTo>
                    <a:pt x="181874" y="456789"/>
                  </a:lnTo>
                  <a:cubicBezTo>
                    <a:pt x="175417" y="463238"/>
                    <a:pt x="165732" y="466463"/>
                    <a:pt x="156047" y="466463"/>
                  </a:cubicBezTo>
                  <a:cubicBezTo>
                    <a:pt x="147438" y="466463"/>
                    <a:pt x="137753" y="463238"/>
                    <a:pt x="131296" y="456789"/>
                  </a:cubicBezTo>
                  <a:cubicBezTo>
                    <a:pt x="117307" y="442815"/>
                    <a:pt x="117307" y="419167"/>
                    <a:pt x="131296" y="405193"/>
                  </a:cubicBezTo>
                  <a:lnTo>
                    <a:pt x="206624" y="329948"/>
                  </a:lnTo>
                  <a:cubicBezTo>
                    <a:pt x="212005" y="325648"/>
                    <a:pt x="212005" y="318124"/>
                    <a:pt x="206624" y="312749"/>
                  </a:cubicBezTo>
                  <a:lnTo>
                    <a:pt x="188330" y="294476"/>
                  </a:lnTo>
                  <a:cubicBezTo>
                    <a:pt x="174341" y="280502"/>
                    <a:pt x="174341" y="257928"/>
                    <a:pt x="188330" y="243954"/>
                  </a:cubicBezTo>
                  <a:cubicBezTo>
                    <a:pt x="188330" y="243954"/>
                    <a:pt x="318540" y="113888"/>
                    <a:pt x="352975" y="79491"/>
                  </a:cubicBezTo>
                  <a:cubicBezTo>
                    <a:pt x="355127" y="76804"/>
                    <a:pt x="358356" y="75460"/>
                    <a:pt x="361584" y="75460"/>
                  </a:cubicBezTo>
                  <a:close/>
                  <a:moveTo>
                    <a:pt x="46281" y="8638"/>
                  </a:moveTo>
                  <a:cubicBezTo>
                    <a:pt x="71036" y="8638"/>
                    <a:pt x="91486" y="30133"/>
                    <a:pt x="91486" y="57001"/>
                  </a:cubicBezTo>
                  <a:lnTo>
                    <a:pt x="91486" y="456801"/>
                  </a:lnTo>
                  <a:cubicBezTo>
                    <a:pt x="91486" y="483670"/>
                    <a:pt x="113012" y="505164"/>
                    <a:pt x="138844" y="505164"/>
                  </a:cubicBezTo>
                  <a:lnTo>
                    <a:pt x="541383" y="505164"/>
                  </a:lnTo>
                  <a:cubicBezTo>
                    <a:pt x="568291" y="505164"/>
                    <a:pt x="589817" y="524509"/>
                    <a:pt x="589817" y="550303"/>
                  </a:cubicBezTo>
                  <a:cubicBezTo>
                    <a:pt x="589817" y="575022"/>
                    <a:pt x="568291" y="595442"/>
                    <a:pt x="541383" y="595442"/>
                  </a:cubicBezTo>
                  <a:lnTo>
                    <a:pt x="138844" y="595442"/>
                  </a:lnTo>
                  <a:cubicBezTo>
                    <a:pt x="113012" y="595442"/>
                    <a:pt x="91486" y="595442"/>
                    <a:pt x="91486" y="596516"/>
                  </a:cubicBezTo>
                  <a:cubicBezTo>
                    <a:pt x="91486" y="597591"/>
                    <a:pt x="71036" y="597591"/>
                    <a:pt x="46281" y="597591"/>
                  </a:cubicBezTo>
                  <a:cubicBezTo>
                    <a:pt x="20450" y="597591"/>
                    <a:pt x="1076" y="597591"/>
                    <a:pt x="1076" y="596516"/>
                  </a:cubicBezTo>
                  <a:cubicBezTo>
                    <a:pt x="0" y="595442"/>
                    <a:pt x="0" y="575022"/>
                    <a:pt x="0" y="550303"/>
                  </a:cubicBezTo>
                  <a:cubicBezTo>
                    <a:pt x="0" y="524509"/>
                    <a:pt x="1076" y="483670"/>
                    <a:pt x="1076" y="456801"/>
                  </a:cubicBezTo>
                  <a:lnTo>
                    <a:pt x="1076" y="57001"/>
                  </a:lnTo>
                  <a:cubicBezTo>
                    <a:pt x="1076" y="30133"/>
                    <a:pt x="20450" y="8638"/>
                    <a:pt x="46281" y="8638"/>
                  </a:cubicBezTo>
                  <a:close/>
                  <a:moveTo>
                    <a:pt x="347607" y="0"/>
                  </a:moveTo>
                  <a:lnTo>
                    <a:pt x="470364" y="0"/>
                  </a:lnTo>
                  <a:cubicBezTo>
                    <a:pt x="482208" y="0"/>
                    <a:pt x="490823" y="8597"/>
                    <a:pt x="490823" y="18267"/>
                  </a:cubicBezTo>
                  <a:lnTo>
                    <a:pt x="490823" y="128945"/>
                  </a:lnTo>
                  <a:cubicBezTo>
                    <a:pt x="490823" y="138616"/>
                    <a:pt x="484362" y="141839"/>
                    <a:pt x="476824" y="134317"/>
                  </a:cubicBezTo>
                  <a:lnTo>
                    <a:pt x="439136" y="101007"/>
                  </a:lnTo>
                  <a:lnTo>
                    <a:pt x="378834" y="46205"/>
                  </a:lnTo>
                  <a:lnTo>
                    <a:pt x="341146" y="12895"/>
                  </a:lnTo>
                  <a:cubicBezTo>
                    <a:pt x="333608" y="6447"/>
                    <a:pt x="335762" y="0"/>
                    <a:pt x="3476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25875" y="5118100"/>
            <a:ext cx="654050" cy="654050"/>
            <a:chOff x="1121996" y="1976559"/>
            <a:chExt cx="1589454" cy="1589454"/>
          </a:xfrm>
        </p:grpSpPr>
        <p:sp>
          <p:nvSpPr>
            <p:cNvPr id="51" name="椭圆 50"/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椭圆 22"/>
            <p:cNvSpPr/>
            <p:nvPr/>
          </p:nvSpPr>
          <p:spPr>
            <a:xfrm>
              <a:off x="1477108" y="2363885"/>
              <a:ext cx="879230" cy="814801"/>
            </a:xfrm>
            <a:custGeom>
              <a:avLst/>
              <a:gdLst>
                <a:gd name="T0" fmla="*/ 5404 w 6827"/>
                <a:gd name="T1" fmla="*/ 0 h 6336"/>
                <a:gd name="T2" fmla="*/ 1422 w 6827"/>
                <a:gd name="T3" fmla="*/ 0 h 6336"/>
                <a:gd name="T4" fmla="*/ 0 w 6827"/>
                <a:gd name="T5" fmla="*/ 1422 h 6336"/>
                <a:gd name="T6" fmla="*/ 0 w 6827"/>
                <a:gd name="T7" fmla="*/ 3698 h 6336"/>
                <a:gd name="T8" fmla="*/ 1422 w 6827"/>
                <a:gd name="T9" fmla="*/ 5120 h 6336"/>
                <a:gd name="T10" fmla="*/ 2276 w 6827"/>
                <a:gd name="T11" fmla="*/ 5120 h 6336"/>
                <a:gd name="T12" fmla="*/ 2560 w 6827"/>
                <a:gd name="T13" fmla="*/ 4836 h 6336"/>
                <a:gd name="T14" fmla="*/ 2276 w 6827"/>
                <a:gd name="T15" fmla="*/ 4551 h 6336"/>
                <a:gd name="T16" fmla="*/ 1422 w 6827"/>
                <a:gd name="T17" fmla="*/ 4551 h 6336"/>
                <a:gd name="T18" fmla="*/ 569 w 6827"/>
                <a:gd name="T19" fmla="*/ 3698 h 6336"/>
                <a:gd name="T20" fmla="*/ 569 w 6827"/>
                <a:gd name="T21" fmla="*/ 1422 h 6336"/>
                <a:gd name="T22" fmla="*/ 1422 w 6827"/>
                <a:gd name="T23" fmla="*/ 569 h 6336"/>
                <a:gd name="T24" fmla="*/ 5404 w 6827"/>
                <a:gd name="T25" fmla="*/ 569 h 6336"/>
                <a:gd name="T26" fmla="*/ 6258 w 6827"/>
                <a:gd name="T27" fmla="*/ 1422 h 6336"/>
                <a:gd name="T28" fmla="*/ 6258 w 6827"/>
                <a:gd name="T29" fmla="*/ 3698 h 6336"/>
                <a:gd name="T30" fmla="*/ 5404 w 6827"/>
                <a:gd name="T31" fmla="*/ 4551 h 6336"/>
                <a:gd name="T32" fmla="*/ 5404 w 6827"/>
                <a:gd name="T33" fmla="*/ 3698 h 6336"/>
                <a:gd name="T34" fmla="*/ 4962 w 6827"/>
                <a:gd name="T35" fmla="*/ 3461 h 6336"/>
                <a:gd name="T36" fmla="*/ 3256 w 6827"/>
                <a:gd name="T37" fmla="*/ 4599 h 6336"/>
                <a:gd name="T38" fmla="*/ 3256 w 6827"/>
                <a:gd name="T39" fmla="*/ 5072 h 6336"/>
                <a:gd name="T40" fmla="*/ 4962 w 6827"/>
                <a:gd name="T41" fmla="*/ 6210 h 6336"/>
                <a:gd name="T42" fmla="*/ 5404 w 6827"/>
                <a:gd name="T43" fmla="*/ 5974 h 6336"/>
                <a:gd name="T44" fmla="*/ 5404 w 6827"/>
                <a:gd name="T45" fmla="*/ 5120 h 6336"/>
                <a:gd name="T46" fmla="*/ 6827 w 6827"/>
                <a:gd name="T47" fmla="*/ 3698 h 6336"/>
                <a:gd name="T48" fmla="*/ 6827 w 6827"/>
                <a:gd name="T49" fmla="*/ 1422 h 6336"/>
                <a:gd name="T50" fmla="*/ 5404 w 6827"/>
                <a:gd name="T51" fmla="*/ 0 h 6336"/>
                <a:gd name="T52" fmla="*/ 4836 w 6827"/>
                <a:gd name="T53" fmla="*/ 5442 h 6336"/>
                <a:gd name="T54" fmla="*/ 3926 w 6827"/>
                <a:gd name="T55" fmla="*/ 4836 h 6336"/>
                <a:gd name="T56" fmla="*/ 4836 w 6827"/>
                <a:gd name="T57" fmla="*/ 4229 h 6336"/>
                <a:gd name="T58" fmla="*/ 4836 w 6827"/>
                <a:gd name="T59" fmla="*/ 5442 h 6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27" h="6336">
                  <a:moveTo>
                    <a:pt x="5404" y="0"/>
                  </a:moveTo>
                  <a:lnTo>
                    <a:pt x="1422" y="0"/>
                  </a:lnTo>
                  <a:cubicBezTo>
                    <a:pt x="637" y="0"/>
                    <a:pt x="0" y="637"/>
                    <a:pt x="0" y="1422"/>
                  </a:cubicBezTo>
                  <a:lnTo>
                    <a:pt x="0" y="3698"/>
                  </a:lnTo>
                  <a:cubicBezTo>
                    <a:pt x="0" y="4483"/>
                    <a:pt x="637" y="5120"/>
                    <a:pt x="1422" y="5120"/>
                  </a:cubicBezTo>
                  <a:lnTo>
                    <a:pt x="2276" y="5120"/>
                  </a:lnTo>
                  <a:cubicBezTo>
                    <a:pt x="2433" y="5120"/>
                    <a:pt x="2560" y="4993"/>
                    <a:pt x="2560" y="4836"/>
                  </a:cubicBezTo>
                  <a:cubicBezTo>
                    <a:pt x="2560" y="4679"/>
                    <a:pt x="2433" y="4551"/>
                    <a:pt x="2276" y="4551"/>
                  </a:cubicBezTo>
                  <a:lnTo>
                    <a:pt x="1422" y="4551"/>
                  </a:lnTo>
                  <a:cubicBezTo>
                    <a:pt x="951" y="4551"/>
                    <a:pt x="569" y="4169"/>
                    <a:pt x="569" y="3698"/>
                  </a:cubicBezTo>
                  <a:lnTo>
                    <a:pt x="569" y="1422"/>
                  </a:lnTo>
                  <a:cubicBezTo>
                    <a:pt x="569" y="951"/>
                    <a:pt x="951" y="569"/>
                    <a:pt x="1422" y="569"/>
                  </a:cubicBezTo>
                  <a:lnTo>
                    <a:pt x="5404" y="569"/>
                  </a:lnTo>
                  <a:cubicBezTo>
                    <a:pt x="5876" y="569"/>
                    <a:pt x="6258" y="951"/>
                    <a:pt x="6258" y="1422"/>
                  </a:cubicBezTo>
                  <a:lnTo>
                    <a:pt x="6258" y="3698"/>
                  </a:lnTo>
                  <a:cubicBezTo>
                    <a:pt x="6258" y="4169"/>
                    <a:pt x="5876" y="4551"/>
                    <a:pt x="5404" y="4551"/>
                  </a:cubicBezTo>
                  <a:lnTo>
                    <a:pt x="5404" y="3698"/>
                  </a:lnTo>
                  <a:cubicBezTo>
                    <a:pt x="5404" y="3471"/>
                    <a:pt x="5151" y="3335"/>
                    <a:pt x="4962" y="3461"/>
                  </a:cubicBezTo>
                  <a:lnTo>
                    <a:pt x="3256" y="4599"/>
                  </a:lnTo>
                  <a:cubicBezTo>
                    <a:pt x="3087" y="4712"/>
                    <a:pt x="3087" y="4960"/>
                    <a:pt x="3256" y="5072"/>
                  </a:cubicBezTo>
                  <a:lnTo>
                    <a:pt x="4962" y="6210"/>
                  </a:lnTo>
                  <a:cubicBezTo>
                    <a:pt x="5151" y="6336"/>
                    <a:pt x="5404" y="6201"/>
                    <a:pt x="5404" y="5974"/>
                  </a:cubicBezTo>
                  <a:lnTo>
                    <a:pt x="5404" y="5120"/>
                  </a:lnTo>
                  <a:cubicBezTo>
                    <a:pt x="6190" y="5120"/>
                    <a:pt x="6827" y="4483"/>
                    <a:pt x="6827" y="3698"/>
                  </a:cubicBezTo>
                  <a:lnTo>
                    <a:pt x="6827" y="1422"/>
                  </a:lnTo>
                  <a:cubicBezTo>
                    <a:pt x="6827" y="637"/>
                    <a:pt x="6190" y="0"/>
                    <a:pt x="5404" y="0"/>
                  </a:cubicBezTo>
                  <a:close/>
                  <a:moveTo>
                    <a:pt x="4836" y="5442"/>
                  </a:moveTo>
                  <a:lnTo>
                    <a:pt x="3926" y="4836"/>
                  </a:lnTo>
                  <a:lnTo>
                    <a:pt x="4836" y="4229"/>
                  </a:lnTo>
                  <a:lnTo>
                    <a:pt x="4836" y="5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5" name="文本框 6"/>
          <p:cNvSpPr txBox="1"/>
          <p:nvPr/>
        </p:nvSpPr>
        <p:spPr>
          <a:xfrm>
            <a:off x="1736137" y="2677778"/>
            <a:ext cx="1756364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请替换文字内容，添加相关标题，修改文字打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破传统</a:t>
            </a:r>
          </a:p>
        </p:txBody>
      </p:sp>
      <p:sp>
        <p:nvSpPr>
          <p:cNvPr id="27" name="文本框 6"/>
          <p:cNvSpPr txBox="1"/>
          <p:nvPr/>
        </p:nvSpPr>
        <p:spPr>
          <a:xfrm>
            <a:off x="1736137" y="3938517"/>
            <a:ext cx="1756364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请替换文字内容，添加相关标题，修改文字打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破传统</a:t>
            </a:r>
          </a:p>
        </p:txBody>
      </p:sp>
      <p:sp>
        <p:nvSpPr>
          <p:cNvPr id="28" name="文本框 6"/>
          <p:cNvSpPr txBox="1"/>
          <p:nvPr/>
        </p:nvSpPr>
        <p:spPr>
          <a:xfrm>
            <a:off x="1736137" y="5199255"/>
            <a:ext cx="1756364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请替换文字内容，添加相关标题，修改文字打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破传统</a:t>
            </a:r>
          </a:p>
        </p:txBody>
      </p:sp>
      <p:sp>
        <p:nvSpPr>
          <p:cNvPr id="29" name="文本框 6"/>
          <p:cNvSpPr txBox="1"/>
          <p:nvPr/>
        </p:nvSpPr>
        <p:spPr>
          <a:xfrm>
            <a:off x="4496434" y="2677778"/>
            <a:ext cx="1756364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请替换文字内容，添加相关标题，修改文字打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破传统</a:t>
            </a:r>
          </a:p>
        </p:txBody>
      </p:sp>
      <p:sp>
        <p:nvSpPr>
          <p:cNvPr id="30" name="文本框 6"/>
          <p:cNvSpPr txBox="1"/>
          <p:nvPr/>
        </p:nvSpPr>
        <p:spPr>
          <a:xfrm>
            <a:off x="4496434" y="3938517"/>
            <a:ext cx="1756364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请替换文字内容，添加相关标题，修改文字打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破传统</a:t>
            </a:r>
          </a:p>
        </p:txBody>
      </p:sp>
      <p:sp>
        <p:nvSpPr>
          <p:cNvPr id="31" name="文本框 6"/>
          <p:cNvSpPr txBox="1"/>
          <p:nvPr/>
        </p:nvSpPr>
        <p:spPr>
          <a:xfrm>
            <a:off x="4496434" y="5199255"/>
            <a:ext cx="1756364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请替换文字内容，添加相关标题，修改文字打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破传统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7327881" y="2538417"/>
            <a:ext cx="2411081" cy="1043884"/>
            <a:chOff x="6818242" y="1725490"/>
            <a:chExt cx="2411081" cy="1043884"/>
          </a:xfrm>
        </p:grpSpPr>
        <p:sp>
          <p:nvSpPr>
            <p:cNvPr id="33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34" name="文本框 7"/>
            <p:cNvSpPr txBox="1"/>
            <p:nvPr/>
          </p:nvSpPr>
          <p:spPr>
            <a:xfrm>
              <a:off x="711709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60" name="文本框 59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61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09700" y="4561568"/>
            <a:ext cx="9372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2953475" y="4075219"/>
            <a:ext cx="232706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6949565" y="4075219"/>
            <a:ext cx="232706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1696347" y="4138953"/>
            <a:ext cx="84523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5692436" y="4138953"/>
            <a:ext cx="84523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9688524" y="4138953"/>
            <a:ext cx="84523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六边形 1"/>
          <p:cNvSpPr/>
          <p:nvPr/>
        </p:nvSpPr>
        <p:spPr>
          <a:xfrm rot="5400000">
            <a:off x="1517198" y="2935738"/>
            <a:ext cx="1203528" cy="1037524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六边形 2"/>
          <p:cNvSpPr/>
          <p:nvPr/>
        </p:nvSpPr>
        <p:spPr>
          <a:xfrm rot="5400000">
            <a:off x="3515242" y="2186440"/>
            <a:ext cx="1203528" cy="1037524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六边形 3"/>
          <p:cNvSpPr/>
          <p:nvPr/>
        </p:nvSpPr>
        <p:spPr>
          <a:xfrm rot="5400000">
            <a:off x="5513287" y="2935741"/>
            <a:ext cx="1203528" cy="1037524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7511332" y="2186443"/>
            <a:ext cx="1203528" cy="1037524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 rot="5400000">
            <a:off x="9509375" y="2935744"/>
            <a:ext cx="1203528" cy="1037524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031857" y="4476420"/>
            <a:ext cx="170295" cy="1702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033810" y="4476420"/>
            <a:ext cx="170295" cy="1702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017204" y="4476420"/>
            <a:ext cx="170295" cy="1702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034300" y="4476420"/>
            <a:ext cx="170295" cy="1702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039666" y="4476420"/>
            <a:ext cx="170295" cy="1702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23"/>
          <p:cNvSpPr/>
          <p:nvPr/>
        </p:nvSpPr>
        <p:spPr>
          <a:xfrm>
            <a:off x="1899800" y="3225901"/>
            <a:ext cx="438314" cy="457198"/>
          </a:xfrm>
          <a:custGeom>
            <a:avLst/>
            <a:gdLst>
              <a:gd name="connsiteX0" fmla="*/ 538645 w 553582"/>
              <a:gd name="connsiteY0" fmla="*/ 334589 h 577432"/>
              <a:gd name="connsiteX1" fmla="*/ 548787 w 553582"/>
              <a:gd name="connsiteY1" fmla="*/ 338849 h 577432"/>
              <a:gd name="connsiteX2" fmla="*/ 550631 w 553582"/>
              <a:gd name="connsiteY2" fmla="*/ 360036 h 577432"/>
              <a:gd name="connsiteX3" fmla="*/ 395736 w 553582"/>
              <a:gd name="connsiteY3" fmla="*/ 570984 h 577432"/>
              <a:gd name="connsiteX4" fmla="*/ 382828 w 553582"/>
              <a:gd name="connsiteY4" fmla="*/ 577432 h 577432"/>
              <a:gd name="connsiteX5" fmla="*/ 369920 w 553582"/>
              <a:gd name="connsiteY5" fmla="*/ 570063 h 577432"/>
              <a:gd name="connsiteX6" fmla="*/ 265735 w 553582"/>
              <a:gd name="connsiteY6" fmla="*/ 422675 h 577432"/>
              <a:gd name="connsiteX7" fmla="*/ 266657 w 553582"/>
              <a:gd name="connsiteY7" fmla="*/ 402410 h 577432"/>
              <a:gd name="connsiteX8" fmla="*/ 286941 w 553582"/>
              <a:gd name="connsiteY8" fmla="*/ 399646 h 577432"/>
              <a:gd name="connsiteX9" fmla="*/ 382828 w 553582"/>
              <a:gd name="connsiteY9" fmla="*/ 457680 h 577432"/>
              <a:gd name="connsiteX10" fmla="*/ 528503 w 553582"/>
              <a:gd name="connsiteY10" fmla="*/ 337928 h 577432"/>
              <a:gd name="connsiteX11" fmla="*/ 538645 w 553582"/>
              <a:gd name="connsiteY11" fmla="*/ 334589 h 577432"/>
              <a:gd name="connsiteX12" fmla="*/ 134657 w 553582"/>
              <a:gd name="connsiteY12" fmla="*/ 299294 h 577432"/>
              <a:gd name="connsiteX13" fmla="*/ 323715 w 553582"/>
              <a:gd name="connsiteY13" fmla="*/ 299294 h 577432"/>
              <a:gd name="connsiteX14" fmla="*/ 355071 w 553582"/>
              <a:gd name="connsiteY14" fmla="*/ 331488 h 577432"/>
              <a:gd name="connsiteX15" fmla="*/ 323715 w 553582"/>
              <a:gd name="connsiteY15" fmla="*/ 362763 h 577432"/>
              <a:gd name="connsiteX16" fmla="*/ 134657 w 553582"/>
              <a:gd name="connsiteY16" fmla="*/ 362763 h 577432"/>
              <a:gd name="connsiteX17" fmla="*/ 102379 w 553582"/>
              <a:gd name="connsiteY17" fmla="*/ 331488 h 577432"/>
              <a:gd name="connsiteX18" fmla="*/ 134657 w 553582"/>
              <a:gd name="connsiteY18" fmla="*/ 299294 h 577432"/>
              <a:gd name="connsiteX19" fmla="*/ 134657 w 553582"/>
              <a:gd name="connsiteY19" fmla="*/ 205349 h 577432"/>
              <a:gd name="connsiteX20" fmla="*/ 323715 w 553582"/>
              <a:gd name="connsiteY20" fmla="*/ 205349 h 577432"/>
              <a:gd name="connsiteX21" fmla="*/ 355071 w 553582"/>
              <a:gd name="connsiteY21" fmla="*/ 236640 h 577432"/>
              <a:gd name="connsiteX22" fmla="*/ 323715 w 553582"/>
              <a:gd name="connsiteY22" fmla="*/ 267930 h 577432"/>
              <a:gd name="connsiteX23" fmla="*/ 134657 w 553582"/>
              <a:gd name="connsiteY23" fmla="*/ 267930 h 577432"/>
              <a:gd name="connsiteX24" fmla="*/ 102379 w 553582"/>
              <a:gd name="connsiteY24" fmla="*/ 236640 h 577432"/>
              <a:gd name="connsiteX25" fmla="*/ 134657 w 553582"/>
              <a:gd name="connsiteY25" fmla="*/ 205349 h 577432"/>
              <a:gd name="connsiteX26" fmla="*/ 134657 w 553582"/>
              <a:gd name="connsiteY26" fmla="*/ 110515 h 577432"/>
              <a:gd name="connsiteX27" fmla="*/ 323715 w 553582"/>
              <a:gd name="connsiteY27" fmla="*/ 110515 h 577432"/>
              <a:gd name="connsiteX28" fmla="*/ 355071 w 553582"/>
              <a:gd name="connsiteY28" fmla="*/ 141806 h 577432"/>
              <a:gd name="connsiteX29" fmla="*/ 323715 w 553582"/>
              <a:gd name="connsiteY29" fmla="*/ 173096 h 577432"/>
              <a:gd name="connsiteX30" fmla="*/ 134657 w 553582"/>
              <a:gd name="connsiteY30" fmla="*/ 173096 h 577432"/>
              <a:gd name="connsiteX31" fmla="*/ 102379 w 553582"/>
              <a:gd name="connsiteY31" fmla="*/ 141806 h 577432"/>
              <a:gd name="connsiteX32" fmla="*/ 134657 w 553582"/>
              <a:gd name="connsiteY32" fmla="*/ 110515 h 577432"/>
              <a:gd name="connsiteX33" fmla="*/ 31365 w 553582"/>
              <a:gd name="connsiteY33" fmla="*/ 0 h 577432"/>
              <a:gd name="connsiteX34" fmla="*/ 426196 w 553582"/>
              <a:gd name="connsiteY34" fmla="*/ 0 h 577432"/>
              <a:gd name="connsiteX35" fmla="*/ 458484 w 553582"/>
              <a:gd name="connsiteY35" fmla="*/ 31313 h 577432"/>
              <a:gd name="connsiteX36" fmla="*/ 458484 w 553582"/>
              <a:gd name="connsiteY36" fmla="*/ 355496 h 577432"/>
              <a:gd name="connsiteX37" fmla="*/ 394831 w 553582"/>
              <a:gd name="connsiteY37" fmla="*/ 407071 h 577432"/>
              <a:gd name="connsiteX38" fmla="*/ 394831 w 553582"/>
              <a:gd name="connsiteY38" fmla="*/ 62626 h 577432"/>
              <a:gd name="connsiteX39" fmla="*/ 63653 w 553582"/>
              <a:gd name="connsiteY39" fmla="*/ 62626 h 577432"/>
              <a:gd name="connsiteX40" fmla="*/ 63653 w 553582"/>
              <a:gd name="connsiteY40" fmla="*/ 473381 h 577432"/>
              <a:gd name="connsiteX41" fmla="*/ 262913 w 553582"/>
              <a:gd name="connsiteY41" fmla="*/ 473381 h 577432"/>
              <a:gd name="connsiteX42" fmla="*/ 307194 w 553582"/>
              <a:gd name="connsiteY42" fmla="*/ 536007 h 577432"/>
              <a:gd name="connsiteX43" fmla="*/ 31365 w 553582"/>
              <a:gd name="connsiteY43" fmla="*/ 536007 h 577432"/>
              <a:gd name="connsiteX44" fmla="*/ 0 w 553582"/>
              <a:gd name="connsiteY44" fmla="*/ 504694 h 577432"/>
              <a:gd name="connsiteX45" fmla="*/ 0 w 553582"/>
              <a:gd name="connsiteY45" fmla="*/ 31313 h 577432"/>
              <a:gd name="connsiteX46" fmla="*/ 31365 w 553582"/>
              <a:gd name="connsiteY46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53582" h="577432">
                <a:moveTo>
                  <a:pt x="538645" y="334589"/>
                </a:moveTo>
                <a:cubicBezTo>
                  <a:pt x="542333" y="334704"/>
                  <a:pt x="546021" y="336086"/>
                  <a:pt x="548787" y="338849"/>
                </a:cubicBezTo>
                <a:cubicBezTo>
                  <a:pt x="554319" y="344376"/>
                  <a:pt x="555241" y="353588"/>
                  <a:pt x="550631" y="360036"/>
                </a:cubicBezTo>
                <a:lnTo>
                  <a:pt x="395736" y="570984"/>
                </a:lnTo>
                <a:cubicBezTo>
                  <a:pt x="392970" y="574669"/>
                  <a:pt x="388360" y="577432"/>
                  <a:pt x="382828" y="577432"/>
                </a:cubicBezTo>
                <a:cubicBezTo>
                  <a:pt x="378218" y="577432"/>
                  <a:pt x="373608" y="574669"/>
                  <a:pt x="369920" y="570063"/>
                </a:cubicBezTo>
                <a:lnTo>
                  <a:pt x="265735" y="422675"/>
                </a:lnTo>
                <a:cubicBezTo>
                  <a:pt x="261125" y="416227"/>
                  <a:pt x="262047" y="407937"/>
                  <a:pt x="266657" y="402410"/>
                </a:cubicBezTo>
                <a:cubicBezTo>
                  <a:pt x="272189" y="396883"/>
                  <a:pt x="280487" y="395962"/>
                  <a:pt x="286941" y="399646"/>
                </a:cubicBezTo>
                <a:lnTo>
                  <a:pt x="382828" y="457680"/>
                </a:lnTo>
                <a:lnTo>
                  <a:pt x="528503" y="337928"/>
                </a:lnTo>
                <a:cubicBezTo>
                  <a:pt x="531269" y="335625"/>
                  <a:pt x="534957" y="334473"/>
                  <a:pt x="538645" y="334589"/>
                </a:cubicBezTo>
                <a:close/>
                <a:moveTo>
                  <a:pt x="134657" y="299294"/>
                </a:moveTo>
                <a:lnTo>
                  <a:pt x="323715" y="299294"/>
                </a:lnTo>
                <a:cubicBezTo>
                  <a:pt x="341238" y="299294"/>
                  <a:pt x="355071" y="314011"/>
                  <a:pt x="355071" y="331488"/>
                </a:cubicBezTo>
                <a:cubicBezTo>
                  <a:pt x="355071" y="348046"/>
                  <a:pt x="341238" y="362763"/>
                  <a:pt x="323715" y="362763"/>
                </a:cubicBezTo>
                <a:lnTo>
                  <a:pt x="134657" y="362763"/>
                </a:lnTo>
                <a:cubicBezTo>
                  <a:pt x="117135" y="362763"/>
                  <a:pt x="102379" y="348046"/>
                  <a:pt x="102379" y="331488"/>
                </a:cubicBezTo>
                <a:cubicBezTo>
                  <a:pt x="102379" y="314011"/>
                  <a:pt x="117135" y="299294"/>
                  <a:pt x="134657" y="299294"/>
                </a:cubicBezTo>
                <a:close/>
                <a:moveTo>
                  <a:pt x="134657" y="205349"/>
                </a:moveTo>
                <a:lnTo>
                  <a:pt x="323715" y="205349"/>
                </a:lnTo>
                <a:cubicBezTo>
                  <a:pt x="341238" y="205349"/>
                  <a:pt x="355071" y="219154"/>
                  <a:pt x="355071" y="236640"/>
                </a:cubicBezTo>
                <a:cubicBezTo>
                  <a:pt x="355071" y="254125"/>
                  <a:pt x="341238" y="267930"/>
                  <a:pt x="323715" y="267930"/>
                </a:cubicBezTo>
                <a:lnTo>
                  <a:pt x="134657" y="267930"/>
                </a:lnTo>
                <a:cubicBezTo>
                  <a:pt x="117135" y="267930"/>
                  <a:pt x="102379" y="254125"/>
                  <a:pt x="102379" y="236640"/>
                </a:cubicBezTo>
                <a:cubicBezTo>
                  <a:pt x="102379" y="219154"/>
                  <a:pt x="117135" y="205349"/>
                  <a:pt x="134657" y="205349"/>
                </a:cubicBezTo>
                <a:close/>
                <a:moveTo>
                  <a:pt x="134657" y="110515"/>
                </a:moveTo>
                <a:lnTo>
                  <a:pt x="323715" y="110515"/>
                </a:lnTo>
                <a:cubicBezTo>
                  <a:pt x="341238" y="110515"/>
                  <a:pt x="355071" y="124320"/>
                  <a:pt x="355071" y="141806"/>
                </a:cubicBezTo>
                <a:cubicBezTo>
                  <a:pt x="355071" y="159291"/>
                  <a:pt x="341238" y="173096"/>
                  <a:pt x="323715" y="173096"/>
                </a:cubicBezTo>
                <a:lnTo>
                  <a:pt x="134657" y="173096"/>
                </a:lnTo>
                <a:cubicBezTo>
                  <a:pt x="117135" y="173096"/>
                  <a:pt x="102379" y="159291"/>
                  <a:pt x="102379" y="141806"/>
                </a:cubicBezTo>
                <a:cubicBezTo>
                  <a:pt x="102379" y="124320"/>
                  <a:pt x="117135" y="110515"/>
                  <a:pt x="134657" y="110515"/>
                </a:cubicBezTo>
                <a:close/>
                <a:moveTo>
                  <a:pt x="31365" y="0"/>
                </a:moveTo>
                <a:lnTo>
                  <a:pt x="426196" y="0"/>
                </a:lnTo>
                <a:cubicBezTo>
                  <a:pt x="443724" y="0"/>
                  <a:pt x="458484" y="13815"/>
                  <a:pt x="458484" y="31313"/>
                </a:cubicBezTo>
                <a:lnTo>
                  <a:pt x="458484" y="355496"/>
                </a:lnTo>
                <a:lnTo>
                  <a:pt x="394831" y="407071"/>
                </a:lnTo>
                <a:lnTo>
                  <a:pt x="394831" y="62626"/>
                </a:lnTo>
                <a:lnTo>
                  <a:pt x="63653" y="62626"/>
                </a:lnTo>
                <a:lnTo>
                  <a:pt x="63653" y="473381"/>
                </a:lnTo>
                <a:lnTo>
                  <a:pt x="262913" y="473381"/>
                </a:lnTo>
                <a:lnTo>
                  <a:pt x="307194" y="536007"/>
                </a:lnTo>
                <a:lnTo>
                  <a:pt x="31365" y="536007"/>
                </a:lnTo>
                <a:cubicBezTo>
                  <a:pt x="13838" y="536007"/>
                  <a:pt x="0" y="522192"/>
                  <a:pt x="0" y="504694"/>
                </a:cubicBezTo>
                <a:lnTo>
                  <a:pt x="0" y="31313"/>
                </a:lnTo>
                <a:cubicBezTo>
                  <a:pt x="0" y="13815"/>
                  <a:pt x="13838" y="0"/>
                  <a:pt x="313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24"/>
          <p:cNvSpPr/>
          <p:nvPr/>
        </p:nvSpPr>
        <p:spPr>
          <a:xfrm>
            <a:off x="5881133" y="3225901"/>
            <a:ext cx="442435" cy="457198"/>
          </a:xfrm>
          <a:custGeom>
            <a:avLst/>
            <a:gdLst>
              <a:gd name="connsiteX0" fmla="*/ 201045 w 587108"/>
              <a:gd name="connsiteY0" fmla="*/ 374989 h 606698"/>
              <a:gd name="connsiteX1" fmla="*/ 401729 w 587108"/>
              <a:gd name="connsiteY1" fmla="*/ 374989 h 606698"/>
              <a:gd name="connsiteX2" fmla="*/ 432462 w 587108"/>
              <a:gd name="connsiteY2" fmla="*/ 405650 h 606698"/>
              <a:gd name="connsiteX3" fmla="*/ 401729 w 587108"/>
              <a:gd name="connsiteY3" fmla="*/ 436310 h 606698"/>
              <a:gd name="connsiteX4" fmla="*/ 201045 w 587108"/>
              <a:gd name="connsiteY4" fmla="*/ 436310 h 606698"/>
              <a:gd name="connsiteX5" fmla="*/ 170312 w 587108"/>
              <a:gd name="connsiteY5" fmla="*/ 405650 h 606698"/>
              <a:gd name="connsiteX6" fmla="*/ 201045 w 587108"/>
              <a:gd name="connsiteY6" fmla="*/ 374989 h 606698"/>
              <a:gd name="connsiteX7" fmla="*/ 201041 w 587108"/>
              <a:gd name="connsiteY7" fmla="*/ 247195 h 606698"/>
              <a:gd name="connsiteX8" fmla="*/ 539054 w 587108"/>
              <a:gd name="connsiteY8" fmla="*/ 247195 h 606698"/>
              <a:gd name="connsiteX9" fmla="*/ 569783 w 587108"/>
              <a:gd name="connsiteY9" fmla="*/ 277856 h 606698"/>
              <a:gd name="connsiteX10" fmla="*/ 539054 w 587108"/>
              <a:gd name="connsiteY10" fmla="*/ 308516 h 606698"/>
              <a:gd name="connsiteX11" fmla="*/ 201041 w 587108"/>
              <a:gd name="connsiteY11" fmla="*/ 308516 h 606698"/>
              <a:gd name="connsiteX12" fmla="*/ 170312 w 587108"/>
              <a:gd name="connsiteY12" fmla="*/ 277856 h 606698"/>
              <a:gd name="connsiteX13" fmla="*/ 201041 w 587108"/>
              <a:gd name="connsiteY13" fmla="*/ 247195 h 606698"/>
              <a:gd name="connsiteX14" fmla="*/ 201045 w 587108"/>
              <a:gd name="connsiteY14" fmla="*/ 119189 h 606698"/>
              <a:gd name="connsiteX15" fmla="*/ 356709 w 587108"/>
              <a:gd name="connsiteY15" fmla="*/ 119189 h 606698"/>
              <a:gd name="connsiteX16" fmla="*/ 387442 w 587108"/>
              <a:gd name="connsiteY16" fmla="*/ 149885 h 606698"/>
              <a:gd name="connsiteX17" fmla="*/ 356709 w 587108"/>
              <a:gd name="connsiteY17" fmla="*/ 180581 h 606698"/>
              <a:gd name="connsiteX18" fmla="*/ 201045 w 587108"/>
              <a:gd name="connsiteY18" fmla="*/ 180581 h 606698"/>
              <a:gd name="connsiteX19" fmla="*/ 170312 w 587108"/>
              <a:gd name="connsiteY19" fmla="*/ 149885 h 606698"/>
              <a:gd name="connsiteX20" fmla="*/ 201045 w 587108"/>
              <a:gd name="connsiteY20" fmla="*/ 119189 h 606698"/>
              <a:gd name="connsiteX21" fmla="*/ 87274 w 587108"/>
              <a:gd name="connsiteY21" fmla="*/ 0 h 606698"/>
              <a:gd name="connsiteX22" fmla="*/ 109016 w 587108"/>
              <a:gd name="connsiteY22" fmla="*/ 9089 h 606698"/>
              <a:gd name="connsiteX23" fmla="*/ 165407 w 587108"/>
              <a:gd name="connsiteY23" fmla="*/ 65391 h 606698"/>
              <a:gd name="connsiteX24" fmla="*/ 165407 w 587108"/>
              <a:gd name="connsiteY24" fmla="*/ 108806 h 606698"/>
              <a:gd name="connsiteX25" fmla="*/ 122077 w 587108"/>
              <a:gd name="connsiteY25" fmla="*/ 108806 h 606698"/>
              <a:gd name="connsiteX26" fmla="*/ 117928 w 587108"/>
              <a:gd name="connsiteY26" fmla="*/ 104817 h 606698"/>
              <a:gd name="connsiteX27" fmla="*/ 117928 w 587108"/>
              <a:gd name="connsiteY27" fmla="*/ 488956 h 606698"/>
              <a:gd name="connsiteX28" fmla="*/ 482240 w 587108"/>
              <a:gd name="connsiteY28" fmla="*/ 488956 h 606698"/>
              <a:gd name="connsiteX29" fmla="*/ 478245 w 587108"/>
              <a:gd name="connsiteY29" fmla="*/ 484814 h 606698"/>
              <a:gd name="connsiteX30" fmla="*/ 478245 w 587108"/>
              <a:gd name="connsiteY30" fmla="*/ 441553 h 606698"/>
              <a:gd name="connsiteX31" fmla="*/ 521576 w 587108"/>
              <a:gd name="connsiteY31" fmla="*/ 441553 h 606698"/>
              <a:gd name="connsiteX32" fmla="*/ 578120 w 587108"/>
              <a:gd name="connsiteY32" fmla="*/ 497854 h 606698"/>
              <a:gd name="connsiteX33" fmla="*/ 578120 w 587108"/>
              <a:gd name="connsiteY33" fmla="*/ 541269 h 606698"/>
              <a:gd name="connsiteX34" fmla="*/ 521576 w 587108"/>
              <a:gd name="connsiteY34" fmla="*/ 597724 h 606698"/>
              <a:gd name="connsiteX35" fmla="*/ 478245 w 587108"/>
              <a:gd name="connsiteY35" fmla="*/ 597724 h 606698"/>
              <a:gd name="connsiteX36" fmla="*/ 478245 w 587108"/>
              <a:gd name="connsiteY36" fmla="*/ 554309 h 606698"/>
              <a:gd name="connsiteX37" fmla="*/ 482240 w 587108"/>
              <a:gd name="connsiteY37" fmla="*/ 550320 h 606698"/>
              <a:gd name="connsiteX38" fmla="*/ 87198 w 587108"/>
              <a:gd name="connsiteY38" fmla="*/ 550320 h 606698"/>
              <a:gd name="connsiteX39" fmla="*/ 56467 w 587108"/>
              <a:gd name="connsiteY39" fmla="*/ 519638 h 606698"/>
              <a:gd name="connsiteX40" fmla="*/ 56467 w 587108"/>
              <a:gd name="connsiteY40" fmla="*/ 104817 h 606698"/>
              <a:gd name="connsiteX41" fmla="*/ 52472 w 587108"/>
              <a:gd name="connsiteY41" fmla="*/ 108806 h 606698"/>
              <a:gd name="connsiteX42" fmla="*/ 8988 w 587108"/>
              <a:gd name="connsiteY42" fmla="*/ 108806 h 606698"/>
              <a:gd name="connsiteX43" fmla="*/ 8988 w 587108"/>
              <a:gd name="connsiteY43" fmla="*/ 65391 h 606698"/>
              <a:gd name="connsiteX44" fmla="*/ 65532 w 587108"/>
              <a:gd name="connsiteY44" fmla="*/ 9089 h 606698"/>
              <a:gd name="connsiteX45" fmla="*/ 87274 w 587108"/>
              <a:gd name="connsiteY45" fmla="*/ 0 h 60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7108" h="606698">
                <a:moveTo>
                  <a:pt x="201045" y="374989"/>
                </a:moveTo>
                <a:lnTo>
                  <a:pt x="401729" y="374989"/>
                </a:lnTo>
                <a:cubicBezTo>
                  <a:pt x="418786" y="374989"/>
                  <a:pt x="432462" y="388633"/>
                  <a:pt x="432462" y="405650"/>
                </a:cubicBezTo>
                <a:cubicBezTo>
                  <a:pt x="432462" y="422513"/>
                  <a:pt x="418786" y="436310"/>
                  <a:pt x="401729" y="436310"/>
                </a:cubicBezTo>
                <a:lnTo>
                  <a:pt x="201045" y="436310"/>
                </a:lnTo>
                <a:cubicBezTo>
                  <a:pt x="183988" y="436310"/>
                  <a:pt x="170312" y="422513"/>
                  <a:pt x="170312" y="405650"/>
                </a:cubicBezTo>
                <a:cubicBezTo>
                  <a:pt x="170312" y="388633"/>
                  <a:pt x="183988" y="374989"/>
                  <a:pt x="201045" y="374989"/>
                </a:cubicBezTo>
                <a:close/>
                <a:moveTo>
                  <a:pt x="201041" y="247195"/>
                </a:moveTo>
                <a:lnTo>
                  <a:pt x="539054" y="247195"/>
                </a:lnTo>
                <a:cubicBezTo>
                  <a:pt x="555955" y="247195"/>
                  <a:pt x="569783" y="260839"/>
                  <a:pt x="569783" y="277856"/>
                </a:cubicBezTo>
                <a:cubicBezTo>
                  <a:pt x="569783" y="294719"/>
                  <a:pt x="555955" y="308516"/>
                  <a:pt x="539054" y="308516"/>
                </a:cubicBezTo>
                <a:lnTo>
                  <a:pt x="201041" y="308516"/>
                </a:lnTo>
                <a:cubicBezTo>
                  <a:pt x="183986" y="308516"/>
                  <a:pt x="170312" y="294719"/>
                  <a:pt x="170312" y="277856"/>
                </a:cubicBezTo>
                <a:cubicBezTo>
                  <a:pt x="170312" y="260839"/>
                  <a:pt x="183986" y="247195"/>
                  <a:pt x="201041" y="247195"/>
                </a:cubicBezTo>
                <a:close/>
                <a:moveTo>
                  <a:pt x="201045" y="119189"/>
                </a:moveTo>
                <a:lnTo>
                  <a:pt x="356709" y="119189"/>
                </a:lnTo>
                <a:cubicBezTo>
                  <a:pt x="373612" y="119189"/>
                  <a:pt x="387442" y="133002"/>
                  <a:pt x="387442" y="149885"/>
                </a:cubicBezTo>
                <a:cubicBezTo>
                  <a:pt x="387442" y="166921"/>
                  <a:pt x="373612" y="180581"/>
                  <a:pt x="356709" y="180581"/>
                </a:cubicBezTo>
                <a:lnTo>
                  <a:pt x="201045" y="180581"/>
                </a:lnTo>
                <a:cubicBezTo>
                  <a:pt x="183988" y="180581"/>
                  <a:pt x="170312" y="166921"/>
                  <a:pt x="170312" y="149885"/>
                </a:cubicBezTo>
                <a:cubicBezTo>
                  <a:pt x="170312" y="133002"/>
                  <a:pt x="183988" y="119189"/>
                  <a:pt x="201045" y="119189"/>
                </a:cubicBezTo>
                <a:close/>
                <a:moveTo>
                  <a:pt x="87274" y="0"/>
                </a:moveTo>
                <a:cubicBezTo>
                  <a:pt x="95149" y="0"/>
                  <a:pt x="103024" y="3030"/>
                  <a:pt x="109016" y="9089"/>
                </a:cubicBezTo>
                <a:lnTo>
                  <a:pt x="165407" y="65391"/>
                </a:lnTo>
                <a:cubicBezTo>
                  <a:pt x="177546" y="77357"/>
                  <a:pt x="177546" y="96840"/>
                  <a:pt x="165407" y="108806"/>
                </a:cubicBezTo>
                <a:cubicBezTo>
                  <a:pt x="153422" y="120772"/>
                  <a:pt x="134062" y="120772"/>
                  <a:pt x="122077" y="108806"/>
                </a:cubicBezTo>
                <a:lnTo>
                  <a:pt x="117928" y="104817"/>
                </a:lnTo>
                <a:lnTo>
                  <a:pt x="117928" y="488956"/>
                </a:lnTo>
                <a:lnTo>
                  <a:pt x="482240" y="488956"/>
                </a:lnTo>
                <a:lnTo>
                  <a:pt x="478245" y="484814"/>
                </a:lnTo>
                <a:cubicBezTo>
                  <a:pt x="466107" y="472848"/>
                  <a:pt x="466107" y="453519"/>
                  <a:pt x="478245" y="441553"/>
                </a:cubicBezTo>
                <a:cubicBezTo>
                  <a:pt x="490230" y="429433"/>
                  <a:pt x="509591" y="429433"/>
                  <a:pt x="521576" y="441553"/>
                </a:cubicBezTo>
                <a:lnTo>
                  <a:pt x="578120" y="497854"/>
                </a:lnTo>
                <a:cubicBezTo>
                  <a:pt x="590105" y="509820"/>
                  <a:pt x="590105" y="529303"/>
                  <a:pt x="578120" y="541269"/>
                </a:cubicBezTo>
                <a:lnTo>
                  <a:pt x="521576" y="597724"/>
                </a:lnTo>
                <a:cubicBezTo>
                  <a:pt x="509591" y="609690"/>
                  <a:pt x="490230" y="609690"/>
                  <a:pt x="478245" y="597724"/>
                </a:cubicBezTo>
                <a:cubicBezTo>
                  <a:pt x="466107" y="585758"/>
                  <a:pt x="466107" y="566275"/>
                  <a:pt x="478245" y="554309"/>
                </a:cubicBezTo>
                <a:lnTo>
                  <a:pt x="482240" y="550320"/>
                </a:lnTo>
                <a:lnTo>
                  <a:pt x="87198" y="550320"/>
                </a:lnTo>
                <a:cubicBezTo>
                  <a:pt x="70296" y="550320"/>
                  <a:pt x="56467" y="536514"/>
                  <a:pt x="56467" y="519638"/>
                </a:cubicBezTo>
                <a:lnTo>
                  <a:pt x="56467" y="104817"/>
                </a:lnTo>
                <a:lnTo>
                  <a:pt x="52472" y="108806"/>
                </a:lnTo>
                <a:cubicBezTo>
                  <a:pt x="40487" y="120772"/>
                  <a:pt x="20973" y="120772"/>
                  <a:pt x="8988" y="108806"/>
                </a:cubicBezTo>
                <a:cubicBezTo>
                  <a:pt x="-2997" y="96840"/>
                  <a:pt x="-2997" y="77357"/>
                  <a:pt x="8988" y="65391"/>
                </a:cubicBezTo>
                <a:lnTo>
                  <a:pt x="65532" y="9089"/>
                </a:lnTo>
                <a:cubicBezTo>
                  <a:pt x="71525" y="3030"/>
                  <a:pt x="79399" y="0"/>
                  <a:pt x="872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25"/>
          <p:cNvSpPr/>
          <p:nvPr/>
        </p:nvSpPr>
        <p:spPr>
          <a:xfrm>
            <a:off x="9896214" y="3226221"/>
            <a:ext cx="457198" cy="456557"/>
          </a:xfrm>
          <a:custGeom>
            <a:avLst/>
            <a:gdLst>
              <a:gd name="connsiteX0" fmla="*/ 139986 w 604110"/>
              <a:gd name="connsiteY0" fmla="*/ 40787 h 603264"/>
              <a:gd name="connsiteX1" fmla="*/ 297761 w 604110"/>
              <a:gd name="connsiteY1" fmla="*/ 231944 h 603264"/>
              <a:gd name="connsiteX2" fmla="*/ 302063 w 604110"/>
              <a:gd name="connsiteY2" fmla="*/ 231790 h 603264"/>
              <a:gd name="connsiteX3" fmla="*/ 371809 w 604110"/>
              <a:gd name="connsiteY3" fmla="*/ 301594 h 603264"/>
              <a:gd name="connsiteX4" fmla="*/ 302063 w 604110"/>
              <a:gd name="connsiteY4" fmla="*/ 371245 h 603264"/>
              <a:gd name="connsiteX5" fmla="*/ 232162 w 604110"/>
              <a:gd name="connsiteY5" fmla="*/ 301594 h 603264"/>
              <a:gd name="connsiteX6" fmla="*/ 234467 w 604110"/>
              <a:gd name="connsiteY6" fmla="*/ 283952 h 603264"/>
              <a:gd name="connsiteX7" fmla="*/ 76846 w 604110"/>
              <a:gd name="connsiteY7" fmla="*/ 92795 h 603264"/>
              <a:gd name="connsiteX8" fmla="*/ 423891 w 604110"/>
              <a:gd name="connsiteY8" fmla="*/ 25756 h 603264"/>
              <a:gd name="connsiteX9" fmla="*/ 604110 w 604110"/>
              <a:gd name="connsiteY9" fmla="*/ 301622 h 603264"/>
              <a:gd name="connsiteX10" fmla="*/ 302055 w 604110"/>
              <a:gd name="connsiteY10" fmla="*/ 603264 h 603264"/>
              <a:gd name="connsiteX11" fmla="*/ 0 w 604110"/>
              <a:gd name="connsiteY11" fmla="*/ 301622 h 603264"/>
              <a:gd name="connsiteX12" fmla="*/ 31957 w 604110"/>
              <a:gd name="connsiteY12" fmla="*/ 166911 h 603264"/>
              <a:gd name="connsiteX13" fmla="*/ 91262 w 604110"/>
              <a:gd name="connsiteY13" fmla="*/ 238409 h 603264"/>
              <a:gd name="connsiteX14" fmla="*/ 81890 w 604110"/>
              <a:gd name="connsiteY14" fmla="*/ 301622 h 603264"/>
              <a:gd name="connsiteX15" fmla="*/ 302055 w 604110"/>
              <a:gd name="connsiteY15" fmla="*/ 521333 h 603264"/>
              <a:gd name="connsiteX16" fmla="*/ 522067 w 604110"/>
              <a:gd name="connsiteY16" fmla="*/ 301622 h 603264"/>
              <a:gd name="connsiteX17" fmla="*/ 405147 w 604110"/>
              <a:gd name="connsiteY17" fmla="*/ 107534 h 603264"/>
              <a:gd name="connsiteX18" fmla="*/ 424967 w 604110"/>
              <a:gd name="connsiteY18" fmla="*/ 40946 h 603264"/>
              <a:gd name="connsiteX19" fmla="*/ 423891 w 604110"/>
              <a:gd name="connsiteY19" fmla="*/ 25756 h 603264"/>
              <a:gd name="connsiteX20" fmla="*/ 302055 w 604110"/>
              <a:gd name="connsiteY20" fmla="*/ 0 h 603264"/>
              <a:gd name="connsiteX21" fmla="*/ 343089 w 604110"/>
              <a:gd name="connsiteY21" fmla="*/ 40893 h 603264"/>
              <a:gd name="connsiteX22" fmla="*/ 302055 w 604110"/>
              <a:gd name="connsiteY22" fmla="*/ 81786 h 603264"/>
              <a:gd name="connsiteX23" fmla="*/ 261021 w 604110"/>
              <a:gd name="connsiteY23" fmla="*/ 40893 h 603264"/>
              <a:gd name="connsiteX24" fmla="*/ 302055 w 604110"/>
              <a:gd name="connsiteY24" fmla="*/ 0 h 60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4110" h="603264">
                <a:moveTo>
                  <a:pt x="139986" y="40787"/>
                </a:moveTo>
                <a:lnTo>
                  <a:pt x="297761" y="231944"/>
                </a:lnTo>
                <a:cubicBezTo>
                  <a:pt x="299144" y="231944"/>
                  <a:pt x="300526" y="231790"/>
                  <a:pt x="302063" y="231790"/>
                </a:cubicBezTo>
                <a:cubicBezTo>
                  <a:pt x="340623" y="231790"/>
                  <a:pt x="371809" y="263087"/>
                  <a:pt x="371809" y="301594"/>
                </a:cubicBezTo>
                <a:cubicBezTo>
                  <a:pt x="371809" y="340102"/>
                  <a:pt x="340623" y="371245"/>
                  <a:pt x="302063" y="371245"/>
                </a:cubicBezTo>
                <a:cubicBezTo>
                  <a:pt x="263502" y="371245"/>
                  <a:pt x="232162" y="340102"/>
                  <a:pt x="232162" y="301594"/>
                </a:cubicBezTo>
                <a:cubicBezTo>
                  <a:pt x="232162" y="295458"/>
                  <a:pt x="232930" y="289628"/>
                  <a:pt x="234467" y="283952"/>
                </a:cubicBezTo>
                <a:lnTo>
                  <a:pt x="76846" y="92795"/>
                </a:lnTo>
                <a:close/>
                <a:moveTo>
                  <a:pt x="423891" y="25756"/>
                </a:moveTo>
                <a:cubicBezTo>
                  <a:pt x="529902" y="72552"/>
                  <a:pt x="604110" y="178572"/>
                  <a:pt x="604110" y="301622"/>
                </a:cubicBezTo>
                <a:cubicBezTo>
                  <a:pt x="604110" y="467940"/>
                  <a:pt x="468600" y="603264"/>
                  <a:pt x="302055" y="603264"/>
                </a:cubicBezTo>
                <a:cubicBezTo>
                  <a:pt x="135510" y="603264"/>
                  <a:pt x="0" y="467940"/>
                  <a:pt x="0" y="301622"/>
                </a:cubicBezTo>
                <a:cubicBezTo>
                  <a:pt x="0" y="253139"/>
                  <a:pt x="11523" y="207417"/>
                  <a:pt x="31957" y="166911"/>
                </a:cubicBezTo>
                <a:lnTo>
                  <a:pt x="91262" y="238409"/>
                </a:lnTo>
                <a:cubicBezTo>
                  <a:pt x="85270" y="258355"/>
                  <a:pt x="81890" y="279682"/>
                  <a:pt x="81890" y="301622"/>
                </a:cubicBezTo>
                <a:cubicBezTo>
                  <a:pt x="81890" y="422831"/>
                  <a:pt x="180680" y="521333"/>
                  <a:pt x="302055" y="521333"/>
                </a:cubicBezTo>
                <a:cubicBezTo>
                  <a:pt x="423430" y="521333"/>
                  <a:pt x="522067" y="422831"/>
                  <a:pt x="522067" y="301622"/>
                </a:cubicBezTo>
                <a:cubicBezTo>
                  <a:pt x="522067" y="217543"/>
                  <a:pt x="474746" y="144511"/>
                  <a:pt x="405147" y="107534"/>
                </a:cubicBezTo>
                <a:cubicBezTo>
                  <a:pt x="417592" y="88355"/>
                  <a:pt x="424967" y="65494"/>
                  <a:pt x="424967" y="40946"/>
                </a:cubicBezTo>
                <a:cubicBezTo>
                  <a:pt x="424967" y="35729"/>
                  <a:pt x="424659" y="30666"/>
                  <a:pt x="423891" y="25756"/>
                </a:cubicBezTo>
                <a:close/>
                <a:moveTo>
                  <a:pt x="302055" y="0"/>
                </a:moveTo>
                <a:cubicBezTo>
                  <a:pt x="324717" y="0"/>
                  <a:pt x="343089" y="18308"/>
                  <a:pt x="343089" y="40893"/>
                </a:cubicBezTo>
                <a:cubicBezTo>
                  <a:pt x="343089" y="63478"/>
                  <a:pt x="324717" y="81786"/>
                  <a:pt x="302055" y="81786"/>
                </a:cubicBezTo>
                <a:cubicBezTo>
                  <a:pt x="279393" y="81786"/>
                  <a:pt x="261021" y="63478"/>
                  <a:pt x="261021" y="40893"/>
                </a:cubicBezTo>
                <a:cubicBezTo>
                  <a:pt x="261021" y="18308"/>
                  <a:pt x="279393" y="0"/>
                  <a:pt x="302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26"/>
          <p:cNvSpPr/>
          <p:nvPr/>
        </p:nvSpPr>
        <p:spPr>
          <a:xfrm>
            <a:off x="3888405" y="2476956"/>
            <a:ext cx="457198" cy="456492"/>
          </a:xfrm>
          <a:custGeom>
            <a:avLst/>
            <a:gdLst>
              <a:gd name="connsiteX0" fmla="*/ 444103 w 607089"/>
              <a:gd name="connsiteY0" fmla="*/ 163584 h 606152"/>
              <a:gd name="connsiteX1" fmla="*/ 469914 w 607089"/>
              <a:gd name="connsiteY1" fmla="*/ 176766 h 606152"/>
              <a:gd name="connsiteX2" fmla="*/ 475193 w 607089"/>
              <a:gd name="connsiteY2" fmla="*/ 220412 h 606152"/>
              <a:gd name="connsiteX3" fmla="*/ 378258 w 607089"/>
              <a:gd name="connsiteY3" fmla="*/ 317225 h 606152"/>
              <a:gd name="connsiteX4" fmla="*/ 346435 w 607089"/>
              <a:gd name="connsiteY4" fmla="*/ 330260 h 606152"/>
              <a:gd name="connsiteX5" fmla="*/ 313879 w 607089"/>
              <a:gd name="connsiteY5" fmla="*/ 316492 h 606152"/>
              <a:gd name="connsiteX6" fmla="*/ 248913 w 607089"/>
              <a:gd name="connsiteY6" fmla="*/ 251755 h 606152"/>
              <a:gd name="connsiteX7" fmla="*/ 242021 w 607089"/>
              <a:gd name="connsiteY7" fmla="*/ 228760 h 606152"/>
              <a:gd name="connsiteX8" fmla="*/ 254926 w 607089"/>
              <a:gd name="connsiteY8" fmla="*/ 208695 h 606152"/>
              <a:gd name="connsiteX9" fmla="*/ 280883 w 607089"/>
              <a:gd name="connsiteY9" fmla="*/ 195074 h 606152"/>
              <a:gd name="connsiteX10" fmla="*/ 297894 w 607089"/>
              <a:gd name="connsiteY10" fmla="*/ 202836 h 606152"/>
              <a:gd name="connsiteX11" fmla="*/ 342036 w 607089"/>
              <a:gd name="connsiteY11" fmla="*/ 246922 h 606152"/>
              <a:gd name="connsiteX12" fmla="*/ 346435 w 607089"/>
              <a:gd name="connsiteY12" fmla="*/ 249705 h 606152"/>
              <a:gd name="connsiteX13" fmla="*/ 350541 w 607089"/>
              <a:gd name="connsiteY13" fmla="*/ 247068 h 606152"/>
              <a:gd name="connsiteX14" fmla="*/ 426212 w 607089"/>
              <a:gd name="connsiteY14" fmla="*/ 171493 h 606152"/>
              <a:gd name="connsiteX15" fmla="*/ 444103 w 607089"/>
              <a:gd name="connsiteY15" fmla="*/ 163584 h 606152"/>
              <a:gd name="connsiteX16" fmla="*/ 360877 w 607089"/>
              <a:gd name="connsiteY16" fmla="*/ 64177 h 606152"/>
              <a:gd name="connsiteX17" fmla="*/ 232178 w 607089"/>
              <a:gd name="connsiteY17" fmla="*/ 117334 h 606152"/>
              <a:gd name="connsiteX18" fmla="*/ 232178 w 607089"/>
              <a:gd name="connsiteY18" fmla="*/ 374333 h 606152"/>
              <a:gd name="connsiteX19" fmla="*/ 489575 w 607089"/>
              <a:gd name="connsiteY19" fmla="*/ 374333 h 606152"/>
              <a:gd name="connsiteX20" fmla="*/ 489575 w 607089"/>
              <a:gd name="connsiteY20" fmla="*/ 117334 h 606152"/>
              <a:gd name="connsiteX21" fmla="*/ 360877 w 607089"/>
              <a:gd name="connsiteY21" fmla="*/ 64177 h 606152"/>
              <a:gd name="connsiteX22" fmla="*/ 360876 w 607089"/>
              <a:gd name="connsiteY22" fmla="*/ 0 h 606152"/>
              <a:gd name="connsiteX23" fmla="*/ 535041 w 607089"/>
              <a:gd name="connsiteY23" fmla="*/ 71938 h 606152"/>
              <a:gd name="connsiteX24" fmla="*/ 535041 w 607089"/>
              <a:gd name="connsiteY24" fmla="*/ 419729 h 606152"/>
              <a:gd name="connsiteX25" fmla="*/ 237751 w 607089"/>
              <a:gd name="connsiteY25" fmla="*/ 456778 h 606152"/>
              <a:gd name="connsiteX26" fmla="*/ 225138 w 607089"/>
              <a:gd name="connsiteY26" fmla="*/ 458388 h 606152"/>
              <a:gd name="connsiteX27" fmla="*/ 99740 w 607089"/>
              <a:gd name="connsiteY27" fmla="*/ 583593 h 606152"/>
              <a:gd name="connsiteX28" fmla="*/ 17607 w 607089"/>
              <a:gd name="connsiteY28" fmla="*/ 592379 h 606152"/>
              <a:gd name="connsiteX29" fmla="*/ 13794 w 607089"/>
              <a:gd name="connsiteY29" fmla="*/ 588572 h 606152"/>
              <a:gd name="connsiteX30" fmla="*/ 22594 w 607089"/>
              <a:gd name="connsiteY30" fmla="*/ 506567 h 606152"/>
              <a:gd name="connsiteX31" fmla="*/ 148139 w 607089"/>
              <a:gd name="connsiteY31" fmla="*/ 381069 h 606152"/>
              <a:gd name="connsiteX32" fmla="*/ 149606 w 607089"/>
              <a:gd name="connsiteY32" fmla="*/ 368768 h 606152"/>
              <a:gd name="connsiteX33" fmla="*/ 186712 w 607089"/>
              <a:gd name="connsiteY33" fmla="*/ 71938 h 606152"/>
              <a:gd name="connsiteX34" fmla="*/ 360876 w 607089"/>
              <a:gd name="connsiteY34" fmla="*/ 0 h 60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089" h="606152">
                <a:moveTo>
                  <a:pt x="444103" y="163584"/>
                </a:moveTo>
                <a:cubicBezTo>
                  <a:pt x="452462" y="163584"/>
                  <a:pt x="461261" y="167978"/>
                  <a:pt x="469914" y="176766"/>
                </a:cubicBezTo>
                <a:cubicBezTo>
                  <a:pt x="485459" y="192291"/>
                  <a:pt x="487365" y="208256"/>
                  <a:pt x="475193" y="220412"/>
                </a:cubicBezTo>
                <a:lnTo>
                  <a:pt x="378258" y="317225"/>
                </a:lnTo>
                <a:cubicBezTo>
                  <a:pt x="369459" y="326013"/>
                  <a:pt x="359047" y="330260"/>
                  <a:pt x="346435" y="330260"/>
                </a:cubicBezTo>
                <a:cubicBezTo>
                  <a:pt x="337783" y="330260"/>
                  <a:pt x="325171" y="327917"/>
                  <a:pt x="313879" y="316492"/>
                </a:cubicBezTo>
                <a:lnTo>
                  <a:pt x="248913" y="251755"/>
                </a:lnTo>
                <a:cubicBezTo>
                  <a:pt x="242314" y="245018"/>
                  <a:pt x="239821" y="237109"/>
                  <a:pt x="242021" y="228760"/>
                </a:cubicBezTo>
                <a:cubicBezTo>
                  <a:pt x="243634" y="222463"/>
                  <a:pt x="247887" y="215872"/>
                  <a:pt x="254926" y="208695"/>
                </a:cubicBezTo>
                <a:cubicBezTo>
                  <a:pt x="264165" y="199614"/>
                  <a:pt x="272670" y="195074"/>
                  <a:pt x="280883" y="195074"/>
                </a:cubicBezTo>
                <a:cubicBezTo>
                  <a:pt x="287042" y="195074"/>
                  <a:pt x="292761" y="197710"/>
                  <a:pt x="297894" y="202836"/>
                </a:cubicBezTo>
                <a:cubicBezTo>
                  <a:pt x="298187" y="203129"/>
                  <a:pt x="326491" y="231397"/>
                  <a:pt x="342036" y="246922"/>
                </a:cubicBezTo>
                <a:cubicBezTo>
                  <a:pt x="343649" y="248533"/>
                  <a:pt x="344529" y="249705"/>
                  <a:pt x="346435" y="249705"/>
                </a:cubicBezTo>
                <a:cubicBezTo>
                  <a:pt x="348195" y="249705"/>
                  <a:pt x="349075" y="248533"/>
                  <a:pt x="350541" y="247068"/>
                </a:cubicBezTo>
                <a:cubicBezTo>
                  <a:pt x="376058" y="221584"/>
                  <a:pt x="425626" y="172079"/>
                  <a:pt x="426212" y="171493"/>
                </a:cubicBezTo>
                <a:cubicBezTo>
                  <a:pt x="431492" y="166220"/>
                  <a:pt x="437504" y="163584"/>
                  <a:pt x="444103" y="163584"/>
                </a:cubicBezTo>
                <a:close/>
                <a:moveTo>
                  <a:pt x="360877" y="64177"/>
                </a:moveTo>
                <a:cubicBezTo>
                  <a:pt x="314274" y="64177"/>
                  <a:pt x="267671" y="81896"/>
                  <a:pt x="232178" y="117334"/>
                </a:cubicBezTo>
                <a:cubicBezTo>
                  <a:pt x="161192" y="188210"/>
                  <a:pt x="161192" y="303457"/>
                  <a:pt x="232178" y="374333"/>
                </a:cubicBezTo>
                <a:cubicBezTo>
                  <a:pt x="303164" y="445209"/>
                  <a:pt x="418589" y="445209"/>
                  <a:pt x="489575" y="374333"/>
                </a:cubicBezTo>
                <a:cubicBezTo>
                  <a:pt x="560560" y="303457"/>
                  <a:pt x="560560" y="188210"/>
                  <a:pt x="489575" y="117334"/>
                </a:cubicBezTo>
                <a:cubicBezTo>
                  <a:pt x="454082" y="81896"/>
                  <a:pt x="407479" y="64177"/>
                  <a:pt x="360877" y="64177"/>
                </a:cubicBezTo>
                <a:close/>
                <a:moveTo>
                  <a:pt x="360876" y="0"/>
                </a:moveTo>
                <a:cubicBezTo>
                  <a:pt x="423942" y="0"/>
                  <a:pt x="487008" y="23980"/>
                  <a:pt x="535041" y="71938"/>
                </a:cubicBezTo>
                <a:cubicBezTo>
                  <a:pt x="631106" y="167855"/>
                  <a:pt x="631106" y="323812"/>
                  <a:pt x="535041" y="419729"/>
                </a:cubicBezTo>
                <a:cubicBezTo>
                  <a:pt x="453495" y="501148"/>
                  <a:pt x="332350" y="513449"/>
                  <a:pt x="237751" y="456778"/>
                </a:cubicBezTo>
                <a:cubicBezTo>
                  <a:pt x="237751" y="456778"/>
                  <a:pt x="230858" y="452677"/>
                  <a:pt x="225138" y="458388"/>
                </a:cubicBezTo>
                <a:cubicBezTo>
                  <a:pt x="193752" y="489726"/>
                  <a:pt x="99740" y="583593"/>
                  <a:pt x="99740" y="583593"/>
                </a:cubicBezTo>
                <a:cubicBezTo>
                  <a:pt x="74660" y="608634"/>
                  <a:pt x="39754" y="614638"/>
                  <a:pt x="17607" y="592379"/>
                </a:cubicBezTo>
                <a:lnTo>
                  <a:pt x="13794" y="588572"/>
                </a:lnTo>
                <a:cubicBezTo>
                  <a:pt x="-8499" y="566460"/>
                  <a:pt x="-2486" y="531608"/>
                  <a:pt x="22594" y="506567"/>
                </a:cubicBezTo>
                <a:cubicBezTo>
                  <a:pt x="22594" y="506567"/>
                  <a:pt x="116753" y="412407"/>
                  <a:pt x="148139" y="381069"/>
                </a:cubicBezTo>
                <a:cubicBezTo>
                  <a:pt x="153712" y="375651"/>
                  <a:pt x="149606" y="368768"/>
                  <a:pt x="149606" y="368768"/>
                </a:cubicBezTo>
                <a:cubicBezTo>
                  <a:pt x="92846" y="274316"/>
                  <a:pt x="105166" y="153358"/>
                  <a:pt x="186712" y="71938"/>
                </a:cubicBezTo>
                <a:cubicBezTo>
                  <a:pt x="234745" y="23980"/>
                  <a:pt x="297810" y="0"/>
                  <a:pt x="3608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27"/>
          <p:cNvSpPr/>
          <p:nvPr/>
        </p:nvSpPr>
        <p:spPr>
          <a:xfrm>
            <a:off x="7884494" y="2476976"/>
            <a:ext cx="457198" cy="456453"/>
          </a:xfrm>
          <a:custGeom>
            <a:avLst/>
            <a:gdLst>
              <a:gd name="connsiteX0" fmla="*/ 303336 w 606862"/>
              <a:gd name="connsiteY0" fmla="*/ 213981 h 605874"/>
              <a:gd name="connsiteX1" fmla="*/ 214283 w 606862"/>
              <a:gd name="connsiteY1" fmla="*/ 302877 h 605874"/>
              <a:gd name="connsiteX2" fmla="*/ 303336 w 606862"/>
              <a:gd name="connsiteY2" fmla="*/ 391681 h 605874"/>
              <a:gd name="connsiteX3" fmla="*/ 392296 w 606862"/>
              <a:gd name="connsiteY3" fmla="*/ 302877 h 605874"/>
              <a:gd name="connsiteX4" fmla="*/ 303336 w 606862"/>
              <a:gd name="connsiteY4" fmla="*/ 213981 h 605874"/>
              <a:gd name="connsiteX5" fmla="*/ 303336 w 606862"/>
              <a:gd name="connsiteY5" fmla="*/ 162441 h 605874"/>
              <a:gd name="connsiteX6" fmla="*/ 443926 w 606862"/>
              <a:gd name="connsiteY6" fmla="*/ 302877 h 605874"/>
              <a:gd name="connsiteX7" fmla="*/ 303336 w 606862"/>
              <a:gd name="connsiteY7" fmla="*/ 443220 h 605874"/>
              <a:gd name="connsiteX8" fmla="*/ 162653 w 606862"/>
              <a:gd name="connsiteY8" fmla="*/ 302877 h 605874"/>
              <a:gd name="connsiteX9" fmla="*/ 303336 w 606862"/>
              <a:gd name="connsiteY9" fmla="*/ 162441 h 605874"/>
              <a:gd name="connsiteX10" fmla="*/ 265827 w 606862"/>
              <a:gd name="connsiteY10" fmla="*/ 51540 h 605874"/>
              <a:gd name="connsiteX11" fmla="*/ 265827 w 606862"/>
              <a:gd name="connsiteY11" fmla="*/ 90195 h 605874"/>
              <a:gd name="connsiteX12" fmla="*/ 247722 w 606862"/>
              <a:gd name="connsiteY12" fmla="*/ 114667 h 605874"/>
              <a:gd name="connsiteX13" fmla="*/ 210303 w 606862"/>
              <a:gd name="connsiteY13" fmla="*/ 130148 h 605874"/>
              <a:gd name="connsiteX14" fmla="*/ 179385 w 606862"/>
              <a:gd name="connsiteY14" fmla="*/ 126347 h 605874"/>
              <a:gd name="connsiteX15" fmla="*/ 152273 w 606862"/>
              <a:gd name="connsiteY15" fmla="*/ 99279 h 605874"/>
              <a:gd name="connsiteX16" fmla="*/ 99441 w 606862"/>
              <a:gd name="connsiteY16" fmla="*/ 152024 h 605874"/>
              <a:gd name="connsiteX17" fmla="*/ 126553 w 606862"/>
              <a:gd name="connsiteY17" fmla="*/ 179185 h 605874"/>
              <a:gd name="connsiteX18" fmla="*/ 130360 w 606862"/>
              <a:gd name="connsiteY18" fmla="*/ 210147 h 605874"/>
              <a:gd name="connsiteX19" fmla="*/ 114854 w 606862"/>
              <a:gd name="connsiteY19" fmla="*/ 247411 h 605874"/>
              <a:gd name="connsiteX20" fmla="*/ 90342 w 606862"/>
              <a:gd name="connsiteY20" fmla="*/ 265487 h 605874"/>
              <a:gd name="connsiteX21" fmla="*/ 51624 w 606862"/>
              <a:gd name="connsiteY21" fmla="*/ 265487 h 605874"/>
              <a:gd name="connsiteX22" fmla="*/ 51624 w 606862"/>
              <a:gd name="connsiteY22" fmla="*/ 340295 h 605874"/>
              <a:gd name="connsiteX23" fmla="*/ 90342 w 606862"/>
              <a:gd name="connsiteY23" fmla="*/ 340295 h 605874"/>
              <a:gd name="connsiteX24" fmla="*/ 114854 w 606862"/>
              <a:gd name="connsiteY24" fmla="*/ 358278 h 605874"/>
              <a:gd name="connsiteX25" fmla="*/ 130360 w 606862"/>
              <a:gd name="connsiteY25" fmla="*/ 395635 h 605874"/>
              <a:gd name="connsiteX26" fmla="*/ 126553 w 606862"/>
              <a:gd name="connsiteY26" fmla="*/ 426504 h 605874"/>
              <a:gd name="connsiteX27" fmla="*/ 99441 w 606862"/>
              <a:gd name="connsiteY27" fmla="*/ 453571 h 605874"/>
              <a:gd name="connsiteX28" fmla="*/ 152273 w 606862"/>
              <a:gd name="connsiteY28" fmla="*/ 506409 h 605874"/>
              <a:gd name="connsiteX29" fmla="*/ 179477 w 606862"/>
              <a:gd name="connsiteY29" fmla="*/ 479341 h 605874"/>
              <a:gd name="connsiteX30" fmla="*/ 210489 w 606862"/>
              <a:gd name="connsiteY30" fmla="*/ 475448 h 605874"/>
              <a:gd name="connsiteX31" fmla="*/ 247814 w 606862"/>
              <a:gd name="connsiteY31" fmla="*/ 490929 h 605874"/>
              <a:gd name="connsiteX32" fmla="*/ 265920 w 606862"/>
              <a:gd name="connsiteY32" fmla="*/ 515401 h 605874"/>
              <a:gd name="connsiteX33" fmla="*/ 265920 w 606862"/>
              <a:gd name="connsiteY33" fmla="*/ 554056 h 605874"/>
              <a:gd name="connsiteX34" fmla="*/ 340849 w 606862"/>
              <a:gd name="connsiteY34" fmla="*/ 554056 h 605874"/>
              <a:gd name="connsiteX35" fmla="*/ 340849 w 606862"/>
              <a:gd name="connsiteY35" fmla="*/ 515401 h 605874"/>
              <a:gd name="connsiteX36" fmla="*/ 358862 w 606862"/>
              <a:gd name="connsiteY36" fmla="*/ 490929 h 605874"/>
              <a:gd name="connsiteX37" fmla="*/ 396280 w 606862"/>
              <a:gd name="connsiteY37" fmla="*/ 475448 h 605874"/>
              <a:gd name="connsiteX38" fmla="*/ 427199 w 606862"/>
              <a:gd name="connsiteY38" fmla="*/ 479341 h 605874"/>
              <a:gd name="connsiteX39" fmla="*/ 454311 w 606862"/>
              <a:gd name="connsiteY39" fmla="*/ 506409 h 605874"/>
              <a:gd name="connsiteX40" fmla="*/ 507235 w 606862"/>
              <a:gd name="connsiteY40" fmla="*/ 453479 h 605874"/>
              <a:gd name="connsiteX41" fmla="*/ 480123 w 606862"/>
              <a:gd name="connsiteY41" fmla="*/ 426411 h 605874"/>
              <a:gd name="connsiteX42" fmla="*/ 476223 w 606862"/>
              <a:gd name="connsiteY42" fmla="*/ 395543 h 605874"/>
              <a:gd name="connsiteX43" fmla="*/ 491729 w 606862"/>
              <a:gd name="connsiteY43" fmla="*/ 358185 h 605874"/>
              <a:gd name="connsiteX44" fmla="*/ 516241 w 606862"/>
              <a:gd name="connsiteY44" fmla="*/ 340109 h 605874"/>
              <a:gd name="connsiteX45" fmla="*/ 554959 w 606862"/>
              <a:gd name="connsiteY45" fmla="*/ 340109 h 605874"/>
              <a:gd name="connsiteX46" fmla="*/ 554959 w 606862"/>
              <a:gd name="connsiteY46" fmla="*/ 265395 h 605874"/>
              <a:gd name="connsiteX47" fmla="*/ 516241 w 606862"/>
              <a:gd name="connsiteY47" fmla="*/ 265395 h 605874"/>
              <a:gd name="connsiteX48" fmla="*/ 491729 w 606862"/>
              <a:gd name="connsiteY48" fmla="*/ 247318 h 605874"/>
              <a:gd name="connsiteX49" fmla="*/ 476223 w 606862"/>
              <a:gd name="connsiteY49" fmla="*/ 209961 h 605874"/>
              <a:gd name="connsiteX50" fmla="*/ 480123 w 606862"/>
              <a:gd name="connsiteY50" fmla="*/ 179093 h 605874"/>
              <a:gd name="connsiteX51" fmla="*/ 507235 w 606862"/>
              <a:gd name="connsiteY51" fmla="*/ 152024 h 605874"/>
              <a:gd name="connsiteX52" fmla="*/ 454311 w 606862"/>
              <a:gd name="connsiteY52" fmla="*/ 99279 h 605874"/>
              <a:gd name="connsiteX53" fmla="*/ 427106 w 606862"/>
              <a:gd name="connsiteY53" fmla="*/ 126347 h 605874"/>
              <a:gd name="connsiteX54" fmla="*/ 396187 w 606862"/>
              <a:gd name="connsiteY54" fmla="*/ 130148 h 605874"/>
              <a:gd name="connsiteX55" fmla="*/ 358769 w 606862"/>
              <a:gd name="connsiteY55" fmla="*/ 114667 h 605874"/>
              <a:gd name="connsiteX56" fmla="*/ 340664 w 606862"/>
              <a:gd name="connsiteY56" fmla="*/ 90195 h 605874"/>
              <a:gd name="connsiteX57" fmla="*/ 340664 w 606862"/>
              <a:gd name="connsiteY57" fmla="*/ 51540 h 605874"/>
              <a:gd name="connsiteX58" fmla="*/ 240015 w 606862"/>
              <a:gd name="connsiteY58" fmla="*/ 0 h 605874"/>
              <a:gd name="connsiteX59" fmla="*/ 366476 w 606862"/>
              <a:gd name="connsiteY59" fmla="*/ 0 h 605874"/>
              <a:gd name="connsiteX60" fmla="*/ 392288 w 606862"/>
              <a:gd name="connsiteY60" fmla="*/ 25862 h 605874"/>
              <a:gd name="connsiteX61" fmla="*/ 392288 w 606862"/>
              <a:gd name="connsiteY61" fmla="*/ 72211 h 605874"/>
              <a:gd name="connsiteX62" fmla="*/ 403987 w 606862"/>
              <a:gd name="connsiteY62" fmla="*/ 77403 h 605874"/>
              <a:gd name="connsiteX63" fmla="*/ 436298 w 606862"/>
              <a:gd name="connsiteY63" fmla="*/ 45144 h 605874"/>
              <a:gd name="connsiteX64" fmla="*/ 472416 w 606862"/>
              <a:gd name="connsiteY64" fmla="*/ 45144 h 605874"/>
              <a:gd name="connsiteX65" fmla="*/ 561459 w 606862"/>
              <a:gd name="connsiteY65" fmla="*/ 133948 h 605874"/>
              <a:gd name="connsiteX66" fmla="*/ 561459 w 606862"/>
              <a:gd name="connsiteY66" fmla="*/ 170101 h 605874"/>
              <a:gd name="connsiteX67" fmla="*/ 529147 w 606862"/>
              <a:gd name="connsiteY67" fmla="*/ 202360 h 605874"/>
              <a:gd name="connsiteX68" fmla="*/ 534347 w 606862"/>
              <a:gd name="connsiteY68" fmla="*/ 213947 h 605874"/>
              <a:gd name="connsiteX69" fmla="*/ 580771 w 606862"/>
              <a:gd name="connsiteY69" fmla="*/ 213947 h 605874"/>
              <a:gd name="connsiteX70" fmla="*/ 606862 w 606862"/>
              <a:gd name="connsiteY70" fmla="*/ 239625 h 605874"/>
              <a:gd name="connsiteX71" fmla="*/ 606862 w 606862"/>
              <a:gd name="connsiteY71" fmla="*/ 366065 h 605874"/>
              <a:gd name="connsiteX72" fmla="*/ 580957 w 606862"/>
              <a:gd name="connsiteY72" fmla="*/ 391927 h 605874"/>
              <a:gd name="connsiteX73" fmla="*/ 534533 w 606862"/>
              <a:gd name="connsiteY73" fmla="*/ 391927 h 605874"/>
              <a:gd name="connsiteX74" fmla="*/ 529333 w 606862"/>
              <a:gd name="connsiteY74" fmla="*/ 403515 h 605874"/>
              <a:gd name="connsiteX75" fmla="*/ 561644 w 606862"/>
              <a:gd name="connsiteY75" fmla="*/ 435773 h 605874"/>
              <a:gd name="connsiteX76" fmla="*/ 561644 w 606862"/>
              <a:gd name="connsiteY76" fmla="*/ 471926 h 605874"/>
              <a:gd name="connsiteX77" fmla="*/ 472695 w 606862"/>
              <a:gd name="connsiteY77" fmla="*/ 560730 h 605874"/>
              <a:gd name="connsiteX78" fmla="*/ 436484 w 606862"/>
              <a:gd name="connsiteY78" fmla="*/ 560730 h 605874"/>
              <a:gd name="connsiteX79" fmla="*/ 404172 w 606862"/>
              <a:gd name="connsiteY79" fmla="*/ 528471 h 605874"/>
              <a:gd name="connsiteX80" fmla="*/ 392566 w 606862"/>
              <a:gd name="connsiteY80" fmla="*/ 533662 h 605874"/>
              <a:gd name="connsiteX81" fmla="*/ 392566 w 606862"/>
              <a:gd name="connsiteY81" fmla="*/ 580011 h 605874"/>
              <a:gd name="connsiteX82" fmla="*/ 366661 w 606862"/>
              <a:gd name="connsiteY82" fmla="*/ 605874 h 605874"/>
              <a:gd name="connsiteX83" fmla="*/ 240201 w 606862"/>
              <a:gd name="connsiteY83" fmla="*/ 605874 h 605874"/>
              <a:gd name="connsiteX84" fmla="*/ 214296 w 606862"/>
              <a:gd name="connsiteY84" fmla="*/ 580011 h 605874"/>
              <a:gd name="connsiteX85" fmla="*/ 214296 w 606862"/>
              <a:gd name="connsiteY85" fmla="*/ 533662 h 605874"/>
              <a:gd name="connsiteX86" fmla="*/ 202690 w 606862"/>
              <a:gd name="connsiteY86" fmla="*/ 528471 h 605874"/>
              <a:gd name="connsiteX87" fmla="*/ 170378 w 606862"/>
              <a:gd name="connsiteY87" fmla="*/ 560730 h 605874"/>
              <a:gd name="connsiteX88" fmla="*/ 134167 w 606862"/>
              <a:gd name="connsiteY88" fmla="*/ 560730 h 605874"/>
              <a:gd name="connsiteX89" fmla="*/ 45218 w 606862"/>
              <a:gd name="connsiteY89" fmla="*/ 471926 h 605874"/>
              <a:gd name="connsiteX90" fmla="*/ 37418 w 606862"/>
              <a:gd name="connsiteY90" fmla="*/ 453850 h 605874"/>
              <a:gd name="connsiteX91" fmla="*/ 45218 w 606862"/>
              <a:gd name="connsiteY91" fmla="*/ 435773 h 605874"/>
              <a:gd name="connsiteX92" fmla="*/ 77529 w 606862"/>
              <a:gd name="connsiteY92" fmla="*/ 403515 h 605874"/>
              <a:gd name="connsiteX93" fmla="*/ 72329 w 606862"/>
              <a:gd name="connsiteY93" fmla="*/ 391927 h 605874"/>
              <a:gd name="connsiteX94" fmla="*/ 25905 w 606862"/>
              <a:gd name="connsiteY94" fmla="*/ 391927 h 605874"/>
              <a:gd name="connsiteX95" fmla="*/ 0 w 606862"/>
              <a:gd name="connsiteY95" fmla="*/ 366065 h 605874"/>
              <a:gd name="connsiteX96" fmla="*/ 0 w 606862"/>
              <a:gd name="connsiteY96" fmla="*/ 239810 h 605874"/>
              <a:gd name="connsiteX97" fmla="*/ 25905 w 606862"/>
              <a:gd name="connsiteY97" fmla="*/ 213947 h 605874"/>
              <a:gd name="connsiteX98" fmla="*/ 72144 w 606862"/>
              <a:gd name="connsiteY98" fmla="*/ 213947 h 605874"/>
              <a:gd name="connsiteX99" fmla="*/ 77343 w 606862"/>
              <a:gd name="connsiteY99" fmla="*/ 202360 h 605874"/>
              <a:gd name="connsiteX100" fmla="*/ 45032 w 606862"/>
              <a:gd name="connsiteY100" fmla="*/ 170101 h 605874"/>
              <a:gd name="connsiteX101" fmla="*/ 37233 w 606862"/>
              <a:gd name="connsiteY101" fmla="*/ 152024 h 605874"/>
              <a:gd name="connsiteX102" fmla="*/ 45032 w 606862"/>
              <a:gd name="connsiteY102" fmla="*/ 133948 h 605874"/>
              <a:gd name="connsiteX103" fmla="*/ 134074 w 606862"/>
              <a:gd name="connsiteY103" fmla="*/ 45144 h 605874"/>
              <a:gd name="connsiteX104" fmla="*/ 170192 w 606862"/>
              <a:gd name="connsiteY104" fmla="*/ 45144 h 605874"/>
              <a:gd name="connsiteX105" fmla="*/ 202504 w 606862"/>
              <a:gd name="connsiteY105" fmla="*/ 77403 h 605874"/>
              <a:gd name="connsiteX106" fmla="*/ 214203 w 606862"/>
              <a:gd name="connsiteY106" fmla="*/ 72211 h 605874"/>
              <a:gd name="connsiteX107" fmla="*/ 214203 w 606862"/>
              <a:gd name="connsiteY107" fmla="*/ 25862 h 605874"/>
              <a:gd name="connsiteX108" fmla="*/ 240015 w 606862"/>
              <a:gd name="connsiteY108" fmla="*/ 0 h 60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606862" h="605874">
                <a:moveTo>
                  <a:pt x="303336" y="213981"/>
                </a:moveTo>
                <a:cubicBezTo>
                  <a:pt x="254306" y="213981"/>
                  <a:pt x="214283" y="253933"/>
                  <a:pt x="214283" y="302877"/>
                </a:cubicBezTo>
                <a:cubicBezTo>
                  <a:pt x="214283" y="351821"/>
                  <a:pt x="254306" y="391681"/>
                  <a:pt x="303336" y="391681"/>
                </a:cubicBezTo>
                <a:cubicBezTo>
                  <a:pt x="352366" y="391681"/>
                  <a:pt x="392296" y="351821"/>
                  <a:pt x="392296" y="302877"/>
                </a:cubicBezTo>
                <a:cubicBezTo>
                  <a:pt x="392296" y="253933"/>
                  <a:pt x="352366" y="213981"/>
                  <a:pt x="303336" y="213981"/>
                </a:cubicBezTo>
                <a:close/>
                <a:moveTo>
                  <a:pt x="303336" y="162441"/>
                </a:moveTo>
                <a:cubicBezTo>
                  <a:pt x="380781" y="162441"/>
                  <a:pt x="443926" y="225475"/>
                  <a:pt x="443926" y="302877"/>
                </a:cubicBezTo>
                <a:cubicBezTo>
                  <a:pt x="443926" y="380186"/>
                  <a:pt x="380781" y="443220"/>
                  <a:pt x="303336" y="443220"/>
                </a:cubicBezTo>
                <a:cubicBezTo>
                  <a:pt x="225798" y="443220"/>
                  <a:pt x="162653" y="380094"/>
                  <a:pt x="162653" y="302877"/>
                </a:cubicBezTo>
                <a:cubicBezTo>
                  <a:pt x="162653" y="225568"/>
                  <a:pt x="225798" y="162441"/>
                  <a:pt x="303336" y="162441"/>
                </a:cubicBezTo>
                <a:close/>
                <a:moveTo>
                  <a:pt x="265827" y="51540"/>
                </a:moveTo>
                <a:lnTo>
                  <a:pt x="265827" y="90195"/>
                </a:lnTo>
                <a:cubicBezTo>
                  <a:pt x="265827" y="101875"/>
                  <a:pt x="258028" y="112072"/>
                  <a:pt x="247722" y="114667"/>
                </a:cubicBezTo>
                <a:cubicBezTo>
                  <a:pt x="234815" y="118560"/>
                  <a:pt x="222002" y="123752"/>
                  <a:pt x="210303" y="130148"/>
                </a:cubicBezTo>
                <a:cubicBezTo>
                  <a:pt x="200090" y="135339"/>
                  <a:pt x="188391" y="134134"/>
                  <a:pt x="179385" y="126347"/>
                </a:cubicBezTo>
                <a:lnTo>
                  <a:pt x="152273" y="99279"/>
                </a:lnTo>
                <a:lnTo>
                  <a:pt x="99441" y="152024"/>
                </a:lnTo>
                <a:lnTo>
                  <a:pt x="126553" y="179185"/>
                </a:lnTo>
                <a:cubicBezTo>
                  <a:pt x="134167" y="186879"/>
                  <a:pt x="136767" y="199857"/>
                  <a:pt x="130360" y="210147"/>
                </a:cubicBezTo>
                <a:cubicBezTo>
                  <a:pt x="123954" y="221641"/>
                  <a:pt x="118754" y="234619"/>
                  <a:pt x="114854" y="247411"/>
                </a:cubicBezTo>
                <a:cubicBezTo>
                  <a:pt x="111048" y="257701"/>
                  <a:pt x="102041" y="265487"/>
                  <a:pt x="90342" y="265487"/>
                </a:cubicBezTo>
                <a:lnTo>
                  <a:pt x="51624" y="265487"/>
                </a:lnTo>
                <a:lnTo>
                  <a:pt x="51624" y="340295"/>
                </a:lnTo>
                <a:lnTo>
                  <a:pt x="90342" y="340295"/>
                </a:lnTo>
                <a:cubicBezTo>
                  <a:pt x="102041" y="340295"/>
                  <a:pt x="112255" y="348081"/>
                  <a:pt x="114854" y="358278"/>
                </a:cubicBezTo>
                <a:cubicBezTo>
                  <a:pt x="118754" y="371163"/>
                  <a:pt x="123954" y="384048"/>
                  <a:pt x="130360" y="395635"/>
                </a:cubicBezTo>
                <a:cubicBezTo>
                  <a:pt x="135560" y="405925"/>
                  <a:pt x="134353" y="417512"/>
                  <a:pt x="126553" y="426504"/>
                </a:cubicBezTo>
                <a:lnTo>
                  <a:pt x="99441" y="453571"/>
                </a:lnTo>
                <a:lnTo>
                  <a:pt x="152273" y="506409"/>
                </a:lnTo>
                <a:lnTo>
                  <a:pt x="179477" y="479341"/>
                </a:lnTo>
                <a:cubicBezTo>
                  <a:pt x="187184" y="471648"/>
                  <a:pt x="200183" y="469052"/>
                  <a:pt x="210489" y="475448"/>
                </a:cubicBezTo>
                <a:cubicBezTo>
                  <a:pt x="222002" y="481937"/>
                  <a:pt x="235001" y="487128"/>
                  <a:pt x="247814" y="490929"/>
                </a:cubicBezTo>
                <a:cubicBezTo>
                  <a:pt x="258121" y="494729"/>
                  <a:pt x="265920" y="503814"/>
                  <a:pt x="265920" y="515401"/>
                </a:cubicBezTo>
                <a:lnTo>
                  <a:pt x="265920" y="554056"/>
                </a:lnTo>
                <a:lnTo>
                  <a:pt x="340849" y="554056"/>
                </a:lnTo>
                <a:lnTo>
                  <a:pt x="340849" y="515401"/>
                </a:lnTo>
                <a:cubicBezTo>
                  <a:pt x="340849" y="503814"/>
                  <a:pt x="348649" y="493524"/>
                  <a:pt x="358862" y="490929"/>
                </a:cubicBezTo>
                <a:cubicBezTo>
                  <a:pt x="371768" y="487128"/>
                  <a:pt x="384674" y="481937"/>
                  <a:pt x="396280" y="475448"/>
                </a:cubicBezTo>
                <a:cubicBezTo>
                  <a:pt x="406586" y="470257"/>
                  <a:pt x="418193" y="471555"/>
                  <a:pt x="427199" y="479341"/>
                </a:cubicBezTo>
                <a:lnTo>
                  <a:pt x="454311" y="506409"/>
                </a:lnTo>
                <a:lnTo>
                  <a:pt x="507235" y="453479"/>
                </a:lnTo>
                <a:lnTo>
                  <a:pt x="480123" y="426411"/>
                </a:lnTo>
                <a:cubicBezTo>
                  <a:pt x="472416" y="418717"/>
                  <a:pt x="469817" y="405739"/>
                  <a:pt x="476223" y="395543"/>
                </a:cubicBezTo>
                <a:cubicBezTo>
                  <a:pt x="482723" y="384048"/>
                  <a:pt x="487922" y="371070"/>
                  <a:pt x="491729" y="358185"/>
                </a:cubicBezTo>
                <a:cubicBezTo>
                  <a:pt x="495536" y="347896"/>
                  <a:pt x="504635" y="340109"/>
                  <a:pt x="516241" y="340109"/>
                </a:cubicBezTo>
                <a:lnTo>
                  <a:pt x="554959" y="340109"/>
                </a:lnTo>
                <a:lnTo>
                  <a:pt x="554959" y="265395"/>
                </a:lnTo>
                <a:lnTo>
                  <a:pt x="516241" y="265395"/>
                </a:lnTo>
                <a:cubicBezTo>
                  <a:pt x="504635" y="265395"/>
                  <a:pt x="494329" y="257608"/>
                  <a:pt x="491729" y="247318"/>
                </a:cubicBezTo>
                <a:cubicBezTo>
                  <a:pt x="487922" y="234433"/>
                  <a:pt x="482723" y="221641"/>
                  <a:pt x="476223" y="209961"/>
                </a:cubicBezTo>
                <a:cubicBezTo>
                  <a:pt x="471024" y="199764"/>
                  <a:pt x="472324" y="188084"/>
                  <a:pt x="480123" y="179093"/>
                </a:cubicBezTo>
                <a:lnTo>
                  <a:pt x="507235" y="152024"/>
                </a:lnTo>
                <a:lnTo>
                  <a:pt x="454311" y="99279"/>
                </a:lnTo>
                <a:lnTo>
                  <a:pt x="427106" y="126347"/>
                </a:lnTo>
                <a:cubicBezTo>
                  <a:pt x="419400" y="133948"/>
                  <a:pt x="406401" y="136544"/>
                  <a:pt x="396187" y="130148"/>
                </a:cubicBezTo>
                <a:cubicBezTo>
                  <a:pt x="384674" y="123752"/>
                  <a:pt x="371675" y="118560"/>
                  <a:pt x="358769" y="114667"/>
                </a:cubicBezTo>
                <a:cubicBezTo>
                  <a:pt x="348463" y="110867"/>
                  <a:pt x="340664" y="101875"/>
                  <a:pt x="340664" y="90195"/>
                </a:cubicBezTo>
                <a:lnTo>
                  <a:pt x="340664" y="51540"/>
                </a:lnTo>
                <a:close/>
                <a:moveTo>
                  <a:pt x="240015" y="0"/>
                </a:moveTo>
                <a:lnTo>
                  <a:pt x="366476" y="0"/>
                </a:lnTo>
                <a:cubicBezTo>
                  <a:pt x="380682" y="0"/>
                  <a:pt x="392288" y="11587"/>
                  <a:pt x="392288" y="25862"/>
                </a:cubicBezTo>
                <a:lnTo>
                  <a:pt x="392288" y="72211"/>
                </a:lnTo>
                <a:cubicBezTo>
                  <a:pt x="396187" y="73509"/>
                  <a:pt x="400087" y="74807"/>
                  <a:pt x="403987" y="77403"/>
                </a:cubicBezTo>
                <a:lnTo>
                  <a:pt x="436298" y="45144"/>
                </a:lnTo>
                <a:cubicBezTo>
                  <a:pt x="446512" y="34854"/>
                  <a:pt x="462110" y="34854"/>
                  <a:pt x="472416" y="45144"/>
                </a:cubicBezTo>
                <a:lnTo>
                  <a:pt x="561459" y="133948"/>
                </a:lnTo>
                <a:cubicBezTo>
                  <a:pt x="571672" y="144238"/>
                  <a:pt x="571672" y="159811"/>
                  <a:pt x="561459" y="170101"/>
                </a:cubicBezTo>
                <a:lnTo>
                  <a:pt x="529147" y="202360"/>
                </a:lnTo>
                <a:cubicBezTo>
                  <a:pt x="530447" y="206161"/>
                  <a:pt x="533047" y="210147"/>
                  <a:pt x="534347" y="213947"/>
                </a:cubicBezTo>
                <a:lnTo>
                  <a:pt x="580771" y="213947"/>
                </a:lnTo>
                <a:cubicBezTo>
                  <a:pt x="594977" y="213947"/>
                  <a:pt x="606583" y="225442"/>
                  <a:pt x="606862" y="239625"/>
                </a:cubicBezTo>
                <a:lnTo>
                  <a:pt x="606862" y="366065"/>
                </a:lnTo>
                <a:cubicBezTo>
                  <a:pt x="606862" y="380340"/>
                  <a:pt x="595256" y="391927"/>
                  <a:pt x="580957" y="391927"/>
                </a:cubicBezTo>
                <a:lnTo>
                  <a:pt x="534533" y="391927"/>
                </a:lnTo>
                <a:cubicBezTo>
                  <a:pt x="533233" y="395728"/>
                  <a:pt x="531933" y="399714"/>
                  <a:pt x="529333" y="403515"/>
                </a:cubicBezTo>
                <a:lnTo>
                  <a:pt x="561644" y="435773"/>
                </a:lnTo>
                <a:cubicBezTo>
                  <a:pt x="571951" y="446063"/>
                  <a:pt x="571951" y="461636"/>
                  <a:pt x="561644" y="471926"/>
                </a:cubicBezTo>
                <a:lnTo>
                  <a:pt x="472695" y="560730"/>
                </a:lnTo>
                <a:cubicBezTo>
                  <a:pt x="462389" y="571020"/>
                  <a:pt x="446790" y="571020"/>
                  <a:pt x="436484" y="560730"/>
                </a:cubicBezTo>
                <a:lnTo>
                  <a:pt x="404172" y="528471"/>
                </a:lnTo>
                <a:cubicBezTo>
                  <a:pt x="400366" y="529862"/>
                  <a:pt x="396373" y="532457"/>
                  <a:pt x="392566" y="533662"/>
                </a:cubicBezTo>
                <a:lnTo>
                  <a:pt x="392566" y="580011"/>
                </a:lnTo>
                <a:cubicBezTo>
                  <a:pt x="392566" y="594287"/>
                  <a:pt x="380960" y="605874"/>
                  <a:pt x="366661" y="605874"/>
                </a:cubicBezTo>
                <a:lnTo>
                  <a:pt x="240201" y="605874"/>
                </a:lnTo>
                <a:cubicBezTo>
                  <a:pt x="225902" y="605874"/>
                  <a:pt x="214296" y="594287"/>
                  <a:pt x="214296" y="580011"/>
                </a:cubicBezTo>
                <a:lnTo>
                  <a:pt x="214296" y="533662"/>
                </a:lnTo>
                <a:cubicBezTo>
                  <a:pt x="210489" y="532365"/>
                  <a:pt x="206497" y="531067"/>
                  <a:pt x="202690" y="528471"/>
                </a:cubicBezTo>
                <a:lnTo>
                  <a:pt x="170378" y="560730"/>
                </a:lnTo>
                <a:cubicBezTo>
                  <a:pt x="160072" y="571020"/>
                  <a:pt x="144473" y="571020"/>
                  <a:pt x="134167" y="560730"/>
                </a:cubicBezTo>
                <a:lnTo>
                  <a:pt x="45218" y="471926"/>
                </a:lnTo>
                <a:cubicBezTo>
                  <a:pt x="40018" y="466735"/>
                  <a:pt x="37418" y="460246"/>
                  <a:pt x="37418" y="453850"/>
                </a:cubicBezTo>
                <a:cubicBezTo>
                  <a:pt x="37418" y="447453"/>
                  <a:pt x="40018" y="440965"/>
                  <a:pt x="45218" y="435773"/>
                </a:cubicBezTo>
                <a:lnTo>
                  <a:pt x="77529" y="403515"/>
                </a:lnTo>
                <a:cubicBezTo>
                  <a:pt x="76136" y="399714"/>
                  <a:pt x="73537" y="395728"/>
                  <a:pt x="72329" y="391927"/>
                </a:cubicBezTo>
                <a:lnTo>
                  <a:pt x="25905" y="391927"/>
                </a:lnTo>
                <a:cubicBezTo>
                  <a:pt x="11606" y="391927"/>
                  <a:pt x="0" y="380340"/>
                  <a:pt x="0" y="366065"/>
                </a:cubicBezTo>
                <a:lnTo>
                  <a:pt x="0" y="239810"/>
                </a:lnTo>
                <a:cubicBezTo>
                  <a:pt x="0" y="225534"/>
                  <a:pt x="11606" y="213947"/>
                  <a:pt x="25905" y="213947"/>
                </a:cubicBezTo>
                <a:lnTo>
                  <a:pt x="72144" y="213947"/>
                </a:lnTo>
                <a:cubicBezTo>
                  <a:pt x="73537" y="210147"/>
                  <a:pt x="74744" y="206161"/>
                  <a:pt x="77343" y="202360"/>
                </a:cubicBezTo>
                <a:lnTo>
                  <a:pt x="45032" y="170101"/>
                </a:lnTo>
                <a:cubicBezTo>
                  <a:pt x="39832" y="164910"/>
                  <a:pt x="37233" y="158421"/>
                  <a:pt x="37233" y="152024"/>
                </a:cubicBezTo>
                <a:cubicBezTo>
                  <a:pt x="37233" y="145628"/>
                  <a:pt x="39832" y="139139"/>
                  <a:pt x="45032" y="133948"/>
                </a:cubicBezTo>
                <a:lnTo>
                  <a:pt x="134074" y="45144"/>
                </a:lnTo>
                <a:cubicBezTo>
                  <a:pt x="144380" y="34854"/>
                  <a:pt x="159979" y="34854"/>
                  <a:pt x="170192" y="45144"/>
                </a:cubicBezTo>
                <a:lnTo>
                  <a:pt x="202504" y="77403"/>
                </a:lnTo>
                <a:cubicBezTo>
                  <a:pt x="206404" y="76012"/>
                  <a:pt x="210303" y="73417"/>
                  <a:pt x="214203" y="72211"/>
                </a:cubicBezTo>
                <a:lnTo>
                  <a:pt x="214203" y="25862"/>
                </a:lnTo>
                <a:cubicBezTo>
                  <a:pt x="214203" y="11587"/>
                  <a:pt x="225809" y="0"/>
                  <a:pt x="2400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075621" y="4907536"/>
            <a:ext cx="2086672" cy="1043884"/>
            <a:chOff x="6818242" y="1725490"/>
            <a:chExt cx="2411081" cy="1043884"/>
          </a:xfrm>
        </p:grpSpPr>
        <p:sp>
          <p:nvSpPr>
            <p:cNvPr id="30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31" name="文本框 7"/>
            <p:cNvSpPr txBox="1"/>
            <p:nvPr/>
          </p:nvSpPr>
          <p:spPr>
            <a:xfrm>
              <a:off x="711709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59015" y="4907536"/>
            <a:ext cx="2086672" cy="1043884"/>
            <a:chOff x="6818242" y="1725490"/>
            <a:chExt cx="2411081" cy="1043884"/>
          </a:xfrm>
        </p:grpSpPr>
        <p:sp>
          <p:nvSpPr>
            <p:cNvPr id="33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34" name="文本框 7"/>
            <p:cNvSpPr txBox="1"/>
            <p:nvPr/>
          </p:nvSpPr>
          <p:spPr>
            <a:xfrm>
              <a:off x="711709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067803" y="4907536"/>
            <a:ext cx="2086672" cy="1043884"/>
            <a:chOff x="6818242" y="1725490"/>
            <a:chExt cx="2411081" cy="1043884"/>
          </a:xfrm>
        </p:grpSpPr>
        <p:sp>
          <p:nvSpPr>
            <p:cNvPr id="36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37" name="文本框 7"/>
            <p:cNvSpPr txBox="1"/>
            <p:nvPr/>
          </p:nvSpPr>
          <p:spPr>
            <a:xfrm>
              <a:off x="711709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sp>
        <p:nvSpPr>
          <p:cNvPr id="38" name="文本框 6"/>
          <p:cNvSpPr txBox="1"/>
          <p:nvPr/>
        </p:nvSpPr>
        <p:spPr>
          <a:xfrm>
            <a:off x="3433399" y="5232501"/>
            <a:ext cx="136720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请替换文字内容，添加相关标题，修改文字打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破传统素材</a:t>
            </a:r>
          </a:p>
        </p:txBody>
      </p:sp>
      <p:sp>
        <p:nvSpPr>
          <p:cNvPr id="39" name="文本框 6"/>
          <p:cNvSpPr txBox="1"/>
          <p:nvPr/>
        </p:nvSpPr>
        <p:spPr>
          <a:xfrm>
            <a:off x="7435844" y="5232501"/>
            <a:ext cx="136720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请替换文字内容，添加相关标题，修改文字打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rPr>
              <a:t>破传统素材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46" name="文本框 45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47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0" grpId="0" animBg="1"/>
      <p:bldP spid="42" grpId="0" animBg="1"/>
      <p:bldP spid="44" grpId="0" animBg="1"/>
      <p:bldP spid="41" grpId="0" animBg="1"/>
      <p:bldP spid="43" grpId="0" animBg="1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5264638" y="2248751"/>
            <a:ext cx="120162" cy="9105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264638" y="3500565"/>
            <a:ext cx="120162" cy="9105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5264638" y="4752379"/>
            <a:ext cx="120162" cy="9105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544637" y="2162645"/>
            <a:ext cx="2794000" cy="3552637"/>
            <a:chOff x="3060478" y="2286376"/>
            <a:chExt cx="1756254" cy="2233118"/>
          </a:xfrm>
        </p:grpSpPr>
        <p:sp>
          <p:nvSpPr>
            <p:cNvPr id="9" name="ExtraShape"/>
            <p:cNvSpPr/>
            <p:nvPr/>
          </p:nvSpPr>
          <p:spPr>
            <a:xfrm flipH="1">
              <a:off x="3695215" y="4036227"/>
              <a:ext cx="760395" cy="48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692" y="43693"/>
                  </a:moveTo>
                  <a:lnTo>
                    <a:pt x="22701" y="43787"/>
                  </a:lnTo>
                  <a:lnTo>
                    <a:pt x="21774" y="44038"/>
                  </a:lnTo>
                  <a:lnTo>
                    <a:pt x="20930" y="44509"/>
                  </a:lnTo>
                  <a:lnTo>
                    <a:pt x="20129" y="45043"/>
                  </a:lnTo>
                  <a:lnTo>
                    <a:pt x="19371" y="45796"/>
                  </a:lnTo>
                  <a:lnTo>
                    <a:pt x="18717" y="46643"/>
                  </a:lnTo>
                  <a:lnTo>
                    <a:pt x="18106" y="47617"/>
                  </a:lnTo>
                  <a:lnTo>
                    <a:pt x="17537" y="48684"/>
                  </a:lnTo>
                  <a:lnTo>
                    <a:pt x="17052" y="49877"/>
                  </a:lnTo>
                  <a:lnTo>
                    <a:pt x="16673" y="51132"/>
                  </a:lnTo>
                  <a:lnTo>
                    <a:pt x="16314" y="52450"/>
                  </a:lnTo>
                  <a:lnTo>
                    <a:pt x="15998" y="53832"/>
                  </a:lnTo>
                  <a:lnTo>
                    <a:pt x="15787" y="55244"/>
                  </a:lnTo>
                  <a:lnTo>
                    <a:pt x="15619" y="56688"/>
                  </a:lnTo>
                  <a:lnTo>
                    <a:pt x="15534" y="58195"/>
                  </a:lnTo>
                  <a:lnTo>
                    <a:pt x="15492" y="59670"/>
                  </a:lnTo>
                  <a:lnTo>
                    <a:pt x="15534" y="61177"/>
                  </a:lnTo>
                  <a:lnTo>
                    <a:pt x="15619" y="62652"/>
                  </a:lnTo>
                  <a:lnTo>
                    <a:pt x="15787" y="64127"/>
                  </a:lnTo>
                  <a:lnTo>
                    <a:pt x="15998" y="65540"/>
                  </a:lnTo>
                  <a:lnTo>
                    <a:pt x="16314" y="66921"/>
                  </a:lnTo>
                  <a:lnTo>
                    <a:pt x="16673" y="68239"/>
                  </a:lnTo>
                  <a:lnTo>
                    <a:pt x="17052" y="69495"/>
                  </a:lnTo>
                  <a:lnTo>
                    <a:pt x="17537" y="70656"/>
                  </a:lnTo>
                  <a:lnTo>
                    <a:pt x="18106" y="71723"/>
                  </a:lnTo>
                  <a:lnTo>
                    <a:pt x="18717" y="72696"/>
                  </a:lnTo>
                  <a:lnTo>
                    <a:pt x="19371" y="73544"/>
                  </a:lnTo>
                  <a:lnTo>
                    <a:pt x="20129" y="74266"/>
                  </a:lnTo>
                  <a:lnTo>
                    <a:pt x="20930" y="74862"/>
                  </a:lnTo>
                  <a:lnTo>
                    <a:pt x="21774" y="75302"/>
                  </a:lnTo>
                  <a:lnTo>
                    <a:pt x="22701" y="75553"/>
                  </a:lnTo>
                  <a:lnTo>
                    <a:pt x="23692" y="75647"/>
                  </a:lnTo>
                  <a:lnTo>
                    <a:pt x="96265" y="75647"/>
                  </a:lnTo>
                  <a:lnTo>
                    <a:pt x="97256" y="75553"/>
                  </a:lnTo>
                  <a:lnTo>
                    <a:pt x="98183" y="75302"/>
                  </a:lnTo>
                  <a:lnTo>
                    <a:pt x="99047" y="74862"/>
                  </a:lnTo>
                  <a:lnTo>
                    <a:pt x="99848" y="74266"/>
                  </a:lnTo>
                  <a:lnTo>
                    <a:pt x="100586" y="73544"/>
                  </a:lnTo>
                  <a:lnTo>
                    <a:pt x="101261" y="72696"/>
                  </a:lnTo>
                  <a:lnTo>
                    <a:pt x="101893" y="71723"/>
                  </a:lnTo>
                  <a:lnTo>
                    <a:pt x="102420" y="70656"/>
                  </a:lnTo>
                  <a:lnTo>
                    <a:pt x="102905" y="69495"/>
                  </a:lnTo>
                  <a:lnTo>
                    <a:pt x="103326" y="68239"/>
                  </a:lnTo>
                  <a:lnTo>
                    <a:pt x="103664" y="66921"/>
                  </a:lnTo>
                  <a:lnTo>
                    <a:pt x="103959" y="65540"/>
                  </a:lnTo>
                  <a:lnTo>
                    <a:pt x="104191" y="64127"/>
                  </a:lnTo>
                  <a:lnTo>
                    <a:pt x="104359" y="62652"/>
                  </a:lnTo>
                  <a:lnTo>
                    <a:pt x="104444" y="61177"/>
                  </a:lnTo>
                  <a:lnTo>
                    <a:pt x="104465" y="59670"/>
                  </a:lnTo>
                  <a:lnTo>
                    <a:pt x="104444" y="58195"/>
                  </a:lnTo>
                  <a:lnTo>
                    <a:pt x="104359" y="56688"/>
                  </a:lnTo>
                  <a:lnTo>
                    <a:pt x="104191" y="55244"/>
                  </a:lnTo>
                  <a:lnTo>
                    <a:pt x="103959" y="53832"/>
                  </a:lnTo>
                  <a:lnTo>
                    <a:pt x="103664" y="52450"/>
                  </a:lnTo>
                  <a:lnTo>
                    <a:pt x="103326" y="51132"/>
                  </a:lnTo>
                  <a:lnTo>
                    <a:pt x="102905" y="49877"/>
                  </a:lnTo>
                  <a:lnTo>
                    <a:pt x="102420" y="48684"/>
                  </a:lnTo>
                  <a:lnTo>
                    <a:pt x="101872" y="47617"/>
                  </a:lnTo>
                  <a:lnTo>
                    <a:pt x="101261" y="46643"/>
                  </a:lnTo>
                  <a:lnTo>
                    <a:pt x="100586" y="45796"/>
                  </a:lnTo>
                  <a:lnTo>
                    <a:pt x="99848" y="45043"/>
                  </a:lnTo>
                  <a:lnTo>
                    <a:pt x="99047" y="44509"/>
                  </a:lnTo>
                  <a:lnTo>
                    <a:pt x="98183" y="44038"/>
                  </a:lnTo>
                  <a:lnTo>
                    <a:pt x="97256" y="43787"/>
                  </a:lnTo>
                  <a:lnTo>
                    <a:pt x="96265" y="43693"/>
                  </a:lnTo>
                  <a:lnTo>
                    <a:pt x="23692" y="43693"/>
                  </a:lnTo>
                  <a:close/>
                  <a:moveTo>
                    <a:pt x="10223" y="0"/>
                  </a:moveTo>
                  <a:lnTo>
                    <a:pt x="8979" y="94"/>
                  </a:lnTo>
                  <a:lnTo>
                    <a:pt x="7841" y="376"/>
                  </a:lnTo>
                  <a:lnTo>
                    <a:pt x="6766" y="816"/>
                  </a:lnTo>
                  <a:lnTo>
                    <a:pt x="5754" y="1381"/>
                  </a:lnTo>
                  <a:lnTo>
                    <a:pt x="4826" y="2103"/>
                  </a:lnTo>
                  <a:lnTo>
                    <a:pt x="3983" y="2950"/>
                  </a:lnTo>
                  <a:lnTo>
                    <a:pt x="3225" y="3923"/>
                  </a:lnTo>
                  <a:lnTo>
                    <a:pt x="2550" y="4990"/>
                  </a:lnTo>
                  <a:lnTo>
                    <a:pt x="1960" y="6152"/>
                  </a:lnTo>
                  <a:lnTo>
                    <a:pt x="1433" y="7439"/>
                  </a:lnTo>
                  <a:lnTo>
                    <a:pt x="990" y="8757"/>
                  </a:lnTo>
                  <a:lnTo>
                    <a:pt x="632" y="10107"/>
                  </a:lnTo>
                  <a:lnTo>
                    <a:pt x="337" y="11551"/>
                  </a:lnTo>
                  <a:lnTo>
                    <a:pt x="147" y="12995"/>
                  </a:lnTo>
                  <a:lnTo>
                    <a:pt x="42" y="14501"/>
                  </a:lnTo>
                  <a:lnTo>
                    <a:pt x="0" y="15976"/>
                  </a:lnTo>
                  <a:lnTo>
                    <a:pt x="42" y="17483"/>
                  </a:lnTo>
                  <a:lnTo>
                    <a:pt x="147" y="18958"/>
                  </a:lnTo>
                  <a:lnTo>
                    <a:pt x="337" y="20434"/>
                  </a:lnTo>
                  <a:lnTo>
                    <a:pt x="632" y="21846"/>
                  </a:lnTo>
                  <a:lnTo>
                    <a:pt x="990" y="23227"/>
                  </a:lnTo>
                  <a:lnTo>
                    <a:pt x="1433" y="24546"/>
                  </a:lnTo>
                  <a:lnTo>
                    <a:pt x="1960" y="25801"/>
                  </a:lnTo>
                  <a:lnTo>
                    <a:pt x="2550" y="26963"/>
                  </a:lnTo>
                  <a:lnTo>
                    <a:pt x="3225" y="28030"/>
                  </a:lnTo>
                  <a:lnTo>
                    <a:pt x="3983" y="29003"/>
                  </a:lnTo>
                  <a:lnTo>
                    <a:pt x="4826" y="29850"/>
                  </a:lnTo>
                  <a:lnTo>
                    <a:pt x="5754" y="30572"/>
                  </a:lnTo>
                  <a:lnTo>
                    <a:pt x="6766" y="31169"/>
                  </a:lnTo>
                  <a:lnTo>
                    <a:pt x="7841" y="31577"/>
                  </a:lnTo>
                  <a:lnTo>
                    <a:pt x="8979" y="31859"/>
                  </a:lnTo>
                  <a:lnTo>
                    <a:pt x="10223" y="31953"/>
                  </a:lnTo>
                  <a:lnTo>
                    <a:pt x="109734" y="31953"/>
                  </a:lnTo>
                  <a:lnTo>
                    <a:pt x="110978" y="31859"/>
                  </a:lnTo>
                  <a:lnTo>
                    <a:pt x="112137" y="31577"/>
                  </a:lnTo>
                  <a:lnTo>
                    <a:pt x="113233" y="31169"/>
                  </a:lnTo>
                  <a:lnTo>
                    <a:pt x="114224" y="30572"/>
                  </a:lnTo>
                  <a:lnTo>
                    <a:pt x="115151" y="29850"/>
                  </a:lnTo>
                  <a:lnTo>
                    <a:pt x="115974" y="29003"/>
                  </a:lnTo>
                  <a:lnTo>
                    <a:pt x="116753" y="28030"/>
                  </a:lnTo>
                  <a:lnTo>
                    <a:pt x="117407" y="26963"/>
                  </a:lnTo>
                  <a:lnTo>
                    <a:pt x="118039" y="25801"/>
                  </a:lnTo>
                  <a:lnTo>
                    <a:pt x="118545" y="24546"/>
                  </a:lnTo>
                  <a:lnTo>
                    <a:pt x="118988" y="23227"/>
                  </a:lnTo>
                  <a:lnTo>
                    <a:pt x="119346" y="21846"/>
                  </a:lnTo>
                  <a:lnTo>
                    <a:pt x="119620" y="20434"/>
                  </a:lnTo>
                  <a:lnTo>
                    <a:pt x="119810" y="18958"/>
                  </a:lnTo>
                  <a:lnTo>
                    <a:pt x="119957" y="17483"/>
                  </a:lnTo>
                  <a:lnTo>
                    <a:pt x="120000" y="15976"/>
                  </a:lnTo>
                  <a:lnTo>
                    <a:pt x="119957" y="14501"/>
                  </a:lnTo>
                  <a:lnTo>
                    <a:pt x="119810" y="12995"/>
                  </a:lnTo>
                  <a:lnTo>
                    <a:pt x="119620" y="11551"/>
                  </a:lnTo>
                  <a:lnTo>
                    <a:pt x="119346" y="10107"/>
                  </a:lnTo>
                  <a:lnTo>
                    <a:pt x="118988" y="8757"/>
                  </a:lnTo>
                  <a:lnTo>
                    <a:pt x="118545" y="7439"/>
                  </a:lnTo>
                  <a:lnTo>
                    <a:pt x="118039" y="6152"/>
                  </a:lnTo>
                  <a:lnTo>
                    <a:pt x="117428" y="4990"/>
                  </a:lnTo>
                  <a:lnTo>
                    <a:pt x="116753" y="3923"/>
                  </a:lnTo>
                  <a:lnTo>
                    <a:pt x="115974" y="2950"/>
                  </a:lnTo>
                  <a:lnTo>
                    <a:pt x="115151" y="2103"/>
                  </a:lnTo>
                  <a:lnTo>
                    <a:pt x="114224" y="1381"/>
                  </a:lnTo>
                  <a:lnTo>
                    <a:pt x="113233" y="816"/>
                  </a:lnTo>
                  <a:lnTo>
                    <a:pt x="112137" y="376"/>
                  </a:lnTo>
                  <a:lnTo>
                    <a:pt x="110978" y="94"/>
                  </a:lnTo>
                  <a:lnTo>
                    <a:pt x="109734" y="0"/>
                  </a:lnTo>
                  <a:lnTo>
                    <a:pt x="10223" y="0"/>
                  </a:lnTo>
                  <a:close/>
                  <a:moveTo>
                    <a:pt x="27992" y="87010"/>
                  </a:moveTo>
                  <a:lnTo>
                    <a:pt x="29594" y="90054"/>
                  </a:lnTo>
                  <a:lnTo>
                    <a:pt x="31217" y="93068"/>
                  </a:lnTo>
                  <a:lnTo>
                    <a:pt x="32039" y="94606"/>
                  </a:lnTo>
                  <a:lnTo>
                    <a:pt x="32882" y="96081"/>
                  </a:lnTo>
                  <a:lnTo>
                    <a:pt x="33704" y="97588"/>
                  </a:lnTo>
                  <a:lnTo>
                    <a:pt x="34568" y="99032"/>
                  </a:lnTo>
                  <a:lnTo>
                    <a:pt x="35432" y="100444"/>
                  </a:lnTo>
                  <a:lnTo>
                    <a:pt x="36318" y="101888"/>
                  </a:lnTo>
                  <a:lnTo>
                    <a:pt x="37203" y="103238"/>
                  </a:lnTo>
                  <a:lnTo>
                    <a:pt x="38109" y="104588"/>
                  </a:lnTo>
                  <a:lnTo>
                    <a:pt x="39037" y="105906"/>
                  </a:lnTo>
                  <a:lnTo>
                    <a:pt x="39964" y="107193"/>
                  </a:lnTo>
                  <a:lnTo>
                    <a:pt x="40913" y="108417"/>
                  </a:lnTo>
                  <a:lnTo>
                    <a:pt x="41861" y="109610"/>
                  </a:lnTo>
                  <a:lnTo>
                    <a:pt x="42852" y="110740"/>
                  </a:lnTo>
                  <a:lnTo>
                    <a:pt x="43843" y="111838"/>
                  </a:lnTo>
                  <a:lnTo>
                    <a:pt x="44855" y="112874"/>
                  </a:lnTo>
                  <a:lnTo>
                    <a:pt x="45887" y="113847"/>
                  </a:lnTo>
                  <a:lnTo>
                    <a:pt x="46941" y="114758"/>
                  </a:lnTo>
                  <a:lnTo>
                    <a:pt x="48037" y="115636"/>
                  </a:lnTo>
                  <a:lnTo>
                    <a:pt x="49112" y="116390"/>
                  </a:lnTo>
                  <a:lnTo>
                    <a:pt x="50230" y="117112"/>
                  </a:lnTo>
                  <a:lnTo>
                    <a:pt x="51389" y="117771"/>
                  </a:lnTo>
                  <a:lnTo>
                    <a:pt x="52548" y="118336"/>
                  </a:lnTo>
                  <a:lnTo>
                    <a:pt x="53750" y="118869"/>
                  </a:lnTo>
                  <a:lnTo>
                    <a:pt x="54951" y="119246"/>
                  </a:lnTo>
                  <a:lnTo>
                    <a:pt x="56195" y="119591"/>
                  </a:lnTo>
                  <a:lnTo>
                    <a:pt x="57460" y="119780"/>
                  </a:lnTo>
                  <a:lnTo>
                    <a:pt x="58745" y="119968"/>
                  </a:lnTo>
                  <a:lnTo>
                    <a:pt x="60073" y="120000"/>
                  </a:lnTo>
                  <a:lnTo>
                    <a:pt x="61359" y="119968"/>
                  </a:lnTo>
                  <a:lnTo>
                    <a:pt x="62603" y="119811"/>
                  </a:lnTo>
                  <a:lnTo>
                    <a:pt x="63846" y="119623"/>
                  </a:lnTo>
                  <a:lnTo>
                    <a:pt x="65048" y="119309"/>
                  </a:lnTo>
                  <a:lnTo>
                    <a:pt x="66249" y="118932"/>
                  </a:lnTo>
                  <a:lnTo>
                    <a:pt x="67409" y="118461"/>
                  </a:lnTo>
                  <a:lnTo>
                    <a:pt x="68568" y="117959"/>
                  </a:lnTo>
                  <a:lnTo>
                    <a:pt x="69685" y="117331"/>
                  </a:lnTo>
                  <a:lnTo>
                    <a:pt x="70781" y="116672"/>
                  </a:lnTo>
                  <a:lnTo>
                    <a:pt x="71898" y="115919"/>
                  </a:lnTo>
                  <a:lnTo>
                    <a:pt x="72952" y="115103"/>
                  </a:lnTo>
                  <a:lnTo>
                    <a:pt x="74006" y="114255"/>
                  </a:lnTo>
                  <a:lnTo>
                    <a:pt x="75018" y="113314"/>
                  </a:lnTo>
                  <a:lnTo>
                    <a:pt x="76030" y="112309"/>
                  </a:lnTo>
                  <a:lnTo>
                    <a:pt x="77020" y="111273"/>
                  </a:lnTo>
                  <a:lnTo>
                    <a:pt x="78011" y="110175"/>
                  </a:lnTo>
                  <a:lnTo>
                    <a:pt x="78981" y="108982"/>
                  </a:lnTo>
                  <a:lnTo>
                    <a:pt x="79887" y="107789"/>
                  </a:lnTo>
                  <a:lnTo>
                    <a:pt x="80815" y="106534"/>
                  </a:lnTo>
                  <a:lnTo>
                    <a:pt x="81721" y="105247"/>
                  </a:lnTo>
                  <a:lnTo>
                    <a:pt x="82606" y="103897"/>
                  </a:lnTo>
                  <a:lnTo>
                    <a:pt x="83492" y="102516"/>
                  </a:lnTo>
                  <a:lnTo>
                    <a:pt x="84356" y="101072"/>
                  </a:lnTo>
                  <a:lnTo>
                    <a:pt x="85199" y="99628"/>
                  </a:lnTo>
                  <a:lnTo>
                    <a:pt x="86000" y="98184"/>
                  </a:lnTo>
                  <a:lnTo>
                    <a:pt x="86822" y="96646"/>
                  </a:lnTo>
                  <a:lnTo>
                    <a:pt x="87623" y="95077"/>
                  </a:lnTo>
                  <a:lnTo>
                    <a:pt x="88382" y="93539"/>
                  </a:lnTo>
                  <a:lnTo>
                    <a:pt x="89162" y="91938"/>
                  </a:lnTo>
                  <a:lnTo>
                    <a:pt x="89920" y="90306"/>
                  </a:lnTo>
                  <a:lnTo>
                    <a:pt x="90637" y="88673"/>
                  </a:lnTo>
                  <a:lnTo>
                    <a:pt x="91375" y="87010"/>
                  </a:lnTo>
                  <a:lnTo>
                    <a:pt x="27992" y="8701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" name="ExtraShape"/>
            <p:cNvSpPr/>
            <p:nvPr/>
          </p:nvSpPr>
          <p:spPr>
            <a:xfrm flipH="1">
              <a:off x="3060478" y="2286376"/>
              <a:ext cx="1419031" cy="1704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873" y="6879"/>
                  </a:moveTo>
                  <a:lnTo>
                    <a:pt x="99915" y="10234"/>
                  </a:lnTo>
                  <a:lnTo>
                    <a:pt x="0" y="93310"/>
                  </a:lnTo>
                  <a:lnTo>
                    <a:pt x="0" y="119822"/>
                  </a:lnTo>
                  <a:lnTo>
                    <a:pt x="293" y="119857"/>
                  </a:lnTo>
                  <a:lnTo>
                    <a:pt x="541" y="119884"/>
                  </a:lnTo>
                  <a:lnTo>
                    <a:pt x="779" y="119911"/>
                  </a:lnTo>
                  <a:lnTo>
                    <a:pt x="1027" y="119928"/>
                  </a:lnTo>
                  <a:lnTo>
                    <a:pt x="1320" y="119955"/>
                  </a:lnTo>
                  <a:lnTo>
                    <a:pt x="1716" y="119964"/>
                  </a:lnTo>
                  <a:lnTo>
                    <a:pt x="2224" y="119973"/>
                  </a:lnTo>
                  <a:lnTo>
                    <a:pt x="2890" y="119982"/>
                  </a:lnTo>
                  <a:lnTo>
                    <a:pt x="3748" y="119991"/>
                  </a:lnTo>
                  <a:lnTo>
                    <a:pt x="4832" y="120000"/>
                  </a:lnTo>
                  <a:lnTo>
                    <a:pt x="6175" y="120000"/>
                  </a:lnTo>
                  <a:lnTo>
                    <a:pt x="7823" y="120000"/>
                  </a:lnTo>
                  <a:lnTo>
                    <a:pt x="9799" y="120000"/>
                  </a:lnTo>
                  <a:lnTo>
                    <a:pt x="12136" y="120000"/>
                  </a:lnTo>
                  <a:lnTo>
                    <a:pt x="14857" y="120000"/>
                  </a:lnTo>
                  <a:lnTo>
                    <a:pt x="18041" y="120000"/>
                  </a:lnTo>
                  <a:lnTo>
                    <a:pt x="18650" y="119982"/>
                  </a:lnTo>
                  <a:lnTo>
                    <a:pt x="19237" y="119902"/>
                  </a:lnTo>
                  <a:lnTo>
                    <a:pt x="19779" y="119795"/>
                  </a:lnTo>
                  <a:lnTo>
                    <a:pt x="20276" y="119635"/>
                  </a:lnTo>
                  <a:lnTo>
                    <a:pt x="20728" y="119448"/>
                  </a:lnTo>
                  <a:lnTo>
                    <a:pt x="21157" y="119225"/>
                  </a:lnTo>
                  <a:lnTo>
                    <a:pt x="21541" y="118967"/>
                  </a:lnTo>
                  <a:lnTo>
                    <a:pt x="21879" y="118682"/>
                  </a:lnTo>
                  <a:lnTo>
                    <a:pt x="22173" y="118380"/>
                  </a:lnTo>
                  <a:lnTo>
                    <a:pt x="22432" y="118051"/>
                  </a:lnTo>
                  <a:lnTo>
                    <a:pt x="22658" y="117703"/>
                  </a:lnTo>
                  <a:lnTo>
                    <a:pt x="22839" y="117339"/>
                  </a:lnTo>
                  <a:lnTo>
                    <a:pt x="22974" y="116965"/>
                  </a:lnTo>
                  <a:lnTo>
                    <a:pt x="23087" y="116573"/>
                  </a:lnTo>
                  <a:lnTo>
                    <a:pt x="23144" y="116191"/>
                  </a:lnTo>
                  <a:lnTo>
                    <a:pt x="23166" y="115790"/>
                  </a:lnTo>
                  <a:lnTo>
                    <a:pt x="23144" y="115390"/>
                  </a:lnTo>
                  <a:lnTo>
                    <a:pt x="23087" y="115007"/>
                  </a:lnTo>
                  <a:lnTo>
                    <a:pt x="22986" y="114615"/>
                  </a:lnTo>
                  <a:lnTo>
                    <a:pt x="22850" y="114242"/>
                  </a:lnTo>
                  <a:lnTo>
                    <a:pt x="22670" y="113877"/>
                  </a:lnTo>
                  <a:lnTo>
                    <a:pt x="22444" y="113539"/>
                  </a:lnTo>
                  <a:lnTo>
                    <a:pt x="22184" y="113200"/>
                  </a:lnTo>
                  <a:lnTo>
                    <a:pt x="21891" y="112898"/>
                  </a:lnTo>
                  <a:lnTo>
                    <a:pt x="21552" y="112613"/>
                  </a:lnTo>
                  <a:lnTo>
                    <a:pt x="21168" y="112355"/>
                  </a:lnTo>
                  <a:lnTo>
                    <a:pt x="20750" y="112132"/>
                  </a:lnTo>
                  <a:lnTo>
                    <a:pt x="20287" y="111946"/>
                  </a:lnTo>
                  <a:lnTo>
                    <a:pt x="19791" y="111785"/>
                  </a:lnTo>
                  <a:lnTo>
                    <a:pt x="19249" y="111679"/>
                  </a:lnTo>
                  <a:lnTo>
                    <a:pt x="18650" y="111598"/>
                  </a:lnTo>
                  <a:lnTo>
                    <a:pt x="18041" y="111581"/>
                  </a:lnTo>
                  <a:lnTo>
                    <a:pt x="10251" y="111581"/>
                  </a:lnTo>
                  <a:lnTo>
                    <a:pt x="10251" y="96843"/>
                  </a:lnTo>
                  <a:lnTo>
                    <a:pt x="79367" y="39388"/>
                  </a:lnTo>
                  <a:lnTo>
                    <a:pt x="79819" y="40572"/>
                  </a:lnTo>
                  <a:lnTo>
                    <a:pt x="80225" y="41747"/>
                  </a:lnTo>
                  <a:lnTo>
                    <a:pt x="80587" y="42930"/>
                  </a:lnTo>
                  <a:lnTo>
                    <a:pt x="80903" y="44114"/>
                  </a:lnTo>
                  <a:lnTo>
                    <a:pt x="81151" y="45307"/>
                  </a:lnTo>
                  <a:lnTo>
                    <a:pt x="81332" y="46517"/>
                  </a:lnTo>
                  <a:lnTo>
                    <a:pt x="81467" y="47727"/>
                  </a:lnTo>
                  <a:lnTo>
                    <a:pt x="81524" y="48973"/>
                  </a:lnTo>
                  <a:lnTo>
                    <a:pt x="81535" y="50228"/>
                  </a:lnTo>
                  <a:lnTo>
                    <a:pt x="81467" y="51509"/>
                  </a:lnTo>
                  <a:lnTo>
                    <a:pt x="81320" y="52835"/>
                  </a:lnTo>
                  <a:lnTo>
                    <a:pt x="81106" y="54188"/>
                  </a:lnTo>
                  <a:lnTo>
                    <a:pt x="80824" y="55568"/>
                  </a:lnTo>
                  <a:lnTo>
                    <a:pt x="80462" y="57000"/>
                  </a:lnTo>
                  <a:lnTo>
                    <a:pt x="80011" y="58469"/>
                  </a:lnTo>
                  <a:lnTo>
                    <a:pt x="79491" y="59991"/>
                  </a:lnTo>
                  <a:lnTo>
                    <a:pt x="78882" y="61566"/>
                  </a:lnTo>
                  <a:lnTo>
                    <a:pt x="78182" y="63185"/>
                  </a:lnTo>
                  <a:lnTo>
                    <a:pt x="77392" y="64876"/>
                  </a:lnTo>
                  <a:lnTo>
                    <a:pt x="76500" y="66621"/>
                  </a:lnTo>
                  <a:lnTo>
                    <a:pt x="75540" y="68427"/>
                  </a:lnTo>
                  <a:lnTo>
                    <a:pt x="74456" y="70305"/>
                  </a:lnTo>
                  <a:lnTo>
                    <a:pt x="73293" y="72263"/>
                  </a:lnTo>
                  <a:lnTo>
                    <a:pt x="72018" y="74292"/>
                  </a:lnTo>
                  <a:lnTo>
                    <a:pt x="70629" y="76392"/>
                  </a:lnTo>
                  <a:lnTo>
                    <a:pt x="69139" y="78599"/>
                  </a:lnTo>
                  <a:lnTo>
                    <a:pt x="67547" y="80878"/>
                  </a:lnTo>
                  <a:lnTo>
                    <a:pt x="65853" y="83245"/>
                  </a:lnTo>
                  <a:lnTo>
                    <a:pt x="64024" y="85710"/>
                  </a:lnTo>
                  <a:lnTo>
                    <a:pt x="62094" y="88264"/>
                  </a:lnTo>
                  <a:lnTo>
                    <a:pt x="60050" y="90925"/>
                  </a:lnTo>
                  <a:lnTo>
                    <a:pt x="57871" y="93693"/>
                  </a:lnTo>
                  <a:lnTo>
                    <a:pt x="57871" y="111581"/>
                  </a:lnTo>
                  <a:lnTo>
                    <a:pt x="51109" y="111581"/>
                  </a:lnTo>
                  <a:lnTo>
                    <a:pt x="50476" y="111598"/>
                  </a:lnTo>
                  <a:lnTo>
                    <a:pt x="49901" y="111679"/>
                  </a:lnTo>
                  <a:lnTo>
                    <a:pt x="49359" y="111785"/>
                  </a:lnTo>
                  <a:lnTo>
                    <a:pt x="48862" y="111946"/>
                  </a:lnTo>
                  <a:lnTo>
                    <a:pt x="48399" y="112132"/>
                  </a:lnTo>
                  <a:lnTo>
                    <a:pt x="47970" y="112355"/>
                  </a:lnTo>
                  <a:lnTo>
                    <a:pt x="47598" y="112613"/>
                  </a:lnTo>
                  <a:lnTo>
                    <a:pt x="47259" y="112898"/>
                  </a:lnTo>
                  <a:lnTo>
                    <a:pt x="46954" y="113200"/>
                  </a:lnTo>
                  <a:lnTo>
                    <a:pt x="46694" y="113539"/>
                  </a:lnTo>
                  <a:lnTo>
                    <a:pt x="46469" y="113877"/>
                  </a:lnTo>
                  <a:lnTo>
                    <a:pt x="46299" y="114242"/>
                  </a:lnTo>
                  <a:lnTo>
                    <a:pt x="46152" y="114615"/>
                  </a:lnTo>
                  <a:lnTo>
                    <a:pt x="46051" y="115007"/>
                  </a:lnTo>
                  <a:lnTo>
                    <a:pt x="45994" y="115390"/>
                  </a:lnTo>
                  <a:lnTo>
                    <a:pt x="45983" y="115790"/>
                  </a:lnTo>
                  <a:lnTo>
                    <a:pt x="45994" y="116191"/>
                  </a:lnTo>
                  <a:lnTo>
                    <a:pt x="46051" y="116573"/>
                  </a:lnTo>
                  <a:lnTo>
                    <a:pt x="46152" y="116965"/>
                  </a:lnTo>
                  <a:lnTo>
                    <a:pt x="46299" y="117339"/>
                  </a:lnTo>
                  <a:lnTo>
                    <a:pt x="46469" y="117703"/>
                  </a:lnTo>
                  <a:lnTo>
                    <a:pt x="46694" y="118051"/>
                  </a:lnTo>
                  <a:lnTo>
                    <a:pt x="46954" y="118380"/>
                  </a:lnTo>
                  <a:lnTo>
                    <a:pt x="47259" y="118682"/>
                  </a:lnTo>
                  <a:lnTo>
                    <a:pt x="47598" y="118967"/>
                  </a:lnTo>
                  <a:lnTo>
                    <a:pt x="47970" y="119225"/>
                  </a:lnTo>
                  <a:lnTo>
                    <a:pt x="48399" y="119448"/>
                  </a:lnTo>
                  <a:lnTo>
                    <a:pt x="48862" y="119635"/>
                  </a:lnTo>
                  <a:lnTo>
                    <a:pt x="49359" y="119795"/>
                  </a:lnTo>
                  <a:lnTo>
                    <a:pt x="49901" y="119902"/>
                  </a:lnTo>
                  <a:lnTo>
                    <a:pt x="50476" y="119982"/>
                  </a:lnTo>
                  <a:lnTo>
                    <a:pt x="51109" y="120000"/>
                  </a:lnTo>
                  <a:lnTo>
                    <a:pt x="68123" y="120000"/>
                  </a:lnTo>
                  <a:lnTo>
                    <a:pt x="68123" y="96158"/>
                  </a:lnTo>
                  <a:lnTo>
                    <a:pt x="70098" y="93613"/>
                  </a:lnTo>
                  <a:lnTo>
                    <a:pt x="71995" y="91130"/>
                  </a:lnTo>
                  <a:lnTo>
                    <a:pt x="73801" y="88700"/>
                  </a:lnTo>
                  <a:lnTo>
                    <a:pt x="75540" y="86333"/>
                  </a:lnTo>
                  <a:lnTo>
                    <a:pt x="77177" y="84019"/>
                  </a:lnTo>
                  <a:lnTo>
                    <a:pt x="78746" y="81750"/>
                  </a:lnTo>
                  <a:lnTo>
                    <a:pt x="80225" y="79543"/>
                  </a:lnTo>
                  <a:lnTo>
                    <a:pt x="81625" y="77380"/>
                  </a:lnTo>
                  <a:lnTo>
                    <a:pt x="82946" y="75253"/>
                  </a:lnTo>
                  <a:lnTo>
                    <a:pt x="84165" y="73171"/>
                  </a:lnTo>
                  <a:lnTo>
                    <a:pt x="85306" y="71133"/>
                  </a:lnTo>
                  <a:lnTo>
                    <a:pt x="86356" y="69130"/>
                  </a:lnTo>
                  <a:lnTo>
                    <a:pt x="87315" y="67155"/>
                  </a:lnTo>
                  <a:lnTo>
                    <a:pt x="88173" y="65215"/>
                  </a:lnTo>
                  <a:lnTo>
                    <a:pt x="88952" y="63310"/>
                  </a:lnTo>
                  <a:lnTo>
                    <a:pt x="89641" y="61423"/>
                  </a:lnTo>
                  <a:lnTo>
                    <a:pt x="90228" y="59572"/>
                  </a:lnTo>
                  <a:lnTo>
                    <a:pt x="90725" y="57730"/>
                  </a:lnTo>
                  <a:lnTo>
                    <a:pt x="91131" y="55915"/>
                  </a:lnTo>
                  <a:lnTo>
                    <a:pt x="91436" y="54108"/>
                  </a:lnTo>
                  <a:lnTo>
                    <a:pt x="91639" y="52319"/>
                  </a:lnTo>
                  <a:lnTo>
                    <a:pt x="91752" y="50548"/>
                  </a:lnTo>
                  <a:lnTo>
                    <a:pt x="91764" y="48786"/>
                  </a:lnTo>
                  <a:lnTo>
                    <a:pt x="91673" y="47015"/>
                  </a:lnTo>
                  <a:lnTo>
                    <a:pt x="91481" y="45253"/>
                  </a:lnTo>
                  <a:lnTo>
                    <a:pt x="91188" y="43509"/>
                  </a:lnTo>
                  <a:lnTo>
                    <a:pt x="90781" y="41747"/>
                  </a:lnTo>
                  <a:lnTo>
                    <a:pt x="90285" y="39985"/>
                  </a:lnTo>
                  <a:lnTo>
                    <a:pt x="89686" y="38214"/>
                  </a:lnTo>
                  <a:lnTo>
                    <a:pt x="88975" y="36434"/>
                  </a:lnTo>
                  <a:lnTo>
                    <a:pt x="88151" y="34645"/>
                  </a:lnTo>
                  <a:lnTo>
                    <a:pt x="87225" y="32847"/>
                  </a:lnTo>
                  <a:lnTo>
                    <a:pt x="107174" y="16268"/>
                  </a:lnTo>
                  <a:lnTo>
                    <a:pt x="111735" y="20059"/>
                  </a:lnTo>
                  <a:lnTo>
                    <a:pt x="120000" y="0"/>
                  </a:lnTo>
                  <a:lnTo>
                    <a:pt x="95873" y="68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381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" name="ExtraShape"/>
            <p:cNvSpPr/>
            <p:nvPr/>
          </p:nvSpPr>
          <p:spPr>
            <a:xfrm flipH="1">
              <a:off x="3537561" y="2443924"/>
              <a:ext cx="1097724" cy="109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06" y="10668"/>
                  </a:moveTo>
                  <a:lnTo>
                    <a:pt x="94397" y="16257"/>
                  </a:lnTo>
                  <a:lnTo>
                    <a:pt x="77333" y="32887"/>
                  </a:lnTo>
                  <a:lnTo>
                    <a:pt x="62693" y="47185"/>
                  </a:lnTo>
                  <a:lnTo>
                    <a:pt x="50271" y="59303"/>
                  </a:lnTo>
                  <a:lnTo>
                    <a:pt x="39863" y="69446"/>
                  </a:lnTo>
                  <a:lnTo>
                    <a:pt x="31280" y="77810"/>
                  </a:lnTo>
                  <a:lnTo>
                    <a:pt x="24318" y="84614"/>
                  </a:lnTo>
                  <a:lnTo>
                    <a:pt x="18771" y="90024"/>
                  </a:lnTo>
                  <a:lnTo>
                    <a:pt x="14450" y="94233"/>
                  </a:lnTo>
                  <a:lnTo>
                    <a:pt x="11166" y="97449"/>
                  </a:lnTo>
                  <a:lnTo>
                    <a:pt x="8699" y="99878"/>
                  </a:lnTo>
                  <a:lnTo>
                    <a:pt x="6845" y="101686"/>
                  </a:lnTo>
                  <a:lnTo>
                    <a:pt x="5429" y="103093"/>
                  </a:lnTo>
                  <a:lnTo>
                    <a:pt x="4233" y="104280"/>
                  </a:lnTo>
                  <a:lnTo>
                    <a:pt x="3065" y="105453"/>
                  </a:lnTo>
                  <a:lnTo>
                    <a:pt x="1737" y="106792"/>
                  </a:lnTo>
                  <a:lnTo>
                    <a:pt x="0" y="108489"/>
                  </a:lnTo>
                  <a:lnTo>
                    <a:pt x="540" y="109359"/>
                  </a:lnTo>
                  <a:lnTo>
                    <a:pt x="1021" y="110173"/>
                  </a:lnTo>
                  <a:lnTo>
                    <a:pt x="1488" y="110932"/>
                  </a:lnTo>
                  <a:lnTo>
                    <a:pt x="1926" y="111650"/>
                  </a:lnTo>
                  <a:lnTo>
                    <a:pt x="2364" y="112340"/>
                  </a:lnTo>
                  <a:lnTo>
                    <a:pt x="2773" y="113002"/>
                  </a:lnTo>
                  <a:lnTo>
                    <a:pt x="3167" y="113651"/>
                  </a:lnTo>
                  <a:lnTo>
                    <a:pt x="3561" y="114272"/>
                  </a:lnTo>
                  <a:lnTo>
                    <a:pt x="3955" y="114907"/>
                  </a:lnTo>
                  <a:lnTo>
                    <a:pt x="4379" y="115556"/>
                  </a:lnTo>
                  <a:lnTo>
                    <a:pt x="4787" y="116204"/>
                  </a:lnTo>
                  <a:lnTo>
                    <a:pt x="5225" y="116894"/>
                  </a:lnTo>
                  <a:lnTo>
                    <a:pt x="5692" y="117584"/>
                  </a:lnTo>
                  <a:lnTo>
                    <a:pt x="6159" y="118357"/>
                  </a:lnTo>
                  <a:lnTo>
                    <a:pt x="6685" y="119144"/>
                  </a:lnTo>
                  <a:lnTo>
                    <a:pt x="7225" y="120000"/>
                  </a:lnTo>
                  <a:lnTo>
                    <a:pt x="15443" y="111802"/>
                  </a:lnTo>
                  <a:lnTo>
                    <a:pt x="22260" y="104998"/>
                  </a:lnTo>
                  <a:lnTo>
                    <a:pt x="27923" y="99339"/>
                  </a:lnTo>
                  <a:lnTo>
                    <a:pt x="32682" y="94606"/>
                  </a:lnTo>
                  <a:lnTo>
                    <a:pt x="36740" y="90562"/>
                  </a:lnTo>
                  <a:lnTo>
                    <a:pt x="40345" y="86974"/>
                  </a:lnTo>
                  <a:lnTo>
                    <a:pt x="43746" y="83620"/>
                  </a:lnTo>
                  <a:lnTo>
                    <a:pt x="47176" y="80266"/>
                  </a:lnTo>
                  <a:lnTo>
                    <a:pt x="50855" y="76678"/>
                  </a:lnTo>
                  <a:lnTo>
                    <a:pt x="55029" y="72621"/>
                  </a:lnTo>
                  <a:lnTo>
                    <a:pt x="59934" y="67873"/>
                  </a:lnTo>
                  <a:lnTo>
                    <a:pt x="65831" y="62201"/>
                  </a:lnTo>
                  <a:lnTo>
                    <a:pt x="72925" y="55355"/>
                  </a:lnTo>
                  <a:lnTo>
                    <a:pt x="81449" y="47130"/>
                  </a:lnTo>
                  <a:lnTo>
                    <a:pt x="91638" y="37290"/>
                  </a:lnTo>
                  <a:lnTo>
                    <a:pt x="103768" y="25600"/>
                  </a:lnTo>
                  <a:lnTo>
                    <a:pt x="109300" y="31107"/>
                  </a:lnTo>
                  <a:lnTo>
                    <a:pt x="120000" y="0"/>
                  </a:lnTo>
                  <a:lnTo>
                    <a:pt x="88806" y="106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ExtraShape"/>
            <p:cNvSpPr/>
            <p:nvPr/>
          </p:nvSpPr>
          <p:spPr>
            <a:xfrm flipH="1">
              <a:off x="3798332" y="2350988"/>
              <a:ext cx="1018400" cy="10090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8175"/>
                  </a:moveTo>
                  <a:lnTo>
                    <a:pt x="15" y="79483"/>
                  </a:lnTo>
                  <a:lnTo>
                    <a:pt x="94" y="80806"/>
                  </a:lnTo>
                  <a:lnTo>
                    <a:pt x="220" y="82129"/>
                  </a:lnTo>
                  <a:lnTo>
                    <a:pt x="361" y="83467"/>
                  </a:lnTo>
                  <a:lnTo>
                    <a:pt x="566" y="84835"/>
                  </a:lnTo>
                  <a:lnTo>
                    <a:pt x="786" y="86188"/>
                  </a:lnTo>
                  <a:lnTo>
                    <a:pt x="1070" y="87572"/>
                  </a:lnTo>
                  <a:lnTo>
                    <a:pt x="1369" y="88955"/>
                  </a:lnTo>
                  <a:lnTo>
                    <a:pt x="1715" y="90323"/>
                  </a:lnTo>
                  <a:lnTo>
                    <a:pt x="2077" y="91721"/>
                  </a:lnTo>
                  <a:lnTo>
                    <a:pt x="2486" y="93089"/>
                  </a:lnTo>
                  <a:lnTo>
                    <a:pt x="2895" y="94487"/>
                  </a:lnTo>
                  <a:lnTo>
                    <a:pt x="3351" y="95885"/>
                  </a:lnTo>
                  <a:lnTo>
                    <a:pt x="3823" y="97268"/>
                  </a:lnTo>
                  <a:lnTo>
                    <a:pt x="4327" y="98651"/>
                  </a:lnTo>
                  <a:lnTo>
                    <a:pt x="4846" y="100020"/>
                  </a:lnTo>
                  <a:lnTo>
                    <a:pt x="5365" y="101388"/>
                  </a:lnTo>
                  <a:lnTo>
                    <a:pt x="5916" y="102756"/>
                  </a:lnTo>
                  <a:lnTo>
                    <a:pt x="6467" y="104094"/>
                  </a:lnTo>
                  <a:lnTo>
                    <a:pt x="7049" y="105447"/>
                  </a:lnTo>
                  <a:lnTo>
                    <a:pt x="7616" y="106755"/>
                  </a:lnTo>
                  <a:lnTo>
                    <a:pt x="8214" y="108063"/>
                  </a:lnTo>
                  <a:lnTo>
                    <a:pt x="8811" y="109356"/>
                  </a:lnTo>
                  <a:lnTo>
                    <a:pt x="9394" y="110633"/>
                  </a:lnTo>
                  <a:lnTo>
                    <a:pt x="10605" y="113129"/>
                  </a:lnTo>
                  <a:lnTo>
                    <a:pt x="11801" y="115534"/>
                  </a:lnTo>
                  <a:lnTo>
                    <a:pt x="12981" y="117820"/>
                  </a:lnTo>
                  <a:lnTo>
                    <a:pt x="14114" y="120000"/>
                  </a:lnTo>
                  <a:lnTo>
                    <a:pt x="16129" y="117955"/>
                  </a:lnTo>
                  <a:lnTo>
                    <a:pt x="17765" y="116316"/>
                  </a:lnTo>
                  <a:lnTo>
                    <a:pt x="19134" y="114933"/>
                  </a:lnTo>
                  <a:lnTo>
                    <a:pt x="20393" y="113670"/>
                  </a:lnTo>
                  <a:lnTo>
                    <a:pt x="21683" y="112362"/>
                  </a:lnTo>
                  <a:lnTo>
                    <a:pt x="23162" y="110874"/>
                  </a:lnTo>
                  <a:lnTo>
                    <a:pt x="24956" y="109040"/>
                  </a:lnTo>
                  <a:lnTo>
                    <a:pt x="27254" y="106740"/>
                  </a:lnTo>
                  <a:lnTo>
                    <a:pt x="30149" y="103778"/>
                  </a:lnTo>
                  <a:lnTo>
                    <a:pt x="33815" y="100065"/>
                  </a:lnTo>
                  <a:lnTo>
                    <a:pt x="38410" y="95404"/>
                  </a:lnTo>
                  <a:lnTo>
                    <a:pt x="44059" y="89676"/>
                  </a:lnTo>
                  <a:lnTo>
                    <a:pt x="50920" y="82701"/>
                  </a:lnTo>
                  <a:lnTo>
                    <a:pt x="59150" y="74357"/>
                  </a:lnTo>
                  <a:lnTo>
                    <a:pt x="68874" y="64510"/>
                  </a:lnTo>
                  <a:lnTo>
                    <a:pt x="80251" y="52949"/>
                  </a:lnTo>
                  <a:lnTo>
                    <a:pt x="86703" y="59473"/>
                  </a:lnTo>
                  <a:lnTo>
                    <a:pt x="98253" y="25587"/>
                  </a:lnTo>
                  <a:lnTo>
                    <a:pt x="64626" y="37223"/>
                  </a:lnTo>
                  <a:lnTo>
                    <a:pt x="70133" y="42786"/>
                  </a:lnTo>
                  <a:lnTo>
                    <a:pt x="18206" y="95464"/>
                  </a:lnTo>
                  <a:lnTo>
                    <a:pt x="16679" y="90849"/>
                  </a:lnTo>
                  <a:lnTo>
                    <a:pt x="15562" y="86264"/>
                  </a:lnTo>
                  <a:lnTo>
                    <a:pt x="14870" y="81678"/>
                  </a:lnTo>
                  <a:lnTo>
                    <a:pt x="14571" y="77153"/>
                  </a:lnTo>
                  <a:lnTo>
                    <a:pt x="14649" y="72688"/>
                  </a:lnTo>
                  <a:lnTo>
                    <a:pt x="15106" y="68268"/>
                  </a:lnTo>
                  <a:lnTo>
                    <a:pt x="15908" y="63938"/>
                  </a:lnTo>
                  <a:lnTo>
                    <a:pt x="17041" y="59714"/>
                  </a:lnTo>
                  <a:lnTo>
                    <a:pt x="18505" y="55595"/>
                  </a:lnTo>
                  <a:lnTo>
                    <a:pt x="20283" y="51581"/>
                  </a:lnTo>
                  <a:lnTo>
                    <a:pt x="22360" y="47717"/>
                  </a:lnTo>
                  <a:lnTo>
                    <a:pt x="24720" y="43973"/>
                  </a:lnTo>
                  <a:lnTo>
                    <a:pt x="27348" y="40410"/>
                  </a:lnTo>
                  <a:lnTo>
                    <a:pt x="30228" y="37013"/>
                  </a:lnTo>
                  <a:lnTo>
                    <a:pt x="33343" y="33781"/>
                  </a:lnTo>
                  <a:lnTo>
                    <a:pt x="36679" y="30774"/>
                  </a:lnTo>
                  <a:lnTo>
                    <a:pt x="40236" y="27962"/>
                  </a:lnTo>
                  <a:lnTo>
                    <a:pt x="43996" y="25377"/>
                  </a:lnTo>
                  <a:lnTo>
                    <a:pt x="47930" y="23016"/>
                  </a:lnTo>
                  <a:lnTo>
                    <a:pt x="52053" y="20927"/>
                  </a:lnTo>
                  <a:lnTo>
                    <a:pt x="56286" y="19062"/>
                  </a:lnTo>
                  <a:lnTo>
                    <a:pt x="60692" y="17514"/>
                  </a:lnTo>
                  <a:lnTo>
                    <a:pt x="65224" y="16236"/>
                  </a:lnTo>
                  <a:lnTo>
                    <a:pt x="69850" y="15229"/>
                  </a:lnTo>
                  <a:lnTo>
                    <a:pt x="74586" y="14567"/>
                  </a:lnTo>
                  <a:lnTo>
                    <a:pt x="79402" y="14221"/>
                  </a:lnTo>
                  <a:lnTo>
                    <a:pt x="84280" y="14206"/>
                  </a:lnTo>
                  <a:lnTo>
                    <a:pt x="89205" y="14552"/>
                  </a:lnTo>
                  <a:lnTo>
                    <a:pt x="94193" y="15244"/>
                  </a:lnTo>
                  <a:lnTo>
                    <a:pt x="99181" y="16341"/>
                  </a:lnTo>
                  <a:lnTo>
                    <a:pt x="104201" y="17800"/>
                  </a:lnTo>
                  <a:lnTo>
                    <a:pt x="109205" y="19679"/>
                  </a:lnTo>
                  <a:lnTo>
                    <a:pt x="120000" y="9005"/>
                  </a:lnTo>
                  <a:lnTo>
                    <a:pt x="118835" y="8449"/>
                  </a:lnTo>
                  <a:lnTo>
                    <a:pt x="117671" y="7892"/>
                  </a:lnTo>
                  <a:lnTo>
                    <a:pt x="116506" y="7366"/>
                  </a:lnTo>
                  <a:lnTo>
                    <a:pt x="115342" y="6855"/>
                  </a:lnTo>
                  <a:lnTo>
                    <a:pt x="114162" y="6359"/>
                  </a:lnTo>
                  <a:lnTo>
                    <a:pt x="112981" y="5893"/>
                  </a:lnTo>
                  <a:lnTo>
                    <a:pt x="111817" y="5427"/>
                  </a:lnTo>
                  <a:lnTo>
                    <a:pt x="110621" y="4991"/>
                  </a:lnTo>
                  <a:lnTo>
                    <a:pt x="109441" y="4585"/>
                  </a:lnTo>
                  <a:lnTo>
                    <a:pt x="108261" y="4179"/>
                  </a:lnTo>
                  <a:lnTo>
                    <a:pt x="107065" y="3803"/>
                  </a:lnTo>
                  <a:lnTo>
                    <a:pt x="105885" y="3457"/>
                  </a:lnTo>
                  <a:lnTo>
                    <a:pt x="104704" y="3096"/>
                  </a:lnTo>
                  <a:lnTo>
                    <a:pt x="103509" y="2796"/>
                  </a:lnTo>
                  <a:lnTo>
                    <a:pt x="102328" y="2480"/>
                  </a:lnTo>
                  <a:lnTo>
                    <a:pt x="101148" y="2194"/>
                  </a:lnTo>
                  <a:lnTo>
                    <a:pt x="99937" y="1924"/>
                  </a:lnTo>
                  <a:lnTo>
                    <a:pt x="98756" y="1683"/>
                  </a:lnTo>
                  <a:lnTo>
                    <a:pt x="97560" y="1443"/>
                  </a:lnTo>
                  <a:lnTo>
                    <a:pt x="96365" y="1232"/>
                  </a:lnTo>
                  <a:lnTo>
                    <a:pt x="95184" y="1037"/>
                  </a:lnTo>
                  <a:lnTo>
                    <a:pt x="93988" y="841"/>
                  </a:lnTo>
                  <a:lnTo>
                    <a:pt x="92793" y="676"/>
                  </a:lnTo>
                  <a:lnTo>
                    <a:pt x="91597" y="526"/>
                  </a:lnTo>
                  <a:lnTo>
                    <a:pt x="90416" y="420"/>
                  </a:lnTo>
                  <a:lnTo>
                    <a:pt x="89221" y="300"/>
                  </a:lnTo>
                  <a:lnTo>
                    <a:pt x="88040" y="195"/>
                  </a:lnTo>
                  <a:lnTo>
                    <a:pt x="86860" y="135"/>
                  </a:lnTo>
                  <a:lnTo>
                    <a:pt x="85664" y="60"/>
                  </a:lnTo>
                  <a:lnTo>
                    <a:pt x="84484" y="30"/>
                  </a:lnTo>
                  <a:lnTo>
                    <a:pt x="83304" y="0"/>
                  </a:lnTo>
                  <a:lnTo>
                    <a:pt x="82108" y="0"/>
                  </a:lnTo>
                  <a:lnTo>
                    <a:pt x="78095" y="105"/>
                  </a:lnTo>
                  <a:lnTo>
                    <a:pt x="74114" y="375"/>
                  </a:lnTo>
                  <a:lnTo>
                    <a:pt x="70165" y="841"/>
                  </a:lnTo>
                  <a:lnTo>
                    <a:pt x="66231" y="1518"/>
                  </a:lnTo>
                  <a:lnTo>
                    <a:pt x="62376" y="2345"/>
                  </a:lnTo>
                  <a:lnTo>
                    <a:pt x="58568" y="3337"/>
                  </a:lnTo>
                  <a:lnTo>
                    <a:pt x="54822" y="4510"/>
                  </a:lnTo>
                  <a:lnTo>
                    <a:pt x="51140" y="5863"/>
                  </a:lnTo>
                  <a:lnTo>
                    <a:pt x="47537" y="7366"/>
                  </a:lnTo>
                  <a:lnTo>
                    <a:pt x="44012" y="9035"/>
                  </a:lnTo>
                  <a:lnTo>
                    <a:pt x="40582" y="10854"/>
                  </a:lnTo>
                  <a:lnTo>
                    <a:pt x="37246" y="12823"/>
                  </a:lnTo>
                  <a:lnTo>
                    <a:pt x="34004" y="14928"/>
                  </a:lnTo>
                  <a:lnTo>
                    <a:pt x="30857" y="17213"/>
                  </a:lnTo>
                  <a:lnTo>
                    <a:pt x="27836" y="19619"/>
                  </a:lnTo>
                  <a:lnTo>
                    <a:pt x="24925" y="22159"/>
                  </a:lnTo>
                  <a:lnTo>
                    <a:pt x="22155" y="24820"/>
                  </a:lnTo>
                  <a:lnTo>
                    <a:pt x="19512" y="27617"/>
                  </a:lnTo>
                  <a:lnTo>
                    <a:pt x="17010" y="30548"/>
                  </a:lnTo>
                  <a:lnTo>
                    <a:pt x="14634" y="33585"/>
                  </a:lnTo>
                  <a:lnTo>
                    <a:pt x="12431" y="36757"/>
                  </a:lnTo>
                  <a:lnTo>
                    <a:pt x="10385" y="40020"/>
                  </a:lnTo>
                  <a:lnTo>
                    <a:pt x="8497" y="43417"/>
                  </a:lnTo>
                  <a:lnTo>
                    <a:pt x="6782" y="46920"/>
                  </a:lnTo>
                  <a:lnTo>
                    <a:pt x="5255" y="50498"/>
                  </a:lnTo>
                  <a:lnTo>
                    <a:pt x="3886" y="54181"/>
                  </a:lnTo>
                  <a:lnTo>
                    <a:pt x="2738" y="57985"/>
                  </a:lnTo>
                  <a:lnTo>
                    <a:pt x="1762" y="61849"/>
                  </a:lnTo>
                  <a:lnTo>
                    <a:pt x="1007" y="65818"/>
                  </a:lnTo>
                  <a:lnTo>
                    <a:pt x="440" y="69862"/>
                  </a:lnTo>
                  <a:lnTo>
                    <a:pt x="110" y="73981"/>
                  </a:lnTo>
                  <a:lnTo>
                    <a:pt x="0" y="7817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381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29960" y="2297393"/>
            <a:ext cx="5003140" cy="833827"/>
            <a:chOff x="6818242" y="1725490"/>
            <a:chExt cx="4118594" cy="833827"/>
          </a:xfrm>
        </p:grpSpPr>
        <p:sp>
          <p:nvSpPr>
            <p:cNvPr id="14" name="文本框 6"/>
            <p:cNvSpPr txBox="1"/>
            <p:nvPr/>
          </p:nvSpPr>
          <p:spPr>
            <a:xfrm>
              <a:off x="6818242" y="2046869"/>
              <a:ext cx="4118594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defTabSz="914400">
                <a:lnSpc>
                  <a:spcPct val="130000"/>
                </a:lnSpc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请替换文字内容，添加相关标题，修改文字请替换文字内容，添加相关标题，修改文字内容，也可以直接复制你的内容到此。请替换文字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15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29960" y="3549304"/>
            <a:ext cx="5003140" cy="833827"/>
            <a:chOff x="6818242" y="1725490"/>
            <a:chExt cx="4118594" cy="833827"/>
          </a:xfrm>
        </p:grpSpPr>
        <p:sp>
          <p:nvSpPr>
            <p:cNvPr id="17" name="文本框 6"/>
            <p:cNvSpPr txBox="1"/>
            <p:nvPr/>
          </p:nvSpPr>
          <p:spPr>
            <a:xfrm>
              <a:off x="6818242" y="2046869"/>
              <a:ext cx="4118594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defTabSz="914400">
                <a:lnSpc>
                  <a:spcPct val="130000"/>
                </a:lnSpc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请替换文字内容，添加相关标题，修改文字请替换文字内容，添加相关标题，修改文字内容，也可以直接复制你的内容到此。请替换文字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18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29960" y="4801118"/>
            <a:ext cx="5003140" cy="833827"/>
            <a:chOff x="6818242" y="1725490"/>
            <a:chExt cx="4118594" cy="833827"/>
          </a:xfrm>
        </p:grpSpPr>
        <p:sp>
          <p:nvSpPr>
            <p:cNvPr id="20" name="文本框 6"/>
            <p:cNvSpPr txBox="1"/>
            <p:nvPr/>
          </p:nvSpPr>
          <p:spPr>
            <a:xfrm>
              <a:off x="6818242" y="2046869"/>
              <a:ext cx="4118594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defTabSz="914400">
                <a:lnSpc>
                  <a:spcPct val="130000"/>
                </a:lnSpc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请替换文字内容，添加相关标题，修改文字请替换文字内容，添加相关标题，修改文字内容，也可以直接复制你的内容到此。请替换文字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</a:endParaRPr>
            </a:p>
          </p:txBody>
        </p:sp>
        <p:sp>
          <p:nvSpPr>
            <p:cNvPr id="21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23" name="文本框 22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24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019176" y="2162630"/>
            <a:ext cx="2998820" cy="385029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596590" y="2162630"/>
            <a:ext cx="2998820" cy="38502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174004" y="2162630"/>
            <a:ext cx="2998820" cy="385029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"/>
          <p:cNvSpPr/>
          <p:nvPr/>
        </p:nvSpPr>
        <p:spPr>
          <a:xfrm>
            <a:off x="1918863" y="4308524"/>
            <a:ext cx="1199447" cy="1112706"/>
          </a:xfrm>
          <a:custGeom>
            <a:avLst/>
            <a:gdLst>
              <a:gd name="connsiteX0" fmla="*/ 31765 w 608226"/>
              <a:gd name="connsiteY0" fmla="*/ 449854 h 564241"/>
              <a:gd name="connsiteX1" fmla="*/ 247309 w 608226"/>
              <a:gd name="connsiteY1" fmla="*/ 449854 h 564241"/>
              <a:gd name="connsiteX2" fmla="*/ 252786 w 608226"/>
              <a:gd name="connsiteY2" fmla="*/ 464263 h 564241"/>
              <a:gd name="connsiteX3" fmla="*/ 294551 w 608226"/>
              <a:gd name="connsiteY3" fmla="*/ 526133 h 564241"/>
              <a:gd name="connsiteX4" fmla="*/ 299409 w 608226"/>
              <a:gd name="connsiteY4" fmla="*/ 530793 h 564241"/>
              <a:gd name="connsiteX5" fmla="*/ 31765 w 608226"/>
              <a:gd name="connsiteY5" fmla="*/ 530793 h 564241"/>
              <a:gd name="connsiteX6" fmla="*/ 0 w 608226"/>
              <a:gd name="connsiteY6" fmla="*/ 499074 h 564241"/>
              <a:gd name="connsiteX7" fmla="*/ 0 w 608226"/>
              <a:gd name="connsiteY7" fmla="*/ 481573 h 564241"/>
              <a:gd name="connsiteX8" fmla="*/ 31765 w 608226"/>
              <a:gd name="connsiteY8" fmla="*/ 449854 h 564241"/>
              <a:gd name="connsiteX9" fmla="*/ 82493 w 608226"/>
              <a:gd name="connsiteY9" fmla="*/ 336385 h 564241"/>
              <a:gd name="connsiteX10" fmla="*/ 244510 w 608226"/>
              <a:gd name="connsiteY10" fmla="*/ 336385 h 564241"/>
              <a:gd name="connsiteX11" fmla="*/ 237464 w 608226"/>
              <a:gd name="connsiteY11" fmla="*/ 388490 h 564241"/>
              <a:gd name="connsiteX12" fmla="*/ 239558 w 608226"/>
              <a:gd name="connsiteY12" fmla="*/ 417253 h 564241"/>
              <a:gd name="connsiteX13" fmla="*/ 82493 w 608226"/>
              <a:gd name="connsiteY13" fmla="*/ 417253 h 564241"/>
              <a:gd name="connsiteX14" fmla="*/ 50737 w 608226"/>
              <a:gd name="connsiteY14" fmla="*/ 385543 h 564241"/>
              <a:gd name="connsiteX15" fmla="*/ 50737 w 608226"/>
              <a:gd name="connsiteY15" fmla="*/ 368048 h 564241"/>
              <a:gd name="connsiteX16" fmla="*/ 82493 w 608226"/>
              <a:gd name="connsiteY16" fmla="*/ 336385 h 564241"/>
              <a:gd name="connsiteX17" fmla="*/ 490359 w 608226"/>
              <a:gd name="connsiteY17" fmla="*/ 289450 h 564241"/>
              <a:gd name="connsiteX18" fmla="*/ 480406 w 608226"/>
              <a:gd name="connsiteY18" fmla="*/ 296423 h 564241"/>
              <a:gd name="connsiteX19" fmla="*/ 442689 w 608226"/>
              <a:gd name="connsiteY19" fmla="*/ 355436 h 564241"/>
              <a:gd name="connsiteX20" fmla="*/ 432402 w 608226"/>
              <a:gd name="connsiteY20" fmla="*/ 371557 h 564241"/>
              <a:gd name="connsiteX21" fmla="*/ 409924 w 608226"/>
              <a:gd name="connsiteY21" fmla="*/ 336367 h 564241"/>
              <a:gd name="connsiteX22" fmla="*/ 384779 w 608226"/>
              <a:gd name="connsiteY22" fmla="*/ 296994 h 564241"/>
              <a:gd name="connsiteX23" fmla="*/ 384398 w 608226"/>
              <a:gd name="connsiteY23" fmla="*/ 296423 h 564241"/>
              <a:gd name="connsiteX24" fmla="*/ 362492 w 608226"/>
              <a:gd name="connsiteY24" fmla="*/ 291573 h 564241"/>
              <a:gd name="connsiteX25" fmla="*/ 355205 w 608226"/>
              <a:gd name="connsiteY25" fmla="*/ 305791 h 564241"/>
              <a:gd name="connsiteX26" fmla="*/ 357682 w 608226"/>
              <a:gd name="connsiteY26" fmla="*/ 313447 h 564241"/>
              <a:gd name="connsiteX27" fmla="*/ 372254 w 608226"/>
              <a:gd name="connsiteY27" fmla="*/ 336367 h 564241"/>
              <a:gd name="connsiteX28" fmla="*/ 405162 w 608226"/>
              <a:gd name="connsiteY28" fmla="*/ 387725 h 564241"/>
              <a:gd name="connsiteX29" fmla="*/ 389208 w 608226"/>
              <a:gd name="connsiteY29" fmla="*/ 387725 h 564241"/>
              <a:gd name="connsiteX30" fmla="*/ 373350 w 608226"/>
              <a:gd name="connsiteY30" fmla="*/ 403560 h 564241"/>
              <a:gd name="connsiteX31" fmla="*/ 381303 w 608226"/>
              <a:gd name="connsiteY31" fmla="*/ 417255 h 564241"/>
              <a:gd name="connsiteX32" fmla="*/ 389208 w 608226"/>
              <a:gd name="connsiteY32" fmla="*/ 419395 h 564241"/>
              <a:gd name="connsiteX33" fmla="*/ 416591 w 608226"/>
              <a:gd name="connsiteY33" fmla="*/ 419395 h 564241"/>
              <a:gd name="connsiteX34" fmla="*/ 416591 w 608226"/>
              <a:gd name="connsiteY34" fmla="*/ 430522 h 564241"/>
              <a:gd name="connsiteX35" fmla="*/ 389208 w 608226"/>
              <a:gd name="connsiteY35" fmla="*/ 430522 h 564241"/>
              <a:gd name="connsiteX36" fmla="*/ 373350 w 608226"/>
              <a:gd name="connsiteY36" fmla="*/ 446357 h 564241"/>
              <a:gd name="connsiteX37" fmla="*/ 374350 w 608226"/>
              <a:gd name="connsiteY37" fmla="*/ 451921 h 564241"/>
              <a:gd name="connsiteX38" fmla="*/ 388065 w 608226"/>
              <a:gd name="connsiteY38" fmla="*/ 462145 h 564241"/>
              <a:gd name="connsiteX39" fmla="*/ 389208 w 608226"/>
              <a:gd name="connsiteY39" fmla="*/ 462192 h 564241"/>
              <a:gd name="connsiteX40" fmla="*/ 416591 w 608226"/>
              <a:gd name="connsiteY40" fmla="*/ 462192 h 564241"/>
              <a:gd name="connsiteX41" fmla="*/ 416591 w 608226"/>
              <a:gd name="connsiteY41" fmla="*/ 484352 h 564241"/>
              <a:gd name="connsiteX42" fmla="*/ 432450 w 608226"/>
              <a:gd name="connsiteY42" fmla="*/ 500187 h 564241"/>
              <a:gd name="connsiteX43" fmla="*/ 448356 w 608226"/>
              <a:gd name="connsiteY43" fmla="*/ 484352 h 564241"/>
              <a:gd name="connsiteX44" fmla="*/ 448356 w 608226"/>
              <a:gd name="connsiteY44" fmla="*/ 462192 h 564241"/>
              <a:gd name="connsiteX45" fmla="*/ 475692 w 608226"/>
              <a:gd name="connsiteY45" fmla="*/ 462192 h 564241"/>
              <a:gd name="connsiteX46" fmla="*/ 491598 w 608226"/>
              <a:gd name="connsiteY46" fmla="*/ 446357 h 564241"/>
              <a:gd name="connsiteX47" fmla="*/ 475692 w 608226"/>
              <a:gd name="connsiteY47" fmla="*/ 430522 h 564241"/>
              <a:gd name="connsiteX48" fmla="*/ 448356 w 608226"/>
              <a:gd name="connsiteY48" fmla="*/ 430522 h 564241"/>
              <a:gd name="connsiteX49" fmla="*/ 448356 w 608226"/>
              <a:gd name="connsiteY49" fmla="*/ 419347 h 564241"/>
              <a:gd name="connsiteX50" fmla="*/ 475692 w 608226"/>
              <a:gd name="connsiteY50" fmla="*/ 419347 h 564241"/>
              <a:gd name="connsiteX51" fmla="*/ 491598 w 608226"/>
              <a:gd name="connsiteY51" fmla="*/ 403512 h 564241"/>
              <a:gd name="connsiteX52" fmla="*/ 475692 w 608226"/>
              <a:gd name="connsiteY52" fmla="*/ 387629 h 564241"/>
              <a:gd name="connsiteX53" fmla="*/ 459785 w 608226"/>
              <a:gd name="connsiteY53" fmla="*/ 387629 h 564241"/>
              <a:gd name="connsiteX54" fmla="*/ 507123 w 608226"/>
              <a:gd name="connsiteY54" fmla="*/ 313447 h 564241"/>
              <a:gd name="connsiteX55" fmla="*/ 502313 w 608226"/>
              <a:gd name="connsiteY55" fmla="*/ 291573 h 564241"/>
              <a:gd name="connsiteX56" fmla="*/ 490359 w 608226"/>
              <a:gd name="connsiteY56" fmla="*/ 289450 h 564241"/>
              <a:gd name="connsiteX57" fmla="*/ 31765 w 608226"/>
              <a:gd name="connsiteY57" fmla="*/ 224963 h 564241"/>
              <a:gd name="connsiteX58" fmla="*/ 326647 w 608226"/>
              <a:gd name="connsiteY58" fmla="*/ 224963 h 564241"/>
              <a:gd name="connsiteX59" fmla="*/ 294549 w 608226"/>
              <a:gd name="connsiteY59" fmla="*/ 250826 h 564241"/>
              <a:gd name="connsiteX60" fmla="*/ 255879 w 608226"/>
              <a:gd name="connsiteY60" fmla="*/ 305831 h 564241"/>
              <a:gd name="connsiteX61" fmla="*/ 31765 w 608226"/>
              <a:gd name="connsiteY61" fmla="*/ 305831 h 564241"/>
              <a:gd name="connsiteX62" fmla="*/ 0 w 608226"/>
              <a:gd name="connsiteY62" fmla="*/ 274168 h 564241"/>
              <a:gd name="connsiteX63" fmla="*/ 0 w 608226"/>
              <a:gd name="connsiteY63" fmla="*/ 256673 h 564241"/>
              <a:gd name="connsiteX64" fmla="*/ 31765 w 608226"/>
              <a:gd name="connsiteY64" fmla="*/ 224963 h 564241"/>
              <a:gd name="connsiteX65" fmla="*/ 432402 w 608226"/>
              <a:gd name="connsiteY65" fmla="*/ 212825 h 564241"/>
              <a:gd name="connsiteX66" fmla="*/ 608226 w 608226"/>
              <a:gd name="connsiteY66" fmla="*/ 388581 h 564241"/>
              <a:gd name="connsiteX67" fmla="*/ 432355 w 608226"/>
              <a:gd name="connsiteY67" fmla="*/ 564241 h 564241"/>
              <a:gd name="connsiteX68" fmla="*/ 329155 w 608226"/>
              <a:gd name="connsiteY68" fmla="*/ 530811 h 564241"/>
              <a:gd name="connsiteX69" fmla="*/ 267484 w 608226"/>
              <a:gd name="connsiteY69" fmla="*/ 449924 h 564241"/>
              <a:gd name="connsiteX70" fmla="*/ 258816 w 608226"/>
              <a:gd name="connsiteY70" fmla="*/ 417303 h 564241"/>
              <a:gd name="connsiteX71" fmla="*/ 256435 w 608226"/>
              <a:gd name="connsiteY71" fmla="*/ 388533 h 564241"/>
              <a:gd name="connsiteX72" fmla="*/ 264340 w 608226"/>
              <a:gd name="connsiteY72" fmla="*/ 336415 h 564241"/>
              <a:gd name="connsiteX73" fmla="*/ 277151 w 608226"/>
              <a:gd name="connsiteY73" fmla="*/ 305838 h 564241"/>
              <a:gd name="connsiteX74" fmla="*/ 367301 w 608226"/>
              <a:gd name="connsiteY74" fmla="*/ 225284 h 564241"/>
              <a:gd name="connsiteX75" fmla="*/ 432402 w 608226"/>
              <a:gd name="connsiteY75" fmla="*/ 212825 h 564241"/>
              <a:gd name="connsiteX76" fmla="*/ 31760 w 608226"/>
              <a:gd name="connsiteY76" fmla="*/ 113540 h 564241"/>
              <a:gd name="connsiteX77" fmla="*/ 362842 w 608226"/>
              <a:gd name="connsiteY77" fmla="*/ 113540 h 564241"/>
              <a:gd name="connsiteX78" fmla="*/ 394602 w 608226"/>
              <a:gd name="connsiteY78" fmla="*/ 145250 h 564241"/>
              <a:gd name="connsiteX79" fmla="*/ 394602 w 608226"/>
              <a:gd name="connsiteY79" fmla="*/ 162745 h 564241"/>
              <a:gd name="connsiteX80" fmla="*/ 362794 w 608226"/>
              <a:gd name="connsiteY80" fmla="*/ 194408 h 564241"/>
              <a:gd name="connsiteX81" fmla="*/ 31760 w 608226"/>
              <a:gd name="connsiteY81" fmla="*/ 194408 h 564241"/>
              <a:gd name="connsiteX82" fmla="*/ 0 w 608226"/>
              <a:gd name="connsiteY82" fmla="*/ 162745 h 564241"/>
              <a:gd name="connsiteX83" fmla="*/ 0 w 608226"/>
              <a:gd name="connsiteY83" fmla="*/ 145250 h 564241"/>
              <a:gd name="connsiteX84" fmla="*/ 31760 w 608226"/>
              <a:gd name="connsiteY84" fmla="*/ 113540 h 564241"/>
              <a:gd name="connsiteX85" fmla="*/ 82496 w 608226"/>
              <a:gd name="connsiteY85" fmla="*/ 0 h 564241"/>
              <a:gd name="connsiteX86" fmla="*/ 413509 w 608226"/>
              <a:gd name="connsiteY86" fmla="*/ 0 h 564241"/>
              <a:gd name="connsiteX87" fmla="*/ 445268 w 608226"/>
              <a:gd name="connsiteY87" fmla="*/ 31719 h 564241"/>
              <a:gd name="connsiteX88" fmla="*/ 445268 w 608226"/>
              <a:gd name="connsiteY88" fmla="*/ 49220 h 564241"/>
              <a:gd name="connsiteX89" fmla="*/ 413509 w 608226"/>
              <a:gd name="connsiteY89" fmla="*/ 80939 h 564241"/>
              <a:gd name="connsiteX90" fmla="*/ 82496 w 608226"/>
              <a:gd name="connsiteY90" fmla="*/ 80939 h 564241"/>
              <a:gd name="connsiteX91" fmla="*/ 50737 w 608226"/>
              <a:gd name="connsiteY91" fmla="*/ 49220 h 564241"/>
              <a:gd name="connsiteX92" fmla="*/ 50737 w 608226"/>
              <a:gd name="connsiteY92" fmla="*/ 31719 h 564241"/>
              <a:gd name="connsiteX93" fmla="*/ 82496 w 608226"/>
              <a:gd name="connsiteY93" fmla="*/ 0 h 5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08226" h="564241">
                <a:moveTo>
                  <a:pt x="31765" y="449854"/>
                </a:moveTo>
                <a:lnTo>
                  <a:pt x="247309" y="449854"/>
                </a:lnTo>
                <a:cubicBezTo>
                  <a:pt x="248976" y="454705"/>
                  <a:pt x="250738" y="459508"/>
                  <a:pt x="252786" y="464263"/>
                </a:cubicBezTo>
                <a:cubicBezTo>
                  <a:pt x="262644" y="487470"/>
                  <a:pt x="276645" y="508252"/>
                  <a:pt x="294551" y="526133"/>
                </a:cubicBezTo>
                <a:cubicBezTo>
                  <a:pt x="296171" y="527749"/>
                  <a:pt x="297790" y="529271"/>
                  <a:pt x="299409" y="530793"/>
                </a:cubicBezTo>
                <a:lnTo>
                  <a:pt x="31765" y="530793"/>
                </a:lnTo>
                <a:cubicBezTo>
                  <a:pt x="14239" y="530793"/>
                  <a:pt x="0" y="516574"/>
                  <a:pt x="0" y="499074"/>
                </a:cubicBezTo>
                <a:lnTo>
                  <a:pt x="0" y="481573"/>
                </a:lnTo>
                <a:cubicBezTo>
                  <a:pt x="0" y="464073"/>
                  <a:pt x="14239" y="449854"/>
                  <a:pt x="31765" y="449854"/>
                </a:cubicBezTo>
                <a:close/>
                <a:moveTo>
                  <a:pt x="82493" y="336385"/>
                </a:moveTo>
                <a:lnTo>
                  <a:pt x="244510" y="336385"/>
                </a:lnTo>
                <a:cubicBezTo>
                  <a:pt x="239797" y="353215"/>
                  <a:pt x="237464" y="370662"/>
                  <a:pt x="237464" y="388490"/>
                </a:cubicBezTo>
                <a:cubicBezTo>
                  <a:pt x="237464" y="398189"/>
                  <a:pt x="238130" y="407792"/>
                  <a:pt x="239558" y="417253"/>
                </a:cubicBezTo>
                <a:lnTo>
                  <a:pt x="82493" y="417253"/>
                </a:lnTo>
                <a:cubicBezTo>
                  <a:pt x="64972" y="417253"/>
                  <a:pt x="50737" y="403038"/>
                  <a:pt x="50737" y="385543"/>
                </a:cubicBezTo>
                <a:lnTo>
                  <a:pt x="50737" y="368048"/>
                </a:lnTo>
                <a:cubicBezTo>
                  <a:pt x="50737" y="350552"/>
                  <a:pt x="64972" y="336385"/>
                  <a:pt x="82493" y="336385"/>
                </a:cubicBezTo>
                <a:close/>
                <a:moveTo>
                  <a:pt x="490359" y="289450"/>
                </a:moveTo>
                <a:cubicBezTo>
                  <a:pt x="486395" y="290336"/>
                  <a:pt x="482764" y="292738"/>
                  <a:pt x="480406" y="296423"/>
                </a:cubicBezTo>
                <a:lnTo>
                  <a:pt x="442689" y="355436"/>
                </a:lnTo>
                <a:lnTo>
                  <a:pt x="432402" y="371557"/>
                </a:lnTo>
                <a:lnTo>
                  <a:pt x="409924" y="336367"/>
                </a:lnTo>
                <a:lnTo>
                  <a:pt x="384779" y="296994"/>
                </a:lnTo>
                <a:lnTo>
                  <a:pt x="384398" y="296423"/>
                </a:lnTo>
                <a:cubicBezTo>
                  <a:pt x="379683" y="289052"/>
                  <a:pt x="369873" y="286912"/>
                  <a:pt x="362492" y="291573"/>
                </a:cubicBezTo>
                <a:cubicBezTo>
                  <a:pt x="357491" y="294759"/>
                  <a:pt x="354872" y="300275"/>
                  <a:pt x="355205" y="305791"/>
                </a:cubicBezTo>
                <a:cubicBezTo>
                  <a:pt x="355300" y="308454"/>
                  <a:pt x="356158" y="311069"/>
                  <a:pt x="357682" y="313447"/>
                </a:cubicBezTo>
                <a:lnTo>
                  <a:pt x="372254" y="336367"/>
                </a:lnTo>
                <a:lnTo>
                  <a:pt x="405162" y="387725"/>
                </a:lnTo>
                <a:lnTo>
                  <a:pt x="389208" y="387725"/>
                </a:lnTo>
                <a:cubicBezTo>
                  <a:pt x="380445" y="387725"/>
                  <a:pt x="373350" y="394810"/>
                  <a:pt x="373350" y="403560"/>
                </a:cubicBezTo>
                <a:cubicBezTo>
                  <a:pt x="373350" y="409409"/>
                  <a:pt x="376588" y="414544"/>
                  <a:pt x="381303" y="417255"/>
                </a:cubicBezTo>
                <a:cubicBezTo>
                  <a:pt x="383589" y="418634"/>
                  <a:pt x="386303" y="419395"/>
                  <a:pt x="389208" y="419395"/>
                </a:cubicBezTo>
                <a:lnTo>
                  <a:pt x="416591" y="419395"/>
                </a:lnTo>
                <a:lnTo>
                  <a:pt x="416591" y="430522"/>
                </a:lnTo>
                <a:lnTo>
                  <a:pt x="389208" y="430522"/>
                </a:lnTo>
                <a:cubicBezTo>
                  <a:pt x="380445" y="430522"/>
                  <a:pt x="373350" y="437608"/>
                  <a:pt x="373350" y="446357"/>
                </a:cubicBezTo>
                <a:cubicBezTo>
                  <a:pt x="373350" y="448307"/>
                  <a:pt x="373731" y="450209"/>
                  <a:pt x="374350" y="451921"/>
                </a:cubicBezTo>
                <a:cubicBezTo>
                  <a:pt x="376540" y="457580"/>
                  <a:pt x="381779" y="461717"/>
                  <a:pt x="388065" y="462145"/>
                </a:cubicBezTo>
                <a:cubicBezTo>
                  <a:pt x="388446" y="462192"/>
                  <a:pt x="388827" y="462192"/>
                  <a:pt x="389208" y="462192"/>
                </a:cubicBezTo>
                <a:lnTo>
                  <a:pt x="416591" y="462192"/>
                </a:lnTo>
                <a:lnTo>
                  <a:pt x="416591" y="484352"/>
                </a:lnTo>
                <a:cubicBezTo>
                  <a:pt x="416591" y="493102"/>
                  <a:pt x="423687" y="500187"/>
                  <a:pt x="432450" y="500187"/>
                </a:cubicBezTo>
                <a:cubicBezTo>
                  <a:pt x="441212" y="500187"/>
                  <a:pt x="448356" y="493102"/>
                  <a:pt x="448356" y="484352"/>
                </a:cubicBezTo>
                <a:lnTo>
                  <a:pt x="448356" y="462192"/>
                </a:lnTo>
                <a:lnTo>
                  <a:pt x="475692" y="462192"/>
                </a:lnTo>
                <a:cubicBezTo>
                  <a:pt x="484454" y="462192"/>
                  <a:pt x="491598" y="455107"/>
                  <a:pt x="491598" y="446357"/>
                </a:cubicBezTo>
                <a:cubicBezTo>
                  <a:pt x="491598" y="437608"/>
                  <a:pt x="484454" y="430522"/>
                  <a:pt x="475692" y="430522"/>
                </a:cubicBezTo>
                <a:lnTo>
                  <a:pt x="448356" y="430522"/>
                </a:lnTo>
                <a:lnTo>
                  <a:pt x="448356" y="419347"/>
                </a:lnTo>
                <a:lnTo>
                  <a:pt x="475692" y="419347"/>
                </a:lnTo>
                <a:cubicBezTo>
                  <a:pt x="484454" y="419347"/>
                  <a:pt x="491598" y="412262"/>
                  <a:pt x="491598" y="403512"/>
                </a:cubicBezTo>
                <a:cubicBezTo>
                  <a:pt x="491598" y="394762"/>
                  <a:pt x="484454" y="387629"/>
                  <a:pt x="475692" y="387629"/>
                </a:cubicBezTo>
                <a:lnTo>
                  <a:pt x="459785" y="387629"/>
                </a:lnTo>
                <a:lnTo>
                  <a:pt x="507123" y="313447"/>
                </a:lnTo>
                <a:cubicBezTo>
                  <a:pt x="511837" y="306124"/>
                  <a:pt x="509694" y="296280"/>
                  <a:pt x="502313" y="291573"/>
                </a:cubicBezTo>
                <a:cubicBezTo>
                  <a:pt x="498622" y="289195"/>
                  <a:pt x="494324" y="288565"/>
                  <a:pt x="490359" y="289450"/>
                </a:cubicBezTo>
                <a:close/>
                <a:moveTo>
                  <a:pt x="31765" y="224963"/>
                </a:moveTo>
                <a:lnTo>
                  <a:pt x="326647" y="224963"/>
                </a:lnTo>
                <a:cubicBezTo>
                  <a:pt x="315122" y="232379"/>
                  <a:pt x="304407" y="240984"/>
                  <a:pt x="294549" y="250826"/>
                </a:cubicBezTo>
                <a:cubicBezTo>
                  <a:pt x="278500" y="266942"/>
                  <a:pt x="265499" y="285388"/>
                  <a:pt x="255879" y="305831"/>
                </a:cubicBezTo>
                <a:lnTo>
                  <a:pt x="31765" y="305831"/>
                </a:lnTo>
                <a:cubicBezTo>
                  <a:pt x="14239" y="305831"/>
                  <a:pt x="0" y="291664"/>
                  <a:pt x="0" y="274168"/>
                </a:cubicBezTo>
                <a:lnTo>
                  <a:pt x="0" y="256673"/>
                </a:lnTo>
                <a:cubicBezTo>
                  <a:pt x="0" y="239178"/>
                  <a:pt x="14239" y="224963"/>
                  <a:pt x="31765" y="224963"/>
                </a:cubicBezTo>
                <a:close/>
                <a:moveTo>
                  <a:pt x="432402" y="212825"/>
                </a:moveTo>
                <a:cubicBezTo>
                  <a:pt x="529553" y="212825"/>
                  <a:pt x="608274" y="291478"/>
                  <a:pt x="608226" y="388581"/>
                </a:cubicBezTo>
                <a:cubicBezTo>
                  <a:pt x="608226" y="485589"/>
                  <a:pt x="529506" y="564241"/>
                  <a:pt x="432355" y="564241"/>
                </a:cubicBezTo>
                <a:cubicBezTo>
                  <a:pt x="393780" y="564241"/>
                  <a:pt x="358110" y="551782"/>
                  <a:pt x="329155" y="530811"/>
                </a:cubicBezTo>
                <a:cubicBezTo>
                  <a:pt x="301391" y="510649"/>
                  <a:pt x="279675" y="482545"/>
                  <a:pt x="267484" y="449924"/>
                </a:cubicBezTo>
                <a:cubicBezTo>
                  <a:pt x="263579" y="439510"/>
                  <a:pt x="260626" y="428620"/>
                  <a:pt x="258816" y="417303"/>
                </a:cubicBezTo>
                <a:cubicBezTo>
                  <a:pt x="257292" y="407935"/>
                  <a:pt x="256435" y="398376"/>
                  <a:pt x="256435" y="388533"/>
                </a:cubicBezTo>
                <a:cubicBezTo>
                  <a:pt x="256435" y="370415"/>
                  <a:pt x="259197" y="352916"/>
                  <a:pt x="264340" y="336415"/>
                </a:cubicBezTo>
                <a:cubicBezTo>
                  <a:pt x="267674" y="325763"/>
                  <a:pt x="271960" y="315539"/>
                  <a:pt x="277151" y="305838"/>
                </a:cubicBezTo>
                <a:cubicBezTo>
                  <a:pt x="296629" y="269413"/>
                  <a:pt x="328584" y="240691"/>
                  <a:pt x="367301" y="225284"/>
                </a:cubicBezTo>
                <a:cubicBezTo>
                  <a:pt x="387446" y="217295"/>
                  <a:pt x="409400" y="212825"/>
                  <a:pt x="432402" y="212825"/>
                </a:cubicBezTo>
                <a:close/>
                <a:moveTo>
                  <a:pt x="31760" y="113540"/>
                </a:moveTo>
                <a:lnTo>
                  <a:pt x="362842" y="113540"/>
                </a:lnTo>
                <a:cubicBezTo>
                  <a:pt x="380365" y="113540"/>
                  <a:pt x="394602" y="127755"/>
                  <a:pt x="394602" y="145250"/>
                </a:cubicBezTo>
                <a:lnTo>
                  <a:pt x="394602" y="162745"/>
                </a:lnTo>
                <a:cubicBezTo>
                  <a:pt x="394602" y="180241"/>
                  <a:pt x="380365" y="194408"/>
                  <a:pt x="362794" y="194408"/>
                </a:cubicBezTo>
                <a:lnTo>
                  <a:pt x="31760" y="194408"/>
                </a:lnTo>
                <a:cubicBezTo>
                  <a:pt x="14237" y="194408"/>
                  <a:pt x="0" y="180241"/>
                  <a:pt x="0" y="162745"/>
                </a:cubicBezTo>
                <a:lnTo>
                  <a:pt x="0" y="145250"/>
                </a:lnTo>
                <a:cubicBezTo>
                  <a:pt x="0" y="127755"/>
                  <a:pt x="14237" y="113540"/>
                  <a:pt x="31760" y="113540"/>
                </a:cubicBezTo>
                <a:close/>
                <a:moveTo>
                  <a:pt x="82496" y="0"/>
                </a:moveTo>
                <a:lnTo>
                  <a:pt x="413509" y="0"/>
                </a:lnTo>
                <a:cubicBezTo>
                  <a:pt x="431031" y="0"/>
                  <a:pt x="445268" y="14219"/>
                  <a:pt x="445268" y="31719"/>
                </a:cubicBezTo>
                <a:lnTo>
                  <a:pt x="445268" y="49220"/>
                </a:lnTo>
                <a:cubicBezTo>
                  <a:pt x="445268" y="66720"/>
                  <a:pt x="431031" y="80939"/>
                  <a:pt x="413509" y="80939"/>
                </a:cubicBezTo>
                <a:lnTo>
                  <a:pt x="82496" y="80939"/>
                </a:lnTo>
                <a:cubicBezTo>
                  <a:pt x="64974" y="80939"/>
                  <a:pt x="50737" y="66720"/>
                  <a:pt x="50737" y="49220"/>
                </a:cubicBezTo>
                <a:lnTo>
                  <a:pt x="50737" y="31719"/>
                </a:lnTo>
                <a:cubicBezTo>
                  <a:pt x="50737" y="14219"/>
                  <a:pt x="64974" y="0"/>
                  <a:pt x="824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椭圆 22"/>
          <p:cNvSpPr/>
          <p:nvPr/>
        </p:nvSpPr>
        <p:spPr>
          <a:xfrm>
            <a:off x="5497434" y="4265153"/>
            <a:ext cx="1197130" cy="1199447"/>
          </a:xfrm>
          <a:custGeom>
            <a:avLst/>
            <a:gdLst>
              <a:gd name="connsiteX0" fmla="*/ 429608 w 604494"/>
              <a:gd name="connsiteY0" fmla="*/ 397495 h 605663"/>
              <a:gd name="connsiteX1" fmla="*/ 473937 w 604494"/>
              <a:gd name="connsiteY1" fmla="*/ 415625 h 605663"/>
              <a:gd name="connsiteX2" fmla="*/ 456519 w 604494"/>
              <a:gd name="connsiteY2" fmla="*/ 526703 h 605663"/>
              <a:gd name="connsiteX3" fmla="*/ 457440 w 604494"/>
              <a:gd name="connsiteY3" fmla="*/ 531028 h 605663"/>
              <a:gd name="connsiteX4" fmla="*/ 478269 w 604494"/>
              <a:gd name="connsiteY4" fmla="*/ 562134 h 605663"/>
              <a:gd name="connsiteX5" fmla="*/ 483338 w 604494"/>
              <a:gd name="connsiteY5" fmla="*/ 564803 h 605663"/>
              <a:gd name="connsiteX6" fmla="*/ 488499 w 604494"/>
              <a:gd name="connsiteY6" fmla="*/ 562042 h 605663"/>
              <a:gd name="connsiteX7" fmla="*/ 509143 w 604494"/>
              <a:gd name="connsiteY7" fmla="*/ 531028 h 605663"/>
              <a:gd name="connsiteX8" fmla="*/ 510157 w 604494"/>
              <a:gd name="connsiteY8" fmla="*/ 526703 h 605663"/>
              <a:gd name="connsiteX9" fmla="*/ 492738 w 604494"/>
              <a:gd name="connsiteY9" fmla="*/ 415625 h 605663"/>
              <a:gd name="connsiteX10" fmla="*/ 537160 w 604494"/>
              <a:gd name="connsiteY10" fmla="*/ 397495 h 605663"/>
              <a:gd name="connsiteX11" fmla="*/ 547482 w 604494"/>
              <a:gd name="connsiteY11" fmla="*/ 408446 h 605663"/>
              <a:gd name="connsiteX12" fmla="*/ 585268 w 604494"/>
              <a:gd name="connsiteY12" fmla="*/ 471026 h 605663"/>
              <a:gd name="connsiteX13" fmla="*/ 604069 w 604494"/>
              <a:gd name="connsiteY13" fmla="*/ 576122 h 605663"/>
              <a:gd name="connsiteX14" fmla="*/ 598631 w 604494"/>
              <a:gd name="connsiteY14" fmla="*/ 596644 h 605663"/>
              <a:gd name="connsiteX15" fmla="*/ 579370 w 604494"/>
              <a:gd name="connsiteY15" fmla="*/ 605663 h 605663"/>
              <a:gd name="connsiteX16" fmla="*/ 387398 w 604494"/>
              <a:gd name="connsiteY16" fmla="*/ 605663 h 605663"/>
              <a:gd name="connsiteX17" fmla="*/ 368044 w 604494"/>
              <a:gd name="connsiteY17" fmla="*/ 596644 h 605663"/>
              <a:gd name="connsiteX18" fmla="*/ 362606 w 604494"/>
              <a:gd name="connsiteY18" fmla="*/ 576122 h 605663"/>
              <a:gd name="connsiteX19" fmla="*/ 381499 w 604494"/>
              <a:gd name="connsiteY19" fmla="*/ 471026 h 605663"/>
              <a:gd name="connsiteX20" fmla="*/ 419194 w 604494"/>
              <a:gd name="connsiteY20" fmla="*/ 408446 h 605663"/>
              <a:gd name="connsiteX21" fmla="*/ 429608 w 604494"/>
              <a:gd name="connsiteY21" fmla="*/ 397495 h 605663"/>
              <a:gd name="connsiteX22" fmla="*/ 483338 w 604494"/>
              <a:gd name="connsiteY22" fmla="*/ 204922 h 605663"/>
              <a:gd name="connsiteX23" fmla="*/ 554151 w 604494"/>
              <a:gd name="connsiteY23" fmla="*/ 295422 h 605663"/>
              <a:gd name="connsiteX24" fmla="*/ 483338 w 604494"/>
              <a:gd name="connsiteY24" fmla="*/ 385922 h 605663"/>
              <a:gd name="connsiteX25" fmla="*/ 412525 w 604494"/>
              <a:gd name="connsiteY25" fmla="*/ 295422 h 605663"/>
              <a:gd name="connsiteX26" fmla="*/ 483338 w 604494"/>
              <a:gd name="connsiteY26" fmla="*/ 204922 h 605663"/>
              <a:gd name="connsiteX27" fmla="*/ 32543 w 604494"/>
              <a:gd name="connsiteY27" fmla="*/ 108318 h 605663"/>
              <a:gd name="connsiteX28" fmla="*/ 169817 w 604494"/>
              <a:gd name="connsiteY28" fmla="*/ 108318 h 605663"/>
              <a:gd name="connsiteX29" fmla="*/ 202268 w 604494"/>
              <a:gd name="connsiteY29" fmla="*/ 140815 h 605663"/>
              <a:gd name="connsiteX30" fmla="*/ 202268 w 604494"/>
              <a:gd name="connsiteY30" fmla="*/ 181045 h 605663"/>
              <a:gd name="connsiteX31" fmla="*/ 206970 w 604494"/>
              <a:gd name="connsiteY31" fmla="*/ 185648 h 605663"/>
              <a:gd name="connsiteX32" fmla="*/ 441598 w 604494"/>
              <a:gd name="connsiteY32" fmla="*/ 185648 h 605663"/>
              <a:gd name="connsiteX33" fmla="*/ 382319 w 604494"/>
              <a:gd name="connsiteY33" fmla="*/ 295475 h 605663"/>
              <a:gd name="connsiteX34" fmla="*/ 408132 w 604494"/>
              <a:gd name="connsiteY34" fmla="*/ 375659 h 605663"/>
              <a:gd name="connsiteX35" fmla="*/ 407948 w 604494"/>
              <a:gd name="connsiteY35" fmla="*/ 375935 h 605663"/>
              <a:gd name="connsiteX36" fmla="*/ 400572 w 604494"/>
              <a:gd name="connsiteY36" fmla="*/ 384680 h 605663"/>
              <a:gd name="connsiteX37" fmla="*/ 351711 w 604494"/>
              <a:gd name="connsiteY37" fmla="*/ 465693 h 605663"/>
              <a:gd name="connsiteX38" fmla="*/ 346825 w 604494"/>
              <a:gd name="connsiteY38" fmla="*/ 492758 h 605663"/>
              <a:gd name="connsiteX39" fmla="*/ 32543 w 604494"/>
              <a:gd name="connsiteY39" fmla="*/ 492758 h 605663"/>
              <a:gd name="connsiteX40" fmla="*/ 0 w 604494"/>
              <a:gd name="connsiteY40" fmla="*/ 460353 h 605663"/>
              <a:gd name="connsiteX41" fmla="*/ 0 w 604494"/>
              <a:gd name="connsiteY41" fmla="*/ 140815 h 605663"/>
              <a:gd name="connsiteX42" fmla="*/ 32543 w 604494"/>
              <a:gd name="connsiteY42" fmla="*/ 108318 h 605663"/>
              <a:gd name="connsiteX43" fmla="*/ 110021 w 604494"/>
              <a:gd name="connsiteY43" fmla="*/ 0 h 605663"/>
              <a:gd name="connsiteX44" fmla="*/ 538669 w 604494"/>
              <a:gd name="connsiteY44" fmla="*/ 0 h 605663"/>
              <a:gd name="connsiteX45" fmla="*/ 576555 w 604494"/>
              <a:gd name="connsiteY45" fmla="*/ 17856 h 605663"/>
              <a:gd name="connsiteX46" fmla="*/ 586880 w 604494"/>
              <a:gd name="connsiteY46" fmla="*/ 58354 h 605663"/>
              <a:gd name="connsiteX47" fmla="*/ 556736 w 604494"/>
              <a:gd name="connsiteY47" fmla="*/ 212614 h 605663"/>
              <a:gd name="connsiteX48" fmla="*/ 528897 w 604494"/>
              <a:gd name="connsiteY48" fmla="*/ 187763 h 605663"/>
              <a:gd name="connsiteX49" fmla="*/ 522629 w 604494"/>
              <a:gd name="connsiteY49" fmla="*/ 176718 h 605663"/>
              <a:gd name="connsiteX50" fmla="*/ 547334 w 604494"/>
              <a:gd name="connsiteY50" fmla="*/ 50622 h 605663"/>
              <a:gd name="connsiteX51" fmla="*/ 545490 w 604494"/>
              <a:gd name="connsiteY51" fmla="*/ 43443 h 605663"/>
              <a:gd name="connsiteX52" fmla="*/ 538669 w 604494"/>
              <a:gd name="connsiteY52" fmla="*/ 40222 h 605663"/>
              <a:gd name="connsiteX53" fmla="*/ 110021 w 604494"/>
              <a:gd name="connsiteY53" fmla="*/ 40222 h 605663"/>
              <a:gd name="connsiteX54" fmla="*/ 101356 w 604494"/>
              <a:gd name="connsiteY54" fmla="*/ 47493 h 605663"/>
              <a:gd name="connsiteX55" fmla="*/ 97946 w 604494"/>
              <a:gd name="connsiteY55" fmla="*/ 68110 h 605663"/>
              <a:gd name="connsiteX56" fmla="*/ 57017 w 604494"/>
              <a:gd name="connsiteY56" fmla="*/ 68110 h 605663"/>
              <a:gd name="connsiteX57" fmla="*/ 61626 w 604494"/>
              <a:gd name="connsiteY57" fmla="*/ 40866 h 605663"/>
              <a:gd name="connsiteX58" fmla="*/ 110021 w 604494"/>
              <a:gd name="connsiteY58" fmla="*/ 0 h 60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04494" h="605663">
                <a:moveTo>
                  <a:pt x="429608" y="397495"/>
                </a:moveTo>
                <a:cubicBezTo>
                  <a:pt x="442695" y="407342"/>
                  <a:pt x="457809" y="413784"/>
                  <a:pt x="473937" y="415625"/>
                </a:cubicBezTo>
                <a:lnTo>
                  <a:pt x="456519" y="526703"/>
                </a:lnTo>
                <a:cubicBezTo>
                  <a:pt x="456242" y="528175"/>
                  <a:pt x="456611" y="529740"/>
                  <a:pt x="457440" y="531028"/>
                </a:cubicBezTo>
                <a:lnTo>
                  <a:pt x="478269" y="562134"/>
                </a:lnTo>
                <a:cubicBezTo>
                  <a:pt x="479375" y="563790"/>
                  <a:pt x="481310" y="564803"/>
                  <a:pt x="483338" y="564803"/>
                </a:cubicBezTo>
                <a:cubicBezTo>
                  <a:pt x="485457" y="564803"/>
                  <a:pt x="487393" y="563790"/>
                  <a:pt x="488499" y="562042"/>
                </a:cubicBezTo>
                <a:lnTo>
                  <a:pt x="509143" y="531028"/>
                </a:lnTo>
                <a:cubicBezTo>
                  <a:pt x="510064" y="529740"/>
                  <a:pt x="510433" y="528175"/>
                  <a:pt x="510157" y="526703"/>
                </a:cubicBezTo>
                <a:lnTo>
                  <a:pt x="492738" y="415625"/>
                </a:lnTo>
                <a:cubicBezTo>
                  <a:pt x="508959" y="413784"/>
                  <a:pt x="524073" y="407342"/>
                  <a:pt x="537160" y="397495"/>
                </a:cubicBezTo>
                <a:cubicBezTo>
                  <a:pt x="540201" y="401452"/>
                  <a:pt x="543519" y="405318"/>
                  <a:pt x="547482" y="408446"/>
                </a:cubicBezTo>
                <a:cubicBezTo>
                  <a:pt x="566744" y="423631"/>
                  <a:pt x="580568" y="445442"/>
                  <a:pt x="585268" y="471026"/>
                </a:cubicBezTo>
                <a:lnTo>
                  <a:pt x="604069" y="576122"/>
                </a:lnTo>
                <a:cubicBezTo>
                  <a:pt x="605451" y="583392"/>
                  <a:pt x="603424" y="590939"/>
                  <a:pt x="598631" y="596644"/>
                </a:cubicBezTo>
                <a:cubicBezTo>
                  <a:pt x="593839" y="602350"/>
                  <a:pt x="586835" y="605663"/>
                  <a:pt x="579370" y="605663"/>
                </a:cubicBezTo>
                <a:lnTo>
                  <a:pt x="387398" y="605663"/>
                </a:lnTo>
                <a:cubicBezTo>
                  <a:pt x="379932" y="605663"/>
                  <a:pt x="372836" y="602350"/>
                  <a:pt x="368044" y="596644"/>
                </a:cubicBezTo>
                <a:cubicBezTo>
                  <a:pt x="363251" y="590939"/>
                  <a:pt x="361224" y="583392"/>
                  <a:pt x="362606" y="576122"/>
                </a:cubicBezTo>
                <a:lnTo>
                  <a:pt x="381499" y="471026"/>
                </a:lnTo>
                <a:cubicBezTo>
                  <a:pt x="386107" y="445442"/>
                  <a:pt x="399931" y="423631"/>
                  <a:pt x="419194" y="408446"/>
                </a:cubicBezTo>
                <a:cubicBezTo>
                  <a:pt x="423249" y="405318"/>
                  <a:pt x="426566" y="401544"/>
                  <a:pt x="429608" y="397495"/>
                </a:cubicBezTo>
                <a:close/>
                <a:moveTo>
                  <a:pt x="483338" y="204922"/>
                </a:moveTo>
                <a:cubicBezTo>
                  <a:pt x="522447" y="204922"/>
                  <a:pt x="554151" y="245440"/>
                  <a:pt x="554151" y="295422"/>
                </a:cubicBezTo>
                <a:cubicBezTo>
                  <a:pt x="554151" y="345404"/>
                  <a:pt x="522447" y="385922"/>
                  <a:pt x="483338" y="385922"/>
                </a:cubicBezTo>
                <a:cubicBezTo>
                  <a:pt x="444229" y="385922"/>
                  <a:pt x="412525" y="345404"/>
                  <a:pt x="412525" y="295422"/>
                </a:cubicBezTo>
                <a:cubicBezTo>
                  <a:pt x="412525" y="245440"/>
                  <a:pt x="444229" y="204922"/>
                  <a:pt x="483338" y="204922"/>
                </a:cubicBezTo>
                <a:close/>
                <a:moveTo>
                  <a:pt x="32543" y="108318"/>
                </a:moveTo>
                <a:lnTo>
                  <a:pt x="169817" y="108318"/>
                </a:lnTo>
                <a:cubicBezTo>
                  <a:pt x="187702" y="108318"/>
                  <a:pt x="202268" y="122863"/>
                  <a:pt x="202268" y="140815"/>
                </a:cubicBezTo>
                <a:lnTo>
                  <a:pt x="202268" y="181045"/>
                </a:lnTo>
                <a:cubicBezTo>
                  <a:pt x="202268" y="183622"/>
                  <a:pt x="204389" y="185648"/>
                  <a:pt x="206970" y="185648"/>
                </a:cubicBezTo>
                <a:lnTo>
                  <a:pt x="441598" y="185648"/>
                </a:lnTo>
                <a:cubicBezTo>
                  <a:pt x="406657" y="204704"/>
                  <a:pt x="382319" y="246683"/>
                  <a:pt x="382319" y="295475"/>
                </a:cubicBezTo>
                <a:cubicBezTo>
                  <a:pt x="382319" y="326223"/>
                  <a:pt x="392091" y="354301"/>
                  <a:pt x="408132" y="375659"/>
                </a:cubicBezTo>
                <a:lnTo>
                  <a:pt x="407948" y="375935"/>
                </a:lnTo>
                <a:cubicBezTo>
                  <a:pt x="405827" y="379525"/>
                  <a:pt x="403338" y="382471"/>
                  <a:pt x="400572" y="384680"/>
                </a:cubicBezTo>
                <a:cubicBezTo>
                  <a:pt x="374851" y="404933"/>
                  <a:pt x="357519" y="433656"/>
                  <a:pt x="351711" y="465693"/>
                </a:cubicBezTo>
                <a:lnTo>
                  <a:pt x="346825" y="492758"/>
                </a:lnTo>
                <a:lnTo>
                  <a:pt x="32543" y="492758"/>
                </a:lnTo>
                <a:cubicBezTo>
                  <a:pt x="14566" y="492758"/>
                  <a:pt x="0" y="478305"/>
                  <a:pt x="0" y="460353"/>
                </a:cubicBezTo>
                <a:lnTo>
                  <a:pt x="0" y="140815"/>
                </a:lnTo>
                <a:cubicBezTo>
                  <a:pt x="0" y="122863"/>
                  <a:pt x="14566" y="108318"/>
                  <a:pt x="32543" y="108318"/>
                </a:cubicBezTo>
                <a:close/>
                <a:moveTo>
                  <a:pt x="110021" y="0"/>
                </a:moveTo>
                <a:lnTo>
                  <a:pt x="538669" y="0"/>
                </a:lnTo>
                <a:cubicBezTo>
                  <a:pt x="553418" y="0"/>
                  <a:pt x="567245" y="6535"/>
                  <a:pt x="576555" y="17856"/>
                </a:cubicBezTo>
                <a:cubicBezTo>
                  <a:pt x="585958" y="29177"/>
                  <a:pt x="589645" y="43995"/>
                  <a:pt x="586880" y="58354"/>
                </a:cubicBezTo>
                <a:lnTo>
                  <a:pt x="556736" y="212614"/>
                </a:lnTo>
                <a:cubicBezTo>
                  <a:pt x="548716" y="202581"/>
                  <a:pt x="539314" y="194114"/>
                  <a:pt x="528897" y="187763"/>
                </a:cubicBezTo>
                <a:cubicBezTo>
                  <a:pt x="527146" y="183897"/>
                  <a:pt x="525118" y="180216"/>
                  <a:pt x="522629" y="176718"/>
                </a:cubicBezTo>
                <a:lnTo>
                  <a:pt x="547334" y="50622"/>
                </a:lnTo>
                <a:cubicBezTo>
                  <a:pt x="547795" y="48045"/>
                  <a:pt x="547149" y="45468"/>
                  <a:pt x="545490" y="43443"/>
                </a:cubicBezTo>
                <a:cubicBezTo>
                  <a:pt x="543831" y="41418"/>
                  <a:pt x="541342" y="40222"/>
                  <a:pt x="538669" y="40222"/>
                </a:cubicBezTo>
                <a:lnTo>
                  <a:pt x="110021" y="40222"/>
                </a:lnTo>
                <a:cubicBezTo>
                  <a:pt x="105689" y="40222"/>
                  <a:pt x="102094" y="43259"/>
                  <a:pt x="101356" y="47493"/>
                </a:cubicBezTo>
                <a:lnTo>
                  <a:pt x="97946" y="68110"/>
                </a:lnTo>
                <a:lnTo>
                  <a:pt x="57017" y="68110"/>
                </a:lnTo>
                <a:lnTo>
                  <a:pt x="61626" y="40866"/>
                </a:lnTo>
                <a:cubicBezTo>
                  <a:pt x="65590" y="17211"/>
                  <a:pt x="85962" y="0"/>
                  <a:pt x="1100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2" name="椭圆 30"/>
          <p:cNvSpPr/>
          <p:nvPr/>
        </p:nvSpPr>
        <p:spPr>
          <a:xfrm>
            <a:off x="9085898" y="4265153"/>
            <a:ext cx="1175031" cy="1199447"/>
          </a:xfrm>
          <a:custGeom>
            <a:avLst/>
            <a:gdLst>
              <a:gd name="connsiteX0" fmla="*/ 178388 w 594372"/>
              <a:gd name="connsiteY0" fmla="*/ 79098 h 606722"/>
              <a:gd name="connsiteX1" fmla="*/ 158538 w 594372"/>
              <a:gd name="connsiteY1" fmla="*/ 98917 h 606722"/>
              <a:gd name="connsiteX2" fmla="*/ 158538 w 594372"/>
              <a:gd name="connsiteY2" fmla="*/ 138465 h 606722"/>
              <a:gd name="connsiteX3" fmla="*/ 178388 w 594372"/>
              <a:gd name="connsiteY3" fmla="*/ 158284 h 606722"/>
              <a:gd name="connsiteX4" fmla="*/ 198239 w 594372"/>
              <a:gd name="connsiteY4" fmla="*/ 138465 h 606722"/>
              <a:gd name="connsiteX5" fmla="*/ 198239 w 594372"/>
              <a:gd name="connsiteY5" fmla="*/ 98917 h 606722"/>
              <a:gd name="connsiteX6" fmla="*/ 178388 w 594372"/>
              <a:gd name="connsiteY6" fmla="*/ 79098 h 606722"/>
              <a:gd name="connsiteX7" fmla="*/ 99075 w 594372"/>
              <a:gd name="connsiteY7" fmla="*/ 79098 h 606722"/>
              <a:gd name="connsiteX8" fmla="*/ 79313 w 594372"/>
              <a:gd name="connsiteY8" fmla="*/ 98917 h 606722"/>
              <a:gd name="connsiteX9" fmla="*/ 79313 w 594372"/>
              <a:gd name="connsiteY9" fmla="*/ 138465 h 606722"/>
              <a:gd name="connsiteX10" fmla="*/ 99075 w 594372"/>
              <a:gd name="connsiteY10" fmla="*/ 158284 h 606722"/>
              <a:gd name="connsiteX11" fmla="*/ 118925 w 594372"/>
              <a:gd name="connsiteY11" fmla="*/ 138465 h 606722"/>
              <a:gd name="connsiteX12" fmla="*/ 118925 w 594372"/>
              <a:gd name="connsiteY12" fmla="*/ 98917 h 606722"/>
              <a:gd name="connsiteX13" fmla="*/ 99075 w 594372"/>
              <a:gd name="connsiteY13" fmla="*/ 79098 h 606722"/>
              <a:gd name="connsiteX14" fmla="*/ 475551 w 594372"/>
              <a:gd name="connsiteY14" fmla="*/ 0 h 606722"/>
              <a:gd name="connsiteX15" fmla="*/ 594372 w 594372"/>
              <a:gd name="connsiteY15" fmla="*/ 118732 h 606722"/>
              <a:gd name="connsiteX16" fmla="*/ 594372 w 594372"/>
              <a:gd name="connsiteY16" fmla="*/ 352818 h 606722"/>
              <a:gd name="connsiteX17" fmla="*/ 574613 w 594372"/>
              <a:gd name="connsiteY17" fmla="*/ 372547 h 606722"/>
              <a:gd name="connsiteX18" fmla="*/ 554765 w 594372"/>
              <a:gd name="connsiteY18" fmla="*/ 352818 h 606722"/>
              <a:gd name="connsiteX19" fmla="*/ 554765 w 594372"/>
              <a:gd name="connsiteY19" fmla="*/ 118732 h 606722"/>
              <a:gd name="connsiteX20" fmla="*/ 475551 w 594372"/>
              <a:gd name="connsiteY20" fmla="*/ 39548 h 606722"/>
              <a:gd name="connsiteX21" fmla="*/ 396248 w 594372"/>
              <a:gd name="connsiteY21" fmla="*/ 118732 h 606722"/>
              <a:gd name="connsiteX22" fmla="*/ 396248 w 594372"/>
              <a:gd name="connsiteY22" fmla="*/ 468172 h 606722"/>
              <a:gd name="connsiteX23" fmla="*/ 257579 w 594372"/>
              <a:gd name="connsiteY23" fmla="*/ 606722 h 606722"/>
              <a:gd name="connsiteX24" fmla="*/ 120245 w 594372"/>
              <a:gd name="connsiteY24" fmla="*/ 486568 h 606722"/>
              <a:gd name="connsiteX25" fmla="*/ 0 w 594372"/>
              <a:gd name="connsiteY25" fmla="*/ 345441 h 606722"/>
              <a:gd name="connsiteX26" fmla="*/ 0 w 594372"/>
              <a:gd name="connsiteY26" fmla="*/ 277011 h 606722"/>
              <a:gd name="connsiteX27" fmla="*/ 277427 w 594372"/>
              <a:gd name="connsiteY27" fmla="*/ 277011 h 606722"/>
              <a:gd name="connsiteX28" fmla="*/ 277427 w 594372"/>
              <a:gd name="connsiteY28" fmla="*/ 349529 h 606722"/>
              <a:gd name="connsiteX29" fmla="*/ 160208 w 594372"/>
              <a:gd name="connsiteY29" fmla="*/ 486124 h 606722"/>
              <a:gd name="connsiteX30" fmla="*/ 257579 w 594372"/>
              <a:gd name="connsiteY30" fmla="*/ 567086 h 606722"/>
              <a:gd name="connsiteX31" fmla="*/ 356641 w 594372"/>
              <a:gd name="connsiteY31" fmla="*/ 468172 h 606722"/>
              <a:gd name="connsiteX32" fmla="*/ 356641 w 594372"/>
              <a:gd name="connsiteY32" fmla="*/ 118732 h 606722"/>
              <a:gd name="connsiteX33" fmla="*/ 475551 w 594372"/>
              <a:gd name="connsiteY33" fmla="*/ 0 h 606722"/>
              <a:gd name="connsiteX34" fmla="*/ 59463 w 594372"/>
              <a:gd name="connsiteY34" fmla="*/ 0 h 606722"/>
              <a:gd name="connsiteX35" fmla="*/ 218000 w 594372"/>
              <a:gd name="connsiteY35" fmla="*/ 0 h 606722"/>
              <a:gd name="connsiteX36" fmla="*/ 277463 w 594372"/>
              <a:gd name="connsiteY36" fmla="*/ 59368 h 606722"/>
              <a:gd name="connsiteX37" fmla="*/ 277463 w 594372"/>
              <a:gd name="connsiteY37" fmla="*/ 197833 h 606722"/>
              <a:gd name="connsiteX38" fmla="*/ 277463 w 594372"/>
              <a:gd name="connsiteY38" fmla="*/ 237382 h 606722"/>
              <a:gd name="connsiteX39" fmla="*/ 0 w 594372"/>
              <a:gd name="connsiteY39" fmla="*/ 237382 h 606722"/>
              <a:gd name="connsiteX40" fmla="*/ 0 w 594372"/>
              <a:gd name="connsiteY40" fmla="*/ 197833 h 606722"/>
              <a:gd name="connsiteX41" fmla="*/ 0 w 594372"/>
              <a:gd name="connsiteY41" fmla="*/ 59368 h 606722"/>
              <a:gd name="connsiteX42" fmla="*/ 59463 w 594372"/>
              <a:gd name="connsiteY42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4372" h="606722">
                <a:moveTo>
                  <a:pt x="178388" y="79098"/>
                </a:moveTo>
                <a:cubicBezTo>
                  <a:pt x="167439" y="79098"/>
                  <a:pt x="158538" y="87985"/>
                  <a:pt x="158538" y="98917"/>
                </a:cubicBezTo>
                <a:lnTo>
                  <a:pt x="158538" y="138465"/>
                </a:lnTo>
                <a:cubicBezTo>
                  <a:pt x="158538" y="149397"/>
                  <a:pt x="167439" y="158284"/>
                  <a:pt x="178388" y="158284"/>
                </a:cubicBezTo>
                <a:cubicBezTo>
                  <a:pt x="189337" y="158284"/>
                  <a:pt x="198239" y="149397"/>
                  <a:pt x="198239" y="138465"/>
                </a:cubicBezTo>
                <a:lnTo>
                  <a:pt x="198239" y="98917"/>
                </a:lnTo>
                <a:cubicBezTo>
                  <a:pt x="198239" y="87985"/>
                  <a:pt x="189337" y="79098"/>
                  <a:pt x="178388" y="79098"/>
                </a:cubicBezTo>
                <a:close/>
                <a:moveTo>
                  <a:pt x="99075" y="79098"/>
                </a:moveTo>
                <a:cubicBezTo>
                  <a:pt x="88126" y="79098"/>
                  <a:pt x="79313" y="87985"/>
                  <a:pt x="79313" y="98917"/>
                </a:cubicBezTo>
                <a:lnTo>
                  <a:pt x="79313" y="138465"/>
                </a:lnTo>
                <a:cubicBezTo>
                  <a:pt x="79313" y="149397"/>
                  <a:pt x="88126" y="158284"/>
                  <a:pt x="99075" y="158284"/>
                </a:cubicBezTo>
                <a:cubicBezTo>
                  <a:pt x="110024" y="158284"/>
                  <a:pt x="118925" y="149397"/>
                  <a:pt x="118925" y="138465"/>
                </a:cubicBezTo>
                <a:lnTo>
                  <a:pt x="118925" y="98917"/>
                </a:lnTo>
                <a:cubicBezTo>
                  <a:pt x="118925" y="87985"/>
                  <a:pt x="110024" y="79098"/>
                  <a:pt x="99075" y="79098"/>
                </a:cubicBezTo>
                <a:close/>
                <a:moveTo>
                  <a:pt x="475551" y="0"/>
                </a:moveTo>
                <a:cubicBezTo>
                  <a:pt x="541058" y="0"/>
                  <a:pt x="594372" y="53234"/>
                  <a:pt x="594372" y="118732"/>
                </a:cubicBezTo>
                <a:lnTo>
                  <a:pt x="594372" y="352818"/>
                </a:lnTo>
                <a:cubicBezTo>
                  <a:pt x="594372" y="363749"/>
                  <a:pt x="585561" y="372547"/>
                  <a:pt x="574613" y="372547"/>
                </a:cubicBezTo>
                <a:cubicBezTo>
                  <a:pt x="563665" y="372547"/>
                  <a:pt x="554765" y="363749"/>
                  <a:pt x="554765" y="352818"/>
                </a:cubicBezTo>
                <a:lnTo>
                  <a:pt x="554765" y="118732"/>
                </a:lnTo>
                <a:cubicBezTo>
                  <a:pt x="554765" y="75096"/>
                  <a:pt x="519252" y="39548"/>
                  <a:pt x="475551" y="39548"/>
                </a:cubicBezTo>
                <a:cubicBezTo>
                  <a:pt x="431850" y="39548"/>
                  <a:pt x="396248" y="75096"/>
                  <a:pt x="396248" y="118732"/>
                </a:cubicBezTo>
                <a:lnTo>
                  <a:pt x="396248" y="468172"/>
                </a:lnTo>
                <a:cubicBezTo>
                  <a:pt x="396248" y="544601"/>
                  <a:pt x="334034" y="606722"/>
                  <a:pt x="257579" y="606722"/>
                </a:cubicBezTo>
                <a:cubicBezTo>
                  <a:pt x="187354" y="606722"/>
                  <a:pt x="129324" y="554288"/>
                  <a:pt x="120245" y="486568"/>
                </a:cubicBezTo>
                <a:cubicBezTo>
                  <a:pt x="51000" y="477415"/>
                  <a:pt x="0" y="415827"/>
                  <a:pt x="0" y="345441"/>
                </a:cubicBezTo>
                <a:lnTo>
                  <a:pt x="0" y="277011"/>
                </a:lnTo>
                <a:lnTo>
                  <a:pt x="277427" y="277011"/>
                </a:lnTo>
                <a:lnTo>
                  <a:pt x="277427" y="349529"/>
                </a:lnTo>
                <a:cubicBezTo>
                  <a:pt x="277427" y="418493"/>
                  <a:pt x="226516" y="475726"/>
                  <a:pt x="160208" y="486124"/>
                </a:cubicBezTo>
                <a:cubicBezTo>
                  <a:pt x="168753" y="532159"/>
                  <a:pt x="209072" y="567086"/>
                  <a:pt x="257579" y="567086"/>
                </a:cubicBezTo>
                <a:cubicBezTo>
                  <a:pt x="312228" y="567086"/>
                  <a:pt x="356641" y="522739"/>
                  <a:pt x="356641" y="468172"/>
                </a:cubicBezTo>
                <a:lnTo>
                  <a:pt x="356641" y="118732"/>
                </a:lnTo>
                <a:cubicBezTo>
                  <a:pt x="356641" y="53234"/>
                  <a:pt x="409955" y="0"/>
                  <a:pt x="475551" y="0"/>
                </a:cubicBezTo>
                <a:close/>
                <a:moveTo>
                  <a:pt x="59463" y="0"/>
                </a:moveTo>
                <a:lnTo>
                  <a:pt x="218000" y="0"/>
                </a:lnTo>
                <a:cubicBezTo>
                  <a:pt x="250758" y="0"/>
                  <a:pt x="277463" y="26662"/>
                  <a:pt x="277463" y="59368"/>
                </a:cubicBezTo>
                <a:lnTo>
                  <a:pt x="277463" y="197833"/>
                </a:lnTo>
                <a:lnTo>
                  <a:pt x="277463" y="237382"/>
                </a:lnTo>
                <a:lnTo>
                  <a:pt x="0" y="237382"/>
                </a:lnTo>
                <a:lnTo>
                  <a:pt x="0" y="197833"/>
                </a:lnTo>
                <a:lnTo>
                  <a:pt x="0" y="59368"/>
                </a:lnTo>
                <a:cubicBezTo>
                  <a:pt x="0" y="26662"/>
                  <a:pt x="26705" y="0"/>
                  <a:pt x="594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313044" y="2693164"/>
            <a:ext cx="2411081" cy="1043884"/>
            <a:chOff x="6818242" y="1725490"/>
            <a:chExt cx="2411081" cy="1043884"/>
          </a:xfrm>
        </p:grpSpPr>
        <p:sp>
          <p:nvSpPr>
            <p:cNvPr id="10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11" name="文本框 7"/>
            <p:cNvSpPr txBox="1"/>
            <p:nvPr/>
          </p:nvSpPr>
          <p:spPr>
            <a:xfrm>
              <a:off x="711709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90458" y="2693164"/>
            <a:ext cx="2411081" cy="1043884"/>
            <a:chOff x="6818242" y="1725490"/>
            <a:chExt cx="2411081" cy="1043884"/>
          </a:xfrm>
        </p:grpSpPr>
        <p:sp>
          <p:nvSpPr>
            <p:cNvPr id="13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14" name="文本框 7"/>
            <p:cNvSpPr txBox="1"/>
            <p:nvPr/>
          </p:nvSpPr>
          <p:spPr>
            <a:xfrm>
              <a:off x="711709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67873" y="2693164"/>
            <a:ext cx="2411081" cy="1043884"/>
            <a:chOff x="6818242" y="1725490"/>
            <a:chExt cx="2411081" cy="1043884"/>
          </a:xfrm>
        </p:grpSpPr>
        <p:sp>
          <p:nvSpPr>
            <p:cNvPr id="16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17" name="文本框 7"/>
            <p:cNvSpPr txBox="1"/>
            <p:nvPr/>
          </p:nvSpPr>
          <p:spPr>
            <a:xfrm>
              <a:off x="711709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54" name="文本框 53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55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22968" y="2256280"/>
            <a:ext cx="2411081" cy="1043884"/>
            <a:chOff x="6818242" y="1725490"/>
            <a:chExt cx="2411081" cy="1043884"/>
          </a:xfrm>
        </p:grpSpPr>
        <p:sp>
          <p:nvSpPr>
            <p:cNvPr id="11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12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122968" y="4871138"/>
            <a:ext cx="2411081" cy="1043884"/>
            <a:chOff x="6818242" y="1725490"/>
            <a:chExt cx="2411081" cy="1043884"/>
          </a:xfrm>
        </p:grpSpPr>
        <p:sp>
          <p:nvSpPr>
            <p:cNvPr id="14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15" name="文本框 7"/>
            <p:cNvSpPr txBox="1"/>
            <p:nvPr/>
          </p:nvSpPr>
          <p:spPr>
            <a:xfrm>
              <a:off x="6818243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58951" y="2256280"/>
            <a:ext cx="2411081" cy="1043884"/>
            <a:chOff x="6818242" y="1725490"/>
            <a:chExt cx="2411081" cy="1043884"/>
          </a:xfrm>
        </p:grpSpPr>
        <p:sp>
          <p:nvSpPr>
            <p:cNvPr id="17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18" name="文本框 7"/>
            <p:cNvSpPr txBox="1"/>
            <p:nvPr/>
          </p:nvSpPr>
          <p:spPr>
            <a:xfrm>
              <a:off x="7415944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658951" y="4871138"/>
            <a:ext cx="2411081" cy="1043884"/>
            <a:chOff x="6818242" y="1725490"/>
            <a:chExt cx="2411081" cy="1043884"/>
          </a:xfrm>
        </p:grpSpPr>
        <p:sp>
          <p:nvSpPr>
            <p:cNvPr id="20" name="文本框 6"/>
            <p:cNvSpPr txBox="1"/>
            <p:nvPr/>
          </p:nvSpPr>
          <p:spPr>
            <a:xfrm>
              <a:off x="6818242" y="2046869"/>
              <a:ext cx="2411081" cy="7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请替换文字内容，添加相关标题，修改文字请替换文字内容，添加相关标题，修改文字内容个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人及企业</a:t>
              </a:r>
            </a:p>
          </p:txBody>
        </p:sp>
        <p:sp>
          <p:nvSpPr>
            <p:cNvPr id="21" name="文本框 7"/>
            <p:cNvSpPr txBox="1"/>
            <p:nvPr/>
          </p:nvSpPr>
          <p:spPr>
            <a:xfrm>
              <a:off x="7415944" y="1725490"/>
              <a:ext cx="181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prstClr val="black"/>
                      </a:gs>
                      <a:gs pos="100000">
                        <a:srgbClr val="595959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</p:grpSp>
      <p:pic>
        <p:nvPicPr>
          <p:cNvPr id="27" name="图片占位符 26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r="17708"/>
          <a:stretch>
            <a:fillRect/>
          </a:stretch>
        </p:blipFill>
        <p:spPr/>
      </p:pic>
      <p:pic>
        <p:nvPicPr>
          <p:cNvPr id="29" name="图片占位符 28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3" r="17683"/>
          <a:stretch>
            <a:fillRect/>
          </a:stretch>
        </p:blipFill>
        <p:spPr/>
      </p:pic>
      <p:pic>
        <p:nvPicPr>
          <p:cNvPr id="31" name="图片占位符 30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7" r="31887"/>
          <a:stretch>
            <a:fillRect/>
          </a:stretch>
        </p:blipFill>
        <p:spPr/>
      </p:pic>
      <p:pic>
        <p:nvPicPr>
          <p:cNvPr id="33" name="图片占位符 32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" b="6485"/>
          <a:stretch>
            <a:fillRect/>
          </a:stretch>
        </p:blipFill>
        <p:spPr/>
      </p:pic>
      <p:grpSp>
        <p:nvGrpSpPr>
          <p:cNvPr id="34" name="组合 33"/>
          <p:cNvGrpSpPr/>
          <p:nvPr/>
        </p:nvGrpSpPr>
        <p:grpSpPr>
          <a:xfrm>
            <a:off x="702031" y="457965"/>
            <a:ext cx="5379455" cy="897761"/>
            <a:chOff x="1611895" y="2693164"/>
            <a:chExt cx="5379455" cy="897761"/>
          </a:xfrm>
        </p:grpSpPr>
        <p:sp>
          <p:nvSpPr>
            <p:cNvPr id="35" name="文本框 34"/>
            <p:cNvSpPr txBox="1"/>
            <p:nvPr/>
          </p:nvSpPr>
          <p:spPr>
            <a:xfrm>
              <a:off x="1611895" y="3212218"/>
              <a:ext cx="5379455" cy="21544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This template is exclusively designed by Fei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er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creative and copyrights belong to Bao 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tu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FFFFF">
                          <a:lumMod val="65000"/>
                        </a:srgbClr>
                      </a:gs>
                      <a:gs pos="10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Century Gothic" panose="020B0502020202020204" pitchFamily="34" charset="0"/>
                  <a:ea typeface="方正粗雅宋长_GBK" panose="02010600000000000000" pitchFamily="2" charset="-122"/>
                  <a:cs typeface="+mn-cs"/>
                </a:rPr>
                <a:t> internet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1611895" y="2693164"/>
              <a:ext cx="3093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rPr>
                <a:t>您的文字输入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724025" y="3484812"/>
              <a:ext cx="792956" cy="106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3771900" y="1104900"/>
            <a:ext cx="4648200" cy="4648200"/>
          </a:xfrm>
          <a:prstGeom prst="diamond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 w="7620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67015" y="3355442"/>
            <a:ext cx="385797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defTabSz="914400">
              <a:defRPr/>
            </a:pPr>
            <a:r>
              <a:rPr lang="zh-CN" altLang="en-US" sz="3600" b="1" kern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8900000" scaled="1"/>
                </a:gradFill>
                <a:latin typeface="Century Gothic" panose="020B0502020202020204" pitchFamily="34" charset="0"/>
              </a:rPr>
              <a:t>社团岗位</a:t>
            </a:r>
            <a:r>
              <a:rPr lang="zh-CN" altLang="en-US" sz="3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8900000" scaled="1"/>
                </a:gradFill>
                <a:latin typeface="Century Gothic" panose="020B0502020202020204" pitchFamily="34" charset="0"/>
              </a:rPr>
              <a:t>认知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36822" y="4065659"/>
            <a:ext cx="2118358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This template is exclusively designed by Fei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er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creative and copyrights belong to Bao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tu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方正粗雅宋长_GBK" panose="02010600000000000000" pitchFamily="2" charset="-122"/>
                <a:cs typeface="+mn-cs"/>
              </a:rPr>
              <a:t> internet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417820" y="1678652"/>
            <a:ext cx="1356360" cy="1356360"/>
            <a:chOff x="5417820" y="1678652"/>
            <a:chExt cx="1356360" cy="1356360"/>
          </a:xfrm>
        </p:grpSpPr>
        <p:sp>
          <p:nvSpPr>
            <p:cNvPr id="7" name="菱形 6"/>
            <p:cNvSpPr/>
            <p:nvPr/>
          </p:nvSpPr>
          <p:spPr>
            <a:xfrm>
              <a:off x="5417820" y="1678652"/>
              <a:ext cx="1356360" cy="1356360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54980" y="1972112"/>
              <a:ext cx="1082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600" i="0" u="none" strike="noStrike" kern="0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</a:defRPr>
              </a:lvl1pPr>
            </a:lstStyle>
            <a:p>
              <a:pPr algn="ctr"/>
              <a:r>
                <a:rPr lang="en-US" altLang="zh-CN" sz="4400" b="1" dirty="0"/>
                <a:t>02</a:t>
              </a:r>
              <a:endParaRPr lang="zh-CN" altLang="en-US" sz="4400" b="1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44640" y="1974363"/>
            <a:ext cx="1184564" cy="1184564"/>
            <a:chOff x="2944640" y="1974363"/>
            <a:chExt cx="1184564" cy="1184564"/>
          </a:xfrm>
        </p:grpSpPr>
        <p:sp>
          <p:nvSpPr>
            <p:cNvPr id="9" name="菱形 8"/>
            <p:cNvSpPr/>
            <p:nvPr/>
          </p:nvSpPr>
          <p:spPr>
            <a:xfrm>
              <a:off x="2944640" y="1974363"/>
              <a:ext cx="1184564" cy="1184564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33"/>
            <p:cNvSpPr/>
            <p:nvPr/>
          </p:nvSpPr>
          <p:spPr>
            <a:xfrm>
              <a:off x="3336897" y="2381086"/>
              <a:ext cx="400050" cy="371119"/>
            </a:xfrm>
            <a:custGeom>
              <a:avLst/>
              <a:gdLst>
                <a:gd name="connsiteX0" fmla="*/ 31765 w 608226"/>
                <a:gd name="connsiteY0" fmla="*/ 449854 h 564241"/>
                <a:gd name="connsiteX1" fmla="*/ 247309 w 608226"/>
                <a:gd name="connsiteY1" fmla="*/ 449854 h 564241"/>
                <a:gd name="connsiteX2" fmla="*/ 252786 w 608226"/>
                <a:gd name="connsiteY2" fmla="*/ 464263 h 564241"/>
                <a:gd name="connsiteX3" fmla="*/ 294551 w 608226"/>
                <a:gd name="connsiteY3" fmla="*/ 526133 h 564241"/>
                <a:gd name="connsiteX4" fmla="*/ 299409 w 608226"/>
                <a:gd name="connsiteY4" fmla="*/ 530793 h 564241"/>
                <a:gd name="connsiteX5" fmla="*/ 31765 w 608226"/>
                <a:gd name="connsiteY5" fmla="*/ 530793 h 564241"/>
                <a:gd name="connsiteX6" fmla="*/ 0 w 608226"/>
                <a:gd name="connsiteY6" fmla="*/ 499074 h 564241"/>
                <a:gd name="connsiteX7" fmla="*/ 0 w 608226"/>
                <a:gd name="connsiteY7" fmla="*/ 481573 h 564241"/>
                <a:gd name="connsiteX8" fmla="*/ 31765 w 608226"/>
                <a:gd name="connsiteY8" fmla="*/ 449854 h 564241"/>
                <a:gd name="connsiteX9" fmla="*/ 82493 w 608226"/>
                <a:gd name="connsiteY9" fmla="*/ 336385 h 564241"/>
                <a:gd name="connsiteX10" fmla="*/ 244510 w 608226"/>
                <a:gd name="connsiteY10" fmla="*/ 336385 h 564241"/>
                <a:gd name="connsiteX11" fmla="*/ 237464 w 608226"/>
                <a:gd name="connsiteY11" fmla="*/ 388490 h 564241"/>
                <a:gd name="connsiteX12" fmla="*/ 239558 w 608226"/>
                <a:gd name="connsiteY12" fmla="*/ 417253 h 564241"/>
                <a:gd name="connsiteX13" fmla="*/ 82493 w 608226"/>
                <a:gd name="connsiteY13" fmla="*/ 417253 h 564241"/>
                <a:gd name="connsiteX14" fmla="*/ 50737 w 608226"/>
                <a:gd name="connsiteY14" fmla="*/ 385543 h 564241"/>
                <a:gd name="connsiteX15" fmla="*/ 50737 w 608226"/>
                <a:gd name="connsiteY15" fmla="*/ 368048 h 564241"/>
                <a:gd name="connsiteX16" fmla="*/ 82493 w 608226"/>
                <a:gd name="connsiteY16" fmla="*/ 336385 h 564241"/>
                <a:gd name="connsiteX17" fmla="*/ 490359 w 608226"/>
                <a:gd name="connsiteY17" fmla="*/ 289450 h 564241"/>
                <a:gd name="connsiteX18" fmla="*/ 480406 w 608226"/>
                <a:gd name="connsiteY18" fmla="*/ 296423 h 564241"/>
                <a:gd name="connsiteX19" fmla="*/ 442689 w 608226"/>
                <a:gd name="connsiteY19" fmla="*/ 355436 h 564241"/>
                <a:gd name="connsiteX20" fmla="*/ 432402 w 608226"/>
                <a:gd name="connsiteY20" fmla="*/ 371557 h 564241"/>
                <a:gd name="connsiteX21" fmla="*/ 409924 w 608226"/>
                <a:gd name="connsiteY21" fmla="*/ 336367 h 564241"/>
                <a:gd name="connsiteX22" fmla="*/ 384779 w 608226"/>
                <a:gd name="connsiteY22" fmla="*/ 296994 h 564241"/>
                <a:gd name="connsiteX23" fmla="*/ 384398 w 608226"/>
                <a:gd name="connsiteY23" fmla="*/ 296423 h 564241"/>
                <a:gd name="connsiteX24" fmla="*/ 362492 w 608226"/>
                <a:gd name="connsiteY24" fmla="*/ 291573 h 564241"/>
                <a:gd name="connsiteX25" fmla="*/ 355205 w 608226"/>
                <a:gd name="connsiteY25" fmla="*/ 305791 h 564241"/>
                <a:gd name="connsiteX26" fmla="*/ 357682 w 608226"/>
                <a:gd name="connsiteY26" fmla="*/ 313447 h 564241"/>
                <a:gd name="connsiteX27" fmla="*/ 372254 w 608226"/>
                <a:gd name="connsiteY27" fmla="*/ 336367 h 564241"/>
                <a:gd name="connsiteX28" fmla="*/ 405162 w 608226"/>
                <a:gd name="connsiteY28" fmla="*/ 387725 h 564241"/>
                <a:gd name="connsiteX29" fmla="*/ 389208 w 608226"/>
                <a:gd name="connsiteY29" fmla="*/ 387725 h 564241"/>
                <a:gd name="connsiteX30" fmla="*/ 373350 w 608226"/>
                <a:gd name="connsiteY30" fmla="*/ 403560 h 564241"/>
                <a:gd name="connsiteX31" fmla="*/ 381303 w 608226"/>
                <a:gd name="connsiteY31" fmla="*/ 417255 h 564241"/>
                <a:gd name="connsiteX32" fmla="*/ 389208 w 608226"/>
                <a:gd name="connsiteY32" fmla="*/ 419395 h 564241"/>
                <a:gd name="connsiteX33" fmla="*/ 416591 w 608226"/>
                <a:gd name="connsiteY33" fmla="*/ 419395 h 564241"/>
                <a:gd name="connsiteX34" fmla="*/ 416591 w 608226"/>
                <a:gd name="connsiteY34" fmla="*/ 430522 h 564241"/>
                <a:gd name="connsiteX35" fmla="*/ 389208 w 608226"/>
                <a:gd name="connsiteY35" fmla="*/ 430522 h 564241"/>
                <a:gd name="connsiteX36" fmla="*/ 373350 w 608226"/>
                <a:gd name="connsiteY36" fmla="*/ 446357 h 564241"/>
                <a:gd name="connsiteX37" fmla="*/ 374350 w 608226"/>
                <a:gd name="connsiteY37" fmla="*/ 451921 h 564241"/>
                <a:gd name="connsiteX38" fmla="*/ 388065 w 608226"/>
                <a:gd name="connsiteY38" fmla="*/ 462145 h 564241"/>
                <a:gd name="connsiteX39" fmla="*/ 389208 w 608226"/>
                <a:gd name="connsiteY39" fmla="*/ 462192 h 564241"/>
                <a:gd name="connsiteX40" fmla="*/ 416591 w 608226"/>
                <a:gd name="connsiteY40" fmla="*/ 462192 h 564241"/>
                <a:gd name="connsiteX41" fmla="*/ 416591 w 608226"/>
                <a:gd name="connsiteY41" fmla="*/ 484352 h 564241"/>
                <a:gd name="connsiteX42" fmla="*/ 432450 w 608226"/>
                <a:gd name="connsiteY42" fmla="*/ 500187 h 564241"/>
                <a:gd name="connsiteX43" fmla="*/ 448356 w 608226"/>
                <a:gd name="connsiteY43" fmla="*/ 484352 h 564241"/>
                <a:gd name="connsiteX44" fmla="*/ 448356 w 608226"/>
                <a:gd name="connsiteY44" fmla="*/ 462192 h 564241"/>
                <a:gd name="connsiteX45" fmla="*/ 475692 w 608226"/>
                <a:gd name="connsiteY45" fmla="*/ 462192 h 564241"/>
                <a:gd name="connsiteX46" fmla="*/ 491598 w 608226"/>
                <a:gd name="connsiteY46" fmla="*/ 446357 h 564241"/>
                <a:gd name="connsiteX47" fmla="*/ 475692 w 608226"/>
                <a:gd name="connsiteY47" fmla="*/ 430522 h 564241"/>
                <a:gd name="connsiteX48" fmla="*/ 448356 w 608226"/>
                <a:gd name="connsiteY48" fmla="*/ 430522 h 564241"/>
                <a:gd name="connsiteX49" fmla="*/ 448356 w 608226"/>
                <a:gd name="connsiteY49" fmla="*/ 419347 h 564241"/>
                <a:gd name="connsiteX50" fmla="*/ 475692 w 608226"/>
                <a:gd name="connsiteY50" fmla="*/ 419347 h 564241"/>
                <a:gd name="connsiteX51" fmla="*/ 491598 w 608226"/>
                <a:gd name="connsiteY51" fmla="*/ 403512 h 564241"/>
                <a:gd name="connsiteX52" fmla="*/ 475692 w 608226"/>
                <a:gd name="connsiteY52" fmla="*/ 387629 h 564241"/>
                <a:gd name="connsiteX53" fmla="*/ 459785 w 608226"/>
                <a:gd name="connsiteY53" fmla="*/ 387629 h 564241"/>
                <a:gd name="connsiteX54" fmla="*/ 507123 w 608226"/>
                <a:gd name="connsiteY54" fmla="*/ 313447 h 564241"/>
                <a:gd name="connsiteX55" fmla="*/ 502313 w 608226"/>
                <a:gd name="connsiteY55" fmla="*/ 291573 h 564241"/>
                <a:gd name="connsiteX56" fmla="*/ 490359 w 608226"/>
                <a:gd name="connsiteY56" fmla="*/ 289450 h 564241"/>
                <a:gd name="connsiteX57" fmla="*/ 31765 w 608226"/>
                <a:gd name="connsiteY57" fmla="*/ 224963 h 564241"/>
                <a:gd name="connsiteX58" fmla="*/ 326647 w 608226"/>
                <a:gd name="connsiteY58" fmla="*/ 224963 h 564241"/>
                <a:gd name="connsiteX59" fmla="*/ 294549 w 608226"/>
                <a:gd name="connsiteY59" fmla="*/ 250826 h 564241"/>
                <a:gd name="connsiteX60" fmla="*/ 255879 w 608226"/>
                <a:gd name="connsiteY60" fmla="*/ 305831 h 564241"/>
                <a:gd name="connsiteX61" fmla="*/ 31765 w 608226"/>
                <a:gd name="connsiteY61" fmla="*/ 305831 h 564241"/>
                <a:gd name="connsiteX62" fmla="*/ 0 w 608226"/>
                <a:gd name="connsiteY62" fmla="*/ 274168 h 564241"/>
                <a:gd name="connsiteX63" fmla="*/ 0 w 608226"/>
                <a:gd name="connsiteY63" fmla="*/ 256673 h 564241"/>
                <a:gd name="connsiteX64" fmla="*/ 31765 w 608226"/>
                <a:gd name="connsiteY64" fmla="*/ 224963 h 564241"/>
                <a:gd name="connsiteX65" fmla="*/ 432402 w 608226"/>
                <a:gd name="connsiteY65" fmla="*/ 212825 h 564241"/>
                <a:gd name="connsiteX66" fmla="*/ 608226 w 608226"/>
                <a:gd name="connsiteY66" fmla="*/ 388581 h 564241"/>
                <a:gd name="connsiteX67" fmla="*/ 432355 w 608226"/>
                <a:gd name="connsiteY67" fmla="*/ 564241 h 564241"/>
                <a:gd name="connsiteX68" fmla="*/ 329155 w 608226"/>
                <a:gd name="connsiteY68" fmla="*/ 530811 h 564241"/>
                <a:gd name="connsiteX69" fmla="*/ 267484 w 608226"/>
                <a:gd name="connsiteY69" fmla="*/ 449924 h 564241"/>
                <a:gd name="connsiteX70" fmla="*/ 258816 w 608226"/>
                <a:gd name="connsiteY70" fmla="*/ 417303 h 564241"/>
                <a:gd name="connsiteX71" fmla="*/ 256435 w 608226"/>
                <a:gd name="connsiteY71" fmla="*/ 388533 h 564241"/>
                <a:gd name="connsiteX72" fmla="*/ 264340 w 608226"/>
                <a:gd name="connsiteY72" fmla="*/ 336415 h 564241"/>
                <a:gd name="connsiteX73" fmla="*/ 277151 w 608226"/>
                <a:gd name="connsiteY73" fmla="*/ 305838 h 564241"/>
                <a:gd name="connsiteX74" fmla="*/ 367301 w 608226"/>
                <a:gd name="connsiteY74" fmla="*/ 225284 h 564241"/>
                <a:gd name="connsiteX75" fmla="*/ 432402 w 608226"/>
                <a:gd name="connsiteY75" fmla="*/ 212825 h 564241"/>
                <a:gd name="connsiteX76" fmla="*/ 31760 w 608226"/>
                <a:gd name="connsiteY76" fmla="*/ 113540 h 564241"/>
                <a:gd name="connsiteX77" fmla="*/ 362842 w 608226"/>
                <a:gd name="connsiteY77" fmla="*/ 113540 h 564241"/>
                <a:gd name="connsiteX78" fmla="*/ 394602 w 608226"/>
                <a:gd name="connsiteY78" fmla="*/ 145250 h 564241"/>
                <a:gd name="connsiteX79" fmla="*/ 394602 w 608226"/>
                <a:gd name="connsiteY79" fmla="*/ 162745 h 564241"/>
                <a:gd name="connsiteX80" fmla="*/ 362794 w 608226"/>
                <a:gd name="connsiteY80" fmla="*/ 194408 h 564241"/>
                <a:gd name="connsiteX81" fmla="*/ 31760 w 608226"/>
                <a:gd name="connsiteY81" fmla="*/ 194408 h 564241"/>
                <a:gd name="connsiteX82" fmla="*/ 0 w 608226"/>
                <a:gd name="connsiteY82" fmla="*/ 162745 h 564241"/>
                <a:gd name="connsiteX83" fmla="*/ 0 w 608226"/>
                <a:gd name="connsiteY83" fmla="*/ 145250 h 564241"/>
                <a:gd name="connsiteX84" fmla="*/ 31760 w 608226"/>
                <a:gd name="connsiteY84" fmla="*/ 113540 h 564241"/>
                <a:gd name="connsiteX85" fmla="*/ 82496 w 608226"/>
                <a:gd name="connsiteY85" fmla="*/ 0 h 564241"/>
                <a:gd name="connsiteX86" fmla="*/ 413509 w 608226"/>
                <a:gd name="connsiteY86" fmla="*/ 0 h 564241"/>
                <a:gd name="connsiteX87" fmla="*/ 445268 w 608226"/>
                <a:gd name="connsiteY87" fmla="*/ 31719 h 564241"/>
                <a:gd name="connsiteX88" fmla="*/ 445268 w 608226"/>
                <a:gd name="connsiteY88" fmla="*/ 49220 h 564241"/>
                <a:gd name="connsiteX89" fmla="*/ 413509 w 608226"/>
                <a:gd name="connsiteY89" fmla="*/ 80939 h 564241"/>
                <a:gd name="connsiteX90" fmla="*/ 82496 w 608226"/>
                <a:gd name="connsiteY90" fmla="*/ 80939 h 564241"/>
                <a:gd name="connsiteX91" fmla="*/ 50737 w 608226"/>
                <a:gd name="connsiteY91" fmla="*/ 49220 h 564241"/>
                <a:gd name="connsiteX92" fmla="*/ 50737 w 608226"/>
                <a:gd name="connsiteY92" fmla="*/ 31719 h 564241"/>
                <a:gd name="connsiteX93" fmla="*/ 82496 w 608226"/>
                <a:gd name="connsiteY93" fmla="*/ 0 h 56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08226" h="564241">
                  <a:moveTo>
                    <a:pt x="31765" y="449854"/>
                  </a:moveTo>
                  <a:lnTo>
                    <a:pt x="247309" y="449854"/>
                  </a:lnTo>
                  <a:cubicBezTo>
                    <a:pt x="248976" y="454705"/>
                    <a:pt x="250738" y="459508"/>
                    <a:pt x="252786" y="464263"/>
                  </a:cubicBezTo>
                  <a:cubicBezTo>
                    <a:pt x="262644" y="487470"/>
                    <a:pt x="276645" y="508252"/>
                    <a:pt x="294551" y="526133"/>
                  </a:cubicBezTo>
                  <a:cubicBezTo>
                    <a:pt x="296171" y="527749"/>
                    <a:pt x="297790" y="529271"/>
                    <a:pt x="299409" y="530793"/>
                  </a:cubicBezTo>
                  <a:lnTo>
                    <a:pt x="31765" y="530793"/>
                  </a:lnTo>
                  <a:cubicBezTo>
                    <a:pt x="14239" y="530793"/>
                    <a:pt x="0" y="516574"/>
                    <a:pt x="0" y="499074"/>
                  </a:cubicBezTo>
                  <a:lnTo>
                    <a:pt x="0" y="481573"/>
                  </a:lnTo>
                  <a:cubicBezTo>
                    <a:pt x="0" y="464073"/>
                    <a:pt x="14239" y="449854"/>
                    <a:pt x="31765" y="449854"/>
                  </a:cubicBezTo>
                  <a:close/>
                  <a:moveTo>
                    <a:pt x="82493" y="336385"/>
                  </a:moveTo>
                  <a:lnTo>
                    <a:pt x="244510" y="336385"/>
                  </a:lnTo>
                  <a:cubicBezTo>
                    <a:pt x="239797" y="353215"/>
                    <a:pt x="237464" y="370662"/>
                    <a:pt x="237464" y="388490"/>
                  </a:cubicBezTo>
                  <a:cubicBezTo>
                    <a:pt x="237464" y="398189"/>
                    <a:pt x="238130" y="407792"/>
                    <a:pt x="239558" y="417253"/>
                  </a:cubicBezTo>
                  <a:lnTo>
                    <a:pt x="82493" y="417253"/>
                  </a:lnTo>
                  <a:cubicBezTo>
                    <a:pt x="64972" y="417253"/>
                    <a:pt x="50737" y="403038"/>
                    <a:pt x="50737" y="385543"/>
                  </a:cubicBezTo>
                  <a:lnTo>
                    <a:pt x="50737" y="368048"/>
                  </a:lnTo>
                  <a:cubicBezTo>
                    <a:pt x="50737" y="350552"/>
                    <a:pt x="64972" y="336385"/>
                    <a:pt x="82493" y="336385"/>
                  </a:cubicBezTo>
                  <a:close/>
                  <a:moveTo>
                    <a:pt x="490359" y="289450"/>
                  </a:moveTo>
                  <a:cubicBezTo>
                    <a:pt x="486395" y="290336"/>
                    <a:pt x="482764" y="292738"/>
                    <a:pt x="480406" y="296423"/>
                  </a:cubicBezTo>
                  <a:lnTo>
                    <a:pt x="442689" y="355436"/>
                  </a:lnTo>
                  <a:lnTo>
                    <a:pt x="432402" y="371557"/>
                  </a:lnTo>
                  <a:lnTo>
                    <a:pt x="409924" y="336367"/>
                  </a:lnTo>
                  <a:lnTo>
                    <a:pt x="384779" y="296994"/>
                  </a:lnTo>
                  <a:lnTo>
                    <a:pt x="384398" y="296423"/>
                  </a:lnTo>
                  <a:cubicBezTo>
                    <a:pt x="379683" y="289052"/>
                    <a:pt x="369873" y="286912"/>
                    <a:pt x="362492" y="291573"/>
                  </a:cubicBezTo>
                  <a:cubicBezTo>
                    <a:pt x="357491" y="294759"/>
                    <a:pt x="354872" y="300275"/>
                    <a:pt x="355205" y="305791"/>
                  </a:cubicBezTo>
                  <a:cubicBezTo>
                    <a:pt x="355300" y="308454"/>
                    <a:pt x="356158" y="311069"/>
                    <a:pt x="357682" y="313447"/>
                  </a:cubicBezTo>
                  <a:lnTo>
                    <a:pt x="372254" y="336367"/>
                  </a:lnTo>
                  <a:lnTo>
                    <a:pt x="405162" y="387725"/>
                  </a:lnTo>
                  <a:lnTo>
                    <a:pt x="389208" y="387725"/>
                  </a:lnTo>
                  <a:cubicBezTo>
                    <a:pt x="380445" y="387725"/>
                    <a:pt x="373350" y="394810"/>
                    <a:pt x="373350" y="403560"/>
                  </a:cubicBezTo>
                  <a:cubicBezTo>
                    <a:pt x="373350" y="409409"/>
                    <a:pt x="376588" y="414544"/>
                    <a:pt x="381303" y="417255"/>
                  </a:cubicBezTo>
                  <a:cubicBezTo>
                    <a:pt x="383589" y="418634"/>
                    <a:pt x="386303" y="419395"/>
                    <a:pt x="389208" y="419395"/>
                  </a:cubicBezTo>
                  <a:lnTo>
                    <a:pt x="416591" y="419395"/>
                  </a:lnTo>
                  <a:lnTo>
                    <a:pt x="416591" y="430522"/>
                  </a:lnTo>
                  <a:lnTo>
                    <a:pt x="389208" y="430522"/>
                  </a:lnTo>
                  <a:cubicBezTo>
                    <a:pt x="380445" y="430522"/>
                    <a:pt x="373350" y="437608"/>
                    <a:pt x="373350" y="446357"/>
                  </a:cubicBezTo>
                  <a:cubicBezTo>
                    <a:pt x="373350" y="448307"/>
                    <a:pt x="373731" y="450209"/>
                    <a:pt x="374350" y="451921"/>
                  </a:cubicBezTo>
                  <a:cubicBezTo>
                    <a:pt x="376540" y="457580"/>
                    <a:pt x="381779" y="461717"/>
                    <a:pt x="388065" y="462145"/>
                  </a:cubicBezTo>
                  <a:cubicBezTo>
                    <a:pt x="388446" y="462192"/>
                    <a:pt x="388827" y="462192"/>
                    <a:pt x="389208" y="462192"/>
                  </a:cubicBezTo>
                  <a:lnTo>
                    <a:pt x="416591" y="462192"/>
                  </a:lnTo>
                  <a:lnTo>
                    <a:pt x="416591" y="484352"/>
                  </a:lnTo>
                  <a:cubicBezTo>
                    <a:pt x="416591" y="493102"/>
                    <a:pt x="423687" y="500187"/>
                    <a:pt x="432450" y="500187"/>
                  </a:cubicBezTo>
                  <a:cubicBezTo>
                    <a:pt x="441212" y="500187"/>
                    <a:pt x="448356" y="493102"/>
                    <a:pt x="448356" y="484352"/>
                  </a:cubicBezTo>
                  <a:lnTo>
                    <a:pt x="448356" y="462192"/>
                  </a:lnTo>
                  <a:lnTo>
                    <a:pt x="475692" y="462192"/>
                  </a:lnTo>
                  <a:cubicBezTo>
                    <a:pt x="484454" y="462192"/>
                    <a:pt x="491598" y="455107"/>
                    <a:pt x="491598" y="446357"/>
                  </a:cubicBezTo>
                  <a:cubicBezTo>
                    <a:pt x="491598" y="437608"/>
                    <a:pt x="484454" y="430522"/>
                    <a:pt x="475692" y="430522"/>
                  </a:cubicBezTo>
                  <a:lnTo>
                    <a:pt x="448356" y="430522"/>
                  </a:lnTo>
                  <a:lnTo>
                    <a:pt x="448356" y="419347"/>
                  </a:lnTo>
                  <a:lnTo>
                    <a:pt x="475692" y="419347"/>
                  </a:lnTo>
                  <a:cubicBezTo>
                    <a:pt x="484454" y="419347"/>
                    <a:pt x="491598" y="412262"/>
                    <a:pt x="491598" y="403512"/>
                  </a:cubicBezTo>
                  <a:cubicBezTo>
                    <a:pt x="491598" y="394762"/>
                    <a:pt x="484454" y="387629"/>
                    <a:pt x="475692" y="387629"/>
                  </a:cubicBezTo>
                  <a:lnTo>
                    <a:pt x="459785" y="387629"/>
                  </a:lnTo>
                  <a:lnTo>
                    <a:pt x="507123" y="313447"/>
                  </a:lnTo>
                  <a:cubicBezTo>
                    <a:pt x="511837" y="306124"/>
                    <a:pt x="509694" y="296280"/>
                    <a:pt x="502313" y="291573"/>
                  </a:cubicBezTo>
                  <a:cubicBezTo>
                    <a:pt x="498622" y="289195"/>
                    <a:pt x="494324" y="288565"/>
                    <a:pt x="490359" y="289450"/>
                  </a:cubicBezTo>
                  <a:close/>
                  <a:moveTo>
                    <a:pt x="31765" y="224963"/>
                  </a:moveTo>
                  <a:lnTo>
                    <a:pt x="326647" y="224963"/>
                  </a:lnTo>
                  <a:cubicBezTo>
                    <a:pt x="315122" y="232379"/>
                    <a:pt x="304407" y="240984"/>
                    <a:pt x="294549" y="250826"/>
                  </a:cubicBezTo>
                  <a:cubicBezTo>
                    <a:pt x="278500" y="266942"/>
                    <a:pt x="265499" y="285388"/>
                    <a:pt x="255879" y="305831"/>
                  </a:cubicBezTo>
                  <a:lnTo>
                    <a:pt x="31765" y="305831"/>
                  </a:lnTo>
                  <a:cubicBezTo>
                    <a:pt x="14239" y="305831"/>
                    <a:pt x="0" y="291664"/>
                    <a:pt x="0" y="274168"/>
                  </a:cubicBezTo>
                  <a:lnTo>
                    <a:pt x="0" y="256673"/>
                  </a:lnTo>
                  <a:cubicBezTo>
                    <a:pt x="0" y="239178"/>
                    <a:pt x="14239" y="224963"/>
                    <a:pt x="31765" y="224963"/>
                  </a:cubicBezTo>
                  <a:close/>
                  <a:moveTo>
                    <a:pt x="432402" y="212825"/>
                  </a:moveTo>
                  <a:cubicBezTo>
                    <a:pt x="529553" y="212825"/>
                    <a:pt x="608274" y="291478"/>
                    <a:pt x="608226" y="388581"/>
                  </a:cubicBezTo>
                  <a:cubicBezTo>
                    <a:pt x="608226" y="485589"/>
                    <a:pt x="529506" y="564241"/>
                    <a:pt x="432355" y="564241"/>
                  </a:cubicBezTo>
                  <a:cubicBezTo>
                    <a:pt x="393780" y="564241"/>
                    <a:pt x="358110" y="551782"/>
                    <a:pt x="329155" y="530811"/>
                  </a:cubicBezTo>
                  <a:cubicBezTo>
                    <a:pt x="301391" y="510649"/>
                    <a:pt x="279675" y="482545"/>
                    <a:pt x="267484" y="449924"/>
                  </a:cubicBezTo>
                  <a:cubicBezTo>
                    <a:pt x="263579" y="439510"/>
                    <a:pt x="260626" y="428620"/>
                    <a:pt x="258816" y="417303"/>
                  </a:cubicBezTo>
                  <a:cubicBezTo>
                    <a:pt x="257292" y="407935"/>
                    <a:pt x="256435" y="398376"/>
                    <a:pt x="256435" y="388533"/>
                  </a:cubicBezTo>
                  <a:cubicBezTo>
                    <a:pt x="256435" y="370415"/>
                    <a:pt x="259197" y="352916"/>
                    <a:pt x="264340" y="336415"/>
                  </a:cubicBezTo>
                  <a:cubicBezTo>
                    <a:pt x="267674" y="325763"/>
                    <a:pt x="271960" y="315539"/>
                    <a:pt x="277151" y="305838"/>
                  </a:cubicBezTo>
                  <a:cubicBezTo>
                    <a:pt x="296629" y="269413"/>
                    <a:pt x="328584" y="240691"/>
                    <a:pt x="367301" y="225284"/>
                  </a:cubicBezTo>
                  <a:cubicBezTo>
                    <a:pt x="387446" y="217295"/>
                    <a:pt x="409400" y="212825"/>
                    <a:pt x="432402" y="212825"/>
                  </a:cubicBezTo>
                  <a:close/>
                  <a:moveTo>
                    <a:pt x="31760" y="113540"/>
                  </a:moveTo>
                  <a:lnTo>
                    <a:pt x="362842" y="113540"/>
                  </a:lnTo>
                  <a:cubicBezTo>
                    <a:pt x="380365" y="113540"/>
                    <a:pt x="394602" y="127755"/>
                    <a:pt x="394602" y="145250"/>
                  </a:cubicBezTo>
                  <a:lnTo>
                    <a:pt x="394602" y="162745"/>
                  </a:lnTo>
                  <a:cubicBezTo>
                    <a:pt x="394602" y="180241"/>
                    <a:pt x="380365" y="194408"/>
                    <a:pt x="362794" y="194408"/>
                  </a:cubicBezTo>
                  <a:lnTo>
                    <a:pt x="31760" y="194408"/>
                  </a:lnTo>
                  <a:cubicBezTo>
                    <a:pt x="14237" y="194408"/>
                    <a:pt x="0" y="180241"/>
                    <a:pt x="0" y="162745"/>
                  </a:cubicBezTo>
                  <a:lnTo>
                    <a:pt x="0" y="145250"/>
                  </a:lnTo>
                  <a:cubicBezTo>
                    <a:pt x="0" y="127755"/>
                    <a:pt x="14237" y="113540"/>
                    <a:pt x="31760" y="113540"/>
                  </a:cubicBezTo>
                  <a:close/>
                  <a:moveTo>
                    <a:pt x="82496" y="0"/>
                  </a:moveTo>
                  <a:lnTo>
                    <a:pt x="413509" y="0"/>
                  </a:lnTo>
                  <a:cubicBezTo>
                    <a:pt x="431031" y="0"/>
                    <a:pt x="445268" y="14219"/>
                    <a:pt x="445268" y="31719"/>
                  </a:cubicBezTo>
                  <a:lnTo>
                    <a:pt x="445268" y="49220"/>
                  </a:lnTo>
                  <a:cubicBezTo>
                    <a:pt x="445268" y="66720"/>
                    <a:pt x="431031" y="80939"/>
                    <a:pt x="413509" y="80939"/>
                  </a:cubicBezTo>
                  <a:lnTo>
                    <a:pt x="82496" y="80939"/>
                  </a:lnTo>
                  <a:cubicBezTo>
                    <a:pt x="64974" y="80939"/>
                    <a:pt x="50737" y="66720"/>
                    <a:pt x="50737" y="49220"/>
                  </a:cubicBezTo>
                  <a:lnTo>
                    <a:pt x="50737" y="31719"/>
                  </a:lnTo>
                  <a:cubicBezTo>
                    <a:pt x="50737" y="14219"/>
                    <a:pt x="64974" y="0"/>
                    <a:pt x="824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24986" y="3975387"/>
            <a:ext cx="779317" cy="779317"/>
            <a:chOff x="8024986" y="3975387"/>
            <a:chExt cx="779317" cy="779317"/>
          </a:xfrm>
        </p:grpSpPr>
        <p:sp>
          <p:nvSpPr>
            <p:cNvPr id="10" name="菱形 9"/>
            <p:cNvSpPr/>
            <p:nvPr/>
          </p:nvSpPr>
          <p:spPr>
            <a:xfrm>
              <a:off x="8024986" y="3975387"/>
              <a:ext cx="779317" cy="779317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34"/>
            <p:cNvSpPr/>
            <p:nvPr/>
          </p:nvSpPr>
          <p:spPr>
            <a:xfrm>
              <a:off x="8280379" y="4254712"/>
              <a:ext cx="268530" cy="220666"/>
            </a:xfrm>
            <a:custGeom>
              <a:avLst/>
              <a:gdLst>
                <a:gd name="connsiteX0" fmla="*/ 149810 w 601358"/>
                <a:gd name="connsiteY0" fmla="*/ 368705 h 494170"/>
                <a:gd name="connsiteX1" fmla="*/ 601358 w 601358"/>
                <a:gd name="connsiteY1" fmla="*/ 368705 h 494170"/>
                <a:gd name="connsiteX2" fmla="*/ 601358 w 601358"/>
                <a:gd name="connsiteY2" fmla="*/ 450843 h 494170"/>
                <a:gd name="connsiteX3" fmla="*/ 149810 w 601358"/>
                <a:gd name="connsiteY3" fmla="*/ 450843 h 494170"/>
                <a:gd name="connsiteX4" fmla="*/ 60226 w 601358"/>
                <a:gd name="connsiteY4" fmla="*/ 368705 h 494170"/>
                <a:gd name="connsiteX5" fmla="*/ 95752 w 601358"/>
                <a:gd name="connsiteY5" fmla="*/ 380094 h 494170"/>
                <a:gd name="connsiteX6" fmla="*/ 109588 w 601358"/>
                <a:gd name="connsiteY6" fmla="*/ 413141 h 494170"/>
                <a:gd name="connsiteX7" fmla="*/ 109401 w 601358"/>
                <a:gd name="connsiteY7" fmla="*/ 413514 h 494170"/>
                <a:gd name="connsiteX8" fmla="*/ 81728 w 601358"/>
                <a:gd name="connsiteY8" fmla="*/ 413514 h 494170"/>
                <a:gd name="connsiteX9" fmla="*/ 76119 w 601358"/>
                <a:gd name="connsiteY9" fmla="*/ 395964 h 494170"/>
                <a:gd name="connsiteX10" fmla="*/ 59852 w 601358"/>
                <a:gd name="connsiteY10" fmla="*/ 390363 h 494170"/>
                <a:gd name="connsiteX11" fmla="*/ 44146 w 601358"/>
                <a:gd name="connsiteY11" fmla="*/ 398204 h 494170"/>
                <a:gd name="connsiteX12" fmla="*/ 37602 w 601358"/>
                <a:gd name="connsiteY12" fmla="*/ 418555 h 494170"/>
                <a:gd name="connsiteX13" fmla="*/ 37602 w 601358"/>
                <a:gd name="connsiteY13" fmla="*/ 444133 h 494170"/>
                <a:gd name="connsiteX14" fmla="*/ 44707 w 601358"/>
                <a:gd name="connsiteY14" fmla="*/ 464857 h 494170"/>
                <a:gd name="connsiteX15" fmla="*/ 62096 w 601358"/>
                <a:gd name="connsiteY15" fmla="*/ 472699 h 494170"/>
                <a:gd name="connsiteX16" fmla="*/ 76680 w 601358"/>
                <a:gd name="connsiteY16" fmla="*/ 467471 h 494170"/>
                <a:gd name="connsiteX17" fmla="*/ 81541 w 601358"/>
                <a:gd name="connsiteY17" fmla="*/ 450855 h 494170"/>
                <a:gd name="connsiteX18" fmla="*/ 109214 w 601358"/>
                <a:gd name="connsiteY18" fmla="*/ 450855 h 494170"/>
                <a:gd name="connsiteX19" fmla="*/ 109401 w 601358"/>
                <a:gd name="connsiteY19" fmla="*/ 450668 h 494170"/>
                <a:gd name="connsiteX20" fmla="*/ 96500 w 601358"/>
                <a:gd name="connsiteY20" fmla="*/ 482968 h 494170"/>
                <a:gd name="connsiteX21" fmla="*/ 61909 w 601358"/>
                <a:gd name="connsiteY21" fmla="*/ 494170 h 494170"/>
                <a:gd name="connsiteX22" fmla="*/ 24887 w 601358"/>
                <a:gd name="connsiteY22" fmla="*/ 480354 h 494170"/>
                <a:gd name="connsiteX23" fmla="*/ 10303 w 601358"/>
                <a:gd name="connsiteY23" fmla="*/ 444133 h 494170"/>
                <a:gd name="connsiteX24" fmla="*/ 10303 w 601358"/>
                <a:gd name="connsiteY24" fmla="*/ 418742 h 494170"/>
                <a:gd name="connsiteX25" fmla="*/ 24326 w 601358"/>
                <a:gd name="connsiteY25" fmla="*/ 382521 h 494170"/>
                <a:gd name="connsiteX26" fmla="*/ 60226 w 601358"/>
                <a:gd name="connsiteY26" fmla="*/ 368705 h 494170"/>
                <a:gd name="connsiteX27" fmla="*/ 42655 w 601358"/>
                <a:gd name="connsiteY27" fmla="*/ 256640 h 494170"/>
                <a:gd name="connsiteX28" fmla="*/ 42655 w 601358"/>
                <a:gd name="connsiteY28" fmla="*/ 286523 h 494170"/>
                <a:gd name="connsiteX29" fmla="*/ 63034 w 601358"/>
                <a:gd name="connsiteY29" fmla="*/ 286523 h 494170"/>
                <a:gd name="connsiteX30" fmla="*/ 76683 w 601358"/>
                <a:gd name="connsiteY30" fmla="*/ 283161 h 494170"/>
                <a:gd name="connsiteX31" fmla="*/ 81170 w 601358"/>
                <a:gd name="connsiteY31" fmla="*/ 272515 h 494170"/>
                <a:gd name="connsiteX32" fmla="*/ 77430 w 601358"/>
                <a:gd name="connsiteY32" fmla="*/ 260562 h 494170"/>
                <a:gd name="connsiteX33" fmla="*/ 64717 w 601358"/>
                <a:gd name="connsiteY33" fmla="*/ 256640 h 494170"/>
                <a:gd name="connsiteX34" fmla="*/ 42655 w 601358"/>
                <a:gd name="connsiteY34" fmla="*/ 209200 h 494170"/>
                <a:gd name="connsiteX35" fmla="*/ 42655 w 601358"/>
                <a:gd name="connsiteY35" fmla="*/ 236655 h 494170"/>
                <a:gd name="connsiteX36" fmla="*/ 57612 w 601358"/>
                <a:gd name="connsiteY36" fmla="*/ 236655 h 494170"/>
                <a:gd name="connsiteX37" fmla="*/ 72008 w 601358"/>
                <a:gd name="connsiteY37" fmla="*/ 233480 h 494170"/>
                <a:gd name="connsiteX38" fmla="*/ 76870 w 601358"/>
                <a:gd name="connsiteY38" fmla="*/ 223768 h 494170"/>
                <a:gd name="connsiteX39" fmla="*/ 72008 w 601358"/>
                <a:gd name="connsiteY39" fmla="*/ 212562 h 494170"/>
                <a:gd name="connsiteX40" fmla="*/ 57052 w 601358"/>
                <a:gd name="connsiteY40" fmla="*/ 209200 h 494170"/>
                <a:gd name="connsiteX41" fmla="*/ 149810 w 601358"/>
                <a:gd name="connsiteY41" fmla="*/ 206757 h 494170"/>
                <a:gd name="connsiteX42" fmla="*/ 601358 w 601358"/>
                <a:gd name="connsiteY42" fmla="*/ 206757 h 494170"/>
                <a:gd name="connsiteX43" fmla="*/ 601358 w 601358"/>
                <a:gd name="connsiteY43" fmla="*/ 288895 h 494170"/>
                <a:gd name="connsiteX44" fmla="*/ 149810 w 601358"/>
                <a:gd name="connsiteY44" fmla="*/ 288895 h 494170"/>
                <a:gd name="connsiteX45" fmla="*/ 15172 w 601358"/>
                <a:gd name="connsiteY45" fmla="*/ 186787 h 494170"/>
                <a:gd name="connsiteX46" fmla="*/ 57052 w 601358"/>
                <a:gd name="connsiteY46" fmla="*/ 186787 h 494170"/>
                <a:gd name="connsiteX47" fmla="*/ 92574 w 601358"/>
                <a:gd name="connsiteY47" fmla="*/ 195192 h 494170"/>
                <a:gd name="connsiteX48" fmla="*/ 105288 w 601358"/>
                <a:gd name="connsiteY48" fmla="*/ 220406 h 494170"/>
                <a:gd name="connsiteX49" fmla="*/ 101175 w 601358"/>
                <a:gd name="connsiteY49" fmla="*/ 235908 h 494170"/>
                <a:gd name="connsiteX50" fmla="*/ 88461 w 601358"/>
                <a:gd name="connsiteY50" fmla="*/ 245994 h 494170"/>
                <a:gd name="connsiteX51" fmla="*/ 104353 w 601358"/>
                <a:gd name="connsiteY51" fmla="*/ 255893 h 494170"/>
                <a:gd name="connsiteX52" fmla="*/ 109588 w 601358"/>
                <a:gd name="connsiteY52" fmla="*/ 272702 h 494170"/>
                <a:gd name="connsiteX53" fmla="*/ 97622 w 601358"/>
                <a:gd name="connsiteY53" fmla="*/ 299784 h 494170"/>
                <a:gd name="connsiteX54" fmla="*/ 63034 w 601358"/>
                <a:gd name="connsiteY54" fmla="*/ 308936 h 494170"/>
                <a:gd name="connsiteX55" fmla="*/ 15172 w 601358"/>
                <a:gd name="connsiteY55" fmla="*/ 308936 h 494170"/>
                <a:gd name="connsiteX56" fmla="*/ 149810 w 601358"/>
                <a:gd name="connsiteY56" fmla="*/ 39940 h 494170"/>
                <a:gd name="connsiteX57" fmla="*/ 601358 w 601358"/>
                <a:gd name="connsiteY57" fmla="*/ 39940 h 494170"/>
                <a:gd name="connsiteX58" fmla="*/ 601358 w 601358"/>
                <a:gd name="connsiteY58" fmla="*/ 122149 h 494170"/>
                <a:gd name="connsiteX59" fmla="*/ 149810 w 601358"/>
                <a:gd name="connsiteY59" fmla="*/ 122149 h 494170"/>
                <a:gd name="connsiteX60" fmla="*/ 54420 w 601358"/>
                <a:gd name="connsiteY60" fmla="*/ 32498 h 494170"/>
                <a:gd name="connsiteX61" fmla="*/ 41703 w 601358"/>
                <a:gd name="connsiteY61" fmla="*/ 77324 h 494170"/>
                <a:gd name="connsiteX62" fmla="*/ 67698 w 601358"/>
                <a:gd name="connsiteY62" fmla="*/ 77324 h 494170"/>
                <a:gd name="connsiteX63" fmla="*/ 54981 w 601358"/>
                <a:gd name="connsiteY63" fmla="*/ 32498 h 494170"/>
                <a:gd name="connsiteX64" fmla="*/ 39459 w 601358"/>
                <a:gd name="connsiteY64" fmla="*/ 0 h 494170"/>
                <a:gd name="connsiteX65" fmla="*/ 69942 w 601358"/>
                <a:gd name="connsiteY65" fmla="*/ 0 h 494170"/>
                <a:gd name="connsiteX66" fmla="*/ 109588 w 601358"/>
                <a:gd name="connsiteY66" fmla="*/ 122149 h 494170"/>
                <a:gd name="connsiteX67" fmla="*/ 80975 w 601358"/>
                <a:gd name="connsiteY67" fmla="*/ 122149 h 494170"/>
                <a:gd name="connsiteX68" fmla="*/ 74056 w 601358"/>
                <a:gd name="connsiteY68" fmla="*/ 97122 h 494170"/>
                <a:gd name="connsiteX69" fmla="*/ 35532 w 601358"/>
                <a:gd name="connsiteY69" fmla="*/ 97122 h 494170"/>
                <a:gd name="connsiteX70" fmla="*/ 28613 w 601358"/>
                <a:gd name="connsiteY70" fmla="*/ 122149 h 494170"/>
                <a:gd name="connsiteX71" fmla="*/ 0 w 601358"/>
                <a:gd name="connsiteY71" fmla="*/ 122149 h 49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1358" h="494170">
                  <a:moveTo>
                    <a:pt x="149810" y="368705"/>
                  </a:moveTo>
                  <a:lnTo>
                    <a:pt x="601358" y="368705"/>
                  </a:lnTo>
                  <a:lnTo>
                    <a:pt x="601358" y="450843"/>
                  </a:lnTo>
                  <a:lnTo>
                    <a:pt x="149810" y="450843"/>
                  </a:lnTo>
                  <a:close/>
                  <a:moveTo>
                    <a:pt x="60226" y="368705"/>
                  </a:moveTo>
                  <a:cubicBezTo>
                    <a:pt x="75745" y="368705"/>
                    <a:pt x="87525" y="372439"/>
                    <a:pt x="95752" y="380094"/>
                  </a:cubicBezTo>
                  <a:cubicBezTo>
                    <a:pt x="103792" y="387935"/>
                    <a:pt x="108466" y="398764"/>
                    <a:pt x="109588" y="413141"/>
                  </a:cubicBezTo>
                  <a:lnTo>
                    <a:pt x="109401" y="413514"/>
                  </a:lnTo>
                  <a:lnTo>
                    <a:pt x="81728" y="413514"/>
                  </a:lnTo>
                  <a:cubicBezTo>
                    <a:pt x="81354" y="406046"/>
                    <a:pt x="79298" y="399885"/>
                    <a:pt x="76119" y="395964"/>
                  </a:cubicBezTo>
                  <a:cubicBezTo>
                    <a:pt x="72940" y="392043"/>
                    <a:pt x="67331" y="390363"/>
                    <a:pt x="59852" y="390363"/>
                  </a:cubicBezTo>
                  <a:cubicBezTo>
                    <a:pt x="53308" y="390363"/>
                    <a:pt x="47885" y="392977"/>
                    <a:pt x="44146" y="398204"/>
                  </a:cubicBezTo>
                  <a:cubicBezTo>
                    <a:pt x="40406" y="403432"/>
                    <a:pt x="37602" y="410153"/>
                    <a:pt x="37602" y="418555"/>
                  </a:cubicBezTo>
                  <a:lnTo>
                    <a:pt x="37602" y="444133"/>
                  </a:lnTo>
                  <a:cubicBezTo>
                    <a:pt x="37602" y="452535"/>
                    <a:pt x="40593" y="459630"/>
                    <a:pt x="44707" y="464857"/>
                  </a:cubicBezTo>
                  <a:cubicBezTo>
                    <a:pt x="48633" y="469899"/>
                    <a:pt x="55178" y="472699"/>
                    <a:pt x="62096" y="472699"/>
                  </a:cubicBezTo>
                  <a:cubicBezTo>
                    <a:pt x="69014" y="472699"/>
                    <a:pt x="73875" y="471205"/>
                    <a:pt x="76680" y="467471"/>
                  </a:cubicBezTo>
                  <a:cubicBezTo>
                    <a:pt x="79485" y="463924"/>
                    <a:pt x="81167" y="458323"/>
                    <a:pt x="81541" y="450855"/>
                  </a:cubicBezTo>
                  <a:lnTo>
                    <a:pt x="109214" y="450855"/>
                  </a:lnTo>
                  <a:lnTo>
                    <a:pt x="109401" y="450668"/>
                  </a:lnTo>
                  <a:cubicBezTo>
                    <a:pt x="108840" y="465044"/>
                    <a:pt x="104540" y="475313"/>
                    <a:pt x="96500" y="482968"/>
                  </a:cubicBezTo>
                  <a:cubicBezTo>
                    <a:pt x="88646" y="490436"/>
                    <a:pt x="77054" y="494170"/>
                    <a:pt x="61909" y="494170"/>
                  </a:cubicBezTo>
                  <a:cubicBezTo>
                    <a:pt x="46764" y="494170"/>
                    <a:pt x="34236" y="489689"/>
                    <a:pt x="24887" y="480354"/>
                  </a:cubicBezTo>
                  <a:cubicBezTo>
                    <a:pt x="15351" y="471019"/>
                    <a:pt x="10303" y="459070"/>
                    <a:pt x="10303" y="444133"/>
                  </a:cubicBezTo>
                  <a:lnTo>
                    <a:pt x="10303" y="418742"/>
                  </a:lnTo>
                  <a:cubicBezTo>
                    <a:pt x="10303" y="403992"/>
                    <a:pt x="15164" y="391856"/>
                    <a:pt x="24326" y="382521"/>
                  </a:cubicBezTo>
                  <a:cubicBezTo>
                    <a:pt x="33488" y="373186"/>
                    <a:pt x="45642" y="368705"/>
                    <a:pt x="60226" y="368705"/>
                  </a:cubicBezTo>
                  <a:close/>
                  <a:moveTo>
                    <a:pt x="42655" y="256640"/>
                  </a:moveTo>
                  <a:lnTo>
                    <a:pt x="42655" y="286523"/>
                  </a:lnTo>
                  <a:lnTo>
                    <a:pt x="63034" y="286523"/>
                  </a:lnTo>
                  <a:cubicBezTo>
                    <a:pt x="69204" y="286523"/>
                    <a:pt x="73691" y="285589"/>
                    <a:pt x="76683" y="283161"/>
                  </a:cubicBezTo>
                  <a:cubicBezTo>
                    <a:pt x="79674" y="280920"/>
                    <a:pt x="81170" y="277371"/>
                    <a:pt x="81170" y="272515"/>
                  </a:cubicBezTo>
                  <a:cubicBezTo>
                    <a:pt x="81170" y="267099"/>
                    <a:pt x="79861" y="263364"/>
                    <a:pt x="77430" y="260562"/>
                  </a:cubicBezTo>
                  <a:cubicBezTo>
                    <a:pt x="74813" y="257947"/>
                    <a:pt x="70513" y="256640"/>
                    <a:pt x="64717" y="256640"/>
                  </a:cubicBezTo>
                  <a:close/>
                  <a:moveTo>
                    <a:pt x="42655" y="209200"/>
                  </a:moveTo>
                  <a:lnTo>
                    <a:pt x="42655" y="236655"/>
                  </a:lnTo>
                  <a:lnTo>
                    <a:pt x="57612" y="236655"/>
                  </a:lnTo>
                  <a:cubicBezTo>
                    <a:pt x="64156" y="236655"/>
                    <a:pt x="68830" y="235908"/>
                    <a:pt x="72008" y="233480"/>
                  </a:cubicBezTo>
                  <a:cubicBezTo>
                    <a:pt x="75187" y="231052"/>
                    <a:pt x="76870" y="228250"/>
                    <a:pt x="76870" y="223768"/>
                  </a:cubicBezTo>
                  <a:cubicBezTo>
                    <a:pt x="76870" y="218538"/>
                    <a:pt x="75187" y="214803"/>
                    <a:pt x="72008" y="212562"/>
                  </a:cubicBezTo>
                  <a:cubicBezTo>
                    <a:pt x="68830" y="210134"/>
                    <a:pt x="63782" y="209200"/>
                    <a:pt x="57052" y="209200"/>
                  </a:cubicBezTo>
                  <a:close/>
                  <a:moveTo>
                    <a:pt x="149810" y="206757"/>
                  </a:moveTo>
                  <a:lnTo>
                    <a:pt x="601358" y="206757"/>
                  </a:lnTo>
                  <a:lnTo>
                    <a:pt x="601358" y="288895"/>
                  </a:lnTo>
                  <a:lnTo>
                    <a:pt x="149810" y="288895"/>
                  </a:lnTo>
                  <a:close/>
                  <a:moveTo>
                    <a:pt x="15172" y="186787"/>
                  </a:moveTo>
                  <a:lnTo>
                    <a:pt x="57052" y="186787"/>
                  </a:lnTo>
                  <a:cubicBezTo>
                    <a:pt x="72195" y="186787"/>
                    <a:pt x="84161" y="189589"/>
                    <a:pt x="92574" y="195192"/>
                  </a:cubicBezTo>
                  <a:cubicBezTo>
                    <a:pt x="101175" y="200795"/>
                    <a:pt x="105288" y="209200"/>
                    <a:pt x="105288" y="220406"/>
                  </a:cubicBezTo>
                  <a:cubicBezTo>
                    <a:pt x="105288" y="226196"/>
                    <a:pt x="103979" y="231239"/>
                    <a:pt x="101175" y="235908"/>
                  </a:cubicBezTo>
                  <a:cubicBezTo>
                    <a:pt x="98557" y="240391"/>
                    <a:pt x="94257" y="243753"/>
                    <a:pt x="88461" y="245994"/>
                  </a:cubicBezTo>
                  <a:cubicBezTo>
                    <a:pt x="95753" y="247675"/>
                    <a:pt x="100988" y="251037"/>
                    <a:pt x="104353" y="255893"/>
                  </a:cubicBezTo>
                  <a:cubicBezTo>
                    <a:pt x="107905" y="260749"/>
                    <a:pt x="109588" y="266352"/>
                    <a:pt x="109588" y="272702"/>
                  </a:cubicBezTo>
                  <a:cubicBezTo>
                    <a:pt x="109588" y="284656"/>
                    <a:pt x="105475" y="293621"/>
                    <a:pt x="97622" y="299784"/>
                  </a:cubicBezTo>
                  <a:cubicBezTo>
                    <a:pt x="89583" y="305761"/>
                    <a:pt x="77991" y="308936"/>
                    <a:pt x="63034" y="308936"/>
                  </a:cubicBezTo>
                  <a:lnTo>
                    <a:pt x="15172" y="308936"/>
                  </a:lnTo>
                  <a:close/>
                  <a:moveTo>
                    <a:pt x="149810" y="39940"/>
                  </a:moveTo>
                  <a:lnTo>
                    <a:pt x="601358" y="39940"/>
                  </a:lnTo>
                  <a:lnTo>
                    <a:pt x="601358" y="122149"/>
                  </a:lnTo>
                  <a:lnTo>
                    <a:pt x="149810" y="122149"/>
                  </a:lnTo>
                  <a:close/>
                  <a:moveTo>
                    <a:pt x="54420" y="32498"/>
                  </a:moveTo>
                  <a:lnTo>
                    <a:pt x="41703" y="77324"/>
                  </a:lnTo>
                  <a:lnTo>
                    <a:pt x="67698" y="77324"/>
                  </a:lnTo>
                  <a:lnTo>
                    <a:pt x="54981" y="32498"/>
                  </a:lnTo>
                  <a:close/>
                  <a:moveTo>
                    <a:pt x="39459" y="0"/>
                  </a:moveTo>
                  <a:lnTo>
                    <a:pt x="69942" y="0"/>
                  </a:lnTo>
                  <a:lnTo>
                    <a:pt x="109588" y="122149"/>
                  </a:lnTo>
                  <a:lnTo>
                    <a:pt x="80975" y="122149"/>
                  </a:lnTo>
                  <a:lnTo>
                    <a:pt x="74056" y="97122"/>
                  </a:lnTo>
                  <a:lnTo>
                    <a:pt x="35532" y="97122"/>
                  </a:lnTo>
                  <a:lnTo>
                    <a:pt x="28613" y="122149"/>
                  </a:lnTo>
                  <a:lnTo>
                    <a:pt x="0" y="122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86425" y="5156313"/>
            <a:ext cx="819150" cy="819150"/>
            <a:chOff x="5686425" y="5156313"/>
            <a:chExt cx="819150" cy="819150"/>
          </a:xfrm>
        </p:grpSpPr>
        <p:sp>
          <p:nvSpPr>
            <p:cNvPr id="8" name="菱形 7"/>
            <p:cNvSpPr/>
            <p:nvPr/>
          </p:nvSpPr>
          <p:spPr>
            <a:xfrm>
              <a:off x="5686425" y="5156313"/>
              <a:ext cx="819150" cy="819150"/>
            </a:xfrm>
            <a:prstGeom prst="diamon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rot="13439311">
              <a:off x="5910580" y="5344127"/>
              <a:ext cx="370840" cy="370840"/>
            </a:xfrm>
            <a:custGeom>
              <a:avLst/>
              <a:gdLst>
                <a:gd name="connsiteX0" fmla="*/ 0 w 370840"/>
                <a:gd name="connsiteY0" fmla="*/ 370840 h 370840"/>
                <a:gd name="connsiteX1" fmla="*/ 0 w 370840"/>
                <a:gd name="connsiteY1" fmla="*/ 0 h 370840"/>
                <a:gd name="connsiteX2" fmla="*/ 370840 w 370840"/>
                <a:gd name="connsiteY2" fmla="*/ 0 h 370840"/>
                <a:gd name="connsiteX3" fmla="*/ 297046 w 370840"/>
                <a:gd name="connsiteY3" fmla="*/ 73794 h 370840"/>
                <a:gd name="connsiteX4" fmla="*/ 71234 w 370840"/>
                <a:gd name="connsiteY4" fmla="*/ 73794 h 370840"/>
                <a:gd name="connsiteX5" fmla="*/ 71234 w 370840"/>
                <a:gd name="connsiteY5" fmla="*/ 299606 h 37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0840" h="370840">
                  <a:moveTo>
                    <a:pt x="0" y="370840"/>
                  </a:moveTo>
                  <a:lnTo>
                    <a:pt x="0" y="0"/>
                  </a:lnTo>
                  <a:lnTo>
                    <a:pt x="370840" y="0"/>
                  </a:lnTo>
                  <a:lnTo>
                    <a:pt x="297046" y="73794"/>
                  </a:lnTo>
                  <a:lnTo>
                    <a:pt x="71234" y="73794"/>
                  </a:lnTo>
                  <a:lnTo>
                    <a:pt x="71234" y="2996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42a093-1a41-4478-8d5c-ef98025967dd"/>
</p:tagLst>
</file>

<file path=ppt/theme/theme1.xml><?xml version="1.0" encoding="utf-8"?>
<a:theme xmlns:a="http://schemas.openxmlformats.org/drawingml/2006/main" name="包图主题2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2565</Words>
  <Application>Microsoft Office PowerPoint</Application>
  <PresentationFormat>自定义</PresentationFormat>
  <Paragraphs>238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吴晓</cp:lastModifiedBy>
  <cp:revision>92</cp:revision>
  <dcterms:created xsi:type="dcterms:W3CDTF">2017-08-18T03:02:00Z</dcterms:created>
  <dcterms:modified xsi:type="dcterms:W3CDTF">2018-12-22T02:02:30Z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