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6"/>
  </p:notesMasterIdLst>
  <p:sldIdLst>
    <p:sldId id="256" r:id="rId2"/>
    <p:sldId id="257" r:id="rId3"/>
    <p:sldId id="258" r:id="rId4"/>
    <p:sldId id="265" r:id="rId5"/>
    <p:sldId id="266" r:id="rId6"/>
    <p:sldId id="267" r:id="rId7"/>
    <p:sldId id="268" r:id="rId8"/>
    <p:sldId id="259" r:id="rId9"/>
    <p:sldId id="270" r:id="rId10"/>
    <p:sldId id="271" r:id="rId11"/>
    <p:sldId id="272" r:id="rId12"/>
    <p:sldId id="273" r:id="rId13"/>
    <p:sldId id="260" r:id="rId14"/>
    <p:sldId id="269" r:id="rId15"/>
    <p:sldId id="274" r:id="rId16"/>
    <p:sldId id="275" r:id="rId17"/>
    <p:sldId id="276" r:id="rId18"/>
    <p:sldId id="261" r:id="rId19"/>
    <p:sldId id="277" r:id="rId20"/>
    <p:sldId id="278" r:id="rId21"/>
    <p:sldId id="262" r:id="rId22"/>
    <p:sldId id="279" r:id="rId23"/>
    <p:sldId id="280" r:id="rId24"/>
    <p:sldId id="26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E1E1E0"/>
    <a:srgbClr val="EFEFEF"/>
    <a:srgbClr val="5A6C6A"/>
    <a:srgbClr val="3B4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7" autoAdjust="0"/>
    <p:restoredTop sz="94660"/>
  </p:normalViewPr>
  <p:slideViewPr>
    <p:cSldViewPr snapToGrid="0">
      <p:cViewPr>
        <p:scale>
          <a:sx n="70" d="100"/>
          <a:sy n="70" d="100"/>
        </p:scale>
        <p:origin x="-858" y="-72"/>
      </p:cViewPr>
      <p:guideLst>
        <p:guide orient="horz" pos="2160"/>
        <p:guide pos="3840"/>
      </p:guideLst>
    </p:cSldViewPr>
  </p:slideViewPr>
  <p:notesTextViewPr>
    <p:cViewPr>
      <p:scale>
        <a:sx n="1" d="1"/>
        <a:sy n="1" d="1"/>
      </p:scale>
      <p:origin x="0" y="0"/>
    </p:cViewPr>
  </p:notesTextViewPr>
  <p:sorterViewPr>
    <p:cViewPr>
      <p:scale>
        <a:sx n="55" d="100"/>
        <a:sy n="5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2475491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2018/12/22</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2018/12/22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2018/12/22</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2018/12/22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2018/12/22</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2018/12/22</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2018/12/22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2018/12/22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2018/12/22</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2018/12/22</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4F4F4"/>
        </a:solid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33655" y="-25400"/>
            <a:ext cx="12235815" cy="6974205"/>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userDrawn="1"/>
        </p:nvPicPr>
        <p:blipFill>
          <a:blip r:embed="rId13">
            <a:extLst>
              <a:ext uri="{28A0092B-C50C-407E-A947-70E740481C1C}">
                <a14:useLocalDpi xmlns:a14="http://schemas.microsoft.com/office/drawing/2010/main" val="0"/>
              </a:ext>
            </a:extLst>
          </a:blip>
          <a:srcRect l="83950" b="51583"/>
          <a:stretch>
            <a:fillRect/>
          </a:stretch>
        </p:blipFill>
        <p:spPr>
          <a:xfrm flipH="1">
            <a:off x="-33655" y="-25400"/>
            <a:ext cx="1530350" cy="25971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5.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grpSp>
        <p:nvGrpSpPr>
          <p:cNvPr id="11" name="组合 10"/>
          <p:cNvGrpSpPr/>
          <p:nvPr/>
        </p:nvGrpSpPr>
        <p:grpSpPr>
          <a:xfrm>
            <a:off x="3954145" y="-55880"/>
            <a:ext cx="4501515" cy="6527685"/>
            <a:chOff x="5962" y="-39"/>
            <a:chExt cx="7089" cy="10280"/>
          </a:xfrm>
        </p:grpSpPr>
        <p:grpSp>
          <p:nvGrpSpPr>
            <p:cNvPr id="28" name="组合 27"/>
            <p:cNvGrpSpPr/>
            <p:nvPr/>
          </p:nvGrpSpPr>
          <p:grpSpPr>
            <a:xfrm>
              <a:off x="5962" y="-39"/>
              <a:ext cx="7089" cy="10280"/>
              <a:chOff x="4047781" y="184935"/>
              <a:chExt cx="4090600" cy="6528323"/>
            </a:xfrm>
          </p:grpSpPr>
          <p:sp>
            <p:nvSpPr>
              <p:cNvPr id="29" name="文本框 28"/>
              <p:cNvSpPr txBox="1"/>
              <p:nvPr/>
            </p:nvSpPr>
            <p:spPr>
              <a:xfrm>
                <a:off x="4047781" y="184935"/>
                <a:ext cx="1293255" cy="3632202"/>
              </a:xfrm>
              <a:prstGeom prst="rect">
                <a:avLst/>
              </a:prstGeom>
              <a:noFill/>
            </p:spPr>
            <p:txBody>
              <a:bodyPr wrap="square" rtlCol="0">
                <a:spAutoFit/>
              </a:bodyPr>
              <a:lstStyle/>
              <a:p>
                <a:r>
                  <a:rPr lang="zh-CN" altLang="en-US" sz="11500" dirty="0" smtClean="0">
                    <a:solidFill>
                      <a:srgbClr val="161317"/>
                    </a:solidFill>
                    <a:latin typeface="仿宋" panose="02010609060101010101" charset="-122"/>
                    <a:ea typeface="仿宋" panose="02010609060101010101" charset="-122"/>
                  </a:rPr>
                  <a:t>河北</a:t>
                </a:r>
                <a:endParaRPr lang="zh-CN" altLang="en-US" sz="11500" dirty="0" smtClean="0">
                  <a:solidFill>
                    <a:srgbClr val="161317"/>
                  </a:solidFill>
                  <a:latin typeface="仿宋" panose="02010609060101010101" charset="-122"/>
                  <a:ea typeface="仿宋" panose="02010609060101010101" charset="-122"/>
                </a:endParaRPr>
              </a:p>
            </p:txBody>
          </p:sp>
          <p:sp>
            <p:nvSpPr>
              <p:cNvPr id="30" name="文本框 29"/>
              <p:cNvSpPr txBox="1"/>
              <p:nvPr/>
            </p:nvSpPr>
            <p:spPr>
              <a:xfrm>
                <a:off x="6845126" y="2188487"/>
                <a:ext cx="1293255" cy="4524771"/>
              </a:xfrm>
              <a:prstGeom prst="rect">
                <a:avLst/>
              </a:prstGeom>
              <a:noFill/>
            </p:spPr>
            <p:txBody>
              <a:bodyPr wrap="square" rtlCol="0">
                <a:spAutoFit/>
              </a:bodyPr>
              <a:lstStyle/>
              <a:p>
                <a:r>
                  <a:rPr lang="zh-CN" altLang="en-US" sz="7200" dirty="0" smtClean="0">
                    <a:solidFill>
                      <a:srgbClr val="161317"/>
                    </a:solidFill>
                    <a:latin typeface="仿宋" panose="02010609060101010101" charset="-122"/>
                    <a:ea typeface="仿宋" panose="02010609060101010101" charset="-122"/>
                  </a:rPr>
                  <a:t>师范大学</a:t>
                </a:r>
                <a:endParaRPr lang="zh-CN" altLang="en-US" sz="7200" dirty="0">
                  <a:solidFill>
                    <a:srgbClr val="161317"/>
                  </a:solidFill>
                  <a:latin typeface="仿宋" panose="02010609060101010101" charset="-122"/>
                  <a:ea typeface="仿宋" panose="02010609060101010101" charset="-122"/>
                </a:endParaRPr>
              </a:p>
            </p:txBody>
          </p:sp>
          <p:cxnSp>
            <p:nvCxnSpPr>
              <p:cNvPr id="31" name="直接连接符 30"/>
              <p:cNvCxnSpPr/>
              <p:nvPr/>
            </p:nvCxnSpPr>
            <p:spPr>
              <a:xfrm flipH="1">
                <a:off x="5908467" y="826142"/>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562351" y="1483328"/>
                <a:ext cx="3012706" cy="28938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34" name="流程图: 接点 33"/>
              <p:cNvSpPr/>
              <p:nvPr/>
            </p:nvSpPr>
            <p:spPr>
              <a:xfrm>
                <a:off x="5622966" y="3501729"/>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5" name="流程图: 接点 34"/>
              <p:cNvSpPr/>
              <p:nvPr/>
            </p:nvSpPr>
            <p:spPr>
              <a:xfrm>
                <a:off x="5622966" y="4572444"/>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6" name="文本框 35"/>
              <p:cNvSpPr txBox="1"/>
              <p:nvPr/>
            </p:nvSpPr>
            <p:spPr>
              <a:xfrm>
                <a:off x="5698146" y="3446586"/>
                <a:ext cx="866821" cy="922020"/>
              </a:xfrm>
              <a:prstGeom prst="rect">
                <a:avLst/>
              </a:prstGeom>
              <a:noFill/>
            </p:spPr>
            <p:txBody>
              <a:bodyPr wrap="square" rtlCol="0">
                <a:spAutoFit/>
              </a:bodyPr>
              <a:lstStyle/>
              <a:p>
                <a:r>
                  <a:rPr lang="zh-CN" altLang="en-US" sz="5400" dirty="0">
                    <a:solidFill>
                      <a:schemeClr val="bg1"/>
                    </a:solidFill>
                    <a:latin typeface="仿宋" panose="02010609060101010101" charset="-122"/>
                    <a:ea typeface="仿宋" panose="02010609060101010101" charset="-122"/>
                  </a:rPr>
                  <a:t>标</a:t>
                </a:r>
              </a:p>
            </p:txBody>
          </p:sp>
          <p:sp>
            <p:nvSpPr>
              <p:cNvPr id="37" name="文本框 36"/>
              <p:cNvSpPr txBox="1"/>
              <p:nvPr/>
            </p:nvSpPr>
            <p:spPr>
              <a:xfrm>
                <a:off x="5675112" y="4524823"/>
                <a:ext cx="866821" cy="922020"/>
              </a:xfrm>
              <a:prstGeom prst="rect">
                <a:avLst/>
              </a:prstGeom>
              <a:noFill/>
            </p:spPr>
            <p:txBody>
              <a:bodyPr wrap="square" rtlCol="0">
                <a:spAutoFit/>
              </a:bodyPr>
              <a:lstStyle/>
              <a:p>
                <a:r>
                  <a:rPr lang="zh-CN" altLang="en-US" sz="5400" dirty="0">
                    <a:solidFill>
                      <a:schemeClr val="bg1"/>
                    </a:solidFill>
                    <a:latin typeface="仿宋" panose="02010609060101010101" charset="-122"/>
                    <a:ea typeface="仿宋" panose="02010609060101010101" charset="-122"/>
                  </a:rPr>
                  <a:t>题</a:t>
                </a:r>
              </a:p>
            </p:txBody>
          </p:sp>
          <p:cxnSp>
            <p:nvCxnSpPr>
              <p:cNvPr id="39" name="直接连接符 38"/>
              <p:cNvCxnSpPr/>
              <p:nvPr/>
            </p:nvCxnSpPr>
            <p:spPr>
              <a:xfrm flipH="1">
                <a:off x="6191333" y="5287896"/>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10249" y="818"/>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979" y="1943"/>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39" y="8863"/>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a:spLocks noChangeArrowheads="1"/>
          </p:cNvSpPr>
          <p:nvPr/>
        </p:nvSpPr>
        <p:spPr bwMode="auto">
          <a:xfrm>
            <a:off x="4925493" y="4252446"/>
            <a:ext cx="921385" cy="414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2400" dirty="0">
                <a:latin typeface="仿宋" panose="02010609060101010101" charset="-122"/>
                <a:ea typeface="仿宋" panose="02010609060101010101" charset="-122"/>
              </a:rPr>
              <a:t>汇报人</a:t>
            </a:r>
            <a:r>
              <a:rPr lang="zh-CN" altLang="en-US" sz="2400" dirty="0" smtClean="0">
                <a:latin typeface="仿宋" panose="02010609060101010101" charset="-122"/>
                <a:ea typeface="仿宋" panose="02010609060101010101" charset="-122"/>
              </a:rPr>
              <a:t>：帮范儿</a:t>
            </a:r>
          </a:p>
        </p:txBody>
      </p:sp>
      <p:cxnSp>
        <p:nvCxnSpPr>
          <p:cNvPr id="13" name="直接连接符 12"/>
          <p:cNvCxnSpPr/>
          <p:nvPr/>
        </p:nvCxnSpPr>
        <p:spPr>
          <a:xfrm flipH="1">
            <a:off x="4211955" y="2108200"/>
            <a:ext cx="2199005" cy="1911985"/>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124325" y="3952875"/>
            <a:ext cx="119380" cy="135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705" y="3608656"/>
            <a:ext cx="3392805" cy="310651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1000"/>
                                        <p:tgtEl>
                                          <p:spTgt spid="11"/>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Shape 90"/>
          <p:cNvSpPr/>
          <p:nvPr/>
        </p:nvSpPr>
        <p:spPr>
          <a:xfrm>
            <a:off x="5722024" y="2244566"/>
            <a:ext cx="817934" cy="8179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A6C6A"/>
          </a:solidFill>
          <a:ln w="12700">
            <a:noFill/>
            <a:miter lim="400000"/>
          </a:ln>
        </p:spPr>
        <p:txBody>
          <a:bodyPr lIns="50800" tIns="50800" rIns="50800" bIns="50800" anchor="ctr"/>
          <a:lstStyle/>
          <a:p>
            <a:pPr lvl="0"/>
            <a:endParaRPr sz="1050"/>
          </a:p>
        </p:txBody>
      </p:sp>
      <p:sp>
        <p:nvSpPr>
          <p:cNvPr id="3" name="Shape 97"/>
          <p:cNvSpPr/>
          <p:nvPr/>
        </p:nvSpPr>
        <p:spPr>
          <a:xfrm>
            <a:off x="5959941" y="2482476"/>
            <a:ext cx="342100" cy="34211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1"/>
                </a:lnTo>
                <a:lnTo>
                  <a:pt x="19656" y="2639"/>
                </a:lnTo>
                <a:cubicBezTo>
                  <a:pt x="19656" y="2639"/>
                  <a:pt x="12281" y="19846"/>
                  <a:pt x="12281" y="19846"/>
                </a:cubicBezTo>
                <a:close/>
                <a:moveTo>
                  <a:pt x="1755" y="9319"/>
                </a:moveTo>
                <a:lnTo>
                  <a:pt x="18962" y="1943"/>
                </a:lnTo>
                <a:lnTo>
                  <a:pt x="8719" y="12187"/>
                </a:lnTo>
                <a:cubicBezTo>
                  <a:pt x="8719" y="12187"/>
                  <a:pt x="1755" y="9319"/>
                  <a:pt x="1755" y="9319"/>
                </a:cubicBezTo>
                <a:close/>
                <a:moveTo>
                  <a:pt x="21600" y="489"/>
                </a:moveTo>
                <a:cubicBezTo>
                  <a:pt x="21600" y="219"/>
                  <a:pt x="21381" y="0"/>
                  <a:pt x="21110" y="0"/>
                </a:cubicBezTo>
                <a:cubicBezTo>
                  <a:pt x="21036" y="0"/>
                  <a:pt x="20965" y="21"/>
                  <a:pt x="20900" y="52"/>
                </a:cubicBezTo>
                <a:lnTo>
                  <a:pt x="20899" y="48"/>
                </a:lnTo>
                <a:lnTo>
                  <a:pt x="302" y="8875"/>
                </a:lnTo>
                <a:cubicBezTo>
                  <a:pt x="301" y="8875"/>
                  <a:pt x="299" y="8875"/>
                  <a:pt x="297" y="8875"/>
                </a:cubicBezTo>
                <a:lnTo>
                  <a:pt x="281" y="8884"/>
                </a:lnTo>
                <a:lnTo>
                  <a:pt x="281" y="8886"/>
                </a:lnTo>
                <a:cubicBezTo>
                  <a:pt x="117" y="8967"/>
                  <a:pt x="0" y="9132"/>
                  <a:pt x="0" y="9326"/>
                </a:cubicBezTo>
                <a:cubicBezTo>
                  <a:pt x="0" y="9549"/>
                  <a:pt x="152" y="9732"/>
                  <a:pt x="355" y="9792"/>
                </a:cubicBezTo>
                <a:lnTo>
                  <a:pt x="353" y="9797"/>
                </a:lnTo>
                <a:lnTo>
                  <a:pt x="8462" y="13135"/>
                </a:lnTo>
                <a:lnTo>
                  <a:pt x="11803" y="21248"/>
                </a:lnTo>
                <a:lnTo>
                  <a:pt x="11810" y="21245"/>
                </a:lnTo>
                <a:cubicBezTo>
                  <a:pt x="11870" y="21446"/>
                  <a:pt x="12050" y="21600"/>
                  <a:pt x="12273" y="21600"/>
                </a:cubicBezTo>
                <a:cubicBezTo>
                  <a:pt x="12469" y="21600"/>
                  <a:pt x="12634" y="21483"/>
                  <a:pt x="12714" y="21319"/>
                </a:cubicBezTo>
                <a:lnTo>
                  <a:pt x="12716" y="21319"/>
                </a:lnTo>
                <a:lnTo>
                  <a:pt x="12724" y="21302"/>
                </a:lnTo>
                <a:cubicBezTo>
                  <a:pt x="12725" y="21300"/>
                  <a:pt x="12726" y="21299"/>
                  <a:pt x="12726" y="21299"/>
                </a:cubicBezTo>
                <a:lnTo>
                  <a:pt x="21553" y="701"/>
                </a:lnTo>
                <a:lnTo>
                  <a:pt x="21548" y="699"/>
                </a:lnTo>
                <a:cubicBezTo>
                  <a:pt x="21580" y="635"/>
                  <a:pt x="21600" y="566"/>
                  <a:pt x="21600" y="489"/>
                </a:cubicBezTo>
                <a:moveTo>
                  <a:pt x="7855" y="16200"/>
                </a:moveTo>
                <a:cubicBezTo>
                  <a:pt x="7719" y="16200"/>
                  <a:pt x="7597" y="16256"/>
                  <a:pt x="7508" y="16342"/>
                </a:cubicBezTo>
                <a:lnTo>
                  <a:pt x="6035" y="17816"/>
                </a:lnTo>
                <a:cubicBezTo>
                  <a:pt x="5946" y="17906"/>
                  <a:pt x="5891" y="18029"/>
                  <a:pt x="5891" y="18162"/>
                </a:cubicBezTo>
                <a:cubicBezTo>
                  <a:pt x="5891" y="18434"/>
                  <a:pt x="6111" y="18655"/>
                  <a:pt x="6382" y="18655"/>
                </a:cubicBezTo>
                <a:cubicBezTo>
                  <a:pt x="6518" y="18655"/>
                  <a:pt x="6641" y="18599"/>
                  <a:pt x="6728" y="18511"/>
                </a:cubicBezTo>
                <a:lnTo>
                  <a:pt x="8202" y="17036"/>
                </a:lnTo>
                <a:cubicBezTo>
                  <a:pt x="8291" y="16949"/>
                  <a:pt x="8346" y="16826"/>
                  <a:pt x="8346" y="16691"/>
                </a:cubicBezTo>
                <a:cubicBezTo>
                  <a:pt x="8346" y="16419"/>
                  <a:pt x="8126" y="16200"/>
                  <a:pt x="7855" y="16200"/>
                </a:cubicBezTo>
                <a:moveTo>
                  <a:pt x="7855" y="14236"/>
                </a:moveTo>
                <a:cubicBezTo>
                  <a:pt x="7855" y="13964"/>
                  <a:pt x="7635" y="13745"/>
                  <a:pt x="7364" y="13745"/>
                </a:cubicBezTo>
                <a:cubicBezTo>
                  <a:pt x="7228" y="13745"/>
                  <a:pt x="7105" y="13801"/>
                  <a:pt x="7017" y="13889"/>
                </a:cubicBezTo>
                <a:lnTo>
                  <a:pt x="2108" y="18798"/>
                </a:lnTo>
                <a:cubicBezTo>
                  <a:pt x="2019" y="18888"/>
                  <a:pt x="1964" y="19010"/>
                  <a:pt x="1964" y="19145"/>
                </a:cubicBezTo>
                <a:cubicBezTo>
                  <a:pt x="1964" y="19416"/>
                  <a:pt x="2184" y="19636"/>
                  <a:pt x="2454" y="19636"/>
                </a:cubicBezTo>
                <a:cubicBezTo>
                  <a:pt x="2590" y="19636"/>
                  <a:pt x="2713" y="19581"/>
                  <a:pt x="2802" y="19491"/>
                </a:cubicBezTo>
                <a:lnTo>
                  <a:pt x="7711" y="14582"/>
                </a:lnTo>
                <a:cubicBezTo>
                  <a:pt x="7801" y="14494"/>
                  <a:pt x="7855" y="14373"/>
                  <a:pt x="7855" y="14236"/>
                </a:cubicBezTo>
                <a:moveTo>
                  <a:pt x="4765" y="14582"/>
                </a:moveTo>
                <a:lnTo>
                  <a:pt x="5256" y="14091"/>
                </a:lnTo>
                <a:cubicBezTo>
                  <a:pt x="5345" y="14003"/>
                  <a:pt x="5400" y="13881"/>
                  <a:pt x="5400" y="13745"/>
                </a:cubicBezTo>
                <a:cubicBezTo>
                  <a:pt x="5400" y="13474"/>
                  <a:pt x="5180" y="13254"/>
                  <a:pt x="4910" y="13254"/>
                </a:cubicBezTo>
                <a:cubicBezTo>
                  <a:pt x="4773" y="13254"/>
                  <a:pt x="4651" y="13309"/>
                  <a:pt x="4563" y="13398"/>
                </a:cubicBezTo>
                <a:lnTo>
                  <a:pt x="4071" y="13889"/>
                </a:lnTo>
                <a:cubicBezTo>
                  <a:pt x="3982" y="13979"/>
                  <a:pt x="3927" y="14100"/>
                  <a:pt x="3927" y="14236"/>
                </a:cubicBezTo>
                <a:cubicBezTo>
                  <a:pt x="3927" y="14506"/>
                  <a:pt x="4147" y="14726"/>
                  <a:pt x="4419" y="14726"/>
                </a:cubicBezTo>
                <a:cubicBezTo>
                  <a:pt x="4554" y="14726"/>
                  <a:pt x="4677" y="14672"/>
                  <a:pt x="4765" y="14582"/>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4" name="Shape 94"/>
          <p:cNvSpPr/>
          <p:nvPr/>
        </p:nvSpPr>
        <p:spPr>
          <a:xfrm>
            <a:off x="5722024" y="3592018"/>
            <a:ext cx="817934" cy="8179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B4746"/>
          </a:solidFill>
          <a:ln w="12700">
            <a:noFill/>
            <a:miter lim="400000"/>
          </a:ln>
        </p:spPr>
        <p:txBody>
          <a:bodyPr lIns="50800" tIns="50800" rIns="50800" bIns="50800" anchor="ctr"/>
          <a:lstStyle/>
          <a:p>
            <a:pPr lvl="0"/>
            <a:endParaRPr sz="1050"/>
          </a:p>
        </p:txBody>
      </p:sp>
      <p:sp>
        <p:nvSpPr>
          <p:cNvPr id="5" name="Shape 98"/>
          <p:cNvSpPr/>
          <p:nvPr/>
        </p:nvSpPr>
        <p:spPr>
          <a:xfrm>
            <a:off x="5959941" y="3858513"/>
            <a:ext cx="342100" cy="279940"/>
          </a:xfrm>
          <a:custGeom>
            <a:avLst/>
            <a:gdLst/>
            <a:ahLst/>
            <a:cxnLst>
              <a:cxn ang="0">
                <a:pos x="wd2" y="hd2"/>
              </a:cxn>
              <a:cxn ang="5400000">
                <a:pos x="wd2" y="hd2"/>
              </a:cxn>
              <a:cxn ang="10800000">
                <a:pos x="wd2" y="hd2"/>
              </a:cxn>
              <a:cxn ang="16200000">
                <a:pos x="wd2" y="hd2"/>
              </a:cxn>
            </a:cxnLst>
            <a:rect l="0" t="0" r="r" b="b"/>
            <a:pathLst>
              <a:path w="21600" h="21600" extrusionOk="0">
                <a:moveTo>
                  <a:pt x="16690" y="20399"/>
                </a:moveTo>
                <a:cubicBezTo>
                  <a:pt x="14518" y="20399"/>
                  <a:pt x="12763" y="18247"/>
                  <a:pt x="12763" y="15599"/>
                </a:cubicBezTo>
                <a:cubicBezTo>
                  <a:pt x="12763" y="12952"/>
                  <a:pt x="14518" y="10803"/>
                  <a:pt x="16690" y="10803"/>
                </a:cubicBezTo>
                <a:cubicBezTo>
                  <a:pt x="18856" y="10803"/>
                  <a:pt x="20618" y="12952"/>
                  <a:pt x="20618" y="15599"/>
                </a:cubicBezTo>
                <a:cubicBezTo>
                  <a:pt x="20618" y="18247"/>
                  <a:pt x="18856" y="20399"/>
                  <a:pt x="16690" y="20399"/>
                </a:cubicBezTo>
                <a:moveTo>
                  <a:pt x="12760" y="3396"/>
                </a:moveTo>
                <a:lnTo>
                  <a:pt x="12778" y="3390"/>
                </a:lnTo>
                <a:cubicBezTo>
                  <a:pt x="12870" y="2163"/>
                  <a:pt x="13701" y="1201"/>
                  <a:pt x="14725" y="1201"/>
                </a:cubicBezTo>
                <a:cubicBezTo>
                  <a:pt x="15519" y="1201"/>
                  <a:pt x="16202" y="1783"/>
                  <a:pt x="16510" y="2613"/>
                </a:cubicBezTo>
                <a:lnTo>
                  <a:pt x="16505" y="2613"/>
                </a:lnTo>
                <a:lnTo>
                  <a:pt x="19159" y="10423"/>
                </a:lnTo>
                <a:cubicBezTo>
                  <a:pt x="18431" y="9900"/>
                  <a:pt x="17592" y="9598"/>
                  <a:pt x="16690" y="9598"/>
                </a:cubicBezTo>
                <a:cubicBezTo>
                  <a:pt x="15081" y="9598"/>
                  <a:pt x="13656" y="10551"/>
                  <a:pt x="12760" y="12012"/>
                </a:cubicBezTo>
                <a:cubicBezTo>
                  <a:pt x="12760" y="12012"/>
                  <a:pt x="12760" y="3396"/>
                  <a:pt x="12760" y="3396"/>
                </a:cubicBezTo>
                <a:close/>
                <a:moveTo>
                  <a:pt x="11782" y="13198"/>
                </a:moveTo>
                <a:lnTo>
                  <a:pt x="9818" y="13198"/>
                </a:lnTo>
                <a:lnTo>
                  <a:pt x="9818" y="4802"/>
                </a:lnTo>
                <a:lnTo>
                  <a:pt x="11782" y="4802"/>
                </a:lnTo>
                <a:cubicBezTo>
                  <a:pt x="11782" y="4802"/>
                  <a:pt x="11782" y="13198"/>
                  <a:pt x="11782" y="13198"/>
                </a:cubicBezTo>
                <a:close/>
                <a:moveTo>
                  <a:pt x="11782" y="15599"/>
                </a:moveTo>
                <a:lnTo>
                  <a:pt x="9818" y="15599"/>
                </a:lnTo>
                <a:lnTo>
                  <a:pt x="9818" y="14399"/>
                </a:lnTo>
                <a:lnTo>
                  <a:pt x="11782" y="14399"/>
                </a:lnTo>
                <a:cubicBezTo>
                  <a:pt x="11782" y="14399"/>
                  <a:pt x="11782" y="15599"/>
                  <a:pt x="11782" y="15599"/>
                </a:cubicBezTo>
                <a:close/>
                <a:moveTo>
                  <a:pt x="8835" y="12012"/>
                </a:moveTo>
                <a:cubicBezTo>
                  <a:pt x="7939" y="10551"/>
                  <a:pt x="6516" y="9598"/>
                  <a:pt x="4907" y="9598"/>
                </a:cubicBezTo>
                <a:cubicBezTo>
                  <a:pt x="4006" y="9598"/>
                  <a:pt x="3164" y="9900"/>
                  <a:pt x="2436" y="10423"/>
                </a:cubicBezTo>
                <a:lnTo>
                  <a:pt x="5087" y="2613"/>
                </a:lnTo>
                <a:lnTo>
                  <a:pt x="5087" y="2613"/>
                </a:lnTo>
                <a:cubicBezTo>
                  <a:pt x="5398" y="1783"/>
                  <a:pt x="6076" y="1201"/>
                  <a:pt x="6870" y="1201"/>
                </a:cubicBezTo>
                <a:cubicBezTo>
                  <a:pt x="7894" y="1201"/>
                  <a:pt x="8727" y="2163"/>
                  <a:pt x="8817" y="3390"/>
                </a:cubicBezTo>
                <a:lnTo>
                  <a:pt x="8835" y="3396"/>
                </a:lnTo>
                <a:cubicBezTo>
                  <a:pt x="8835" y="3396"/>
                  <a:pt x="8835" y="12012"/>
                  <a:pt x="8835" y="12012"/>
                </a:cubicBezTo>
                <a:close/>
                <a:moveTo>
                  <a:pt x="4907" y="20399"/>
                </a:moveTo>
                <a:cubicBezTo>
                  <a:pt x="2736" y="20399"/>
                  <a:pt x="982" y="18247"/>
                  <a:pt x="982" y="15599"/>
                </a:cubicBezTo>
                <a:cubicBezTo>
                  <a:pt x="982" y="12952"/>
                  <a:pt x="2736" y="10803"/>
                  <a:pt x="4907" y="10803"/>
                </a:cubicBezTo>
                <a:cubicBezTo>
                  <a:pt x="7077" y="10803"/>
                  <a:pt x="8835" y="12952"/>
                  <a:pt x="8835" y="15599"/>
                </a:cubicBezTo>
                <a:cubicBezTo>
                  <a:pt x="8835" y="18247"/>
                  <a:pt x="7077" y="20399"/>
                  <a:pt x="4907" y="20399"/>
                </a:cubicBezTo>
                <a:moveTo>
                  <a:pt x="21100" y="12978"/>
                </a:moveTo>
                <a:lnTo>
                  <a:pt x="17502" y="2401"/>
                </a:lnTo>
                <a:lnTo>
                  <a:pt x="17490" y="2405"/>
                </a:lnTo>
                <a:cubicBezTo>
                  <a:pt x="17086" y="1009"/>
                  <a:pt x="16007" y="0"/>
                  <a:pt x="14725" y="0"/>
                </a:cubicBezTo>
                <a:cubicBezTo>
                  <a:pt x="13098" y="0"/>
                  <a:pt x="11782" y="1614"/>
                  <a:pt x="11782" y="3602"/>
                </a:cubicBezTo>
                <a:lnTo>
                  <a:pt x="9818" y="3602"/>
                </a:lnTo>
                <a:cubicBezTo>
                  <a:pt x="9818" y="1614"/>
                  <a:pt x="8497" y="0"/>
                  <a:pt x="6870" y="0"/>
                </a:cubicBezTo>
                <a:cubicBezTo>
                  <a:pt x="5588" y="0"/>
                  <a:pt x="4509" y="1009"/>
                  <a:pt x="4105" y="2405"/>
                </a:cubicBezTo>
                <a:lnTo>
                  <a:pt x="4093" y="2401"/>
                </a:lnTo>
                <a:lnTo>
                  <a:pt x="495" y="12978"/>
                </a:lnTo>
                <a:cubicBezTo>
                  <a:pt x="180" y="13772"/>
                  <a:pt x="0" y="14659"/>
                  <a:pt x="0" y="15599"/>
                </a:cubicBezTo>
                <a:cubicBezTo>
                  <a:pt x="0" y="18912"/>
                  <a:pt x="2196" y="21600"/>
                  <a:pt x="4907" y="21600"/>
                </a:cubicBezTo>
                <a:cubicBezTo>
                  <a:pt x="7283" y="21600"/>
                  <a:pt x="9263" y="19539"/>
                  <a:pt x="9716" y="16800"/>
                </a:cubicBezTo>
                <a:lnTo>
                  <a:pt x="11879" y="16800"/>
                </a:lnTo>
                <a:cubicBezTo>
                  <a:pt x="12334" y="19539"/>
                  <a:pt x="14312" y="21600"/>
                  <a:pt x="16690" y="21600"/>
                </a:cubicBezTo>
                <a:cubicBezTo>
                  <a:pt x="19399" y="21600"/>
                  <a:pt x="21600" y="18912"/>
                  <a:pt x="21600" y="15599"/>
                </a:cubicBezTo>
                <a:cubicBezTo>
                  <a:pt x="21600" y="14659"/>
                  <a:pt x="21415" y="13772"/>
                  <a:pt x="21100" y="12978"/>
                </a:cubicBezTo>
                <a:moveTo>
                  <a:pt x="16690" y="11998"/>
                </a:moveTo>
                <a:cubicBezTo>
                  <a:pt x="15061" y="11998"/>
                  <a:pt x="13742" y="13611"/>
                  <a:pt x="13742" y="15599"/>
                </a:cubicBezTo>
                <a:cubicBezTo>
                  <a:pt x="13742" y="15929"/>
                  <a:pt x="13964" y="16199"/>
                  <a:pt x="14233" y="16199"/>
                </a:cubicBezTo>
                <a:cubicBezTo>
                  <a:pt x="14507" y="16199"/>
                  <a:pt x="14725" y="15929"/>
                  <a:pt x="14725" y="15599"/>
                </a:cubicBezTo>
                <a:cubicBezTo>
                  <a:pt x="14725" y="14275"/>
                  <a:pt x="15606" y="13198"/>
                  <a:pt x="16690" y="13198"/>
                </a:cubicBezTo>
                <a:cubicBezTo>
                  <a:pt x="16963" y="13198"/>
                  <a:pt x="17179" y="12934"/>
                  <a:pt x="17179" y="12598"/>
                </a:cubicBezTo>
                <a:cubicBezTo>
                  <a:pt x="17179" y="12268"/>
                  <a:pt x="16963" y="11998"/>
                  <a:pt x="16690" y="11998"/>
                </a:cubicBezTo>
                <a:moveTo>
                  <a:pt x="4907" y="11998"/>
                </a:moveTo>
                <a:cubicBezTo>
                  <a:pt x="3280" y="11998"/>
                  <a:pt x="1963" y="13611"/>
                  <a:pt x="1963" y="15599"/>
                </a:cubicBezTo>
                <a:cubicBezTo>
                  <a:pt x="1963" y="15929"/>
                  <a:pt x="2181" y="16199"/>
                  <a:pt x="2451" y="16199"/>
                </a:cubicBezTo>
                <a:cubicBezTo>
                  <a:pt x="2724" y="16199"/>
                  <a:pt x="2942" y="15929"/>
                  <a:pt x="2942" y="15599"/>
                </a:cubicBezTo>
                <a:cubicBezTo>
                  <a:pt x="2942" y="14275"/>
                  <a:pt x="3823" y="13198"/>
                  <a:pt x="4907" y="13198"/>
                </a:cubicBezTo>
                <a:cubicBezTo>
                  <a:pt x="5180" y="13198"/>
                  <a:pt x="5398" y="12934"/>
                  <a:pt x="5398" y="12598"/>
                </a:cubicBezTo>
                <a:cubicBezTo>
                  <a:pt x="5398" y="12268"/>
                  <a:pt x="5180" y="11998"/>
                  <a:pt x="4907" y="11998"/>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12" name="文本框 16"/>
          <p:cNvSpPr txBox="1"/>
          <p:nvPr/>
        </p:nvSpPr>
        <p:spPr>
          <a:xfrm>
            <a:off x="6666957" y="2508235"/>
            <a:ext cx="4459369" cy="553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13" name="文本框 19"/>
          <p:cNvSpPr txBox="1"/>
          <p:nvPr/>
        </p:nvSpPr>
        <p:spPr>
          <a:xfrm>
            <a:off x="6666959" y="2253137"/>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charset="-122"/>
                <a:ea typeface="仿宋" panose="02010609060101010101" charset="-122"/>
              </a:rPr>
              <a:t>编辑标题</a:t>
            </a:r>
          </a:p>
        </p:txBody>
      </p:sp>
      <p:sp>
        <p:nvSpPr>
          <p:cNvPr id="14" name="文本框 16"/>
          <p:cNvSpPr txBox="1"/>
          <p:nvPr/>
        </p:nvSpPr>
        <p:spPr>
          <a:xfrm>
            <a:off x="6666957" y="3863016"/>
            <a:ext cx="4459369" cy="5329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15" name="文本框 19"/>
          <p:cNvSpPr txBox="1"/>
          <p:nvPr/>
        </p:nvSpPr>
        <p:spPr>
          <a:xfrm>
            <a:off x="6666959" y="3607918"/>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charset="-122"/>
                <a:ea typeface="仿宋" panose="02010609060101010101" charset="-122"/>
              </a:rPr>
              <a:t>编辑标题</a:t>
            </a:r>
          </a:p>
        </p:txBody>
      </p:sp>
      <p:sp>
        <p:nvSpPr>
          <p:cNvPr id="18" name="Shape 90"/>
          <p:cNvSpPr/>
          <p:nvPr/>
        </p:nvSpPr>
        <p:spPr>
          <a:xfrm>
            <a:off x="5722024" y="4915270"/>
            <a:ext cx="817934" cy="8179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A6C6A"/>
          </a:solidFill>
          <a:ln w="12700">
            <a:noFill/>
            <a:miter lim="400000"/>
          </a:ln>
        </p:spPr>
        <p:txBody>
          <a:bodyPr lIns="50800" tIns="50800" rIns="50800" bIns="50800" anchor="ctr"/>
          <a:lstStyle/>
          <a:p>
            <a:pPr lvl="0"/>
            <a:endParaRPr sz="1050"/>
          </a:p>
        </p:txBody>
      </p:sp>
      <p:sp>
        <p:nvSpPr>
          <p:cNvPr id="19" name="Shape 97"/>
          <p:cNvSpPr/>
          <p:nvPr/>
        </p:nvSpPr>
        <p:spPr>
          <a:xfrm>
            <a:off x="5959941" y="5153180"/>
            <a:ext cx="342100" cy="34211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1"/>
                </a:lnTo>
                <a:lnTo>
                  <a:pt x="19656" y="2639"/>
                </a:lnTo>
                <a:cubicBezTo>
                  <a:pt x="19656" y="2639"/>
                  <a:pt x="12281" y="19846"/>
                  <a:pt x="12281" y="19846"/>
                </a:cubicBezTo>
                <a:close/>
                <a:moveTo>
                  <a:pt x="1755" y="9319"/>
                </a:moveTo>
                <a:lnTo>
                  <a:pt x="18962" y="1943"/>
                </a:lnTo>
                <a:lnTo>
                  <a:pt x="8719" y="12187"/>
                </a:lnTo>
                <a:cubicBezTo>
                  <a:pt x="8719" y="12187"/>
                  <a:pt x="1755" y="9319"/>
                  <a:pt x="1755" y="9319"/>
                </a:cubicBezTo>
                <a:close/>
                <a:moveTo>
                  <a:pt x="21600" y="489"/>
                </a:moveTo>
                <a:cubicBezTo>
                  <a:pt x="21600" y="219"/>
                  <a:pt x="21381" y="0"/>
                  <a:pt x="21110" y="0"/>
                </a:cubicBezTo>
                <a:cubicBezTo>
                  <a:pt x="21036" y="0"/>
                  <a:pt x="20965" y="21"/>
                  <a:pt x="20900" y="52"/>
                </a:cubicBezTo>
                <a:lnTo>
                  <a:pt x="20899" y="48"/>
                </a:lnTo>
                <a:lnTo>
                  <a:pt x="302" y="8875"/>
                </a:lnTo>
                <a:cubicBezTo>
                  <a:pt x="301" y="8875"/>
                  <a:pt x="299" y="8875"/>
                  <a:pt x="297" y="8875"/>
                </a:cubicBezTo>
                <a:lnTo>
                  <a:pt x="281" y="8884"/>
                </a:lnTo>
                <a:lnTo>
                  <a:pt x="281" y="8886"/>
                </a:lnTo>
                <a:cubicBezTo>
                  <a:pt x="117" y="8967"/>
                  <a:pt x="0" y="9132"/>
                  <a:pt x="0" y="9326"/>
                </a:cubicBezTo>
                <a:cubicBezTo>
                  <a:pt x="0" y="9549"/>
                  <a:pt x="152" y="9732"/>
                  <a:pt x="355" y="9792"/>
                </a:cubicBezTo>
                <a:lnTo>
                  <a:pt x="353" y="9797"/>
                </a:lnTo>
                <a:lnTo>
                  <a:pt x="8462" y="13135"/>
                </a:lnTo>
                <a:lnTo>
                  <a:pt x="11803" y="21248"/>
                </a:lnTo>
                <a:lnTo>
                  <a:pt x="11810" y="21245"/>
                </a:lnTo>
                <a:cubicBezTo>
                  <a:pt x="11870" y="21446"/>
                  <a:pt x="12050" y="21600"/>
                  <a:pt x="12273" y="21600"/>
                </a:cubicBezTo>
                <a:cubicBezTo>
                  <a:pt x="12469" y="21600"/>
                  <a:pt x="12634" y="21483"/>
                  <a:pt x="12714" y="21319"/>
                </a:cubicBezTo>
                <a:lnTo>
                  <a:pt x="12716" y="21319"/>
                </a:lnTo>
                <a:lnTo>
                  <a:pt x="12724" y="21302"/>
                </a:lnTo>
                <a:cubicBezTo>
                  <a:pt x="12725" y="21300"/>
                  <a:pt x="12726" y="21299"/>
                  <a:pt x="12726" y="21299"/>
                </a:cubicBezTo>
                <a:lnTo>
                  <a:pt x="21553" y="701"/>
                </a:lnTo>
                <a:lnTo>
                  <a:pt x="21548" y="699"/>
                </a:lnTo>
                <a:cubicBezTo>
                  <a:pt x="21580" y="635"/>
                  <a:pt x="21600" y="566"/>
                  <a:pt x="21600" y="489"/>
                </a:cubicBezTo>
                <a:moveTo>
                  <a:pt x="7855" y="16200"/>
                </a:moveTo>
                <a:cubicBezTo>
                  <a:pt x="7719" y="16200"/>
                  <a:pt x="7597" y="16256"/>
                  <a:pt x="7508" y="16342"/>
                </a:cubicBezTo>
                <a:lnTo>
                  <a:pt x="6035" y="17816"/>
                </a:lnTo>
                <a:cubicBezTo>
                  <a:pt x="5946" y="17906"/>
                  <a:pt x="5891" y="18029"/>
                  <a:pt x="5891" y="18162"/>
                </a:cubicBezTo>
                <a:cubicBezTo>
                  <a:pt x="5891" y="18434"/>
                  <a:pt x="6111" y="18655"/>
                  <a:pt x="6382" y="18655"/>
                </a:cubicBezTo>
                <a:cubicBezTo>
                  <a:pt x="6518" y="18655"/>
                  <a:pt x="6641" y="18599"/>
                  <a:pt x="6728" y="18511"/>
                </a:cubicBezTo>
                <a:lnTo>
                  <a:pt x="8202" y="17036"/>
                </a:lnTo>
                <a:cubicBezTo>
                  <a:pt x="8291" y="16949"/>
                  <a:pt x="8346" y="16826"/>
                  <a:pt x="8346" y="16691"/>
                </a:cubicBezTo>
                <a:cubicBezTo>
                  <a:pt x="8346" y="16419"/>
                  <a:pt x="8126" y="16200"/>
                  <a:pt x="7855" y="16200"/>
                </a:cubicBezTo>
                <a:moveTo>
                  <a:pt x="7855" y="14236"/>
                </a:moveTo>
                <a:cubicBezTo>
                  <a:pt x="7855" y="13964"/>
                  <a:pt x="7635" y="13745"/>
                  <a:pt x="7364" y="13745"/>
                </a:cubicBezTo>
                <a:cubicBezTo>
                  <a:pt x="7228" y="13745"/>
                  <a:pt x="7105" y="13801"/>
                  <a:pt x="7017" y="13889"/>
                </a:cubicBezTo>
                <a:lnTo>
                  <a:pt x="2108" y="18798"/>
                </a:lnTo>
                <a:cubicBezTo>
                  <a:pt x="2019" y="18888"/>
                  <a:pt x="1964" y="19010"/>
                  <a:pt x="1964" y="19145"/>
                </a:cubicBezTo>
                <a:cubicBezTo>
                  <a:pt x="1964" y="19416"/>
                  <a:pt x="2184" y="19636"/>
                  <a:pt x="2454" y="19636"/>
                </a:cubicBezTo>
                <a:cubicBezTo>
                  <a:pt x="2590" y="19636"/>
                  <a:pt x="2713" y="19581"/>
                  <a:pt x="2802" y="19491"/>
                </a:cubicBezTo>
                <a:lnTo>
                  <a:pt x="7711" y="14582"/>
                </a:lnTo>
                <a:cubicBezTo>
                  <a:pt x="7801" y="14494"/>
                  <a:pt x="7855" y="14373"/>
                  <a:pt x="7855" y="14236"/>
                </a:cubicBezTo>
                <a:moveTo>
                  <a:pt x="4765" y="14582"/>
                </a:moveTo>
                <a:lnTo>
                  <a:pt x="5256" y="14091"/>
                </a:lnTo>
                <a:cubicBezTo>
                  <a:pt x="5345" y="14003"/>
                  <a:pt x="5400" y="13881"/>
                  <a:pt x="5400" y="13745"/>
                </a:cubicBezTo>
                <a:cubicBezTo>
                  <a:pt x="5400" y="13474"/>
                  <a:pt x="5180" y="13254"/>
                  <a:pt x="4910" y="13254"/>
                </a:cubicBezTo>
                <a:cubicBezTo>
                  <a:pt x="4773" y="13254"/>
                  <a:pt x="4651" y="13309"/>
                  <a:pt x="4563" y="13398"/>
                </a:cubicBezTo>
                <a:lnTo>
                  <a:pt x="4071" y="13889"/>
                </a:lnTo>
                <a:cubicBezTo>
                  <a:pt x="3982" y="13979"/>
                  <a:pt x="3927" y="14100"/>
                  <a:pt x="3927" y="14236"/>
                </a:cubicBezTo>
                <a:cubicBezTo>
                  <a:pt x="3927" y="14506"/>
                  <a:pt x="4147" y="14726"/>
                  <a:pt x="4419" y="14726"/>
                </a:cubicBezTo>
                <a:cubicBezTo>
                  <a:pt x="4554" y="14726"/>
                  <a:pt x="4677" y="14672"/>
                  <a:pt x="4765" y="14582"/>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20" name="文本框 16"/>
          <p:cNvSpPr txBox="1"/>
          <p:nvPr/>
        </p:nvSpPr>
        <p:spPr>
          <a:xfrm>
            <a:off x="6666957" y="5178939"/>
            <a:ext cx="4459369" cy="5329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21" name="文本框 19"/>
          <p:cNvSpPr txBox="1"/>
          <p:nvPr/>
        </p:nvSpPr>
        <p:spPr>
          <a:xfrm>
            <a:off x="6666959" y="4923841"/>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charset="-122"/>
                <a:ea typeface="仿宋" panose="02010609060101010101" charset="-122"/>
              </a:rPr>
              <a:t>编辑标题</a:t>
            </a:r>
          </a:p>
        </p:txBody>
      </p:sp>
      <p:grpSp>
        <p:nvGrpSpPr>
          <p:cNvPr id="36" name="组合 35"/>
          <p:cNvGrpSpPr/>
          <p:nvPr/>
        </p:nvGrpSpPr>
        <p:grpSpPr>
          <a:xfrm>
            <a:off x="2266315" y="1751965"/>
            <a:ext cx="2503170" cy="4364990"/>
            <a:chOff x="3795" y="2893"/>
            <a:chExt cx="3942" cy="6874"/>
          </a:xfrm>
        </p:grpSpPr>
        <p:grpSp>
          <p:nvGrpSpPr>
            <p:cNvPr id="16" name="Group 8"/>
            <p:cNvGrpSpPr/>
            <p:nvPr/>
          </p:nvGrpSpPr>
          <p:grpSpPr>
            <a:xfrm>
              <a:off x="4897" y="2893"/>
              <a:ext cx="1645" cy="6875"/>
              <a:chOff x="5553868" y="2053871"/>
              <a:chExt cx="1044575" cy="4365626"/>
            </a:xfrm>
            <a:solidFill>
              <a:srgbClr val="3B4746"/>
            </a:solidFill>
            <a:effectLst>
              <a:outerShdw blurRad="50800" dist="38100" dir="5400000" algn="t" rotWithShape="0">
                <a:prstClr val="black">
                  <a:alpha val="40000"/>
                </a:prstClr>
              </a:outerShdw>
            </a:effectLst>
          </p:grpSpPr>
          <p:sp>
            <p:nvSpPr>
              <p:cNvPr id="17" name="Oval 98"/>
              <p:cNvSpPr>
                <a:spLocks noChangeArrowheads="1"/>
              </p:cNvSpPr>
              <p:nvPr/>
            </p:nvSpPr>
            <p:spPr bwMode="auto">
              <a:xfrm>
                <a:off x="5553868" y="6217884"/>
                <a:ext cx="1044575" cy="201613"/>
              </a:xfrm>
              <a:prstGeom prst="ellipse">
                <a:avLst/>
              </a:prstGeom>
              <a:grpFill/>
              <a:ln>
                <a:noFill/>
              </a:ln>
            </p:spPr>
            <p:txBody>
              <a:bodyPr vert="horz" wrap="square" lIns="91440" tIns="45720" rIns="91440" bIns="45720" numCol="1" anchor="t" anchorCtr="0" compatLnSpc="1"/>
              <a:lstStyle/>
              <a:p>
                <a:endParaRPr lang="en-US"/>
              </a:p>
            </p:txBody>
          </p:sp>
          <p:sp>
            <p:nvSpPr>
              <p:cNvPr id="23" name="Freeform 132"/>
              <p:cNvSpPr/>
              <p:nvPr/>
            </p:nvSpPr>
            <p:spPr bwMode="auto">
              <a:xfrm>
                <a:off x="5993606" y="2053871"/>
                <a:ext cx="360363" cy="4319588"/>
              </a:xfrm>
              <a:custGeom>
                <a:avLst/>
                <a:gdLst>
                  <a:gd name="T0" fmla="*/ 0 w 206"/>
                  <a:gd name="T1" fmla="*/ 2432 h 2467"/>
                  <a:gd name="T2" fmla="*/ 0 w 206"/>
                  <a:gd name="T3" fmla="*/ 46 h 2467"/>
                  <a:gd name="T4" fmla="*/ 206 w 206"/>
                  <a:gd name="T5" fmla="*/ 46 h 2467"/>
                  <a:gd name="T6" fmla="*/ 103 w 206"/>
                  <a:gd name="T7" fmla="*/ 2432 h 2467"/>
                  <a:gd name="T8" fmla="*/ 0 w 206"/>
                  <a:gd name="T9" fmla="*/ 2432 h 2467"/>
                </a:gdLst>
                <a:ahLst/>
                <a:cxnLst>
                  <a:cxn ang="0">
                    <a:pos x="T0" y="T1"/>
                  </a:cxn>
                  <a:cxn ang="0">
                    <a:pos x="T2" y="T3"/>
                  </a:cxn>
                  <a:cxn ang="0">
                    <a:pos x="T4" y="T5"/>
                  </a:cxn>
                  <a:cxn ang="0">
                    <a:pos x="T6" y="T7"/>
                  </a:cxn>
                  <a:cxn ang="0">
                    <a:pos x="T8" y="T9"/>
                  </a:cxn>
                </a:cxnLst>
                <a:rect l="0" t="0" r="r" b="b"/>
                <a:pathLst>
                  <a:path w="206" h="2467">
                    <a:moveTo>
                      <a:pt x="0" y="2432"/>
                    </a:moveTo>
                    <a:cubicBezTo>
                      <a:pt x="0" y="2432"/>
                      <a:pt x="8" y="206"/>
                      <a:pt x="0" y="46"/>
                    </a:cubicBezTo>
                    <a:cubicBezTo>
                      <a:pt x="0" y="46"/>
                      <a:pt x="122" y="0"/>
                      <a:pt x="206" y="46"/>
                    </a:cubicBezTo>
                    <a:cubicBezTo>
                      <a:pt x="206" y="46"/>
                      <a:pt x="114" y="2232"/>
                      <a:pt x="103" y="2432"/>
                    </a:cubicBezTo>
                    <a:cubicBezTo>
                      <a:pt x="103" y="2432"/>
                      <a:pt x="76" y="2467"/>
                      <a:pt x="0" y="2432"/>
                    </a:cubicBezTo>
                  </a:path>
                </a:pathLst>
              </a:custGeom>
              <a:grpFill/>
              <a:ln>
                <a:noFill/>
              </a:ln>
            </p:spPr>
            <p:txBody>
              <a:bodyPr vert="horz" wrap="square" lIns="91440" tIns="45720" rIns="91440" bIns="45720" numCol="1" anchor="t" anchorCtr="0" compatLnSpc="1"/>
              <a:lstStyle/>
              <a:p>
                <a:endParaRPr lang="en-US"/>
              </a:p>
            </p:txBody>
          </p:sp>
        </p:grpSp>
        <p:sp>
          <p:nvSpPr>
            <p:cNvPr id="24" name="Freeform 137"/>
            <p:cNvSpPr/>
            <p:nvPr/>
          </p:nvSpPr>
          <p:spPr bwMode="auto">
            <a:xfrm>
              <a:off x="3830" y="3136"/>
              <a:ext cx="3883" cy="1035"/>
            </a:xfrm>
            <a:custGeom>
              <a:avLst/>
              <a:gdLst>
                <a:gd name="T0" fmla="*/ 1524 w 1553"/>
                <a:gd name="T1" fmla="*/ 414 h 414"/>
                <a:gd name="T2" fmla="*/ 163 w 1553"/>
                <a:gd name="T3" fmla="*/ 266 h 414"/>
                <a:gd name="T4" fmla="*/ 16 w 1553"/>
                <a:gd name="T5" fmla="*/ 116 h 414"/>
                <a:gd name="T6" fmla="*/ 0 w 1553"/>
                <a:gd name="T7" fmla="*/ 83 h 414"/>
                <a:gd name="T8" fmla="*/ 191 w 1553"/>
                <a:gd name="T9" fmla="*/ 0 h 414"/>
                <a:gd name="T10" fmla="*/ 1537 w 1553"/>
                <a:gd name="T11" fmla="*/ 115 h 414"/>
                <a:gd name="T12" fmla="*/ 1553 w 1553"/>
                <a:gd name="T13" fmla="*/ 148 h 414"/>
                <a:gd name="T14" fmla="*/ 1432 w 1553"/>
                <a:gd name="T15" fmla="*/ 262 h 414"/>
                <a:gd name="T16" fmla="*/ 1508 w 1553"/>
                <a:gd name="T17" fmla="*/ 381 h 414"/>
                <a:gd name="T18" fmla="*/ 1524 w 1553"/>
                <a:gd name="T1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3" h="414">
                  <a:moveTo>
                    <a:pt x="1524" y="414"/>
                  </a:moveTo>
                  <a:lnTo>
                    <a:pt x="163" y="266"/>
                  </a:lnTo>
                  <a:lnTo>
                    <a:pt x="16" y="116"/>
                  </a:lnTo>
                  <a:lnTo>
                    <a:pt x="0" y="83"/>
                  </a:lnTo>
                  <a:lnTo>
                    <a:pt x="191" y="0"/>
                  </a:lnTo>
                  <a:lnTo>
                    <a:pt x="1537" y="115"/>
                  </a:lnTo>
                  <a:lnTo>
                    <a:pt x="1553" y="148"/>
                  </a:lnTo>
                  <a:lnTo>
                    <a:pt x="1432" y="262"/>
                  </a:lnTo>
                  <a:lnTo>
                    <a:pt x="1508" y="381"/>
                  </a:lnTo>
                  <a:lnTo>
                    <a:pt x="1524" y="414"/>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25" name="Freeform 138"/>
            <p:cNvSpPr/>
            <p:nvPr/>
          </p:nvSpPr>
          <p:spPr bwMode="auto">
            <a:xfrm>
              <a:off x="3848" y="3049"/>
              <a:ext cx="3843" cy="1035"/>
            </a:xfrm>
            <a:custGeom>
              <a:avLst/>
              <a:gdLst>
                <a:gd name="T0" fmla="*/ 1508 w 1537"/>
                <a:gd name="T1" fmla="*/ 414 h 414"/>
                <a:gd name="T2" fmla="*/ 146 w 1537"/>
                <a:gd name="T3" fmla="*/ 266 h 414"/>
                <a:gd name="T4" fmla="*/ 0 w 1537"/>
                <a:gd name="T5" fmla="*/ 116 h 414"/>
                <a:gd name="T6" fmla="*/ 175 w 1537"/>
                <a:gd name="T7" fmla="*/ 0 h 414"/>
                <a:gd name="T8" fmla="*/ 1537 w 1537"/>
                <a:gd name="T9" fmla="*/ 148 h 414"/>
                <a:gd name="T10" fmla="*/ 1415 w 1537"/>
                <a:gd name="T11" fmla="*/ 262 h 414"/>
                <a:gd name="T12" fmla="*/ 1508 w 1537"/>
                <a:gd name="T13" fmla="*/ 414 h 414"/>
              </a:gdLst>
              <a:ahLst/>
              <a:cxnLst>
                <a:cxn ang="0">
                  <a:pos x="T0" y="T1"/>
                </a:cxn>
                <a:cxn ang="0">
                  <a:pos x="T2" y="T3"/>
                </a:cxn>
                <a:cxn ang="0">
                  <a:pos x="T4" y="T5"/>
                </a:cxn>
                <a:cxn ang="0">
                  <a:pos x="T6" y="T7"/>
                </a:cxn>
                <a:cxn ang="0">
                  <a:pos x="T8" y="T9"/>
                </a:cxn>
                <a:cxn ang="0">
                  <a:pos x="T10" y="T11"/>
                </a:cxn>
                <a:cxn ang="0">
                  <a:pos x="T12" y="T13"/>
                </a:cxn>
              </a:cxnLst>
              <a:rect l="0" t="0" r="r" b="b"/>
              <a:pathLst>
                <a:path w="1537" h="414">
                  <a:moveTo>
                    <a:pt x="1508" y="414"/>
                  </a:moveTo>
                  <a:lnTo>
                    <a:pt x="146" y="266"/>
                  </a:lnTo>
                  <a:lnTo>
                    <a:pt x="0" y="116"/>
                  </a:lnTo>
                  <a:lnTo>
                    <a:pt x="175" y="0"/>
                  </a:lnTo>
                  <a:lnTo>
                    <a:pt x="1537" y="148"/>
                  </a:lnTo>
                  <a:lnTo>
                    <a:pt x="1415" y="262"/>
                  </a:lnTo>
                  <a:lnTo>
                    <a:pt x="1508" y="414"/>
                  </a:lnTo>
                  <a:close/>
                </a:path>
              </a:pathLst>
            </a:custGeom>
            <a:solidFill>
              <a:srgbClr val="5A6C6A"/>
            </a:solidFill>
            <a:ln>
              <a:noFill/>
            </a:ln>
          </p:spPr>
          <p:txBody>
            <a:bodyPr vert="horz" wrap="square" lIns="91440" tIns="45720" rIns="91440" bIns="45720" numCol="1" anchor="t" anchorCtr="0" compatLnSpc="1"/>
            <a:lstStyle/>
            <a:p>
              <a:pPr algn="ctr"/>
              <a:endParaRPr lang="en-US"/>
            </a:p>
          </p:txBody>
        </p:sp>
        <p:sp>
          <p:nvSpPr>
            <p:cNvPr id="26" name="TextBox 38"/>
            <p:cNvSpPr txBox="1"/>
            <p:nvPr/>
          </p:nvSpPr>
          <p:spPr>
            <a:xfrm rot="338904">
              <a:off x="4683" y="3298"/>
              <a:ext cx="2214" cy="582"/>
            </a:xfrm>
            <a:prstGeom prst="rect">
              <a:avLst/>
            </a:prstGeom>
            <a:noFill/>
          </p:spPr>
          <p:txBody>
            <a:bodyPr wrap="none" rtlCol="0">
              <a:spAutoFit/>
            </a:bodyPr>
            <a:lstStyle/>
            <a:p>
              <a:pPr algn="ctr"/>
              <a:r>
                <a:rPr lang="en-US" b="1" dirty="0">
                  <a:solidFill>
                    <a:schemeClr val="bg1"/>
                  </a:solidFill>
                  <a:latin typeface="+mj-lt"/>
                </a:rPr>
                <a:t>KEY  WORD </a:t>
              </a:r>
            </a:p>
          </p:txBody>
        </p:sp>
        <p:sp>
          <p:nvSpPr>
            <p:cNvPr id="27" name="Freeform 139"/>
            <p:cNvSpPr/>
            <p:nvPr/>
          </p:nvSpPr>
          <p:spPr bwMode="auto">
            <a:xfrm>
              <a:off x="3795" y="4368"/>
              <a:ext cx="3943" cy="750"/>
            </a:xfrm>
            <a:custGeom>
              <a:avLst/>
              <a:gdLst>
                <a:gd name="T0" fmla="*/ 20 w 1577"/>
                <a:gd name="T1" fmla="*/ 25 h 300"/>
                <a:gd name="T2" fmla="*/ 5 w 1577"/>
                <a:gd name="T3" fmla="*/ 0 h 300"/>
                <a:gd name="T4" fmla="*/ 1415 w 1577"/>
                <a:gd name="T5" fmla="*/ 44 h 300"/>
                <a:gd name="T6" fmla="*/ 1561 w 1577"/>
                <a:gd name="T7" fmla="*/ 151 h 300"/>
                <a:gd name="T8" fmla="*/ 1577 w 1577"/>
                <a:gd name="T9" fmla="*/ 175 h 300"/>
                <a:gd name="T10" fmla="*/ 1411 w 1577"/>
                <a:gd name="T11" fmla="*/ 300 h 300"/>
                <a:gd name="T12" fmla="*/ 17 w 1577"/>
                <a:gd name="T13" fmla="*/ 279 h 300"/>
                <a:gd name="T14" fmla="*/ 0 w 1577"/>
                <a:gd name="T15" fmla="*/ 255 h 300"/>
                <a:gd name="T16" fmla="*/ 129 w 1577"/>
                <a:gd name="T17" fmla="*/ 160 h 300"/>
                <a:gd name="T18" fmla="*/ 20 w 1577"/>
                <a:gd name="T19" fmla="*/ 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7" h="300">
                  <a:moveTo>
                    <a:pt x="20" y="25"/>
                  </a:moveTo>
                  <a:lnTo>
                    <a:pt x="5" y="0"/>
                  </a:lnTo>
                  <a:lnTo>
                    <a:pt x="1415" y="44"/>
                  </a:lnTo>
                  <a:lnTo>
                    <a:pt x="1561" y="151"/>
                  </a:lnTo>
                  <a:lnTo>
                    <a:pt x="1577" y="175"/>
                  </a:lnTo>
                  <a:lnTo>
                    <a:pt x="1411" y="300"/>
                  </a:lnTo>
                  <a:lnTo>
                    <a:pt x="17" y="279"/>
                  </a:lnTo>
                  <a:lnTo>
                    <a:pt x="0" y="255"/>
                  </a:lnTo>
                  <a:lnTo>
                    <a:pt x="129" y="160"/>
                  </a:lnTo>
                  <a:lnTo>
                    <a:pt x="20" y="25"/>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28" name="Freeform 140"/>
            <p:cNvSpPr/>
            <p:nvPr/>
          </p:nvSpPr>
          <p:spPr bwMode="auto">
            <a:xfrm>
              <a:off x="3813" y="4364"/>
              <a:ext cx="3903" cy="690"/>
            </a:xfrm>
            <a:custGeom>
              <a:avLst/>
              <a:gdLst>
                <a:gd name="T0" fmla="*/ 5 w 1561"/>
                <a:gd name="T1" fmla="*/ 0 h 276"/>
                <a:gd name="T2" fmla="*/ 1398 w 1561"/>
                <a:gd name="T3" fmla="*/ 21 h 276"/>
                <a:gd name="T4" fmla="*/ 1561 w 1561"/>
                <a:gd name="T5" fmla="*/ 151 h 276"/>
                <a:gd name="T6" fmla="*/ 1394 w 1561"/>
                <a:gd name="T7" fmla="*/ 276 h 276"/>
                <a:gd name="T8" fmla="*/ 0 w 1561"/>
                <a:gd name="T9" fmla="*/ 255 h 276"/>
                <a:gd name="T10" fmla="*/ 113 w 1561"/>
                <a:gd name="T11" fmla="*/ 137 h 276"/>
                <a:gd name="T12" fmla="*/ 5 w 1561"/>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1561" h="276">
                  <a:moveTo>
                    <a:pt x="5" y="0"/>
                  </a:moveTo>
                  <a:lnTo>
                    <a:pt x="1398" y="21"/>
                  </a:lnTo>
                  <a:lnTo>
                    <a:pt x="1561" y="151"/>
                  </a:lnTo>
                  <a:lnTo>
                    <a:pt x="1394" y="276"/>
                  </a:lnTo>
                  <a:lnTo>
                    <a:pt x="0" y="255"/>
                  </a:lnTo>
                  <a:lnTo>
                    <a:pt x="113" y="137"/>
                  </a:lnTo>
                  <a:lnTo>
                    <a:pt x="5" y="0"/>
                  </a:lnTo>
                  <a:close/>
                </a:path>
              </a:pathLst>
            </a:custGeom>
            <a:solidFill>
              <a:srgbClr val="5A6C6A"/>
            </a:solidFill>
            <a:ln>
              <a:noFill/>
            </a:ln>
          </p:spPr>
          <p:txBody>
            <a:bodyPr vert="horz" wrap="square" lIns="91440" tIns="45720" rIns="91440" bIns="45720" numCol="1" anchor="t" anchorCtr="0" compatLnSpc="1"/>
            <a:lstStyle/>
            <a:p>
              <a:endParaRPr lang="en-US"/>
            </a:p>
          </p:txBody>
        </p:sp>
        <p:sp>
          <p:nvSpPr>
            <p:cNvPr id="29" name="TextBox 39"/>
            <p:cNvSpPr txBox="1"/>
            <p:nvPr/>
          </p:nvSpPr>
          <p:spPr>
            <a:xfrm>
              <a:off x="4609" y="4448"/>
              <a:ext cx="2237" cy="582"/>
            </a:xfrm>
            <a:prstGeom prst="rect">
              <a:avLst/>
            </a:prstGeom>
            <a:noFill/>
          </p:spPr>
          <p:txBody>
            <a:bodyPr wrap="none" rtlCol="0">
              <a:spAutoFit/>
            </a:bodyPr>
            <a:lstStyle/>
            <a:p>
              <a:pPr algn="ctr"/>
              <a:r>
                <a:rPr lang="en-US" altLang="zh-CN" dirty="0">
                  <a:solidFill>
                    <a:schemeClr val="bg1"/>
                  </a:solidFill>
                </a:rPr>
                <a:t>KEY  WORD </a:t>
              </a:r>
            </a:p>
          </p:txBody>
        </p:sp>
        <p:sp>
          <p:nvSpPr>
            <p:cNvPr id="30" name="Freeform 141"/>
            <p:cNvSpPr/>
            <p:nvPr/>
          </p:nvSpPr>
          <p:spPr bwMode="auto">
            <a:xfrm>
              <a:off x="4320" y="5251"/>
              <a:ext cx="2725" cy="1208"/>
            </a:xfrm>
            <a:custGeom>
              <a:avLst/>
              <a:gdLst>
                <a:gd name="T0" fmla="*/ 1090 w 1090"/>
                <a:gd name="T1" fmla="*/ 215 h 483"/>
                <a:gd name="T2" fmla="*/ 154 w 1090"/>
                <a:gd name="T3" fmla="*/ 483 h 483"/>
                <a:gd name="T4" fmla="*/ 16 w 1090"/>
                <a:gd name="T5" fmla="*/ 420 h 483"/>
                <a:gd name="T6" fmla="*/ 0 w 1090"/>
                <a:gd name="T7" fmla="*/ 396 h 483"/>
                <a:gd name="T8" fmla="*/ 99 w 1090"/>
                <a:gd name="T9" fmla="*/ 292 h 483"/>
                <a:gd name="T10" fmla="*/ 1020 w 1090"/>
                <a:gd name="T11" fmla="*/ 0 h 483"/>
                <a:gd name="T12" fmla="*/ 1036 w 1090"/>
                <a:gd name="T13" fmla="*/ 24 h 483"/>
                <a:gd name="T14" fmla="*/ 988 w 1090"/>
                <a:gd name="T15" fmla="*/ 136 h 483"/>
                <a:gd name="T16" fmla="*/ 1074 w 1090"/>
                <a:gd name="T17" fmla="*/ 191 h 483"/>
                <a:gd name="T18" fmla="*/ 1090 w 1090"/>
                <a:gd name="T19" fmla="*/ 21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0" h="483">
                  <a:moveTo>
                    <a:pt x="1090" y="215"/>
                  </a:moveTo>
                  <a:lnTo>
                    <a:pt x="154" y="483"/>
                  </a:lnTo>
                  <a:lnTo>
                    <a:pt x="16" y="420"/>
                  </a:lnTo>
                  <a:lnTo>
                    <a:pt x="0" y="396"/>
                  </a:lnTo>
                  <a:lnTo>
                    <a:pt x="99" y="292"/>
                  </a:lnTo>
                  <a:lnTo>
                    <a:pt x="1020" y="0"/>
                  </a:lnTo>
                  <a:lnTo>
                    <a:pt x="1036" y="24"/>
                  </a:lnTo>
                  <a:lnTo>
                    <a:pt x="988" y="136"/>
                  </a:lnTo>
                  <a:lnTo>
                    <a:pt x="1074" y="191"/>
                  </a:lnTo>
                  <a:lnTo>
                    <a:pt x="1090" y="215"/>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31" name="Freeform 142"/>
            <p:cNvSpPr/>
            <p:nvPr/>
          </p:nvSpPr>
          <p:spPr bwMode="auto">
            <a:xfrm>
              <a:off x="4320" y="5251"/>
              <a:ext cx="2685" cy="1148"/>
            </a:xfrm>
            <a:custGeom>
              <a:avLst/>
              <a:gdLst>
                <a:gd name="T0" fmla="*/ 1074 w 1074"/>
                <a:gd name="T1" fmla="*/ 191 h 459"/>
                <a:gd name="T2" fmla="*/ 138 w 1074"/>
                <a:gd name="T3" fmla="*/ 459 h 459"/>
                <a:gd name="T4" fmla="*/ 0 w 1074"/>
                <a:gd name="T5" fmla="*/ 396 h 459"/>
                <a:gd name="T6" fmla="*/ 84 w 1074"/>
                <a:gd name="T7" fmla="*/ 269 h 459"/>
                <a:gd name="T8" fmla="*/ 1020 w 1074"/>
                <a:gd name="T9" fmla="*/ 0 h 459"/>
                <a:gd name="T10" fmla="*/ 971 w 1074"/>
                <a:gd name="T11" fmla="*/ 112 h 459"/>
                <a:gd name="T12" fmla="*/ 1074 w 1074"/>
                <a:gd name="T13" fmla="*/ 191 h 459"/>
              </a:gdLst>
              <a:ahLst/>
              <a:cxnLst>
                <a:cxn ang="0">
                  <a:pos x="T0" y="T1"/>
                </a:cxn>
                <a:cxn ang="0">
                  <a:pos x="T2" y="T3"/>
                </a:cxn>
                <a:cxn ang="0">
                  <a:pos x="T4" y="T5"/>
                </a:cxn>
                <a:cxn ang="0">
                  <a:pos x="T6" y="T7"/>
                </a:cxn>
                <a:cxn ang="0">
                  <a:pos x="T8" y="T9"/>
                </a:cxn>
                <a:cxn ang="0">
                  <a:pos x="T10" y="T11"/>
                </a:cxn>
                <a:cxn ang="0">
                  <a:pos x="T12" y="T13"/>
                </a:cxn>
              </a:cxnLst>
              <a:rect l="0" t="0" r="r" b="b"/>
              <a:pathLst>
                <a:path w="1074" h="459">
                  <a:moveTo>
                    <a:pt x="1074" y="191"/>
                  </a:moveTo>
                  <a:lnTo>
                    <a:pt x="138" y="459"/>
                  </a:lnTo>
                  <a:lnTo>
                    <a:pt x="0" y="396"/>
                  </a:lnTo>
                  <a:lnTo>
                    <a:pt x="84" y="269"/>
                  </a:lnTo>
                  <a:lnTo>
                    <a:pt x="1020" y="0"/>
                  </a:lnTo>
                  <a:lnTo>
                    <a:pt x="971" y="112"/>
                  </a:lnTo>
                  <a:lnTo>
                    <a:pt x="1074" y="191"/>
                  </a:lnTo>
                  <a:close/>
                </a:path>
              </a:pathLst>
            </a:custGeom>
            <a:solidFill>
              <a:srgbClr val="5A6C6A"/>
            </a:solidFill>
            <a:ln>
              <a:noFill/>
            </a:ln>
          </p:spPr>
          <p:txBody>
            <a:bodyPr vert="horz" wrap="square" lIns="91440" tIns="45720" rIns="91440" bIns="45720" numCol="1" anchor="t" anchorCtr="0" compatLnSpc="1"/>
            <a:lstStyle/>
            <a:p>
              <a:endParaRPr lang="en-US"/>
            </a:p>
          </p:txBody>
        </p:sp>
        <p:sp>
          <p:nvSpPr>
            <p:cNvPr id="32" name="TextBox 40"/>
            <p:cNvSpPr txBox="1"/>
            <p:nvPr/>
          </p:nvSpPr>
          <p:spPr>
            <a:xfrm rot="20625366">
              <a:off x="4540" y="5565"/>
              <a:ext cx="2237" cy="582"/>
            </a:xfrm>
            <a:prstGeom prst="rect">
              <a:avLst/>
            </a:prstGeom>
            <a:noFill/>
          </p:spPr>
          <p:txBody>
            <a:bodyPr wrap="none" rtlCol="0">
              <a:spAutoFit/>
            </a:bodyPr>
            <a:lstStyle/>
            <a:p>
              <a:pPr algn="ctr"/>
              <a:r>
                <a:rPr lang="en-US" altLang="zh-CN" dirty="0">
                  <a:solidFill>
                    <a:schemeClr val="bg1"/>
                  </a:solidFill>
                </a:rPr>
                <a:t>KEY  WORD </a:t>
              </a:r>
            </a:p>
          </p:txBody>
        </p:sp>
        <p:sp>
          <p:nvSpPr>
            <p:cNvPr id="33" name="Freeform 143"/>
            <p:cNvSpPr/>
            <p:nvPr/>
          </p:nvSpPr>
          <p:spPr bwMode="auto">
            <a:xfrm>
              <a:off x="4367" y="6658"/>
              <a:ext cx="2585" cy="1050"/>
            </a:xfrm>
            <a:custGeom>
              <a:avLst/>
              <a:gdLst>
                <a:gd name="T0" fmla="*/ 64 w 1034"/>
                <a:gd name="T1" fmla="*/ 0 h 420"/>
                <a:gd name="T2" fmla="*/ 938 w 1034"/>
                <a:gd name="T3" fmla="*/ 168 h 420"/>
                <a:gd name="T4" fmla="*/ 953 w 1034"/>
                <a:gd name="T5" fmla="*/ 191 h 420"/>
                <a:gd name="T6" fmla="*/ 1034 w 1034"/>
                <a:gd name="T7" fmla="*/ 328 h 420"/>
                <a:gd name="T8" fmla="*/ 904 w 1034"/>
                <a:gd name="T9" fmla="*/ 420 h 420"/>
                <a:gd name="T10" fmla="*/ 14 w 1034"/>
                <a:gd name="T11" fmla="*/ 229 h 420"/>
                <a:gd name="T12" fmla="*/ 0 w 1034"/>
                <a:gd name="T13" fmla="*/ 206 h 420"/>
                <a:gd name="T14" fmla="*/ 108 w 1034"/>
                <a:gd name="T15" fmla="*/ 135 h 420"/>
                <a:gd name="T16" fmla="*/ 64 w 1034"/>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4" h="420">
                  <a:moveTo>
                    <a:pt x="64" y="0"/>
                  </a:moveTo>
                  <a:lnTo>
                    <a:pt x="938" y="168"/>
                  </a:lnTo>
                  <a:lnTo>
                    <a:pt x="953" y="191"/>
                  </a:lnTo>
                  <a:lnTo>
                    <a:pt x="1034" y="328"/>
                  </a:lnTo>
                  <a:lnTo>
                    <a:pt x="904" y="420"/>
                  </a:lnTo>
                  <a:lnTo>
                    <a:pt x="14" y="229"/>
                  </a:lnTo>
                  <a:lnTo>
                    <a:pt x="0" y="206"/>
                  </a:lnTo>
                  <a:lnTo>
                    <a:pt x="108" y="135"/>
                  </a:lnTo>
                  <a:lnTo>
                    <a:pt x="64" y="0"/>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34" name="Freeform 144"/>
            <p:cNvSpPr/>
            <p:nvPr/>
          </p:nvSpPr>
          <p:spPr bwMode="auto">
            <a:xfrm>
              <a:off x="4367" y="6601"/>
              <a:ext cx="2545" cy="1053"/>
            </a:xfrm>
            <a:custGeom>
              <a:avLst/>
              <a:gdLst>
                <a:gd name="T0" fmla="*/ 48 w 1018"/>
                <a:gd name="T1" fmla="*/ 0 h 421"/>
                <a:gd name="T2" fmla="*/ 938 w 1018"/>
                <a:gd name="T3" fmla="*/ 191 h 421"/>
                <a:gd name="T4" fmla="*/ 1018 w 1018"/>
                <a:gd name="T5" fmla="*/ 328 h 421"/>
                <a:gd name="T6" fmla="*/ 888 w 1018"/>
                <a:gd name="T7" fmla="*/ 421 h 421"/>
                <a:gd name="T8" fmla="*/ 0 w 1018"/>
                <a:gd name="T9" fmla="*/ 229 h 421"/>
                <a:gd name="T10" fmla="*/ 92 w 1018"/>
                <a:gd name="T11" fmla="*/ 136 h 421"/>
                <a:gd name="T12" fmla="*/ 48 w 1018"/>
                <a:gd name="T13" fmla="*/ 0 h 421"/>
              </a:gdLst>
              <a:ahLst/>
              <a:cxnLst>
                <a:cxn ang="0">
                  <a:pos x="T0" y="T1"/>
                </a:cxn>
                <a:cxn ang="0">
                  <a:pos x="T2" y="T3"/>
                </a:cxn>
                <a:cxn ang="0">
                  <a:pos x="T4" y="T5"/>
                </a:cxn>
                <a:cxn ang="0">
                  <a:pos x="T6" y="T7"/>
                </a:cxn>
                <a:cxn ang="0">
                  <a:pos x="T8" y="T9"/>
                </a:cxn>
                <a:cxn ang="0">
                  <a:pos x="T10" y="T11"/>
                </a:cxn>
                <a:cxn ang="0">
                  <a:pos x="T12" y="T13"/>
                </a:cxn>
              </a:cxnLst>
              <a:rect l="0" t="0" r="r" b="b"/>
              <a:pathLst>
                <a:path w="1018" h="421">
                  <a:moveTo>
                    <a:pt x="48" y="0"/>
                  </a:moveTo>
                  <a:lnTo>
                    <a:pt x="938" y="191"/>
                  </a:lnTo>
                  <a:lnTo>
                    <a:pt x="1018" y="328"/>
                  </a:lnTo>
                  <a:lnTo>
                    <a:pt x="888" y="421"/>
                  </a:lnTo>
                  <a:lnTo>
                    <a:pt x="0" y="229"/>
                  </a:lnTo>
                  <a:lnTo>
                    <a:pt x="92" y="136"/>
                  </a:lnTo>
                  <a:lnTo>
                    <a:pt x="48" y="0"/>
                  </a:lnTo>
                  <a:close/>
                </a:path>
              </a:pathLst>
            </a:custGeom>
            <a:solidFill>
              <a:srgbClr val="5A6C6A"/>
            </a:solidFill>
            <a:ln>
              <a:noFill/>
            </a:ln>
          </p:spPr>
          <p:txBody>
            <a:bodyPr vert="horz" wrap="square" lIns="91440" tIns="45720" rIns="91440" bIns="45720" numCol="1" anchor="t" anchorCtr="0" compatLnSpc="1"/>
            <a:lstStyle/>
            <a:p>
              <a:endParaRPr lang="en-US"/>
            </a:p>
          </p:txBody>
        </p:sp>
        <p:sp>
          <p:nvSpPr>
            <p:cNvPr id="35" name="TextBox 41"/>
            <p:cNvSpPr txBox="1"/>
            <p:nvPr/>
          </p:nvSpPr>
          <p:spPr>
            <a:xfrm rot="681935">
              <a:off x="4585" y="6879"/>
              <a:ext cx="2237" cy="582"/>
            </a:xfrm>
            <a:prstGeom prst="rect">
              <a:avLst/>
            </a:prstGeom>
            <a:noFill/>
          </p:spPr>
          <p:txBody>
            <a:bodyPr wrap="none" rtlCol="0">
              <a:spAutoFit/>
            </a:bodyPr>
            <a:lstStyle/>
            <a:p>
              <a:pPr algn="ctr"/>
              <a:r>
                <a:rPr lang="en-US" altLang="zh-CN" dirty="0">
                  <a:solidFill>
                    <a:schemeClr val="bg1"/>
                  </a:solidFill>
                </a:rPr>
                <a:t>KEY  WORD </a:t>
              </a:r>
            </a:p>
          </p:txBody>
        </p:sp>
      </p:gr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0"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edge">
                                      <p:cBhvr>
                                        <p:cTn id="23" dur="2000"/>
                                        <p:tgtEl>
                                          <p:spTgt spid="2"/>
                                        </p:tgtEl>
                                      </p:cBhvr>
                                    </p:animEffect>
                                  </p:childTnLst>
                                </p:cTn>
                              </p:par>
                              <p:par>
                                <p:cTn id="24" presetID="2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edge">
                                      <p:cBhvr>
                                        <p:cTn id="26" dur="2000"/>
                                        <p:tgtEl>
                                          <p:spTgt spid="3"/>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edge">
                                      <p:cBhvr>
                                        <p:cTn id="29" dur="2000"/>
                                        <p:tgtEl>
                                          <p:spTgt spid="4"/>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edge">
                                      <p:cBhvr>
                                        <p:cTn id="32" dur="2000"/>
                                        <p:tgtEl>
                                          <p:spTgt spid="5"/>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edge">
                                      <p:cBhvr>
                                        <p:cTn id="35" dur="2000"/>
                                        <p:tgtEl>
                                          <p:spTgt spid="12"/>
                                        </p:tgtEl>
                                      </p:cBhvr>
                                    </p:animEffect>
                                  </p:childTnLst>
                                </p:cTn>
                              </p:par>
                              <p:par>
                                <p:cTn id="36" presetID="2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edge">
                                      <p:cBhvr>
                                        <p:cTn id="38" dur="2000"/>
                                        <p:tgtEl>
                                          <p:spTgt spid="13"/>
                                        </p:tgtEl>
                                      </p:cBhvr>
                                    </p:animEffect>
                                  </p:childTnLst>
                                </p:cTn>
                              </p:par>
                              <p:par>
                                <p:cTn id="39" presetID="2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edge">
                                      <p:cBhvr>
                                        <p:cTn id="41" dur="2000"/>
                                        <p:tgtEl>
                                          <p:spTgt spid="14"/>
                                        </p:tgtEl>
                                      </p:cBhvr>
                                    </p:animEffect>
                                  </p:childTnLst>
                                </p:cTn>
                              </p:par>
                              <p:par>
                                <p:cTn id="42" presetID="2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edge">
                                      <p:cBhvr>
                                        <p:cTn id="44" dur="2000"/>
                                        <p:tgtEl>
                                          <p:spTgt spid="15"/>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edge">
                                      <p:cBhvr>
                                        <p:cTn id="47" dur="2000"/>
                                        <p:tgtEl>
                                          <p:spTgt spid="18"/>
                                        </p:tgtEl>
                                      </p:cBhvr>
                                    </p:animEffect>
                                  </p:childTnLst>
                                </p:cTn>
                              </p:par>
                              <p:par>
                                <p:cTn id="48" presetID="2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edge">
                                      <p:cBhvr>
                                        <p:cTn id="50" dur="2000"/>
                                        <p:tgtEl>
                                          <p:spTgt spid="19"/>
                                        </p:tgtEl>
                                      </p:cBhvr>
                                    </p:animEffect>
                                  </p:childTnLst>
                                </p:cTn>
                              </p:par>
                              <p:par>
                                <p:cTn id="51" presetID="2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edge">
                                      <p:cBhvr>
                                        <p:cTn id="53" dur="2000"/>
                                        <p:tgtEl>
                                          <p:spTgt spid="20"/>
                                        </p:tgtEl>
                                      </p:cBhvr>
                                    </p:animEffect>
                                  </p:childTnLst>
                                </p:cTn>
                              </p:par>
                              <p:par>
                                <p:cTn id="54" presetID="2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edge">
                                      <p:cBhvr>
                                        <p:cTn id="56"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bldLvl="0" animBg="1"/>
      <p:bldP spid="3" grpId="0" bldLvl="0" animBg="1"/>
      <p:bldP spid="4" grpId="0" bldLvl="0" animBg="1"/>
      <p:bldP spid="5" grpId="0" bldLvl="0" animBg="1"/>
      <p:bldP spid="12" grpId="0"/>
      <p:bldP spid="13" grpId="0"/>
      <p:bldP spid="14" grpId="0"/>
      <p:bldP spid="15" grpId="0"/>
      <p:bldP spid="18" grpId="0" bldLvl="0" animBg="1"/>
      <p:bldP spid="19" grpId="0" bldLvl="0" animBg="1"/>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27952" r="5374"/>
          <a:stretch>
            <a:fillRect/>
          </a:stretch>
        </p:blipFill>
        <p:spPr>
          <a:xfrm>
            <a:off x="2255520" y="2076450"/>
            <a:ext cx="3323590" cy="3323590"/>
          </a:xfrm>
          <a:prstGeom prst="ellipse">
            <a:avLst/>
          </a:prstGeom>
        </p:spPr>
      </p:pic>
      <p:sp>
        <p:nvSpPr>
          <p:cNvPr id="26" name="椭圆 25"/>
          <p:cNvSpPr/>
          <p:nvPr/>
        </p:nvSpPr>
        <p:spPr>
          <a:xfrm>
            <a:off x="6044312" y="2170774"/>
            <a:ext cx="677780" cy="677780"/>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044312" y="3400107"/>
            <a:ext cx="677780" cy="677780"/>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044312" y="4631998"/>
            <a:ext cx="677780" cy="677780"/>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6189445" y="3565331"/>
            <a:ext cx="358775" cy="360362"/>
            <a:chOff x="5394325" y="2859088"/>
            <a:chExt cx="358775" cy="360362"/>
          </a:xfrm>
          <a:solidFill>
            <a:schemeClr val="bg1"/>
          </a:solidFill>
        </p:grpSpPr>
        <p:sp>
          <p:nvSpPr>
            <p:cNvPr id="36"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2" name="Group 112"/>
          <p:cNvGrpSpPr/>
          <p:nvPr/>
        </p:nvGrpSpPr>
        <p:grpSpPr>
          <a:xfrm>
            <a:off x="6193693" y="4822961"/>
            <a:ext cx="359779" cy="337063"/>
            <a:chOff x="5368132" y="3540125"/>
            <a:chExt cx="465138" cy="435769"/>
          </a:xfrm>
          <a:solidFill>
            <a:schemeClr val="bg1"/>
          </a:solidFill>
        </p:grpSpPr>
        <p:sp>
          <p:nvSpPr>
            <p:cNvPr id="43"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5" name="组合 44"/>
          <p:cNvGrpSpPr/>
          <p:nvPr/>
        </p:nvGrpSpPr>
        <p:grpSpPr>
          <a:xfrm flipH="1">
            <a:off x="6189251" y="2333555"/>
            <a:ext cx="359165" cy="359165"/>
            <a:chOff x="2473104" y="2145028"/>
            <a:chExt cx="359165" cy="359165"/>
          </a:xfrm>
          <a:solidFill>
            <a:schemeClr val="bg1"/>
          </a:solidFill>
        </p:grpSpPr>
        <p:sp>
          <p:nvSpPr>
            <p:cNvPr id="4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 name="文本框 17"/>
          <p:cNvSpPr txBox="1"/>
          <p:nvPr/>
        </p:nvSpPr>
        <p:spPr>
          <a:xfrm>
            <a:off x="7018823" y="2473107"/>
            <a:ext cx="3145983" cy="55308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19" name="文本框 18"/>
          <p:cNvSpPr txBox="1"/>
          <p:nvPr/>
        </p:nvSpPr>
        <p:spPr>
          <a:xfrm>
            <a:off x="7018824" y="2207835"/>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
        <p:nvSpPr>
          <p:cNvPr id="20" name="文本框 19"/>
          <p:cNvSpPr txBox="1"/>
          <p:nvPr/>
        </p:nvSpPr>
        <p:spPr>
          <a:xfrm>
            <a:off x="7018693" y="3834661"/>
            <a:ext cx="3145983"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21" name="文本框 20"/>
          <p:cNvSpPr txBox="1"/>
          <p:nvPr/>
        </p:nvSpPr>
        <p:spPr>
          <a:xfrm>
            <a:off x="7018694" y="3569389"/>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
        <p:nvSpPr>
          <p:cNvPr id="4" name="文本框 3"/>
          <p:cNvSpPr txBox="1"/>
          <p:nvPr/>
        </p:nvSpPr>
        <p:spPr>
          <a:xfrm>
            <a:off x="7050573" y="5047397"/>
            <a:ext cx="3145983" cy="55308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5" name="文本框 4"/>
          <p:cNvSpPr txBox="1"/>
          <p:nvPr/>
        </p:nvSpPr>
        <p:spPr>
          <a:xfrm>
            <a:off x="7050574" y="4782125"/>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1000"/>
                                        <p:tgtEl>
                                          <p:spTgt spid="35"/>
                                        </p:tgtEl>
                                      </p:cBhvr>
                                    </p:animEffect>
                                    <p:anim calcmode="lin" valueType="num">
                                      <p:cBhvr>
                                        <p:cTn id="37" dur="1000" fill="hold"/>
                                        <p:tgtEl>
                                          <p:spTgt spid="35"/>
                                        </p:tgtEl>
                                        <p:attrNameLst>
                                          <p:attrName>ppt_x</p:attrName>
                                        </p:attrNameLst>
                                      </p:cBhvr>
                                      <p:tavLst>
                                        <p:tav tm="0">
                                          <p:val>
                                            <p:strVal val="#ppt_x"/>
                                          </p:val>
                                        </p:tav>
                                        <p:tav tm="100000">
                                          <p:val>
                                            <p:strVal val="#ppt_x"/>
                                          </p:val>
                                        </p:tav>
                                      </p:tavLst>
                                    </p:anim>
                                    <p:anim calcmode="lin" valueType="num">
                                      <p:cBhvr>
                                        <p:cTn id="38" dur="1000" fill="hold"/>
                                        <p:tgtEl>
                                          <p:spTgt spid="3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1000"/>
                                        <p:tgtEl>
                                          <p:spTgt spid="42"/>
                                        </p:tgtEl>
                                      </p:cBhvr>
                                    </p:animEffect>
                                    <p:anim calcmode="lin" valueType="num">
                                      <p:cBhvr>
                                        <p:cTn id="42" dur="1000" fill="hold"/>
                                        <p:tgtEl>
                                          <p:spTgt spid="42"/>
                                        </p:tgtEl>
                                        <p:attrNameLst>
                                          <p:attrName>ppt_x</p:attrName>
                                        </p:attrNameLst>
                                      </p:cBhvr>
                                      <p:tavLst>
                                        <p:tav tm="0">
                                          <p:val>
                                            <p:strVal val="#ppt_x"/>
                                          </p:val>
                                        </p:tav>
                                        <p:tav tm="100000">
                                          <p:val>
                                            <p:strVal val="#ppt_x"/>
                                          </p:val>
                                        </p:tav>
                                      </p:tavLst>
                                    </p:anim>
                                    <p:anim calcmode="lin" valueType="num">
                                      <p:cBhvr>
                                        <p:cTn id="43" dur="1000" fill="hold"/>
                                        <p:tgtEl>
                                          <p:spTgt spid="4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1000"/>
                                        <p:tgtEl>
                                          <p:spTgt spid="45"/>
                                        </p:tgtEl>
                                      </p:cBhvr>
                                    </p:animEffect>
                                    <p:anim calcmode="lin" valueType="num">
                                      <p:cBhvr>
                                        <p:cTn id="47" dur="1000" fill="hold"/>
                                        <p:tgtEl>
                                          <p:spTgt spid="45"/>
                                        </p:tgtEl>
                                        <p:attrNameLst>
                                          <p:attrName>ppt_x</p:attrName>
                                        </p:attrNameLst>
                                      </p:cBhvr>
                                      <p:tavLst>
                                        <p:tav tm="0">
                                          <p:val>
                                            <p:strVal val="#ppt_x"/>
                                          </p:val>
                                        </p:tav>
                                        <p:tav tm="100000">
                                          <p:val>
                                            <p:strVal val="#ppt_x"/>
                                          </p:val>
                                        </p:tav>
                                      </p:tavLst>
                                    </p:anim>
                                    <p:anim calcmode="lin" valueType="num">
                                      <p:cBhvr>
                                        <p:cTn id="48" dur="1000" fill="hold"/>
                                        <p:tgtEl>
                                          <p:spTgt spid="4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anim calcmode="lin" valueType="num">
                                      <p:cBhvr>
                                        <p:cTn id="67" dur="1000" fill="hold"/>
                                        <p:tgtEl>
                                          <p:spTgt spid="21"/>
                                        </p:tgtEl>
                                        <p:attrNameLst>
                                          <p:attrName>ppt_x</p:attrName>
                                        </p:attrNameLst>
                                      </p:cBhvr>
                                      <p:tavLst>
                                        <p:tav tm="0">
                                          <p:val>
                                            <p:strVal val="#ppt_x"/>
                                          </p:val>
                                        </p:tav>
                                        <p:tav tm="100000">
                                          <p:val>
                                            <p:strVal val="#ppt_x"/>
                                          </p:val>
                                        </p:tav>
                                      </p:tavLst>
                                    </p:anim>
                                    <p:anim calcmode="lin" valueType="num">
                                      <p:cBhvr>
                                        <p:cTn id="68" dur="1000" fill="hold"/>
                                        <p:tgtEl>
                                          <p:spTgt spid="2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1000"/>
                                        <p:tgtEl>
                                          <p:spTgt spid="4"/>
                                        </p:tgtEl>
                                      </p:cBhvr>
                                    </p:animEffect>
                                    <p:anim calcmode="lin" valueType="num">
                                      <p:cBhvr>
                                        <p:cTn id="72" dur="1000" fill="hold"/>
                                        <p:tgtEl>
                                          <p:spTgt spid="4"/>
                                        </p:tgtEl>
                                        <p:attrNameLst>
                                          <p:attrName>ppt_x</p:attrName>
                                        </p:attrNameLst>
                                      </p:cBhvr>
                                      <p:tavLst>
                                        <p:tav tm="0">
                                          <p:val>
                                            <p:strVal val="#ppt_x"/>
                                          </p:val>
                                        </p:tav>
                                        <p:tav tm="100000">
                                          <p:val>
                                            <p:strVal val="#ppt_x"/>
                                          </p:val>
                                        </p:tav>
                                      </p:tavLst>
                                    </p:anim>
                                    <p:anim calcmode="lin" valueType="num">
                                      <p:cBhvr>
                                        <p:cTn id="73" dur="1000" fill="hold"/>
                                        <p:tgtEl>
                                          <p:spTgt spid="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1000"/>
                                        <p:tgtEl>
                                          <p:spTgt spid="5"/>
                                        </p:tgtEl>
                                      </p:cBhvr>
                                    </p:animEffect>
                                    <p:anim calcmode="lin" valueType="num">
                                      <p:cBhvr>
                                        <p:cTn id="77" dur="1000" fill="hold"/>
                                        <p:tgtEl>
                                          <p:spTgt spid="5"/>
                                        </p:tgtEl>
                                        <p:attrNameLst>
                                          <p:attrName>ppt_x</p:attrName>
                                        </p:attrNameLst>
                                      </p:cBhvr>
                                      <p:tavLst>
                                        <p:tav tm="0">
                                          <p:val>
                                            <p:strVal val="#ppt_x"/>
                                          </p:val>
                                        </p:tav>
                                        <p:tav tm="100000">
                                          <p:val>
                                            <p:strVal val="#ppt_x"/>
                                          </p:val>
                                        </p:tav>
                                      </p:tavLst>
                                    </p:anim>
                                    <p:anim calcmode="lin" valueType="num">
                                      <p:cBhvr>
                                        <p:cTn id="7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bldLvl="0" animBg="1"/>
      <p:bldP spid="29" grpId="0" bldLvl="0" animBg="1"/>
      <p:bldP spid="32" grpId="0" bldLvl="0" animBg="1"/>
      <p:bldP spid="18" grpId="0"/>
      <p:bldP spid="19" grpId="0"/>
      <p:bldP spid="20" grpId="0"/>
      <p:bldP spid="21"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713740" y="3236595"/>
            <a:ext cx="10867390" cy="1107440"/>
            <a:chOff x="679709" y="2762108"/>
            <a:chExt cx="10867633" cy="1107582"/>
          </a:xfrm>
          <a:solidFill>
            <a:srgbClr val="3B4746"/>
          </a:solidFill>
        </p:grpSpPr>
        <p:grpSp>
          <p:nvGrpSpPr>
            <p:cNvPr id="20" name="Group 4"/>
            <p:cNvGrpSpPr/>
            <p:nvPr/>
          </p:nvGrpSpPr>
          <p:grpSpPr>
            <a:xfrm>
              <a:off x="3472672" y="2762108"/>
              <a:ext cx="2266682" cy="1107582"/>
              <a:chOff x="4254125" y="4137812"/>
              <a:chExt cx="2266682" cy="1107582"/>
            </a:xfrm>
            <a:grpFill/>
          </p:grpSpPr>
          <p:sp>
            <p:nvSpPr>
              <p:cNvPr id="30" name="Rounded Rectangle 5"/>
              <p:cNvSpPr/>
              <p:nvPr/>
            </p:nvSpPr>
            <p:spPr>
              <a:xfrm>
                <a:off x="4254125" y="4137812"/>
                <a:ext cx="2266682" cy="1107582"/>
              </a:xfrm>
              <a:prstGeom prst="roundRect">
                <a:avLst>
                  <a:gd name="adj" fmla="val 5039"/>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31"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9631" y="4303517"/>
                <a:ext cx="775669" cy="776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 name="Group 7"/>
            <p:cNvGrpSpPr/>
            <p:nvPr/>
          </p:nvGrpSpPr>
          <p:grpSpPr>
            <a:xfrm>
              <a:off x="679709" y="2762108"/>
              <a:ext cx="2266682" cy="1107582"/>
              <a:chOff x="1217931" y="1928468"/>
              <a:chExt cx="2266682" cy="1107582"/>
            </a:xfrm>
            <a:grpFill/>
          </p:grpSpPr>
          <p:sp>
            <p:nvSpPr>
              <p:cNvPr id="28" name="Rounded Rectangle 8"/>
              <p:cNvSpPr/>
              <p:nvPr/>
            </p:nvSpPr>
            <p:spPr>
              <a:xfrm>
                <a:off x="1217931" y="1928468"/>
                <a:ext cx="2266682" cy="1107582"/>
              </a:xfrm>
              <a:prstGeom prst="roundRect">
                <a:avLst>
                  <a:gd name="adj" fmla="val 5039"/>
                </a:avLst>
              </a:prstGeom>
              <a:solidFill>
                <a:srgbClr val="5A6C6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9"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61164" y="2096146"/>
                <a:ext cx="775669" cy="77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0"/>
            <p:cNvGrpSpPr/>
            <p:nvPr/>
          </p:nvGrpSpPr>
          <p:grpSpPr>
            <a:xfrm>
              <a:off x="9280660" y="2762108"/>
              <a:ext cx="2266682" cy="1107582"/>
              <a:chOff x="2489718" y="4590976"/>
              <a:chExt cx="2266682" cy="1107582"/>
            </a:xfrm>
            <a:grpFill/>
          </p:grpSpPr>
          <p:sp>
            <p:nvSpPr>
              <p:cNvPr id="26" name="Rounded Rectangle 11"/>
              <p:cNvSpPr/>
              <p:nvPr/>
            </p:nvSpPr>
            <p:spPr>
              <a:xfrm>
                <a:off x="2489718" y="4590976"/>
                <a:ext cx="2266682" cy="1107582"/>
              </a:xfrm>
              <a:prstGeom prst="roundRect">
                <a:avLst>
                  <a:gd name="adj" fmla="val 5039"/>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7"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35225" y="4756680"/>
                <a:ext cx="775669" cy="776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3" name="Group 13"/>
            <p:cNvGrpSpPr/>
            <p:nvPr/>
          </p:nvGrpSpPr>
          <p:grpSpPr>
            <a:xfrm>
              <a:off x="6265635" y="2762108"/>
              <a:ext cx="2266682" cy="1107582"/>
              <a:chOff x="8456186" y="1152776"/>
              <a:chExt cx="2266682" cy="1107582"/>
            </a:xfrm>
            <a:grpFill/>
          </p:grpSpPr>
          <p:sp>
            <p:nvSpPr>
              <p:cNvPr id="24" name="Rounded Rectangle 14"/>
              <p:cNvSpPr/>
              <p:nvPr/>
            </p:nvSpPr>
            <p:spPr>
              <a:xfrm>
                <a:off x="8456186" y="1152776"/>
                <a:ext cx="2266682" cy="1107582"/>
              </a:xfrm>
              <a:prstGeom prst="roundRect">
                <a:avLst>
                  <a:gd name="adj" fmla="val 5039"/>
                </a:avLst>
              </a:prstGeom>
              <a:solidFill>
                <a:srgbClr val="5A6C6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5"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204529" y="1324156"/>
                <a:ext cx="769996" cy="77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 name="组合 3"/>
          <p:cNvGrpSpPr/>
          <p:nvPr/>
        </p:nvGrpSpPr>
        <p:grpSpPr>
          <a:xfrm>
            <a:off x="856615" y="472567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5" name="组合 4"/>
          <p:cNvGrpSpPr/>
          <p:nvPr/>
        </p:nvGrpSpPr>
        <p:grpSpPr>
          <a:xfrm>
            <a:off x="3649345" y="1931035"/>
            <a:ext cx="1981200" cy="711835"/>
            <a:chOff x="2408" y="3190"/>
            <a:chExt cx="3120" cy="1121"/>
          </a:xfrm>
        </p:grpSpPr>
        <p:sp>
          <p:nvSpPr>
            <p:cNvPr id="1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4" name="组合 13"/>
          <p:cNvGrpSpPr/>
          <p:nvPr/>
        </p:nvGrpSpPr>
        <p:grpSpPr>
          <a:xfrm>
            <a:off x="6487795" y="4725670"/>
            <a:ext cx="1981200" cy="711835"/>
            <a:chOff x="2408" y="3190"/>
            <a:chExt cx="3120" cy="1121"/>
          </a:xfrm>
        </p:grpSpPr>
        <p:sp>
          <p:nvSpPr>
            <p:cNvPr id="1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7" name="组合 16"/>
          <p:cNvGrpSpPr/>
          <p:nvPr/>
        </p:nvGrpSpPr>
        <p:grpSpPr>
          <a:xfrm>
            <a:off x="9314815" y="1931670"/>
            <a:ext cx="1981200" cy="711835"/>
            <a:chOff x="2408" y="3190"/>
            <a:chExt cx="3120" cy="1121"/>
          </a:xfrm>
        </p:grpSpPr>
        <p:sp>
          <p:nvSpPr>
            <p:cNvPr id="18"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9"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par>
                          <p:cTn id="18" fill="hold">
                            <p:stCondLst>
                              <p:cond delay="1500"/>
                            </p:stCondLst>
                            <p:childTnLst>
                              <p:par>
                                <p:cTn id="19" presetID="5"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par>
                          <p:cTn id="22" fill="hold">
                            <p:stCondLst>
                              <p:cond delay="2000"/>
                            </p:stCondLst>
                            <p:childTnLst>
                              <p:par>
                                <p:cTn id="23" presetID="5" presetClass="entr" presetSubtype="1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500"/>
                                        <p:tgtEl>
                                          <p:spTgt spid="5"/>
                                        </p:tgtEl>
                                      </p:cBhvr>
                                    </p:animEffect>
                                  </p:childTnLst>
                                </p:cTn>
                              </p:par>
                            </p:childTnLst>
                          </p:cTn>
                        </p:par>
                        <p:par>
                          <p:cTn id="26" fill="hold">
                            <p:stCondLst>
                              <p:cond delay="2500"/>
                            </p:stCondLst>
                            <p:childTnLst>
                              <p:par>
                                <p:cTn id="27" presetID="5" presetClass="entr" presetSubtype="1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heckerboard(across)">
                                      <p:cBhvr>
                                        <p:cTn id="29" dur="500"/>
                                        <p:tgtEl>
                                          <p:spTgt spid="14"/>
                                        </p:tgtEl>
                                      </p:cBhvr>
                                    </p:animEffect>
                                  </p:childTnLst>
                                </p:cTn>
                              </p:par>
                            </p:childTnLst>
                          </p:cTn>
                        </p:par>
                        <p:par>
                          <p:cTn id="30" fill="hold">
                            <p:stCondLst>
                              <p:cond delay="3000"/>
                            </p:stCondLst>
                            <p:childTnLst>
                              <p:par>
                                <p:cTn id="31" presetID="5" presetClass="entr" presetSubtype="1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heckerboard(across)">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03</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584" y="1313180"/>
            <a:ext cx="9141291" cy="2571750"/>
          </a:xfrm>
          <a:prstGeom prst="rect">
            <a:avLst/>
          </a:prstGeom>
        </p:spPr>
      </p:pic>
      <p:sp>
        <p:nvSpPr>
          <p:cNvPr id="54" name="AutoShape 112"/>
          <p:cNvSpPr/>
          <p:nvPr/>
        </p:nvSpPr>
        <p:spPr bwMode="auto">
          <a:xfrm>
            <a:off x="3455509" y="4129224"/>
            <a:ext cx="481690" cy="47956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5A6C6A"/>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accent1"/>
              </a:solidFill>
              <a:effectLst>
                <a:outerShdw blurRad="38100" dist="38100" dir="2700000" algn="tl">
                  <a:srgbClr val="000000"/>
                </a:outerShdw>
              </a:effectLst>
              <a:uLnTx/>
              <a:uFillTx/>
              <a:latin typeface="Gill Sans" charset="0"/>
              <a:sym typeface="Gill Sans" charset="0"/>
            </a:endParaRPr>
          </a:p>
        </p:txBody>
      </p:sp>
      <p:grpSp>
        <p:nvGrpSpPr>
          <p:cNvPr id="62" name="组合 61"/>
          <p:cNvGrpSpPr/>
          <p:nvPr/>
        </p:nvGrpSpPr>
        <p:grpSpPr>
          <a:xfrm>
            <a:off x="8865317" y="4150678"/>
            <a:ext cx="320423" cy="467084"/>
            <a:chOff x="2528974" y="2863357"/>
            <a:chExt cx="246811" cy="359779"/>
          </a:xfrm>
          <a:solidFill>
            <a:srgbClr val="5A6C6A"/>
          </a:solidFill>
        </p:grpSpPr>
        <p:sp>
          <p:nvSpPr>
            <p:cNvPr id="6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5" name="Group 124"/>
          <p:cNvGrpSpPr/>
          <p:nvPr/>
        </p:nvGrpSpPr>
        <p:grpSpPr>
          <a:xfrm>
            <a:off x="6204088" y="4150678"/>
            <a:ext cx="467084" cy="392955"/>
            <a:chOff x="5368132" y="2625725"/>
            <a:chExt cx="465138" cy="391319"/>
          </a:xfrm>
          <a:solidFill>
            <a:srgbClr val="5A6C6A"/>
          </a:solidFill>
        </p:grpSpPr>
        <p:sp>
          <p:nvSpPr>
            <p:cNvPr id="6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Rectangle 20"/>
          <p:cNvSpPr/>
          <p:nvPr/>
        </p:nvSpPr>
        <p:spPr>
          <a:xfrm>
            <a:off x="2501265" y="5191125"/>
            <a:ext cx="7994650" cy="975995"/>
          </a:xfrm>
          <a:prstGeom prst="rect">
            <a:avLst/>
          </a:prstGeom>
        </p:spPr>
        <p:txBody>
          <a:bodyPr wrap="square">
            <a:spAutoFit/>
          </a:bodyPr>
          <a:lstStyle/>
          <a:p>
            <a:pPr algn="ctr">
              <a:lnSpc>
                <a:spcPct val="125000"/>
              </a:lnSpc>
            </a:pPr>
            <a:r>
              <a:rPr lang="zh-CN" altLang="en-US" sz="14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点击文本框即可进行编辑输入相关内容点击文本框即可进行编辑输入相关内容点击文本框</a:t>
            </a:r>
            <a:r>
              <a:rPr lang="zh-CN" altLang="en-US" sz="1400" dirty="0">
                <a:solidFill>
                  <a:schemeClr val="tx1">
                    <a:lumMod val="75000"/>
                    <a:lumOff val="25000"/>
                  </a:schemeClr>
                </a:solidFill>
                <a:latin typeface="仿宋" panose="02010609060101010101" charset="-122"/>
                <a:ea typeface="仿宋" panose="02010609060101010101" charset="-122"/>
                <a:sym typeface="+mn-ea"/>
              </a:rPr>
              <a:t>点击文本框即可进行编辑输入相关内容点击文本框即可进行编辑输入相关内容点击文本框</a:t>
            </a:r>
            <a:endParaRPr lang="zh-CN" altLang="en-US" dirty="0">
              <a:solidFill>
                <a:schemeClr val="tx1">
                  <a:lumMod val="75000"/>
                  <a:lumOff val="25000"/>
                </a:schemeClr>
              </a:solidFill>
              <a:latin typeface="仿宋" panose="02010609060101010101" charset="-122"/>
              <a:ea typeface="仿宋" panose="02010609060101010101" charset="-122"/>
            </a:endParaRPr>
          </a:p>
          <a:p>
            <a:pPr algn="ctr">
              <a:lnSpc>
                <a:spcPct val="125000"/>
              </a:lnSpc>
            </a:pPr>
            <a:endParaRPr lang="zh-CN" altLang="en-US" dirty="0">
              <a:solidFill>
                <a:schemeClr val="tx1">
                  <a:lumMod val="75000"/>
                  <a:lumOff val="25000"/>
                </a:schemeClr>
              </a:solidFill>
              <a:latin typeface="仿宋" panose="02010609060101010101" charset="-122"/>
              <a:ea typeface="仿宋" panose="02010609060101010101" charset="-122"/>
            </a:endParaRPr>
          </a:p>
        </p:txBody>
      </p:sp>
      <p:sp>
        <p:nvSpPr>
          <p:cNvPr id="32" name="TextBox 45"/>
          <p:cNvSpPr txBox="1"/>
          <p:nvPr/>
        </p:nvSpPr>
        <p:spPr>
          <a:xfrm>
            <a:off x="5447665" y="4641850"/>
            <a:ext cx="1981200" cy="421005"/>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strips(downLeft)">
                                      <p:cBhvr>
                                        <p:cTn id="23" dur="500"/>
                                        <p:tgtEl>
                                          <p:spTgt spid="54"/>
                                        </p:tgtEl>
                                      </p:cBhvr>
                                    </p:animEffect>
                                  </p:childTnLst>
                                </p:cTn>
                              </p:par>
                              <p:par>
                                <p:cTn id="24" presetID="18" presetClass="entr" presetSubtype="12"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strips(downLeft)">
                                      <p:cBhvr>
                                        <p:cTn id="26" dur="500"/>
                                        <p:tgtEl>
                                          <p:spTgt spid="65"/>
                                        </p:tgtEl>
                                      </p:cBhvr>
                                    </p:animEffect>
                                  </p:childTnLst>
                                </p:cTn>
                              </p:par>
                              <p:par>
                                <p:cTn id="27" presetID="18" presetClass="entr" presetSubtype="12"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strips(downLeft)">
                                      <p:cBhvr>
                                        <p:cTn id="29" dur="500"/>
                                        <p:tgtEl>
                                          <p:spTgt spid="62"/>
                                        </p:tgtEl>
                                      </p:cBhvr>
                                    </p:animEffect>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4" grpId="0" bldLvl="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3422015" y="2891790"/>
            <a:ext cx="5883275" cy="1593850"/>
            <a:chOff x="5389" y="4554"/>
            <a:chExt cx="9265" cy="2510"/>
          </a:xfrm>
        </p:grpSpPr>
        <p:sp>
          <p:nvSpPr>
            <p:cNvPr id="21" name="椭圆 20"/>
            <p:cNvSpPr/>
            <p:nvPr/>
          </p:nvSpPr>
          <p:spPr>
            <a:xfrm>
              <a:off x="5389" y="4554"/>
              <a:ext cx="2510" cy="2510"/>
            </a:xfrm>
            <a:prstGeom prst="ellipse">
              <a:avLst/>
            </a:prstGeom>
            <a:solidFill>
              <a:srgbClr val="3B4746"/>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 name="椭圆 1"/>
            <p:cNvSpPr/>
            <p:nvPr/>
          </p:nvSpPr>
          <p:spPr>
            <a:xfrm>
              <a:off x="7641" y="4554"/>
              <a:ext cx="2510" cy="2510"/>
            </a:xfrm>
            <a:prstGeom prst="ellipse">
              <a:avLst/>
            </a:prstGeom>
            <a:solidFill>
              <a:srgbClr val="5A6C6A"/>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9892" y="4554"/>
              <a:ext cx="2510" cy="2510"/>
            </a:xfrm>
            <a:prstGeom prst="ellipse">
              <a:avLst/>
            </a:prstGeom>
            <a:solidFill>
              <a:srgbClr val="3B4746"/>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12144" y="4554"/>
              <a:ext cx="2510" cy="2510"/>
            </a:xfrm>
            <a:prstGeom prst="ellipse">
              <a:avLst/>
            </a:prstGeom>
            <a:solidFill>
              <a:srgbClr val="5A6C6A"/>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44" name="组合 43"/>
            <p:cNvGrpSpPr/>
            <p:nvPr/>
          </p:nvGrpSpPr>
          <p:grpSpPr>
            <a:xfrm>
              <a:off x="6134" y="5312"/>
              <a:ext cx="1021" cy="994"/>
              <a:chOff x="2790826" y="1647825"/>
              <a:chExt cx="760413" cy="739775"/>
            </a:xfrm>
            <a:solidFill>
              <a:schemeClr val="bg1"/>
            </a:solidFill>
          </p:grpSpPr>
          <p:sp>
            <p:nvSpPr>
              <p:cNvPr id="45"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13018" y="5270"/>
              <a:ext cx="985" cy="996"/>
              <a:chOff x="7043739" y="527050"/>
              <a:chExt cx="733425" cy="741363"/>
            </a:xfrm>
          </p:grpSpPr>
          <p:sp>
            <p:nvSpPr>
              <p:cNvPr id="50" name="Freeform 23"/>
              <p:cNvSpPr>
                <a:spLocks noEditPoints="1"/>
              </p:cNvSpPr>
              <p:nvPr/>
            </p:nvSpPr>
            <p:spPr bwMode="auto">
              <a:xfrm>
                <a:off x="7342189" y="582613"/>
                <a:ext cx="434975" cy="414338"/>
              </a:xfrm>
              <a:custGeom>
                <a:avLst/>
                <a:gdLst>
                  <a:gd name="T0" fmla="*/ 130 w 158"/>
                  <a:gd name="T1" fmla="*/ 0 h 151"/>
                  <a:gd name="T2" fmla="*/ 126 w 158"/>
                  <a:gd name="T3" fmla="*/ 1 h 151"/>
                  <a:gd name="T4" fmla="*/ 15 w 158"/>
                  <a:gd name="T5" fmla="*/ 112 h 151"/>
                  <a:gd name="T6" fmla="*/ 15 w 158"/>
                  <a:gd name="T7" fmla="*/ 112 h 151"/>
                  <a:gd name="T8" fmla="*/ 15 w 158"/>
                  <a:gd name="T9" fmla="*/ 112 h 151"/>
                  <a:gd name="T10" fmla="*/ 15 w 158"/>
                  <a:gd name="T11" fmla="*/ 112 h 151"/>
                  <a:gd name="T12" fmla="*/ 3 w 158"/>
                  <a:gd name="T13" fmla="*/ 149 h 151"/>
                  <a:gd name="T14" fmla="*/ 39 w 158"/>
                  <a:gd name="T15" fmla="*/ 137 h 151"/>
                  <a:gd name="T16" fmla="*/ 150 w 158"/>
                  <a:gd name="T17" fmla="*/ 26 h 151"/>
                  <a:gd name="T18" fmla="*/ 130 w 158"/>
                  <a:gd name="T19" fmla="*/ 0 h 151"/>
                  <a:gd name="T20" fmla="*/ 146 w 158"/>
                  <a:gd name="T21" fmla="*/ 22 h 151"/>
                  <a:gd name="T22" fmla="*/ 39 w 158"/>
                  <a:gd name="T23" fmla="*/ 128 h 151"/>
                  <a:gd name="T24" fmla="*/ 23 w 158"/>
                  <a:gd name="T25" fmla="*/ 112 h 151"/>
                  <a:gd name="T26" fmla="*/ 130 w 158"/>
                  <a:gd name="T27" fmla="*/ 6 h 151"/>
                  <a:gd name="T28" fmla="*/ 130 w 158"/>
                  <a:gd name="T29" fmla="*/ 5 h 151"/>
                  <a:gd name="T30" fmla="*/ 146 w 158"/>
                  <a:gd name="T31" fmla="*/ 19 h 151"/>
                  <a:gd name="T32" fmla="*/ 146 w 158"/>
                  <a:gd name="T33" fmla="*/ 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151">
                    <a:moveTo>
                      <a:pt x="130" y="0"/>
                    </a:moveTo>
                    <a:cubicBezTo>
                      <a:pt x="128" y="0"/>
                      <a:pt x="127" y="0"/>
                      <a:pt x="126" y="1"/>
                    </a:cubicBezTo>
                    <a:cubicBezTo>
                      <a:pt x="119" y="8"/>
                      <a:pt x="21" y="106"/>
                      <a:pt x="15" y="112"/>
                    </a:cubicBezTo>
                    <a:cubicBezTo>
                      <a:pt x="15" y="112"/>
                      <a:pt x="15" y="112"/>
                      <a:pt x="15" y="112"/>
                    </a:cubicBezTo>
                    <a:cubicBezTo>
                      <a:pt x="15" y="112"/>
                      <a:pt x="15" y="112"/>
                      <a:pt x="15" y="112"/>
                    </a:cubicBezTo>
                    <a:cubicBezTo>
                      <a:pt x="15" y="112"/>
                      <a:pt x="15" y="112"/>
                      <a:pt x="15" y="112"/>
                    </a:cubicBezTo>
                    <a:cubicBezTo>
                      <a:pt x="15" y="112"/>
                      <a:pt x="0" y="146"/>
                      <a:pt x="3" y="149"/>
                    </a:cubicBezTo>
                    <a:cubicBezTo>
                      <a:pt x="5" y="151"/>
                      <a:pt x="39" y="137"/>
                      <a:pt x="39" y="137"/>
                    </a:cubicBezTo>
                    <a:cubicBezTo>
                      <a:pt x="39" y="137"/>
                      <a:pt x="141" y="35"/>
                      <a:pt x="150" y="26"/>
                    </a:cubicBezTo>
                    <a:cubicBezTo>
                      <a:pt x="158" y="18"/>
                      <a:pt x="140" y="0"/>
                      <a:pt x="130" y="0"/>
                    </a:cubicBezTo>
                    <a:close/>
                    <a:moveTo>
                      <a:pt x="146" y="22"/>
                    </a:moveTo>
                    <a:cubicBezTo>
                      <a:pt x="39" y="128"/>
                      <a:pt x="39" y="128"/>
                      <a:pt x="39" y="128"/>
                    </a:cubicBezTo>
                    <a:cubicBezTo>
                      <a:pt x="23" y="112"/>
                      <a:pt x="23" y="112"/>
                      <a:pt x="23" y="112"/>
                    </a:cubicBezTo>
                    <a:cubicBezTo>
                      <a:pt x="43" y="93"/>
                      <a:pt x="124" y="11"/>
                      <a:pt x="130" y="6"/>
                    </a:cubicBezTo>
                    <a:cubicBezTo>
                      <a:pt x="130" y="6"/>
                      <a:pt x="130" y="5"/>
                      <a:pt x="130" y="5"/>
                    </a:cubicBezTo>
                    <a:cubicBezTo>
                      <a:pt x="134" y="5"/>
                      <a:pt x="143" y="12"/>
                      <a:pt x="146" y="19"/>
                    </a:cubicBezTo>
                    <a:cubicBezTo>
                      <a:pt x="146" y="20"/>
                      <a:pt x="146" y="21"/>
                      <a:pt x="146" y="2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 name="Freeform 24"/>
              <p:cNvSpPr/>
              <p:nvPr/>
            </p:nvSpPr>
            <p:spPr bwMode="auto">
              <a:xfrm>
                <a:off x="7043739" y="527050"/>
                <a:ext cx="552450" cy="741363"/>
              </a:xfrm>
              <a:custGeom>
                <a:avLst/>
                <a:gdLst>
                  <a:gd name="T0" fmla="*/ 184 w 201"/>
                  <a:gd name="T1" fmla="*/ 128 h 270"/>
                  <a:gd name="T2" fmla="*/ 184 w 201"/>
                  <a:gd name="T3" fmla="*/ 214 h 270"/>
                  <a:gd name="T4" fmla="*/ 142 w 201"/>
                  <a:gd name="T5" fmla="*/ 214 h 270"/>
                  <a:gd name="T6" fmla="*/ 142 w 201"/>
                  <a:gd name="T7" fmla="*/ 252 h 270"/>
                  <a:gd name="T8" fmla="*/ 142 w 201"/>
                  <a:gd name="T9" fmla="*/ 253 h 270"/>
                  <a:gd name="T10" fmla="*/ 18 w 201"/>
                  <a:gd name="T11" fmla="*/ 253 h 270"/>
                  <a:gd name="T12" fmla="*/ 18 w 201"/>
                  <a:gd name="T13" fmla="*/ 18 h 270"/>
                  <a:gd name="T14" fmla="*/ 184 w 201"/>
                  <a:gd name="T15" fmla="*/ 18 h 270"/>
                  <a:gd name="T16" fmla="*/ 184 w 201"/>
                  <a:gd name="T17" fmla="*/ 65 h 270"/>
                  <a:gd name="T18" fmla="*/ 201 w 201"/>
                  <a:gd name="T19" fmla="*/ 47 h 270"/>
                  <a:gd name="T20" fmla="*/ 201 w 201"/>
                  <a:gd name="T21" fmla="*/ 9 h 270"/>
                  <a:gd name="T22" fmla="*/ 193 w 201"/>
                  <a:gd name="T23" fmla="*/ 0 h 270"/>
                  <a:gd name="T24" fmla="*/ 9 w 201"/>
                  <a:gd name="T25" fmla="*/ 0 h 270"/>
                  <a:gd name="T26" fmla="*/ 0 w 201"/>
                  <a:gd name="T27" fmla="*/ 9 h 270"/>
                  <a:gd name="T28" fmla="*/ 0 w 201"/>
                  <a:gd name="T29" fmla="*/ 262 h 270"/>
                  <a:gd name="T30" fmla="*/ 9 w 201"/>
                  <a:gd name="T31" fmla="*/ 270 h 270"/>
                  <a:gd name="T32" fmla="*/ 145 w 201"/>
                  <a:gd name="T33" fmla="*/ 270 h 270"/>
                  <a:gd name="T34" fmla="*/ 151 w 201"/>
                  <a:gd name="T35" fmla="*/ 268 h 270"/>
                  <a:gd name="T36" fmla="*/ 198 w 201"/>
                  <a:gd name="T37" fmla="*/ 226 h 270"/>
                  <a:gd name="T38" fmla="*/ 201 w 201"/>
                  <a:gd name="T39" fmla="*/ 219 h 270"/>
                  <a:gd name="T40" fmla="*/ 201 w 201"/>
                  <a:gd name="T41" fmla="*/ 110 h 270"/>
                  <a:gd name="T42" fmla="*/ 184 w 201"/>
                  <a:gd name="T43" fmla="*/ 12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270">
                    <a:moveTo>
                      <a:pt x="184" y="128"/>
                    </a:moveTo>
                    <a:cubicBezTo>
                      <a:pt x="184" y="214"/>
                      <a:pt x="184" y="214"/>
                      <a:pt x="184" y="214"/>
                    </a:cubicBezTo>
                    <a:cubicBezTo>
                      <a:pt x="142" y="214"/>
                      <a:pt x="142" y="214"/>
                      <a:pt x="142" y="214"/>
                    </a:cubicBezTo>
                    <a:cubicBezTo>
                      <a:pt x="142" y="252"/>
                      <a:pt x="142" y="252"/>
                      <a:pt x="142" y="252"/>
                    </a:cubicBezTo>
                    <a:cubicBezTo>
                      <a:pt x="142" y="253"/>
                      <a:pt x="142" y="253"/>
                      <a:pt x="142" y="253"/>
                    </a:cubicBezTo>
                    <a:cubicBezTo>
                      <a:pt x="18" y="253"/>
                      <a:pt x="18" y="253"/>
                      <a:pt x="18" y="253"/>
                    </a:cubicBezTo>
                    <a:cubicBezTo>
                      <a:pt x="18" y="18"/>
                      <a:pt x="18" y="18"/>
                      <a:pt x="18" y="18"/>
                    </a:cubicBezTo>
                    <a:cubicBezTo>
                      <a:pt x="184" y="18"/>
                      <a:pt x="184" y="18"/>
                      <a:pt x="184" y="18"/>
                    </a:cubicBezTo>
                    <a:cubicBezTo>
                      <a:pt x="184" y="65"/>
                      <a:pt x="184" y="65"/>
                      <a:pt x="184" y="65"/>
                    </a:cubicBezTo>
                    <a:cubicBezTo>
                      <a:pt x="201" y="47"/>
                      <a:pt x="201" y="47"/>
                      <a:pt x="201" y="47"/>
                    </a:cubicBezTo>
                    <a:cubicBezTo>
                      <a:pt x="201" y="9"/>
                      <a:pt x="201" y="9"/>
                      <a:pt x="201" y="9"/>
                    </a:cubicBezTo>
                    <a:cubicBezTo>
                      <a:pt x="201" y="4"/>
                      <a:pt x="197" y="0"/>
                      <a:pt x="193" y="0"/>
                    </a:cubicBezTo>
                    <a:cubicBezTo>
                      <a:pt x="9" y="0"/>
                      <a:pt x="9" y="0"/>
                      <a:pt x="9" y="0"/>
                    </a:cubicBezTo>
                    <a:cubicBezTo>
                      <a:pt x="4" y="0"/>
                      <a:pt x="0" y="4"/>
                      <a:pt x="0" y="9"/>
                    </a:cubicBezTo>
                    <a:cubicBezTo>
                      <a:pt x="0" y="262"/>
                      <a:pt x="0" y="262"/>
                      <a:pt x="0" y="262"/>
                    </a:cubicBezTo>
                    <a:cubicBezTo>
                      <a:pt x="0" y="266"/>
                      <a:pt x="4" y="270"/>
                      <a:pt x="9" y="270"/>
                    </a:cubicBezTo>
                    <a:cubicBezTo>
                      <a:pt x="145" y="270"/>
                      <a:pt x="145" y="270"/>
                      <a:pt x="145" y="270"/>
                    </a:cubicBezTo>
                    <a:cubicBezTo>
                      <a:pt x="147" y="270"/>
                      <a:pt x="149" y="270"/>
                      <a:pt x="151" y="268"/>
                    </a:cubicBezTo>
                    <a:cubicBezTo>
                      <a:pt x="198" y="226"/>
                      <a:pt x="198" y="226"/>
                      <a:pt x="198" y="226"/>
                    </a:cubicBezTo>
                    <a:cubicBezTo>
                      <a:pt x="200" y="224"/>
                      <a:pt x="201" y="222"/>
                      <a:pt x="201" y="219"/>
                    </a:cubicBezTo>
                    <a:cubicBezTo>
                      <a:pt x="201" y="110"/>
                      <a:pt x="201" y="110"/>
                      <a:pt x="201" y="110"/>
                    </a:cubicBezTo>
                    <a:lnTo>
                      <a:pt x="184"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2" name="Freeform 25"/>
              <p:cNvSpPr/>
              <p:nvPr/>
            </p:nvSpPr>
            <p:spPr bwMode="auto">
              <a:xfrm>
                <a:off x="7458076" y="601663"/>
                <a:ext cx="282575" cy="282575"/>
              </a:xfrm>
              <a:custGeom>
                <a:avLst/>
                <a:gdLst>
                  <a:gd name="T0" fmla="*/ 2 w 103"/>
                  <a:gd name="T1" fmla="*/ 103 h 103"/>
                  <a:gd name="T2" fmla="*/ 1 w 103"/>
                  <a:gd name="T3" fmla="*/ 103 h 103"/>
                  <a:gd name="T4" fmla="*/ 1 w 103"/>
                  <a:gd name="T5" fmla="*/ 99 h 103"/>
                  <a:gd name="T6" fmla="*/ 99 w 103"/>
                  <a:gd name="T7" fmla="*/ 1 h 103"/>
                  <a:gd name="T8" fmla="*/ 102 w 103"/>
                  <a:gd name="T9" fmla="*/ 1 h 103"/>
                  <a:gd name="T10" fmla="*/ 102 w 103"/>
                  <a:gd name="T11" fmla="*/ 4 h 103"/>
                  <a:gd name="T12" fmla="*/ 4 w 103"/>
                  <a:gd name="T13" fmla="*/ 103 h 103"/>
                  <a:gd name="T14" fmla="*/ 2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2" y="103"/>
                    </a:moveTo>
                    <a:cubicBezTo>
                      <a:pt x="2" y="103"/>
                      <a:pt x="1" y="103"/>
                      <a:pt x="1" y="103"/>
                    </a:cubicBezTo>
                    <a:cubicBezTo>
                      <a:pt x="0" y="102"/>
                      <a:pt x="0" y="100"/>
                      <a:pt x="1" y="99"/>
                    </a:cubicBezTo>
                    <a:cubicBezTo>
                      <a:pt x="99" y="1"/>
                      <a:pt x="99" y="1"/>
                      <a:pt x="99" y="1"/>
                    </a:cubicBezTo>
                    <a:cubicBezTo>
                      <a:pt x="100" y="0"/>
                      <a:pt x="101" y="0"/>
                      <a:pt x="102" y="1"/>
                    </a:cubicBezTo>
                    <a:cubicBezTo>
                      <a:pt x="103" y="2"/>
                      <a:pt x="103" y="3"/>
                      <a:pt x="102" y="4"/>
                    </a:cubicBezTo>
                    <a:cubicBezTo>
                      <a:pt x="4" y="103"/>
                      <a:pt x="4" y="103"/>
                      <a:pt x="4" y="103"/>
                    </a:cubicBezTo>
                    <a:cubicBezTo>
                      <a:pt x="3" y="103"/>
                      <a:pt x="3" y="103"/>
                      <a:pt x="2" y="10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3" name="Freeform 27"/>
            <p:cNvSpPr>
              <a:spLocks noEditPoints="1"/>
            </p:cNvSpPr>
            <p:nvPr/>
          </p:nvSpPr>
          <p:spPr bwMode="auto">
            <a:xfrm>
              <a:off x="10814" y="5255"/>
              <a:ext cx="753" cy="1051"/>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32"/>
            <p:cNvSpPr>
              <a:spLocks noEditPoints="1"/>
            </p:cNvSpPr>
            <p:nvPr/>
          </p:nvSpPr>
          <p:spPr bwMode="auto">
            <a:xfrm>
              <a:off x="8544" y="5296"/>
              <a:ext cx="704" cy="1026"/>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2491740" y="482473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 name="组合 2"/>
          <p:cNvGrpSpPr/>
          <p:nvPr/>
        </p:nvGrpSpPr>
        <p:grpSpPr>
          <a:xfrm>
            <a:off x="4658360" y="1661795"/>
            <a:ext cx="1981200" cy="711835"/>
            <a:chOff x="2408" y="3190"/>
            <a:chExt cx="3120" cy="1121"/>
          </a:xfrm>
        </p:grpSpPr>
        <p:sp>
          <p:nvSpPr>
            <p:cNvPr id="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2"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3" name="组合 12"/>
          <p:cNvGrpSpPr/>
          <p:nvPr/>
        </p:nvGrpSpPr>
        <p:grpSpPr>
          <a:xfrm>
            <a:off x="6087745" y="4770755"/>
            <a:ext cx="1981200" cy="711835"/>
            <a:chOff x="2408" y="3190"/>
            <a:chExt cx="3120" cy="1121"/>
          </a:xfrm>
        </p:grpSpPr>
        <p:sp>
          <p:nvSpPr>
            <p:cNvPr id="1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6" name="组合 15"/>
          <p:cNvGrpSpPr/>
          <p:nvPr/>
        </p:nvGrpSpPr>
        <p:grpSpPr>
          <a:xfrm>
            <a:off x="7954645" y="1661795"/>
            <a:ext cx="1981200" cy="711835"/>
            <a:chOff x="2408" y="3190"/>
            <a:chExt cx="3120" cy="1121"/>
          </a:xfrm>
        </p:grpSpPr>
        <p:sp>
          <p:nvSpPr>
            <p:cNvPr id="1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heel(1)">
                                      <p:cBhvr>
                                        <p:cTn id="17" dur="2000"/>
                                        <p:tgtEl>
                                          <p:spTgt spid="19"/>
                                        </p:tgtEl>
                                      </p:cBhvr>
                                    </p:animEffect>
                                  </p:childTnLst>
                                </p:cTn>
                              </p:par>
                            </p:childTnLst>
                          </p:cTn>
                        </p:par>
                        <p:par>
                          <p:cTn id="18" fill="hold">
                            <p:stCondLst>
                              <p:cond delay="3000"/>
                            </p:stCondLst>
                            <p:childTnLst>
                              <p:par>
                                <p:cTn id="19" presetID="5"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par>
                          <p:cTn id="22" fill="hold">
                            <p:stCondLst>
                              <p:cond delay="3500"/>
                            </p:stCondLst>
                            <p:childTnLst>
                              <p:par>
                                <p:cTn id="23" presetID="5" presetClass="entr" presetSubtype="1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heckerboard(across)">
                                      <p:cBhvr>
                                        <p:cTn id="25" dur="500"/>
                                        <p:tgtEl>
                                          <p:spTgt spid="3"/>
                                        </p:tgtEl>
                                      </p:cBhvr>
                                    </p:animEffect>
                                  </p:childTnLst>
                                </p:cTn>
                              </p:par>
                            </p:childTnLst>
                          </p:cTn>
                        </p:par>
                        <p:par>
                          <p:cTn id="26" fill="hold">
                            <p:stCondLst>
                              <p:cond delay="4000"/>
                            </p:stCondLst>
                            <p:childTnLst>
                              <p:par>
                                <p:cTn id="27" presetID="5" presetClass="entr" presetSubtype="1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heckerboard(across)">
                                      <p:cBhvr>
                                        <p:cTn id="29" dur="500"/>
                                        <p:tgtEl>
                                          <p:spTgt spid="13"/>
                                        </p:tgtEl>
                                      </p:cBhvr>
                                    </p:animEffect>
                                  </p:childTnLst>
                                </p:cTn>
                              </p:par>
                            </p:childTnLst>
                          </p:cTn>
                        </p:par>
                        <p:par>
                          <p:cTn id="30" fill="hold">
                            <p:stCondLst>
                              <p:cond delay="4500"/>
                            </p:stCondLst>
                            <p:childTnLst>
                              <p:par>
                                <p:cTn id="31" presetID="5" presetClass="entr" presetSubtype="1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checkerboard(across)">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占位符 10"/>
          <p:cNvPicPr>
            <a:picLocks noGrp="1" noChangeAspect="1"/>
          </p:cNvPicPr>
          <p:nvPr/>
        </p:nvPicPr>
        <p:blipFill>
          <a:blip r:embed="rId3" cstate="print">
            <a:extLst>
              <a:ext uri="{28A0092B-C50C-407E-A947-70E740481C1C}">
                <a14:useLocalDpi xmlns:a14="http://schemas.microsoft.com/office/drawing/2010/main" val="0"/>
              </a:ext>
            </a:extLst>
          </a:blip>
          <a:srcRect t="10971" b="10971"/>
          <a:stretch>
            <a:fillRect/>
          </a:stretch>
        </p:blipFill>
        <p:spPr>
          <a:xfrm>
            <a:off x="2000885" y="2195570"/>
            <a:ext cx="3033976" cy="1575608"/>
          </a:xfrm>
          <a:prstGeom prst="rect">
            <a:avLst/>
          </a:prstGeom>
          <a:noFill/>
          <a:ln>
            <a:solidFill>
              <a:srgbClr val="F2F2F2"/>
            </a:solidFill>
          </a:ln>
          <a:effectLst/>
        </p:spPr>
      </p:pic>
      <p:pic>
        <p:nvPicPr>
          <p:cNvPr id="13" name="图片占位符 12"/>
          <p:cNvPicPr>
            <a:picLocks noGrp="1" noChangeAspect="1"/>
          </p:cNvPicPr>
          <p:nvPr/>
        </p:nvPicPr>
        <p:blipFill>
          <a:blip r:embed="rId4" cstate="print">
            <a:extLst>
              <a:ext uri="{28A0092B-C50C-407E-A947-70E740481C1C}">
                <a14:useLocalDpi xmlns:a14="http://schemas.microsoft.com/office/drawing/2010/main" val="0"/>
              </a:ext>
            </a:extLst>
          </a:blip>
          <a:srcRect t="15377" b="15377"/>
          <a:stretch>
            <a:fillRect/>
          </a:stretch>
        </p:blipFill>
        <p:spPr>
          <a:xfrm>
            <a:off x="5055897" y="2195570"/>
            <a:ext cx="3033976" cy="1575608"/>
          </a:xfrm>
          <a:prstGeom prst="rect">
            <a:avLst/>
          </a:prstGeom>
          <a:noFill/>
          <a:ln>
            <a:solidFill>
              <a:srgbClr val="F2F2F2"/>
            </a:solidFill>
          </a:ln>
          <a:effectLst/>
        </p:spPr>
      </p:pic>
      <p:pic>
        <p:nvPicPr>
          <p:cNvPr id="19" name="图片占位符 18"/>
          <p:cNvPicPr>
            <a:picLocks noGrp="1" noChangeAspect="1"/>
          </p:cNvPicPr>
          <p:nvPr/>
        </p:nvPicPr>
        <p:blipFill>
          <a:blip r:embed="rId5" cstate="print">
            <a:extLst>
              <a:ext uri="{28A0092B-C50C-407E-A947-70E740481C1C}">
                <a14:useLocalDpi xmlns:a14="http://schemas.microsoft.com/office/drawing/2010/main" val="0"/>
              </a:ext>
            </a:extLst>
          </a:blip>
          <a:srcRect t="10056" b="10056"/>
          <a:stretch>
            <a:fillRect/>
          </a:stretch>
        </p:blipFill>
        <p:spPr>
          <a:xfrm>
            <a:off x="8110909" y="2195570"/>
            <a:ext cx="3033976" cy="1575608"/>
          </a:xfrm>
          <a:prstGeom prst="rect">
            <a:avLst/>
          </a:prstGeom>
          <a:noFill/>
          <a:ln>
            <a:solidFill>
              <a:srgbClr val="F2F2F2"/>
            </a:solidFill>
          </a:ln>
          <a:effectLst/>
        </p:spPr>
      </p:pic>
      <p:sp>
        <p:nvSpPr>
          <p:cNvPr id="4" name="矩形 3"/>
          <p:cNvSpPr/>
          <p:nvPr/>
        </p:nvSpPr>
        <p:spPr bwMode="auto">
          <a:xfrm>
            <a:off x="3505200" y="4192270"/>
            <a:ext cx="5754370" cy="706755"/>
          </a:xfrm>
          <a:prstGeom prst="rect">
            <a:avLst/>
          </a:prstGeom>
        </p:spPr>
        <p:txBody>
          <a:bodyPr wrap="square">
            <a:spAutoFit/>
          </a:bodyPr>
          <a:lstStyle/>
          <a:p>
            <a:pPr algn="dist"/>
            <a:r>
              <a:rPr lang="zh-CN" altLang="en-US" sz="4000" b="1">
                <a:solidFill>
                  <a:schemeClr val="tx1">
                    <a:lumMod val="75000"/>
                    <a:lumOff val="25000"/>
                  </a:schemeClr>
                </a:solidFill>
                <a:latin typeface="仿宋" panose="02010609060101010101" charset="-122"/>
                <a:ea typeface="仿宋" panose="02010609060101010101" charset="-122"/>
                <a:sym typeface="+mn-ea"/>
              </a:rPr>
              <a:t>重点与难点</a:t>
            </a:r>
            <a:endParaRPr lang="zh-CN" altLang="en-US" sz="4000" kern="100" spc="600">
              <a:solidFill>
                <a:schemeClr val="accent1"/>
              </a:solidFill>
              <a:latin typeface="+mj-ea"/>
              <a:ea typeface="+mj-ea"/>
              <a:cs typeface="Times New Roman" panose="02020603050405020304" pitchFamily="18" charset="0"/>
            </a:endParaRPr>
          </a:p>
        </p:txBody>
      </p:sp>
      <p:cxnSp>
        <p:nvCxnSpPr>
          <p:cNvPr id="5" name="直接连接符 4"/>
          <p:cNvCxnSpPr/>
          <p:nvPr/>
        </p:nvCxnSpPr>
        <p:spPr>
          <a:xfrm>
            <a:off x="4356290" y="4899179"/>
            <a:ext cx="3991555" cy="0"/>
          </a:xfrm>
          <a:prstGeom prst="line">
            <a:avLst/>
          </a:prstGeom>
          <a:ln>
            <a:solidFill>
              <a:srgbClr val="5A6C6A"/>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127256" y="4976577"/>
            <a:ext cx="4508929" cy="1060450"/>
          </a:xfrm>
          <a:prstGeom prst="rect">
            <a:avLst/>
          </a:prstGeom>
        </p:spPr>
        <p:txBody>
          <a:bodyPr wrap="square">
            <a:spAutoFit/>
          </a:bodyPr>
          <a:lstStyle/>
          <a:p>
            <a:pPr algn="ctr">
              <a:lnSpc>
                <a:spcPct val="150000"/>
              </a:lnSpc>
            </a:pPr>
            <a:r>
              <a:rPr lang="en-US" altLang="zh-CN" sz="1400"/>
              <a:t>Lorem ipsum dolor sit amet, consectetur adipiscing elit. Donec luctus nibh sit amet sem vulputate venenatis bibendum orci pulvinar. </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checkerboard(across)">
                                      <p:cBhvr>
                                        <p:cTn id="17" dur="1000"/>
                                        <p:tgtEl>
                                          <p:spTgt spid="19"/>
                                        </p:tgtEl>
                                      </p:cBhvr>
                                    </p:animEffect>
                                  </p:childTnLst>
                                </p:cTn>
                              </p:par>
                              <p:par>
                                <p:cTn id="18" presetID="5"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heckerboard(across)">
                                      <p:cBhvr>
                                        <p:cTn id="20" dur="1000"/>
                                        <p:tgtEl>
                                          <p:spTgt spid="13"/>
                                        </p:tgtEl>
                                      </p:cBhvr>
                                    </p:animEffect>
                                  </p:childTnLst>
                                </p:cTn>
                              </p:par>
                              <p:par>
                                <p:cTn id="21" presetID="5"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1000"/>
                                        <p:tgtEl>
                                          <p:spTgt spid="2"/>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5732145" y="1522730"/>
            <a:ext cx="1167130" cy="4646930"/>
            <a:chOff x="9027" y="2398"/>
            <a:chExt cx="1838" cy="7318"/>
          </a:xfrm>
        </p:grpSpPr>
        <p:grpSp>
          <p:nvGrpSpPr>
            <p:cNvPr id="4" name="Group 55"/>
            <p:cNvGrpSpPr/>
            <p:nvPr/>
          </p:nvGrpSpPr>
          <p:grpSpPr>
            <a:xfrm>
              <a:off x="9027" y="8056"/>
              <a:ext cx="1838" cy="1661"/>
              <a:chOff x="4116388" y="4011613"/>
              <a:chExt cx="893763" cy="808040"/>
            </a:xfrm>
            <a:solidFill>
              <a:srgbClr val="FBBBA9"/>
            </a:solidFill>
          </p:grpSpPr>
          <p:sp>
            <p:nvSpPr>
              <p:cNvPr id="5" name="Freeform 109"/>
              <p:cNvSpPr/>
              <p:nvPr/>
            </p:nvSpPr>
            <p:spPr bwMode="auto">
              <a:xfrm>
                <a:off x="4116388" y="4011613"/>
                <a:ext cx="893763" cy="806450"/>
              </a:xfrm>
              <a:custGeom>
                <a:avLst/>
                <a:gdLst/>
                <a:ahLst/>
                <a:cxnLst>
                  <a:cxn ang="0">
                    <a:pos x="564" y="138"/>
                  </a:cxn>
                  <a:cxn ang="0">
                    <a:pos x="435" y="0"/>
                  </a:cxn>
                  <a:cxn ang="0">
                    <a:pos x="435" y="0"/>
                  </a:cxn>
                  <a:cxn ang="0">
                    <a:pos x="434" y="2"/>
                  </a:cxn>
                  <a:cxn ang="0">
                    <a:pos x="434" y="0"/>
                  </a:cxn>
                  <a:cxn ang="0">
                    <a:pos x="282" y="140"/>
                  </a:cxn>
                  <a:cxn ang="0">
                    <a:pos x="130" y="0"/>
                  </a:cxn>
                  <a:cxn ang="0">
                    <a:pos x="129" y="2"/>
                  </a:cxn>
                  <a:cxn ang="0">
                    <a:pos x="129" y="0"/>
                  </a:cxn>
                  <a:cxn ang="0">
                    <a:pos x="129" y="0"/>
                  </a:cxn>
                  <a:cxn ang="0">
                    <a:pos x="0" y="138"/>
                  </a:cxn>
                  <a:cxn ang="0">
                    <a:pos x="282" y="511"/>
                  </a:cxn>
                  <a:cxn ang="0">
                    <a:pos x="564" y="138"/>
                  </a:cxn>
                </a:cxnLst>
                <a:rect l="0" t="0" r="r" b="b"/>
                <a:pathLst>
                  <a:path w="564" h="511">
                    <a:moveTo>
                      <a:pt x="564" y="138"/>
                    </a:moveTo>
                    <a:cubicBezTo>
                      <a:pt x="496" y="127"/>
                      <a:pt x="443" y="71"/>
                      <a:pt x="435" y="0"/>
                    </a:cubicBezTo>
                    <a:cubicBezTo>
                      <a:pt x="435" y="0"/>
                      <a:pt x="435" y="0"/>
                      <a:pt x="435" y="0"/>
                    </a:cubicBezTo>
                    <a:cubicBezTo>
                      <a:pt x="435" y="1"/>
                      <a:pt x="434" y="1"/>
                      <a:pt x="434" y="2"/>
                    </a:cubicBezTo>
                    <a:cubicBezTo>
                      <a:pt x="434" y="1"/>
                      <a:pt x="434" y="0"/>
                      <a:pt x="434" y="0"/>
                    </a:cubicBezTo>
                    <a:cubicBezTo>
                      <a:pt x="425" y="79"/>
                      <a:pt x="360" y="140"/>
                      <a:pt x="282" y="140"/>
                    </a:cubicBezTo>
                    <a:cubicBezTo>
                      <a:pt x="204" y="140"/>
                      <a:pt x="139" y="79"/>
                      <a:pt x="130" y="0"/>
                    </a:cubicBezTo>
                    <a:cubicBezTo>
                      <a:pt x="129" y="0"/>
                      <a:pt x="129" y="1"/>
                      <a:pt x="129" y="2"/>
                    </a:cubicBezTo>
                    <a:cubicBezTo>
                      <a:pt x="129" y="1"/>
                      <a:pt x="129" y="1"/>
                      <a:pt x="129" y="0"/>
                    </a:cubicBezTo>
                    <a:cubicBezTo>
                      <a:pt x="129" y="0"/>
                      <a:pt x="129" y="0"/>
                      <a:pt x="129" y="0"/>
                    </a:cubicBezTo>
                    <a:cubicBezTo>
                      <a:pt x="121" y="71"/>
                      <a:pt x="68" y="127"/>
                      <a:pt x="0" y="138"/>
                    </a:cubicBezTo>
                    <a:cubicBezTo>
                      <a:pt x="282" y="511"/>
                      <a:pt x="282" y="511"/>
                      <a:pt x="282" y="511"/>
                    </a:cubicBezTo>
                    <a:lnTo>
                      <a:pt x="564" y="138"/>
                    </a:lnTo>
                    <a:close/>
                  </a:path>
                </a:pathLst>
              </a:custGeom>
              <a:grpFill/>
              <a:ln w="9525">
                <a:noFill/>
                <a:round/>
              </a:ln>
            </p:spPr>
            <p:txBody>
              <a:bodyPr vert="horz" wrap="square" lIns="91440" tIns="45720" rIns="91440" bIns="45720" numCol="1" anchor="t" anchorCtr="0" compatLnSpc="1"/>
              <a:lstStyle/>
              <a:p>
                <a:endParaRPr lang="en-US"/>
              </a:p>
            </p:txBody>
          </p:sp>
          <p:sp>
            <p:nvSpPr>
              <p:cNvPr id="2" name="Freeform 110"/>
              <p:cNvSpPr/>
              <p:nvPr/>
            </p:nvSpPr>
            <p:spPr bwMode="auto">
              <a:xfrm>
                <a:off x="4332288" y="4056063"/>
                <a:ext cx="461963" cy="762000"/>
              </a:xfrm>
              <a:custGeom>
                <a:avLst/>
                <a:gdLst/>
                <a:ahLst/>
                <a:cxnLst>
                  <a:cxn ang="0">
                    <a:pos x="145" y="480"/>
                  </a:cxn>
                  <a:cxn ang="0">
                    <a:pos x="291" y="0"/>
                  </a:cxn>
                  <a:cxn ang="0">
                    <a:pos x="0" y="2"/>
                  </a:cxn>
                  <a:cxn ang="0">
                    <a:pos x="145" y="480"/>
                  </a:cxn>
                </a:cxnLst>
                <a:rect l="0" t="0" r="r" b="b"/>
                <a:pathLst>
                  <a:path w="291" h="480">
                    <a:moveTo>
                      <a:pt x="145" y="480"/>
                    </a:moveTo>
                    <a:lnTo>
                      <a:pt x="291" y="0"/>
                    </a:lnTo>
                    <a:lnTo>
                      <a:pt x="0" y="2"/>
                    </a:lnTo>
                    <a:lnTo>
                      <a:pt x="145" y="480"/>
                    </a:lnTo>
                    <a:close/>
                  </a:path>
                </a:pathLst>
              </a:custGeom>
              <a:grpFill/>
              <a:ln w="9525">
                <a:noFill/>
                <a:round/>
              </a:ln>
            </p:spPr>
            <p:txBody>
              <a:bodyPr vert="horz" wrap="square" lIns="91440" tIns="45720" rIns="91440" bIns="45720" numCol="1" anchor="t" anchorCtr="0" compatLnSpc="1"/>
              <a:lstStyle/>
              <a:p>
                <a:endParaRPr lang="en-US"/>
              </a:p>
            </p:txBody>
          </p:sp>
          <p:sp>
            <p:nvSpPr>
              <p:cNvPr id="3" name="Freeform 58"/>
              <p:cNvSpPr/>
              <p:nvPr/>
            </p:nvSpPr>
            <p:spPr>
              <a:xfrm rot="10800000">
                <a:off x="4388640" y="4586287"/>
                <a:ext cx="353568" cy="233366"/>
              </a:xfrm>
              <a:custGeom>
                <a:avLst/>
                <a:gdLst>
                  <a:gd name="connsiteX0" fmla="*/ 0 w 353568"/>
                  <a:gd name="connsiteY0" fmla="*/ 233366 h 233366"/>
                  <a:gd name="connsiteX1" fmla="*/ 176784 w 353568"/>
                  <a:gd name="connsiteY1" fmla="*/ 0 h 233366"/>
                  <a:gd name="connsiteX2" fmla="*/ 353568 w 353568"/>
                  <a:gd name="connsiteY2" fmla="*/ 233366 h 233366"/>
                  <a:gd name="connsiteX3" fmla="*/ 0 w 353568"/>
                  <a:gd name="connsiteY3" fmla="*/ 233366 h 233366"/>
                  <a:gd name="connsiteX0-1" fmla="*/ 0 w 353568"/>
                  <a:gd name="connsiteY0-2" fmla="*/ 233366 h 233366"/>
                  <a:gd name="connsiteX1-3" fmla="*/ 176784 w 353568"/>
                  <a:gd name="connsiteY1-4" fmla="*/ 0 h 233366"/>
                  <a:gd name="connsiteX2-5" fmla="*/ 353568 w 353568"/>
                  <a:gd name="connsiteY2-6" fmla="*/ 233366 h 233366"/>
                  <a:gd name="connsiteX3-7" fmla="*/ 172589 w 353568"/>
                  <a:gd name="connsiteY3-8" fmla="*/ 233365 h 233366"/>
                  <a:gd name="connsiteX4" fmla="*/ 0 w 353568"/>
                  <a:gd name="connsiteY4" fmla="*/ 233366 h 233366"/>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3568" h="233366">
                    <a:moveTo>
                      <a:pt x="0" y="233366"/>
                    </a:moveTo>
                    <a:lnTo>
                      <a:pt x="176784" y="0"/>
                    </a:lnTo>
                    <a:lnTo>
                      <a:pt x="353568" y="233366"/>
                    </a:lnTo>
                    <a:lnTo>
                      <a:pt x="172589" y="233365"/>
                    </a:lnTo>
                    <a:lnTo>
                      <a:pt x="0" y="2333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2" name="Chord 59"/>
            <p:cNvSpPr/>
            <p:nvPr/>
          </p:nvSpPr>
          <p:spPr>
            <a:xfrm>
              <a:off x="9032" y="2398"/>
              <a:ext cx="1828" cy="1880"/>
            </a:xfrm>
            <a:prstGeom prst="chord">
              <a:avLst>
                <a:gd name="adj1" fmla="val 10695413"/>
                <a:gd name="adj2" fmla="val 106171"/>
              </a:avLst>
            </a:prstGeom>
            <a:solidFill>
              <a:srgbClr val="3B474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组合 12"/>
            <p:cNvGrpSpPr/>
            <p:nvPr/>
          </p:nvGrpSpPr>
          <p:grpSpPr>
            <a:xfrm>
              <a:off x="9027" y="3365"/>
              <a:ext cx="1834" cy="5144"/>
              <a:chOff x="5472063" y="2370746"/>
              <a:chExt cx="1164784" cy="3266369"/>
            </a:xfrm>
            <a:solidFill>
              <a:srgbClr val="5A6C6A"/>
            </a:solidFill>
          </p:grpSpPr>
          <p:grpSp>
            <p:nvGrpSpPr>
              <p:cNvPr id="14" name="Group 60"/>
              <p:cNvGrpSpPr/>
              <p:nvPr/>
            </p:nvGrpSpPr>
            <p:grpSpPr>
              <a:xfrm>
                <a:off x="5474135" y="4787362"/>
                <a:ext cx="1162712" cy="849753"/>
                <a:chOff x="4089927" y="3529929"/>
                <a:chExt cx="964145" cy="704633"/>
              </a:xfrm>
              <a:grpFill/>
            </p:grpSpPr>
            <p:grpSp>
              <p:nvGrpSpPr>
                <p:cNvPr id="31" name="Group 137"/>
                <p:cNvGrpSpPr/>
                <p:nvPr/>
              </p:nvGrpSpPr>
              <p:grpSpPr>
                <a:xfrm>
                  <a:off x="4089927" y="3529929"/>
                  <a:ext cx="964145" cy="704633"/>
                  <a:chOff x="4117975" y="3581400"/>
                  <a:chExt cx="890588" cy="650875"/>
                </a:xfrm>
                <a:grpFill/>
              </p:grpSpPr>
              <p:sp>
                <p:nvSpPr>
                  <p:cNvPr id="33" name="Freeform 111"/>
                  <p:cNvSpPr/>
                  <p:nvPr/>
                </p:nvSpPr>
                <p:spPr bwMode="auto">
                  <a:xfrm>
                    <a:off x="4117975" y="3581400"/>
                    <a:ext cx="203200" cy="647700"/>
                  </a:xfrm>
                  <a:custGeom>
                    <a:avLst/>
                    <a:gdLst/>
                    <a:ahLst/>
                    <a:cxnLst>
                      <a:cxn ang="0">
                        <a:pos x="0" y="0"/>
                      </a:cxn>
                      <a:cxn ang="0">
                        <a:pos x="0" y="411"/>
                      </a:cxn>
                      <a:cxn ang="0">
                        <a:pos x="128" y="273"/>
                      </a:cxn>
                      <a:cxn ang="0">
                        <a:pos x="128" y="0"/>
                      </a:cxn>
                      <a:cxn ang="0">
                        <a:pos x="0" y="0"/>
                      </a:cxn>
                    </a:cxnLst>
                    <a:rect l="0" t="0" r="r" b="b"/>
                    <a:pathLst>
                      <a:path w="128" h="411">
                        <a:moveTo>
                          <a:pt x="0" y="0"/>
                        </a:moveTo>
                        <a:cubicBezTo>
                          <a:pt x="0" y="411"/>
                          <a:pt x="0" y="411"/>
                          <a:pt x="0" y="411"/>
                        </a:cubicBezTo>
                        <a:cubicBezTo>
                          <a:pt x="67" y="400"/>
                          <a:pt x="120" y="344"/>
                          <a:pt x="128" y="273"/>
                        </a:cubicBezTo>
                        <a:cubicBezTo>
                          <a:pt x="128" y="0"/>
                          <a:pt x="128" y="0"/>
                          <a:pt x="128" y="0"/>
                        </a:cubicBezTo>
                        <a:lnTo>
                          <a:pt x="0" y="0"/>
                        </a:lnTo>
                        <a:close/>
                      </a:path>
                    </a:pathLst>
                  </a:custGeom>
                  <a:solidFill>
                    <a:srgbClr val="3B4746"/>
                  </a:solidFill>
                  <a:ln w="9525">
                    <a:solidFill>
                      <a:schemeClr val="bg1"/>
                    </a:solidFill>
                    <a:round/>
                  </a:ln>
                </p:spPr>
                <p:txBody>
                  <a:bodyPr vert="horz" wrap="square" lIns="91440" tIns="45720" rIns="91440" bIns="45720" numCol="1" anchor="t" anchorCtr="0" compatLnSpc="1"/>
                  <a:lstStyle/>
                  <a:p>
                    <a:endParaRPr lang="en-US"/>
                  </a:p>
                </p:txBody>
              </p:sp>
              <p:sp>
                <p:nvSpPr>
                  <p:cNvPr id="34" name="Freeform 112"/>
                  <p:cNvSpPr/>
                  <p:nvPr/>
                </p:nvSpPr>
                <p:spPr bwMode="auto">
                  <a:xfrm>
                    <a:off x="4321175" y="3581400"/>
                    <a:ext cx="484188" cy="650875"/>
                  </a:xfrm>
                  <a:custGeom>
                    <a:avLst/>
                    <a:gdLst/>
                    <a:ahLst/>
                    <a:cxnLst>
                      <a:cxn ang="0">
                        <a:pos x="306" y="0"/>
                      </a:cxn>
                      <a:cxn ang="0">
                        <a:pos x="0" y="0"/>
                      </a:cxn>
                      <a:cxn ang="0">
                        <a:pos x="0" y="273"/>
                      </a:cxn>
                      <a:cxn ang="0">
                        <a:pos x="0" y="273"/>
                      </a:cxn>
                      <a:cxn ang="0">
                        <a:pos x="0" y="275"/>
                      </a:cxn>
                      <a:cxn ang="0">
                        <a:pos x="1" y="273"/>
                      </a:cxn>
                      <a:cxn ang="0">
                        <a:pos x="153" y="413"/>
                      </a:cxn>
                      <a:cxn ang="0">
                        <a:pos x="305" y="273"/>
                      </a:cxn>
                      <a:cxn ang="0">
                        <a:pos x="305" y="275"/>
                      </a:cxn>
                      <a:cxn ang="0">
                        <a:pos x="306" y="273"/>
                      </a:cxn>
                      <a:cxn ang="0">
                        <a:pos x="306" y="273"/>
                      </a:cxn>
                      <a:cxn ang="0">
                        <a:pos x="306" y="0"/>
                      </a:cxn>
                    </a:cxnLst>
                    <a:rect l="0" t="0" r="r" b="b"/>
                    <a:pathLst>
                      <a:path w="306" h="413">
                        <a:moveTo>
                          <a:pt x="306" y="0"/>
                        </a:moveTo>
                        <a:cubicBezTo>
                          <a:pt x="0" y="0"/>
                          <a:pt x="0" y="0"/>
                          <a:pt x="0" y="0"/>
                        </a:cubicBezTo>
                        <a:cubicBezTo>
                          <a:pt x="0" y="273"/>
                          <a:pt x="0" y="273"/>
                          <a:pt x="0" y="273"/>
                        </a:cubicBezTo>
                        <a:cubicBezTo>
                          <a:pt x="0" y="273"/>
                          <a:pt x="0" y="273"/>
                          <a:pt x="0" y="273"/>
                        </a:cubicBezTo>
                        <a:cubicBezTo>
                          <a:pt x="0" y="274"/>
                          <a:pt x="0" y="274"/>
                          <a:pt x="0" y="275"/>
                        </a:cubicBezTo>
                        <a:cubicBezTo>
                          <a:pt x="0" y="274"/>
                          <a:pt x="0" y="273"/>
                          <a:pt x="1" y="273"/>
                        </a:cubicBezTo>
                        <a:cubicBezTo>
                          <a:pt x="10" y="352"/>
                          <a:pt x="75" y="413"/>
                          <a:pt x="153" y="413"/>
                        </a:cubicBezTo>
                        <a:cubicBezTo>
                          <a:pt x="231" y="413"/>
                          <a:pt x="296" y="352"/>
                          <a:pt x="305" y="273"/>
                        </a:cubicBezTo>
                        <a:cubicBezTo>
                          <a:pt x="305" y="273"/>
                          <a:pt x="305" y="274"/>
                          <a:pt x="305" y="275"/>
                        </a:cubicBezTo>
                        <a:cubicBezTo>
                          <a:pt x="305" y="274"/>
                          <a:pt x="306" y="274"/>
                          <a:pt x="306" y="273"/>
                        </a:cubicBezTo>
                        <a:cubicBezTo>
                          <a:pt x="306" y="273"/>
                          <a:pt x="306" y="273"/>
                          <a:pt x="306" y="273"/>
                        </a:cubicBezTo>
                        <a:lnTo>
                          <a:pt x="306" y="0"/>
                        </a:lnTo>
                        <a:close/>
                      </a:path>
                    </a:pathLst>
                  </a:custGeom>
                  <a:grpFill/>
                  <a:ln w="9525">
                    <a:solidFill>
                      <a:schemeClr val="bg1"/>
                    </a:solidFill>
                    <a:round/>
                  </a:ln>
                </p:spPr>
                <p:txBody>
                  <a:bodyPr vert="horz" wrap="square" lIns="91440" tIns="45720" rIns="91440" bIns="45720" numCol="1" anchor="t" anchorCtr="0" compatLnSpc="1"/>
                  <a:lstStyle/>
                  <a:p>
                    <a:endParaRPr lang="en-US" dirty="0"/>
                  </a:p>
                </p:txBody>
              </p:sp>
              <p:sp>
                <p:nvSpPr>
                  <p:cNvPr id="35" name="Freeform 113"/>
                  <p:cNvSpPr/>
                  <p:nvPr/>
                </p:nvSpPr>
                <p:spPr bwMode="auto">
                  <a:xfrm>
                    <a:off x="4805363" y="3581400"/>
                    <a:ext cx="203200" cy="647700"/>
                  </a:xfrm>
                  <a:custGeom>
                    <a:avLst/>
                    <a:gdLst/>
                    <a:ahLst/>
                    <a:cxnLst>
                      <a:cxn ang="0">
                        <a:pos x="0" y="273"/>
                      </a:cxn>
                      <a:cxn ang="0">
                        <a:pos x="128" y="411"/>
                      </a:cxn>
                      <a:cxn ang="0">
                        <a:pos x="128" y="0"/>
                      </a:cxn>
                      <a:cxn ang="0">
                        <a:pos x="0" y="0"/>
                      </a:cxn>
                      <a:cxn ang="0">
                        <a:pos x="0" y="273"/>
                      </a:cxn>
                    </a:cxnLst>
                    <a:rect l="0" t="0" r="r" b="b"/>
                    <a:pathLst>
                      <a:path w="128" h="411">
                        <a:moveTo>
                          <a:pt x="0" y="273"/>
                        </a:moveTo>
                        <a:cubicBezTo>
                          <a:pt x="8" y="344"/>
                          <a:pt x="61" y="400"/>
                          <a:pt x="128" y="411"/>
                        </a:cubicBezTo>
                        <a:cubicBezTo>
                          <a:pt x="128" y="0"/>
                          <a:pt x="128" y="0"/>
                          <a:pt x="128" y="0"/>
                        </a:cubicBezTo>
                        <a:cubicBezTo>
                          <a:pt x="0" y="0"/>
                          <a:pt x="0" y="0"/>
                          <a:pt x="0" y="0"/>
                        </a:cubicBezTo>
                        <a:lnTo>
                          <a:pt x="0" y="273"/>
                        </a:lnTo>
                        <a:close/>
                      </a:path>
                    </a:pathLst>
                  </a:custGeom>
                  <a:solidFill>
                    <a:srgbClr val="3B4746"/>
                  </a:solidFill>
                  <a:ln w="9525">
                    <a:solidFill>
                      <a:schemeClr val="bg1"/>
                    </a:solidFill>
                    <a:round/>
                  </a:ln>
                </p:spPr>
                <p:txBody>
                  <a:bodyPr vert="horz" wrap="square" lIns="91440" tIns="45720" rIns="91440" bIns="45720" numCol="1" anchor="t" anchorCtr="0" compatLnSpc="1"/>
                  <a:lstStyle/>
                  <a:p>
                    <a:endParaRPr lang="en-US"/>
                  </a:p>
                </p:txBody>
              </p:sp>
            </p:grpSp>
            <p:sp>
              <p:nvSpPr>
                <p:cNvPr id="32" name="TextBox 62"/>
                <p:cNvSpPr txBox="1"/>
                <p:nvPr/>
              </p:nvSpPr>
              <p:spPr>
                <a:xfrm>
                  <a:off x="4326580" y="3562350"/>
                  <a:ext cx="490840" cy="461665"/>
                </a:xfrm>
                <a:prstGeom prst="rect">
                  <a:avLst/>
                </a:prstGeom>
                <a:grpFill/>
                <a:ln>
                  <a:noFill/>
                </a:ln>
              </p:spPr>
              <p:txBody>
                <a:bodyPr wrap="none" rtlCol="0">
                  <a:spAutoFit/>
                </a:bodyPr>
                <a:lstStyle/>
                <a:p>
                  <a:pPr algn="ctr"/>
                  <a:r>
                    <a:rPr lang="en-US" sz="2400" b="1" dirty="0">
                      <a:solidFill>
                        <a:schemeClr val="bg1"/>
                      </a:solidFill>
                    </a:rPr>
                    <a:t>01</a:t>
                  </a:r>
                </a:p>
              </p:txBody>
            </p:sp>
          </p:grpSp>
          <p:grpSp>
            <p:nvGrpSpPr>
              <p:cNvPr id="15" name="Group 66"/>
              <p:cNvGrpSpPr/>
              <p:nvPr/>
            </p:nvGrpSpPr>
            <p:grpSpPr>
              <a:xfrm>
                <a:off x="5472063" y="3981133"/>
                <a:ext cx="1164784" cy="806228"/>
                <a:chOff x="4088209" y="2861387"/>
                <a:chExt cx="965863" cy="668541"/>
              </a:xfrm>
              <a:grpFill/>
            </p:grpSpPr>
            <p:grpSp>
              <p:nvGrpSpPr>
                <p:cNvPr id="26" name="Group 136"/>
                <p:cNvGrpSpPr/>
                <p:nvPr/>
              </p:nvGrpSpPr>
              <p:grpSpPr>
                <a:xfrm>
                  <a:off x="4088204" y="2861387"/>
                  <a:ext cx="965862" cy="668541"/>
                  <a:chOff x="4116388" y="2963863"/>
                  <a:chExt cx="892175" cy="617537"/>
                </a:xfrm>
                <a:grpFill/>
              </p:grpSpPr>
              <p:sp>
                <p:nvSpPr>
                  <p:cNvPr id="28" name="Freeform 115"/>
                  <p:cNvSpPr/>
                  <p:nvPr/>
                </p:nvSpPr>
                <p:spPr bwMode="auto">
                  <a:xfrm>
                    <a:off x="4116388" y="2963863"/>
                    <a:ext cx="204788" cy="617537"/>
                  </a:xfrm>
                  <a:custGeom>
                    <a:avLst/>
                    <a:gdLst/>
                    <a:ahLst/>
                    <a:cxnLst>
                      <a:cxn ang="0">
                        <a:pos x="0" y="389"/>
                      </a:cxn>
                      <a:cxn ang="0">
                        <a:pos x="129" y="389"/>
                      </a:cxn>
                      <a:cxn ang="0">
                        <a:pos x="129" y="0"/>
                      </a:cxn>
                      <a:cxn ang="0">
                        <a:pos x="1" y="0"/>
                      </a:cxn>
                      <a:cxn ang="0">
                        <a:pos x="0" y="389"/>
                      </a:cxn>
                    </a:cxnLst>
                    <a:rect l="0" t="0" r="r" b="b"/>
                    <a:pathLst>
                      <a:path w="129" h="389">
                        <a:moveTo>
                          <a:pt x="0" y="389"/>
                        </a:moveTo>
                        <a:lnTo>
                          <a:pt x="129" y="389"/>
                        </a:lnTo>
                        <a:lnTo>
                          <a:pt x="129" y="0"/>
                        </a:lnTo>
                        <a:lnTo>
                          <a:pt x="1" y="0"/>
                        </a:lnTo>
                        <a:lnTo>
                          <a:pt x="0" y="389"/>
                        </a:lnTo>
                        <a:close/>
                      </a:path>
                    </a:pathLst>
                  </a:custGeom>
                  <a:grpFill/>
                  <a:ln w="9525">
                    <a:solidFill>
                      <a:schemeClr val="bg1"/>
                    </a:solidFill>
                    <a:round/>
                  </a:ln>
                </p:spPr>
                <p:txBody>
                  <a:bodyPr vert="horz" wrap="square" lIns="91440" tIns="45720" rIns="91440" bIns="45720" numCol="1" anchor="t" anchorCtr="0" compatLnSpc="1"/>
                  <a:lstStyle/>
                  <a:p>
                    <a:endParaRPr lang="en-US"/>
                  </a:p>
                </p:txBody>
              </p:sp>
              <p:sp>
                <p:nvSpPr>
                  <p:cNvPr id="29" name="Rectangle 116"/>
                  <p:cNvSpPr>
                    <a:spLocks noChangeArrowheads="1"/>
                  </p:cNvSpPr>
                  <p:nvPr/>
                </p:nvSpPr>
                <p:spPr bwMode="auto">
                  <a:xfrm>
                    <a:off x="4321175" y="2963863"/>
                    <a:ext cx="484188"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sp>
                <p:nvSpPr>
                  <p:cNvPr id="30" name="Rectangle 117"/>
                  <p:cNvSpPr>
                    <a:spLocks noChangeArrowheads="1"/>
                  </p:cNvSpPr>
                  <p:nvPr/>
                </p:nvSpPr>
                <p:spPr bwMode="auto">
                  <a:xfrm>
                    <a:off x="4805363" y="2963863"/>
                    <a:ext cx="203200"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grpSp>
            <p:sp>
              <p:nvSpPr>
                <p:cNvPr id="27" name="TextBox 68"/>
                <p:cNvSpPr txBox="1"/>
                <p:nvPr/>
              </p:nvSpPr>
              <p:spPr>
                <a:xfrm>
                  <a:off x="4326580" y="2965450"/>
                  <a:ext cx="490840" cy="461665"/>
                </a:xfrm>
                <a:prstGeom prst="rect">
                  <a:avLst/>
                </a:prstGeom>
                <a:grpFill/>
                <a:ln>
                  <a:noFill/>
                </a:ln>
              </p:spPr>
              <p:txBody>
                <a:bodyPr wrap="none" rtlCol="0">
                  <a:spAutoFit/>
                </a:bodyPr>
                <a:lstStyle/>
                <a:p>
                  <a:pPr algn="ctr"/>
                  <a:r>
                    <a:rPr lang="en-US" sz="2400" b="1" dirty="0">
                      <a:solidFill>
                        <a:schemeClr val="bg1"/>
                      </a:solidFill>
                    </a:rPr>
                    <a:t>02</a:t>
                  </a:r>
                </a:p>
              </p:txBody>
            </p:sp>
          </p:grpSp>
          <p:grpSp>
            <p:nvGrpSpPr>
              <p:cNvPr id="16" name="Group 72"/>
              <p:cNvGrpSpPr/>
              <p:nvPr/>
            </p:nvGrpSpPr>
            <p:grpSpPr>
              <a:xfrm>
                <a:off x="5472063" y="3176976"/>
                <a:ext cx="1164784" cy="804156"/>
                <a:chOff x="4088209" y="2194564"/>
                <a:chExt cx="965863" cy="666823"/>
              </a:xfrm>
              <a:grpFill/>
            </p:grpSpPr>
            <p:grpSp>
              <p:nvGrpSpPr>
                <p:cNvPr id="21" name="Group 135"/>
                <p:cNvGrpSpPr/>
                <p:nvPr/>
              </p:nvGrpSpPr>
              <p:grpSpPr>
                <a:xfrm>
                  <a:off x="4088204" y="2194564"/>
                  <a:ext cx="965862" cy="666823"/>
                  <a:chOff x="4116388" y="2347913"/>
                  <a:chExt cx="892175" cy="615950"/>
                </a:xfrm>
                <a:grpFill/>
              </p:grpSpPr>
              <p:sp>
                <p:nvSpPr>
                  <p:cNvPr id="23" name="Freeform 118"/>
                  <p:cNvSpPr/>
                  <p:nvPr/>
                </p:nvSpPr>
                <p:spPr bwMode="auto">
                  <a:xfrm>
                    <a:off x="4116388" y="2347913"/>
                    <a:ext cx="204788" cy="615950"/>
                  </a:xfrm>
                  <a:custGeom>
                    <a:avLst/>
                    <a:gdLst/>
                    <a:ahLst/>
                    <a:cxnLst>
                      <a:cxn ang="0">
                        <a:pos x="0" y="388"/>
                      </a:cxn>
                      <a:cxn ang="0">
                        <a:pos x="129" y="388"/>
                      </a:cxn>
                      <a:cxn ang="0">
                        <a:pos x="129" y="0"/>
                      </a:cxn>
                      <a:cxn ang="0">
                        <a:pos x="1" y="0"/>
                      </a:cxn>
                      <a:cxn ang="0">
                        <a:pos x="0" y="388"/>
                      </a:cxn>
                    </a:cxnLst>
                    <a:rect l="0" t="0" r="r" b="b"/>
                    <a:pathLst>
                      <a:path w="129" h="388">
                        <a:moveTo>
                          <a:pt x="0" y="388"/>
                        </a:moveTo>
                        <a:lnTo>
                          <a:pt x="129" y="388"/>
                        </a:lnTo>
                        <a:lnTo>
                          <a:pt x="129" y="0"/>
                        </a:lnTo>
                        <a:lnTo>
                          <a:pt x="1" y="0"/>
                        </a:lnTo>
                        <a:lnTo>
                          <a:pt x="0" y="388"/>
                        </a:lnTo>
                        <a:close/>
                      </a:path>
                    </a:pathLst>
                  </a:custGeom>
                  <a:solidFill>
                    <a:srgbClr val="3B4746"/>
                  </a:solidFill>
                  <a:ln w="9525">
                    <a:solidFill>
                      <a:schemeClr val="bg1"/>
                    </a:solidFill>
                    <a:round/>
                  </a:ln>
                </p:spPr>
                <p:txBody>
                  <a:bodyPr vert="horz" wrap="square" lIns="91440" tIns="45720" rIns="91440" bIns="45720" numCol="1" anchor="t" anchorCtr="0" compatLnSpc="1"/>
                  <a:lstStyle/>
                  <a:p>
                    <a:endParaRPr lang="en-US"/>
                  </a:p>
                </p:txBody>
              </p:sp>
              <p:sp>
                <p:nvSpPr>
                  <p:cNvPr id="24" name="Rectangle 119"/>
                  <p:cNvSpPr>
                    <a:spLocks noChangeArrowheads="1"/>
                  </p:cNvSpPr>
                  <p:nvPr/>
                </p:nvSpPr>
                <p:spPr bwMode="auto">
                  <a:xfrm>
                    <a:off x="4321175" y="2347913"/>
                    <a:ext cx="484188" cy="61595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sp>
                <p:nvSpPr>
                  <p:cNvPr id="25" name="Rectangle 120"/>
                  <p:cNvSpPr>
                    <a:spLocks noChangeArrowheads="1"/>
                  </p:cNvSpPr>
                  <p:nvPr/>
                </p:nvSpPr>
                <p:spPr bwMode="auto">
                  <a:xfrm>
                    <a:off x="4805363" y="2347913"/>
                    <a:ext cx="203200" cy="615950"/>
                  </a:xfrm>
                  <a:prstGeom prst="rect">
                    <a:avLst/>
                  </a:prstGeom>
                  <a:solidFill>
                    <a:srgbClr val="3B4746"/>
                  </a:solidFill>
                  <a:ln w="9525">
                    <a:solidFill>
                      <a:schemeClr val="bg1"/>
                    </a:solidFill>
                    <a:miter lim="800000"/>
                  </a:ln>
                </p:spPr>
                <p:txBody>
                  <a:bodyPr vert="horz" wrap="square" lIns="91440" tIns="45720" rIns="91440" bIns="45720" numCol="1" anchor="t" anchorCtr="0" compatLnSpc="1"/>
                  <a:lstStyle/>
                  <a:p>
                    <a:endParaRPr lang="en-US"/>
                  </a:p>
                </p:txBody>
              </p:sp>
            </p:grpSp>
            <p:sp>
              <p:nvSpPr>
                <p:cNvPr id="17" name="TextBox 74"/>
                <p:cNvSpPr txBox="1"/>
                <p:nvPr/>
              </p:nvSpPr>
              <p:spPr>
                <a:xfrm>
                  <a:off x="4326580" y="2305050"/>
                  <a:ext cx="490840" cy="461665"/>
                </a:xfrm>
                <a:prstGeom prst="rect">
                  <a:avLst/>
                </a:prstGeom>
                <a:grpFill/>
                <a:ln>
                  <a:noFill/>
                </a:ln>
              </p:spPr>
              <p:txBody>
                <a:bodyPr wrap="none" rtlCol="0">
                  <a:spAutoFit/>
                </a:bodyPr>
                <a:lstStyle/>
                <a:p>
                  <a:pPr algn="ctr"/>
                  <a:r>
                    <a:rPr lang="en-US" sz="2400" b="1" dirty="0">
                      <a:solidFill>
                        <a:schemeClr val="bg1"/>
                      </a:solidFill>
                    </a:rPr>
                    <a:t>03</a:t>
                  </a:r>
                </a:p>
              </p:txBody>
            </p:sp>
          </p:grpSp>
          <p:grpSp>
            <p:nvGrpSpPr>
              <p:cNvPr id="18" name="Group 78"/>
              <p:cNvGrpSpPr/>
              <p:nvPr/>
            </p:nvGrpSpPr>
            <p:grpSpPr>
              <a:xfrm>
                <a:off x="5472063" y="2370746"/>
                <a:ext cx="1164784" cy="806228"/>
                <a:chOff x="4088209" y="1526021"/>
                <a:chExt cx="965863" cy="668541"/>
              </a:xfrm>
              <a:grpFill/>
            </p:grpSpPr>
            <p:grpSp>
              <p:nvGrpSpPr>
                <p:cNvPr id="19" name="Group 134"/>
                <p:cNvGrpSpPr/>
                <p:nvPr/>
              </p:nvGrpSpPr>
              <p:grpSpPr>
                <a:xfrm>
                  <a:off x="4088204" y="1526021"/>
                  <a:ext cx="965862" cy="668541"/>
                  <a:chOff x="4116388" y="1730375"/>
                  <a:chExt cx="892175" cy="617537"/>
                </a:xfrm>
                <a:grpFill/>
              </p:grpSpPr>
              <p:sp>
                <p:nvSpPr>
                  <p:cNvPr id="20" name="Freeform 121"/>
                  <p:cNvSpPr/>
                  <p:nvPr/>
                </p:nvSpPr>
                <p:spPr bwMode="auto">
                  <a:xfrm>
                    <a:off x="4116388" y="1730375"/>
                    <a:ext cx="204788" cy="617537"/>
                  </a:xfrm>
                  <a:custGeom>
                    <a:avLst/>
                    <a:gdLst/>
                    <a:ahLst/>
                    <a:cxnLst>
                      <a:cxn ang="0">
                        <a:pos x="0" y="389"/>
                      </a:cxn>
                      <a:cxn ang="0">
                        <a:pos x="129" y="389"/>
                      </a:cxn>
                      <a:cxn ang="0">
                        <a:pos x="129" y="0"/>
                      </a:cxn>
                      <a:cxn ang="0">
                        <a:pos x="1" y="0"/>
                      </a:cxn>
                      <a:cxn ang="0">
                        <a:pos x="0" y="389"/>
                      </a:cxn>
                    </a:cxnLst>
                    <a:rect l="0" t="0" r="r" b="b"/>
                    <a:pathLst>
                      <a:path w="129" h="389">
                        <a:moveTo>
                          <a:pt x="0" y="389"/>
                        </a:moveTo>
                        <a:lnTo>
                          <a:pt x="129" y="389"/>
                        </a:lnTo>
                        <a:lnTo>
                          <a:pt x="129" y="0"/>
                        </a:lnTo>
                        <a:lnTo>
                          <a:pt x="1" y="0"/>
                        </a:lnTo>
                        <a:lnTo>
                          <a:pt x="0" y="389"/>
                        </a:lnTo>
                        <a:close/>
                      </a:path>
                    </a:pathLst>
                  </a:custGeom>
                  <a:grpFill/>
                  <a:ln w="9525">
                    <a:solidFill>
                      <a:schemeClr val="bg1"/>
                    </a:solidFill>
                    <a:round/>
                  </a:ln>
                </p:spPr>
                <p:txBody>
                  <a:bodyPr vert="horz" wrap="square" lIns="91440" tIns="45720" rIns="91440" bIns="45720" numCol="1" anchor="t" anchorCtr="0" compatLnSpc="1"/>
                  <a:lstStyle/>
                  <a:p>
                    <a:endParaRPr lang="en-US"/>
                  </a:p>
                </p:txBody>
              </p:sp>
              <p:sp>
                <p:nvSpPr>
                  <p:cNvPr id="36" name="Rectangle 122"/>
                  <p:cNvSpPr>
                    <a:spLocks noChangeArrowheads="1"/>
                  </p:cNvSpPr>
                  <p:nvPr/>
                </p:nvSpPr>
                <p:spPr bwMode="auto">
                  <a:xfrm>
                    <a:off x="4321175" y="1730375"/>
                    <a:ext cx="484188"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sp>
                <p:nvSpPr>
                  <p:cNvPr id="37" name="Rectangle 123"/>
                  <p:cNvSpPr>
                    <a:spLocks noChangeArrowheads="1"/>
                  </p:cNvSpPr>
                  <p:nvPr/>
                </p:nvSpPr>
                <p:spPr bwMode="auto">
                  <a:xfrm>
                    <a:off x="4805363" y="1730375"/>
                    <a:ext cx="203200"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grpSp>
            <p:sp>
              <p:nvSpPr>
                <p:cNvPr id="38" name="TextBox 80"/>
                <p:cNvSpPr txBox="1"/>
                <p:nvPr/>
              </p:nvSpPr>
              <p:spPr>
                <a:xfrm>
                  <a:off x="4326580" y="1631950"/>
                  <a:ext cx="490840" cy="461665"/>
                </a:xfrm>
                <a:prstGeom prst="rect">
                  <a:avLst/>
                </a:prstGeom>
                <a:grpFill/>
                <a:ln>
                  <a:noFill/>
                </a:ln>
              </p:spPr>
              <p:txBody>
                <a:bodyPr wrap="none" rtlCol="0">
                  <a:spAutoFit/>
                </a:bodyPr>
                <a:lstStyle/>
                <a:p>
                  <a:pPr algn="ctr"/>
                  <a:r>
                    <a:rPr lang="en-US" sz="2400" b="1" dirty="0">
                      <a:solidFill>
                        <a:schemeClr val="bg1"/>
                      </a:solidFill>
                    </a:rPr>
                    <a:t>04</a:t>
                  </a:r>
                </a:p>
              </p:txBody>
            </p:sp>
          </p:grpSp>
        </p:grpSp>
      </p:grpSp>
      <p:grpSp>
        <p:nvGrpSpPr>
          <p:cNvPr id="39" name="组合 38"/>
          <p:cNvGrpSpPr/>
          <p:nvPr/>
        </p:nvGrpSpPr>
        <p:grpSpPr>
          <a:xfrm>
            <a:off x="2610485" y="1736725"/>
            <a:ext cx="1981200" cy="711835"/>
            <a:chOff x="2408" y="3190"/>
            <a:chExt cx="3120" cy="1121"/>
          </a:xfrm>
        </p:grpSpPr>
        <p:sp>
          <p:nvSpPr>
            <p:cNvPr id="4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42" name="组合 41"/>
          <p:cNvGrpSpPr/>
          <p:nvPr/>
        </p:nvGrpSpPr>
        <p:grpSpPr>
          <a:xfrm>
            <a:off x="2565400" y="4592955"/>
            <a:ext cx="1981200" cy="711835"/>
            <a:chOff x="2408" y="3190"/>
            <a:chExt cx="3120" cy="1121"/>
          </a:xfrm>
        </p:grpSpPr>
        <p:sp>
          <p:nvSpPr>
            <p:cNvPr id="4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45" name="组合 44"/>
          <p:cNvGrpSpPr/>
          <p:nvPr/>
        </p:nvGrpSpPr>
        <p:grpSpPr>
          <a:xfrm>
            <a:off x="8053070" y="1736725"/>
            <a:ext cx="1981200" cy="711835"/>
            <a:chOff x="2408" y="3190"/>
            <a:chExt cx="3120" cy="1121"/>
          </a:xfrm>
        </p:grpSpPr>
        <p:sp>
          <p:nvSpPr>
            <p:cNvPr id="46"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7"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48" name="组合 47"/>
          <p:cNvGrpSpPr/>
          <p:nvPr/>
        </p:nvGrpSpPr>
        <p:grpSpPr>
          <a:xfrm>
            <a:off x="8053070" y="4540885"/>
            <a:ext cx="1981200" cy="711835"/>
            <a:chOff x="2408" y="3190"/>
            <a:chExt cx="3120" cy="1121"/>
          </a:xfrm>
        </p:grpSpPr>
        <p:sp>
          <p:nvSpPr>
            <p:cNvPr id="4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5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checkerboard(across)">
                                      <p:cBhvr>
                                        <p:cTn id="23" dur="500"/>
                                        <p:tgtEl>
                                          <p:spTgt spid="39"/>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checkerboard(across)">
                                      <p:cBhvr>
                                        <p:cTn id="27" dur="500"/>
                                        <p:tgtEl>
                                          <p:spTgt spid="42"/>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checkerboard(across)">
                                      <p:cBhvr>
                                        <p:cTn id="31" dur="500"/>
                                        <p:tgtEl>
                                          <p:spTgt spid="45"/>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checkerboard(across)">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04</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a:solidFill>
                  <a:schemeClr val="tx1">
                    <a:lumMod val="75000"/>
                    <a:lumOff val="25000"/>
                  </a:schemeClr>
                </a:solidFill>
                <a:latin typeface="仿宋" panose="02010609060101010101" charset="-122"/>
                <a:ea typeface="仿宋" panose="02010609060101010101" charset="-122"/>
                <a:sym typeface="+mn-ea"/>
              </a:rPr>
              <a:t>研究成果与展望</a:t>
            </a:r>
            <a:endParaRPr lang="zh-CN" altLang="en-US" sz="2400" b="1" kern="100" spc="60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菱形 1"/>
          <p:cNvSpPr/>
          <p:nvPr/>
        </p:nvSpPr>
        <p:spPr>
          <a:xfrm>
            <a:off x="1288415" y="1757656"/>
            <a:ext cx="3992880" cy="4024654"/>
          </a:xfrm>
          <a:prstGeom prst="diamond">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菱形 22"/>
          <p:cNvSpPr/>
          <p:nvPr/>
        </p:nvSpPr>
        <p:spPr>
          <a:xfrm>
            <a:off x="7189615" y="1757656"/>
            <a:ext cx="3992880" cy="4024654"/>
          </a:xfrm>
          <a:prstGeom prst="diamond">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菱形 23"/>
          <p:cNvSpPr/>
          <p:nvPr/>
        </p:nvSpPr>
        <p:spPr>
          <a:xfrm>
            <a:off x="4239015" y="1757656"/>
            <a:ext cx="3992880" cy="4024654"/>
          </a:xfrm>
          <a:prstGeom prst="diamond">
            <a:avLst/>
          </a:prstGeom>
          <a:solidFill>
            <a:srgbClr val="6982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Freeform 75"/>
          <p:cNvSpPr>
            <a:spLocks noEditPoints="1"/>
          </p:cNvSpPr>
          <p:nvPr/>
        </p:nvSpPr>
        <p:spPr bwMode="auto">
          <a:xfrm>
            <a:off x="5987371" y="2728135"/>
            <a:ext cx="497003" cy="48701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cs typeface="+mn-ea"/>
              <a:sym typeface="+mn-lt"/>
            </a:endParaRPr>
          </a:p>
        </p:txBody>
      </p:sp>
      <p:sp>
        <p:nvSpPr>
          <p:cNvPr id="26" name="Freeform 72"/>
          <p:cNvSpPr>
            <a:spLocks noEditPoints="1"/>
          </p:cNvSpPr>
          <p:nvPr/>
        </p:nvSpPr>
        <p:spPr bwMode="auto">
          <a:xfrm>
            <a:off x="3045657" y="2863498"/>
            <a:ext cx="508438" cy="500732"/>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tx1">
              <a:lumMod val="85000"/>
              <a:lumOff val="1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cs typeface="+mn-ea"/>
              <a:sym typeface="+mn-lt"/>
            </a:endParaRPr>
          </a:p>
        </p:txBody>
      </p:sp>
      <p:sp>
        <p:nvSpPr>
          <p:cNvPr id="27" name="Freeform 76"/>
          <p:cNvSpPr>
            <a:spLocks noEditPoints="1"/>
          </p:cNvSpPr>
          <p:nvPr/>
        </p:nvSpPr>
        <p:spPr bwMode="auto">
          <a:xfrm>
            <a:off x="8916814" y="2863498"/>
            <a:ext cx="511003" cy="500732"/>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cs typeface="+mn-ea"/>
              <a:sym typeface="+mn-lt"/>
            </a:endParaRPr>
          </a:p>
        </p:txBody>
      </p:sp>
      <p:grpSp>
        <p:nvGrpSpPr>
          <p:cNvPr id="42" name="组合 41"/>
          <p:cNvGrpSpPr/>
          <p:nvPr/>
        </p:nvGrpSpPr>
        <p:grpSpPr>
          <a:xfrm>
            <a:off x="2309495" y="3414395"/>
            <a:ext cx="1981200" cy="711835"/>
            <a:chOff x="2408" y="3190"/>
            <a:chExt cx="3120" cy="1121"/>
          </a:xfrm>
        </p:grpSpPr>
        <p:sp>
          <p:nvSpPr>
            <p:cNvPr id="4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研究成果</a:t>
              </a:r>
            </a:p>
          </p:txBody>
        </p:sp>
        <p:sp>
          <p:nvSpPr>
            <p:cNvPr id="4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 name="组合 2"/>
          <p:cNvGrpSpPr/>
          <p:nvPr/>
        </p:nvGrpSpPr>
        <p:grpSpPr>
          <a:xfrm>
            <a:off x="5281295" y="3415030"/>
            <a:ext cx="1981200" cy="711835"/>
            <a:chOff x="2408" y="3190"/>
            <a:chExt cx="3120" cy="1121"/>
          </a:xfrm>
        </p:grpSpPr>
        <p:sp>
          <p:nvSpPr>
            <p:cNvPr id="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bg1"/>
                  </a:solidFill>
                  <a:latin typeface="仿宋" panose="02010609060101010101" charset="-122"/>
                  <a:ea typeface="仿宋" panose="02010609060101010101" charset="-122"/>
                  <a:cs typeface="+mn-ea"/>
                  <a:sym typeface="+mn-lt"/>
                </a:rPr>
                <a:t>研究成果</a:t>
              </a:r>
            </a:p>
          </p:txBody>
        </p:sp>
        <p:sp>
          <p:nvSpPr>
            <p:cNvPr id="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bg1"/>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bg1"/>
                  </a:solidFill>
                  <a:latin typeface="仿宋" panose="02010609060101010101" charset="-122"/>
                  <a:ea typeface="仿宋" panose="02010609060101010101" charset="-122"/>
                  <a:cs typeface="仿宋" panose="02010609060101010101" charset="-122"/>
                  <a:sym typeface="+mn-lt"/>
                </a:rPr>
              </a:br>
              <a:r>
                <a:rPr lang="zh-CN" altLang="en-US" sz="1200">
                  <a:solidFill>
                    <a:schemeClr val="bg1"/>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2" name="组合 11"/>
          <p:cNvGrpSpPr/>
          <p:nvPr/>
        </p:nvGrpSpPr>
        <p:grpSpPr>
          <a:xfrm>
            <a:off x="8297545" y="3415665"/>
            <a:ext cx="1981200" cy="711835"/>
            <a:chOff x="2408" y="3190"/>
            <a:chExt cx="3120" cy="1121"/>
          </a:xfrm>
        </p:grpSpPr>
        <p:sp>
          <p:nvSpPr>
            <p:cNvPr id="1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研究成果</a:t>
              </a:r>
            </a:p>
          </p:txBody>
        </p:sp>
        <p:sp>
          <p:nvSpPr>
            <p:cNvPr id="1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5" presetClass="entr" presetSubtype="10"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checkerboard(across)">
                                      <p:cBhvr>
                                        <p:cTn id="48" dur="500"/>
                                        <p:tgtEl>
                                          <p:spTgt spid="42"/>
                                        </p:tgtEl>
                                      </p:cBhvr>
                                    </p:animEffect>
                                  </p:childTnLst>
                                </p:cTn>
                              </p:par>
                            </p:childTnLst>
                          </p:cTn>
                        </p:par>
                        <p:par>
                          <p:cTn id="49" fill="hold">
                            <p:stCondLst>
                              <p:cond delay="2500"/>
                            </p:stCondLst>
                            <p:childTnLst>
                              <p:par>
                                <p:cTn id="50" presetID="5" presetClass="entr" presetSubtype="1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checkerboard(across)">
                                      <p:cBhvr>
                                        <p:cTn id="52" dur="500"/>
                                        <p:tgtEl>
                                          <p:spTgt spid="3"/>
                                        </p:tgtEl>
                                      </p:cBhvr>
                                    </p:animEffect>
                                  </p:childTnLst>
                                </p:cTn>
                              </p:par>
                            </p:childTnLst>
                          </p:cTn>
                        </p:par>
                        <p:par>
                          <p:cTn id="53" fill="hold">
                            <p:stCondLst>
                              <p:cond delay="3000"/>
                            </p:stCondLst>
                            <p:childTnLst>
                              <p:par>
                                <p:cTn id="54" presetID="5" presetClass="entr" presetSubtype="10"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checkerboard(across)">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23"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11" name="TextBox 32"/>
          <p:cNvSpPr txBox="1">
            <a:spLocks noChangeArrowheads="1"/>
          </p:cNvSpPr>
          <p:nvPr/>
        </p:nvSpPr>
        <p:spPr bwMode="auto">
          <a:xfrm>
            <a:off x="4747895" y="3851910"/>
            <a:ext cx="3717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4" name="TextBox 32"/>
          <p:cNvSpPr txBox="1">
            <a:spLocks noChangeArrowheads="1"/>
          </p:cNvSpPr>
          <p:nvPr/>
        </p:nvSpPr>
        <p:spPr bwMode="auto">
          <a:xfrm>
            <a:off x="4747260" y="4806315"/>
            <a:ext cx="37103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5" name="TextBox 32"/>
          <p:cNvSpPr txBox="1">
            <a:spLocks noChangeArrowheads="1"/>
          </p:cNvSpPr>
          <p:nvPr/>
        </p:nvSpPr>
        <p:spPr bwMode="auto">
          <a:xfrm>
            <a:off x="3648006" y="4747501"/>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04</a:t>
            </a:r>
            <a:endParaRPr lang="zh-CN" altLang="en-US" sz="2800" b="1" dirty="0">
              <a:solidFill>
                <a:schemeClr val="bg1"/>
              </a:solidFill>
              <a:latin typeface="Yuanti SC" charset="-122"/>
              <a:ea typeface="Yuanti SC" charset="-122"/>
              <a:cs typeface="Yuanti SC" charset="-122"/>
            </a:endParaRPr>
          </a:p>
        </p:txBody>
      </p:sp>
      <p:sp>
        <p:nvSpPr>
          <p:cNvPr id="16" name="TextBox 32"/>
          <p:cNvSpPr txBox="1">
            <a:spLocks noChangeArrowheads="1"/>
          </p:cNvSpPr>
          <p:nvPr/>
        </p:nvSpPr>
        <p:spPr bwMode="auto">
          <a:xfrm>
            <a:off x="3648006" y="3852225"/>
            <a:ext cx="681677" cy="578882"/>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03</a:t>
            </a:r>
            <a:endParaRPr lang="zh-CN" altLang="en-US" sz="2800" b="1" dirty="0">
              <a:solidFill>
                <a:schemeClr val="bg1"/>
              </a:solidFill>
              <a:latin typeface="Yuanti SC" charset="-122"/>
              <a:ea typeface="Yuanti SC" charset="-122"/>
              <a:cs typeface="Yuanti SC" charset="-122"/>
            </a:endParaRPr>
          </a:p>
        </p:txBody>
      </p:sp>
      <p:sp>
        <p:nvSpPr>
          <p:cNvPr id="17" name="TextBox 32"/>
          <p:cNvSpPr txBox="1">
            <a:spLocks noChangeArrowheads="1"/>
          </p:cNvSpPr>
          <p:nvPr/>
        </p:nvSpPr>
        <p:spPr bwMode="auto">
          <a:xfrm>
            <a:off x="4747895" y="2035175"/>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8" name="TextBox 32"/>
          <p:cNvSpPr txBox="1">
            <a:spLocks noChangeArrowheads="1"/>
          </p:cNvSpPr>
          <p:nvPr/>
        </p:nvSpPr>
        <p:spPr bwMode="auto">
          <a:xfrm>
            <a:off x="3623719" y="1976195"/>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01</a:t>
            </a:r>
            <a:endParaRPr lang="zh-CN" altLang="en-US" sz="2800" b="1" dirty="0">
              <a:solidFill>
                <a:schemeClr val="bg1"/>
              </a:solidFill>
              <a:latin typeface="Yuanti SC" charset="-122"/>
              <a:ea typeface="Yuanti SC" charset="-122"/>
              <a:cs typeface="Yuanti SC" charset="-122"/>
            </a:endParaRPr>
          </a:p>
        </p:txBody>
      </p:sp>
      <p:sp>
        <p:nvSpPr>
          <p:cNvPr id="19" name="TextBox 32"/>
          <p:cNvSpPr txBox="1">
            <a:spLocks noChangeArrowheads="1"/>
          </p:cNvSpPr>
          <p:nvPr/>
        </p:nvSpPr>
        <p:spPr bwMode="auto">
          <a:xfrm>
            <a:off x="4747895" y="2937510"/>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20" name="TextBox 32"/>
          <p:cNvSpPr txBox="1">
            <a:spLocks noChangeArrowheads="1"/>
          </p:cNvSpPr>
          <p:nvPr/>
        </p:nvSpPr>
        <p:spPr bwMode="auto">
          <a:xfrm>
            <a:off x="3623719" y="2878455"/>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02</a:t>
            </a:r>
            <a:endParaRPr lang="zh-CN" altLang="en-US" sz="2800" b="1" dirty="0">
              <a:solidFill>
                <a:schemeClr val="bg1"/>
              </a:solidFill>
              <a:latin typeface="Yuanti SC" charset="-122"/>
              <a:ea typeface="Yuanti SC" charset="-122"/>
              <a:cs typeface="Yuanti SC" charset="-122"/>
            </a:endParaRPr>
          </a:p>
        </p:txBody>
      </p:sp>
      <p:sp>
        <p:nvSpPr>
          <p:cNvPr id="5" name="TextBox 32"/>
          <p:cNvSpPr txBox="1">
            <a:spLocks noChangeArrowheads="1"/>
          </p:cNvSpPr>
          <p:nvPr/>
        </p:nvSpPr>
        <p:spPr bwMode="auto">
          <a:xfrm>
            <a:off x="4704715" y="5578475"/>
            <a:ext cx="3752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7" name="TextBox 32"/>
          <p:cNvSpPr txBox="1">
            <a:spLocks noChangeArrowheads="1"/>
          </p:cNvSpPr>
          <p:nvPr/>
        </p:nvSpPr>
        <p:spPr bwMode="auto">
          <a:xfrm>
            <a:off x="3648006" y="5578716"/>
            <a:ext cx="598806" cy="578486"/>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05</a:t>
            </a:r>
            <a:endParaRPr lang="zh-CN" altLang="en-US" sz="2800" b="1" dirty="0">
              <a:solidFill>
                <a:schemeClr val="bg1"/>
              </a:solidFill>
              <a:latin typeface="Yuanti SC" charset="-122"/>
              <a:ea typeface="Yuanti SC" charset="-122"/>
              <a:cs typeface="Yuanti SC" charset="-122"/>
            </a:endParaRPr>
          </a:p>
        </p:txBody>
      </p:sp>
      <p:grpSp>
        <p:nvGrpSpPr>
          <p:cNvPr id="23" name="组合 22"/>
          <p:cNvGrpSpPr/>
          <p:nvPr/>
        </p:nvGrpSpPr>
        <p:grpSpPr>
          <a:xfrm>
            <a:off x="5171440" y="-19685"/>
            <a:ext cx="2487295" cy="2014220"/>
            <a:chOff x="8144" y="-14"/>
            <a:chExt cx="3917" cy="3172"/>
          </a:xfrm>
        </p:grpSpPr>
        <p:sp>
          <p:nvSpPr>
            <p:cNvPr id="4" name="文本框 3"/>
            <p:cNvSpPr txBox="1"/>
            <p:nvPr/>
          </p:nvSpPr>
          <p:spPr>
            <a:xfrm>
              <a:off x="8893" y="734"/>
              <a:ext cx="3169" cy="1598"/>
            </a:xfrm>
            <a:prstGeom prst="rect">
              <a:avLst/>
            </a:prstGeom>
            <a:noFill/>
          </p:spPr>
          <p:txBody>
            <a:bodyPr wrap="square" rtlCol="0">
              <a:spAutoFit/>
            </a:bodyPr>
            <a:lstStyle/>
            <a:p>
              <a:r>
                <a:rPr lang="zh-CN" altLang="en-US" sz="6000">
                  <a:latin typeface="仿宋" panose="02010609060101010101" charset="-122"/>
                  <a:ea typeface="仿宋" panose="02010609060101010101" charset="-122"/>
                </a:rPr>
                <a:t>目录</a:t>
              </a:r>
            </a:p>
          </p:txBody>
        </p:sp>
        <p:grpSp>
          <p:nvGrpSpPr>
            <p:cNvPr id="9" name="组合 8"/>
            <p:cNvGrpSpPr/>
            <p:nvPr/>
          </p:nvGrpSpPr>
          <p:grpSpPr>
            <a:xfrm rot="1380000">
              <a:off x="9936" y="1588"/>
              <a:ext cx="1768" cy="1571"/>
              <a:chOff x="9506" y="1541"/>
              <a:chExt cx="1768" cy="1571"/>
            </a:xfrm>
          </p:grpSpPr>
          <p:cxnSp>
            <p:nvCxnSpPr>
              <p:cNvPr id="13" name="直接连接符 12"/>
              <p:cNvCxnSpPr/>
              <p:nvPr/>
            </p:nvCxnSpPr>
            <p:spPr>
              <a:xfrm flipH="1">
                <a:off x="9652" y="1541"/>
                <a:ext cx="1622" cy="1438"/>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9506" y="2898"/>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1380000">
              <a:off x="8144" y="-14"/>
              <a:ext cx="1716" cy="1596"/>
              <a:chOff x="9652" y="1383"/>
              <a:chExt cx="1716" cy="1596"/>
            </a:xfrm>
          </p:grpSpPr>
          <p:cxnSp>
            <p:nvCxnSpPr>
              <p:cNvPr id="21" name="直接连接符 20"/>
              <p:cNvCxnSpPr/>
              <p:nvPr/>
            </p:nvCxnSpPr>
            <p:spPr>
              <a:xfrm flipH="1">
                <a:off x="9652" y="1541"/>
                <a:ext cx="1622" cy="1438"/>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1180" y="1383"/>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1000"/>
                                        <p:tgtEl>
                                          <p:spTgt spid="23"/>
                                        </p:tgtEl>
                                      </p:cBhvr>
                                    </p:animEffect>
                                  </p:childTnLst>
                                </p:cTn>
                              </p:par>
                            </p:childTnLst>
                          </p:cTn>
                        </p:par>
                        <p:par>
                          <p:cTn id="8" fill="hold">
                            <p:stCondLst>
                              <p:cond delay="1000"/>
                            </p:stCondLst>
                            <p:childTnLst>
                              <p:par>
                                <p:cTn id="9" presetID="55"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strVal val="#ppt_w*0.70"/>
                                          </p:val>
                                        </p:tav>
                                        <p:tav tm="100000">
                                          <p:val>
                                            <p:strVal val="#ppt_w"/>
                                          </p:val>
                                        </p:tav>
                                      </p:tavLst>
                                    </p:anim>
                                    <p:anim calcmode="lin" valueType="num">
                                      <p:cBhvr>
                                        <p:cTn id="12" dur="1000" fill="hold"/>
                                        <p:tgtEl>
                                          <p:spTgt spid="11"/>
                                        </p:tgtEl>
                                        <p:attrNameLst>
                                          <p:attrName>ppt_h</p:attrName>
                                        </p:attrNameLst>
                                      </p:cBhvr>
                                      <p:tavLst>
                                        <p:tav tm="0">
                                          <p:val>
                                            <p:strVal val="#ppt_h"/>
                                          </p:val>
                                        </p:tav>
                                        <p:tav tm="100000">
                                          <p:val>
                                            <p:strVal val="#ppt_h"/>
                                          </p:val>
                                        </p:tav>
                                      </p:tavLst>
                                    </p:anim>
                                    <p:animEffect transition="in" filter="fade">
                                      <p:cBhvr>
                                        <p:cTn id="13" dur="1000"/>
                                        <p:tgtEl>
                                          <p:spTgt spid="11"/>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1000" fill="hold"/>
                                        <p:tgtEl>
                                          <p:spTgt spid="14"/>
                                        </p:tgtEl>
                                        <p:attrNameLst>
                                          <p:attrName>ppt_w</p:attrName>
                                        </p:attrNameLst>
                                      </p:cBhvr>
                                      <p:tavLst>
                                        <p:tav tm="0">
                                          <p:val>
                                            <p:strVal val="#ppt_w*0.70"/>
                                          </p:val>
                                        </p:tav>
                                        <p:tav tm="100000">
                                          <p:val>
                                            <p:strVal val="#ppt_w"/>
                                          </p:val>
                                        </p:tav>
                                      </p:tavLst>
                                    </p:anim>
                                    <p:anim calcmode="lin" valueType="num">
                                      <p:cBhvr>
                                        <p:cTn id="17" dur="1000" fill="hold"/>
                                        <p:tgtEl>
                                          <p:spTgt spid="14"/>
                                        </p:tgtEl>
                                        <p:attrNameLst>
                                          <p:attrName>ppt_h</p:attrName>
                                        </p:attrNameLst>
                                      </p:cBhvr>
                                      <p:tavLst>
                                        <p:tav tm="0">
                                          <p:val>
                                            <p:strVal val="#ppt_h"/>
                                          </p:val>
                                        </p:tav>
                                        <p:tav tm="100000">
                                          <p:val>
                                            <p:strVal val="#ppt_h"/>
                                          </p:val>
                                        </p:tav>
                                      </p:tavLst>
                                    </p:anim>
                                    <p:animEffect transition="in" filter="fade">
                                      <p:cBhvr>
                                        <p:cTn id="18" dur="1000"/>
                                        <p:tgtEl>
                                          <p:spTgt spid="14"/>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strVal val="#ppt_w*0.70"/>
                                          </p:val>
                                        </p:tav>
                                        <p:tav tm="100000">
                                          <p:val>
                                            <p:strVal val="#ppt_w"/>
                                          </p:val>
                                        </p:tav>
                                      </p:tavLst>
                                    </p:anim>
                                    <p:anim calcmode="lin" valueType="num">
                                      <p:cBhvr>
                                        <p:cTn id="22" dur="1000" fill="hold"/>
                                        <p:tgtEl>
                                          <p:spTgt spid="15"/>
                                        </p:tgtEl>
                                        <p:attrNameLst>
                                          <p:attrName>ppt_h</p:attrName>
                                        </p:attrNameLst>
                                      </p:cBhvr>
                                      <p:tavLst>
                                        <p:tav tm="0">
                                          <p:val>
                                            <p:strVal val="#ppt_h"/>
                                          </p:val>
                                        </p:tav>
                                        <p:tav tm="100000">
                                          <p:val>
                                            <p:strVal val="#ppt_h"/>
                                          </p:val>
                                        </p:tav>
                                      </p:tavLst>
                                    </p:anim>
                                    <p:animEffect transition="in" filter="fade">
                                      <p:cBhvr>
                                        <p:cTn id="23" dur="1000"/>
                                        <p:tgtEl>
                                          <p:spTgt spid="15"/>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1000" fill="hold"/>
                                        <p:tgtEl>
                                          <p:spTgt spid="16"/>
                                        </p:tgtEl>
                                        <p:attrNameLst>
                                          <p:attrName>ppt_w</p:attrName>
                                        </p:attrNameLst>
                                      </p:cBhvr>
                                      <p:tavLst>
                                        <p:tav tm="0">
                                          <p:val>
                                            <p:strVal val="#ppt_w*0.70"/>
                                          </p:val>
                                        </p:tav>
                                        <p:tav tm="100000">
                                          <p:val>
                                            <p:strVal val="#ppt_w"/>
                                          </p:val>
                                        </p:tav>
                                      </p:tavLst>
                                    </p:anim>
                                    <p:anim calcmode="lin" valueType="num">
                                      <p:cBhvr>
                                        <p:cTn id="27" dur="1000" fill="hold"/>
                                        <p:tgtEl>
                                          <p:spTgt spid="16"/>
                                        </p:tgtEl>
                                        <p:attrNameLst>
                                          <p:attrName>ppt_h</p:attrName>
                                        </p:attrNameLst>
                                      </p:cBhvr>
                                      <p:tavLst>
                                        <p:tav tm="0">
                                          <p:val>
                                            <p:strVal val="#ppt_h"/>
                                          </p:val>
                                        </p:tav>
                                        <p:tav tm="100000">
                                          <p:val>
                                            <p:strVal val="#ppt_h"/>
                                          </p:val>
                                        </p:tav>
                                      </p:tavLst>
                                    </p:anim>
                                    <p:animEffect transition="in" filter="fade">
                                      <p:cBhvr>
                                        <p:cTn id="28" dur="1000"/>
                                        <p:tgtEl>
                                          <p:spTgt spid="16"/>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strVal val="#ppt_w*0.70"/>
                                          </p:val>
                                        </p:tav>
                                        <p:tav tm="100000">
                                          <p:val>
                                            <p:strVal val="#ppt_w"/>
                                          </p:val>
                                        </p:tav>
                                      </p:tavLst>
                                    </p:anim>
                                    <p:anim calcmode="lin" valueType="num">
                                      <p:cBhvr>
                                        <p:cTn id="32" dur="1000" fill="hold"/>
                                        <p:tgtEl>
                                          <p:spTgt spid="17"/>
                                        </p:tgtEl>
                                        <p:attrNameLst>
                                          <p:attrName>ppt_h</p:attrName>
                                        </p:attrNameLst>
                                      </p:cBhvr>
                                      <p:tavLst>
                                        <p:tav tm="0">
                                          <p:val>
                                            <p:strVal val="#ppt_h"/>
                                          </p:val>
                                        </p:tav>
                                        <p:tav tm="100000">
                                          <p:val>
                                            <p:strVal val="#ppt_h"/>
                                          </p:val>
                                        </p:tav>
                                      </p:tavLst>
                                    </p:anim>
                                    <p:animEffect transition="in" filter="fade">
                                      <p:cBhvr>
                                        <p:cTn id="33" dur="1000"/>
                                        <p:tgtEl>
                                          <p:spTgt spid="17"/>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000" fill="hold"/>
                                        <p:tgtEl>
                                          <p:spTgt spid="18"/>
                                        </p:tgtEl>
                                        <p:attrNameLst>
                                          <p:attrName>ppt_w</p:attrName>
                                        </p:attrNameLst>
                                      </p:cBhvr>
                                      <p:tavLst>
                                        <p:tav tm="0">
                                          <p:val>
                                            <p:strVal val="#ppt_w*0.70"/>
                                          </p:val>
                                        </p:tav>
                                        <p:tav tm="100000">
                                          <p:val>
                                            <p:strVal val="#ppt_w"/>
                                          </p:val>
                                        </p:tav>
                                      </p:tavLst>
                                    </p:anim>
                                    <p:anim calcmode="lin" valueType="num">
                                      <p:cBhvr>
                                        <p:cTn id="37" dur="1000" fill="hold"/>
                                        <p:tgtEl>
                                          <p:spTgt spid="18"/>
                                        </p:tgtEl>
                                        <p:attrNameLst>
                                          <p:attrName>ppt_h</p:attrName>
                                        </p:attrNameLst>
                                      </p:cBhvr>
                                      <p:tavLst>
                                        <p:tav tm="0">
                                          <p:val>
                                            <p:strVal val="#ppt_h"/>
                                          </p:val>
                                        </p:tav>
                                        <p:tav tm="100000">
                                          <p:val>
                                            <p:strVal val="#ppt_h"/>
                                          </p:val>
                                        </p:tav>
                                      </p:tavLst>
                                    </p:anim>
                                    <p:animEffect transition="in" filter="fade">
                                      <p:cBhvr>
                                        <p:cTn id="38" dur="1000"/>
                                        <p:tgtEl>
                                          <p:spTgt spid="18"/>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1000" fill="hold"/>
                                        <p:tgtEl>
                                          <p:spTgt spid="19"/>
                                        </p:tgtEl>
                                        <p:attrNameLst>
                                          <p:attrName>ppt_w</p:attrName>
                                        </p:attrNameLst>
                                      </p:cBhvr>
                                      <p:tavLst>
                                        <p:tav tm="0">
                                          <p:val>
                                            <p:strVal val="#ppt_w*0.70"/>
                                          </p:val>
                                        </p:tav>
                                        <p:tav tm="100000">
                                          <p:val>
                                            <p:strVal val="#ppt_w"/>
                                          </p:val>
                                        </p:tav>
                                      </p:tavLst>
                                    </p:anim>
                                    <p:anim calcmode="lin" valueType="num">
                                      <p:cBhvr>
                                        <p:cTn id="42" dur="1000" fill="hold"/>
                                        <p:tgtEl>
                                          <p:spTgt spid="19"/>
                                        </p:tgtEl>
                                        <p:attrNameLst>
                                          <p:attrName>ppt_h</p:attrName>
                                        </p:attrNameLst>
                                      </p:cBhvr>
                                      <p:tavLst>
                                        <p:tav tm="0">
                                          <p:val>
                                            <p:strVal val="#ppt_h"/>
                                          </p:val>
                                        </p:tav>
                                        <p:tav tm="100000">
                                          <p:val>
                                            <p:strVal val="#ppt_h"/>
                                          </p:val>
                                        </p:tav>
                                      </p:tavLst>
                                    </p:anim>
                                    <p:animEffect transition="in" filter="fade">
                                      <p:cBhvr>
                                        <p:cTn id="43" dur="1000"/>
                                        <p:tgtEl>
                                          <p:spTgt spid="19"/>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1000" fill="hold"/>
                                        <p:tgtEl>
                                          <p:spTgt spid="20"/>
                                        </p:tgtEl>
                                        <p:attrNameLst>
                                          <p:attrName>ppt_w</p:attrName>
                                        </p:attrNameLst>
                                      </p:cBhvr>
                                      <p:tavLst>
                                        <p:tav tm="0">
                                          <p:val>
                                            <p:strVal val="#ppt_w*0.70"/>
                                          </p:val>
                                        </p:tav>
                                        <p:tav tm="100000">
                                          <p:val>
                                            <p:strVal val="#ppt_w"/>
                                          </p:val>
                                        </p:tav>
                                      </p:tavLst>
                                    </p:anim>
                                    <p:anim calcmode="lin" valueType="num">
                                      <p:cBhvr>
                                        <p:cTn id="47" dur="1000" fill="hold"/>
                                        <p:tgtEl>
                                          <p:spTgt spid="20"/>
                                        </p:tgtEl>
                                        <p:attrNameLst>
                                          <p:attrName>ppt_h</p:attrName>
                                        </p:attrNameLst>
                                      </p:cBhvr>
                                      <p:tavLst>
                                        <p:tav tm="0">
                                          <p:val>
                                            <p:strVal val="#ppt_h"/>
                                          </p:val>
                                        </p:tav>
                                        <p:tav tm="100000">
                                          <p:val>
                                            <p:strVal val="#ppt_h"/>
                                          </p:val>
                                        </p:tav>
                                      </p:tavLst>
                                    </p:anim>
                                    <p:animEffect transition="in" filter="fade">
                                      <p:cBhvr>
                                        <p:cTn id="48" dur="1000"/>
                                        <p:tgtEl>
                                          <p:spTgt spid="20"/>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ppt_w</p:attrName>
                                        </p:attrNameLst>
                                      </p:cBhvr>
                                      <p:tavLst>
                                        <p:tav tm="0">
                                          <p:val>
                                            <p:strVal val="#ppt_w*0.70"/>
                                          </p:val>
                                        </p:tav>
                                        <p:tav tm="100000">
                                          <p:val>
                                            <p:strVal val="#ppt_w"/>
                                          </p:val>
                                        </p:tav>
                                      </p:tavLst>
                                    </p:anim>
                                    <p:anim calcmode="lin" valueType="num">
                                      <p:cBhvr>
                                        <p:cTn id="52" dur="1000" fill="hold"/>
                                        <p:tgtEl>
                                          <p:spTgt spid="5"/>
                                        </p:tgtEl>
                                        <p:attrNameLst>
                                          <p:attrName>ppt_h</p:attrName>
                                        </p:attrNameLst>
                                      </p:cBhvr>
                                      <p:tavLst>
                                        <p:tav tm="0">
                                          <p:val>
                                            <p:strVal val="#ppt_h"/>
                                          </p:val>
                                        </p:tav>
                                        <p:tav tm="100000">
                                          <p:val>
                                            <p:strVal val="#ppt_h"/>
                                          </p:val>
                                        </p:tav>
                                      </p:tavLst>
                                    </p:anim>
                                    <p:animEffect transition="in" filter="fade">
                                      <p:cBhvr>
                                        <p:cTn id="53" dur="1000"/>
                                        <p:tgtEl>
                                          <p:spTgt spid="5"/>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1000" fill="hold"/>
                                        <p:tgtEl>
                                          <p:spTgt spid="7"/>
                                        </p:tgtEl>
                                        <p:attrNameLst>
                                          <p:attrName>ppt_w</p:attrName>
                                        </p:attrNameLst>
                                      </p:cBhvr>
                                      <p:tavLst>
                                        <p:tav tm="0">
                                          <p:val>
                                            <p:strVal val="#ppt_w*0.70"/>
                                          </p:val>
                                        </p:tav>
                                        <p:tav tm="100000">
                                          <p:val>
                                            <p:strVal val="#ppt_w"/>
                                          </p:val>
                                        </p:tav>
                                      </p:tavLst>
                                    </p:anim>
                                    <p:anim calcmode="lin" valueType="num">
                                      <p:cBhvr>
                                        <p:cTn id="57" dur="1000" fill="hold"/>
                                        <p:tgtEl>
                                          <p:spTgt spid="7"/>
                                        </p:tgtEl>
                                        <p:attrNameLst>
                                          <p:attrName>ppt_h</p:attrName>
                                        </p:attrNameLst>
                                      </p:cBhvr>
                                      <p:tavLst>
                                        <p:tav tm="0">
                                          <p:val>
                                            <p:strVal val="#ppt_h"/>
                                          </p:val>
                                        </p:tav>
                                        <p:tav tm="100000">
                                          <p:val>
                                            <p:strVal val="#ppt_h"/>
                                          </p:val>
                                        </p:tav>
                                      </p:tavLst>
                                    </p:anim>
                                    <p:animEffect transition="in" filter="fade">
                                      <p:cBhvr>
                                        <p:cTn id="5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bldLvl="0" animBg="1"/>
      <p:bldP spid="16" grpId="0" bldLvl="0" animBg="1"/>
      <p:bldP spid="17" grpId="0"/>
      <p:bldP spid="18" grpId="0" bldLvl="0" animBg="1"/>
      <p:bldP spid="19" grpId="0"/>
      <p:bldP spid="20" grpId="0" bldLvl="0" animBg="1"/>
      <p:bldP spid="5" grpId="0"/>
      <p:bldP spid="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13607" b="15930"/>
          <a:stretch>
            <a:fillRect/>
          </a:stretch>
        </p:blipFill>
        <p:spPr>
          <a:xfrm>
            <a:off x="1146175" y="2117090"/>
            <a:ext cx="5634990" cy="3649980"/>
          </a:xfrm>
          <a:prstGeom prst="rect">
            <a:avLst/>
          </a:prstGeom>
        </p:spPr>
      </p:pic>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38"/>
          <p:cNvGrpSpPr/>
          <p:nvPr/>
        </p:nvGrpSpPr>
        <p:grpSpPr>
          <a:xfrm>
            <a:off x="6780956" y="2117379"/>
            <a:ext cx="4889500" cy="1617663"/>
            <a:chOff x="1117600" y="1930400"/>
            <a:chExt cx="4889500" cy="1617663"/>
          </a:xfrm>
        </p:grpSpPr>
        <p:sp>
          <p:nvSpPr>
            <p:cNvPr id="41" name="矩形 40"/>
            <p:cNvSpPr/>
            <p:nvPr/>
          </p:nvSpPr>
          <p:spPr>
            <a:xfrm>
              <a:off x="1117600" y="1930400"/>
              <a:ext cx="4889500" cy="1617663"/>
            </a:xfrm>
            <a:prstGeom prst="rect">
              <a:avLst/>
            </a:prstGeom>
            <a:solidFill>
              <a:srgbClr val="6982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charset="-122"/>
                <a:ea typeface="仿宋" panose="02010609060101010101" charset="-122"/>
              </a:endParaRPr>
            </a:p>
          </p:txBody>
        </p:sp>
        <p:sp>
          <p:nvSpPr>
            <p:cNvPr id="43" name="椭圆 22"/>
            <p:cNvSpPr/>
            <p:nvPr/>
          </p:nvSpPr>
          <p:spPr>
            <a:xfrm>
              <a:off x="1346200" y="2172080"/>
              <a:ext cx="495300" cy="49454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仿宋" panose="02010609060101010101" charset="-122"/>
                <a:ea typeface="仿宋" panose="02010609060101010101" charset="-122"/>
              </a:endParaRPr>
            </a:p>
          </p:txBody>
        </p:sp>
        <p:cxnSp>
          <p:nvCxnSpPr>
            <p:cNvPr id="44" name="直接连接符 25"/>
            <p:cNvCxnSpPr/>
            <p:nvPr/>
          </p:nvCxnSpPr>
          <p:spPr>
            <a:xfrm>
              <a:off x="2133600" y="2286000"/>
              <a:ext cx="0" cy="943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27"/>
            <p:cNvGrpSpPr/>
            <p:nvPr/>
          </p:nvGrpSpPr>
          <p:grpSpPr>
            <a:xfrm>
              <a:off x="2323307" y="2097793"/>
              <a:ext cx="3443287" cy="1269194"/>
              <a:chOff x="874713" y="1063625"/>
              <a:chExt cx="3443287" cy="1269194"/>
            </a:xfrm>
          </p:grpSpPr>
          <p:sp>
            <p:nvSpPr>
              <p:cNvPr id="46" name="矩形 45"/>
              <p:cNvSpPr/>
              <p:nvPr/>
            </p:nvSpPr>
            <p:spPr>
              <a:xfrm>
                <a:off x="874713" y="1464889"/>
                <a:ext cx="344328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latin typeface="仿宋" panose="02010609060101010101" charset="-122"/>
                    <a:ea typeface="仿宋" panose="02010609060101010101" charset="-122"/>
                  </a:rPr>
                  <a:t>用户可以在投影仪或者计算机上进行演示也可以将演示文稿打印出来，制作成胶片以便应用到更广泛的领域中</a:t>
                </a:r>
              </a:p>
            </p:txBody>
          </p:sp>
          <p:sp>
            <p:nvSpPr>
              <p:cNvPr id="47" name="矩形 46"/>
              <p:cNvSpPr/>
              <p:nvPr/>
            </p:nvSpPr>
            <p:spPr>
              <a:xfrm>
                <a:off x="874713" y="1063625"/>
                <a:ext cx="2084387"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仿宋" panose="02010609060101010101" charset="-122"/>
                    <a:ea typeface="仿宋" panose="02010609060101010101" charset="-122"/>
                  </a:rPr>
                  <a:t>标题文字添加</a:t>
                </a:r>
              </a:p>
            </p:txBody>
          </p:sp>
        </p:grpSp>
      </p:grpSp>
      <p:grpSp>
        <p:nvGrpSpPr>
          <p:cNvPr id="48" name="组合 39"/>
          <p:cNvGrpSpPr/>
          <p:nvPr/>
        </p:nvGrpSpPr>
        <p:grpSpPr>
          <a:xfrm>
            <a:off x="6780956" y="4149379"/>
            <a:ext cx="4889500" cy="1617663"/>
            <a:chOff x="1117600" y="3962400"/>
            <a:chExt cx="4889500" cy="1617663"/>
          </a:xfrm>
        </p:grpSpPr>
        <p:sp>
          <p:nvSpPr>
            <p:cNvPr id="49" name="矩形 48"/>
            <p:cNvSpPr/>
            <p:nvPr/>
          </p:nvSpPr>
          <p:spPr>
            <a:xfrm>
              <a:off x="1117600" y="3962400"/>
              <a:ext cx="4889500" cy="1617663"/>
            </a:xfrm>
            <a:prstGeom prst="rect">
              <a:avLst/>
            </a:prstGeom>
            <a:solidFill>
              <a:srgbClr val="6982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charset="-122"/>
                <a:ea typeface="仿宋" panose="02010609060101010101" charset="-122"/>
              </a:endParaRPr>
            </a:p>
          </p:txBody>
        </p:sp>
        <p:sp>
          <p:nvSpPr>
            <p:cNvPr id="50" name="椭圆 23"/>
            <p:cNvSpPr/>
            <p:nvPr/>
          </p:nvSpPr>
          <p:spPr>
            <a:xfrm>
              <a:off x="1346200" y="4205422"/>
              <a:ext cx="495300" cy="491857"/>
            </a:xfrm>
            <a:custGeom>
              <a:avLst/>
              <a:gdLst>
                <a:gd name="T0" fmla="*/ 4559 w 4624"/>
                <a:gd name="T1" fmla="*/ 1208 h 4600"/>
                <a:gd name="T2" fmla="*/ 3980 w 4624"/>
                <a:gd name="T3" fmla="*/ 629 h 4600"/>
                <a:gd name="T4" fmla="*/ 3980 w 4624"/>
                <a:gd name="T5" fmla="*/ 628 h 4600"/>
                <a:gd name="T6" fmla="*/ 3979 w 4624"/>
                <a:gd name="T7" fmla="*/ 628 h 4600"/>
                <a:gd name="T8" fmla="*/ 3400 w 4624"/>
                <a:gd name="T9" fmla="*/ 49 h 4600"/>
                <a:gd name="T10" fmla="*/ 3282 w 4624"/>
                <a:gd name="T11" fmla="*/ 0 h 4600"/>
                <a:gd name="T12" fmla="*/ 3164 w 4624"/>
                <a:gd name="T13" fmla="*/ 49 h 4600"/>
                <a:gd name="T14" fmla="*/ 358 w 4624"/>
                <a:gd name="T15" fmla="*/ 2855 h 4600"/>
                <a:gd name="T16" fmla="*/ 313 w 4624"/>
                <a:gd name="T17" fmla="*/ 2939 h 4600"/>
                <a:gd name="T18" fmla="*/ 11 w 4624"/>
                <a:gd name="T19" fmla="*/ 4400 h 4600"/>
                <a:gd name="T20" fmla="*/ 57 w 4624"/>
                <a:gd name="T21" fmla="*/ 4551 h 4600"/>
                <a:gd name="T22" fmla="*/ 175 w 4624"/>
                <a:gd name="T23" fmla="*/ 4600 h 4600"/>
                <a:gd name="T24" fmla="*/ 208 w 4624"/>
                <a:gd name="T25" fmla="*/ 4597 h 4600"/>
                <a:gd name="T26" fmla="*/ 1669 w 4624"/>
                <a:gd name="T27" fmla="*/ 4295 h 4600"/>
                <a:gd name="T28" fmla="*/ 1753 w 4624"/>
                <a:gd name="T29" fmla="*/ 4250 h 4600"/>
                <a:gd name="T30" fmla="*/ 4559 w 4624"/>
                <a:gd name="T31" fmla="*/ 1444 h 4600"/>
                <a:gd name="T32" fmla="*/ 4559 w 4624"/>
                <a:gd name="T33" fmla="*/ 1208 h 4600"/>
                <a:gd name="T34" fmla="*/ 577 w 4624"/>
                <a:gd name="T35" fmla="*/ 3309 h 4600"/>
                <a:gd name="T36" fmla="*/ 1299 w 4624"/>
                <a:gd name="T37" fmla="*/ 4031 h 4600"/>
                <a:gd name="T38" fmla="*/ 389 w 4624"/>
                <a:gd name="T39" fmla="*/ 4219 h 4600"/>
                <a:gd name="T40" fmla="*/ 577 w 4624"/>
                <a:gd name="T41" fmla="*/ 3309 h 4600"/>
                <a:gd name="T42" fmla="*/ 1636 w 4624"/>
                <a:gd name="T43" fmla="*/ 3896 h 4600"/>
                <a:gd name="T44" fmla="*/ 712 w 4624"/>
                <a:gd name="T45" fmla="*/ 2972 h 4600"/>
                <a:gd name="T46" fmla="*/ 3282 w 4624"/>
                <a:gd name="T47" fmla="*/ 402 h 4600"/>
                <a:gd name="T48" fmla="*/ 3626 w 4624"/>
                <a:gd name="T49" fmla="*/ 746 h 4600"/>
                <a:gd name="T50" fmla="*/ 2071 w 4624"/>
                <a:gd name="T51" fmla="*/ 2302 h 4600"/>
                <a:gd name="T52" fmla="*/ 2071 w 4624"/>
                <a:gd name="T53" fmla="*/ 2537 h 4600"/>
                <a:gd name="T54" fmla="*/ 2189 w 4624"/>
                <a:gd name="T55" fmla="*/ 2586 h 4600"/>
                <a:gd name="T56" fmla="*/ 2307 w 4624"/>
                <a:gd name="T57" fmla="*/ 2537 h 4600"/>
                <a:gd name="T58" fmla="*/ 3862 w 4624"/>
                <a:gd name="T59" fmla="*/ 982 h 4600"/>
                <a:gd name="T60" fmla="*/ 4206 w 4624"/>
                <a:gd name="T61" fmla="*/ 1326 h 4600"/>
                <a:gd name="T62" fmla="*/ 1636 w 4624"/>
                <a:gd name="T63" fmla="*/ 3896 h 4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24" h="4600">
                  <a:moveTo>
                    <a:pt x="4559" y="1208"/>
                  </a:moveTo>
                  <a:lnTo>
                    <a:pt x="3980" y="629"/>
                  </a:lnTo>
                  <a:cubicBezTo>
                    <a:pt x="3980" y="629"/>
                    <a:pt x="3980" y="629"/>
                    <a:pt x="3980" y="628"/>
                  </a:cubicBezTo>
                  <a:cubicBezTo>
                    <a:pt x="3979" y="628"/>
                    <a:pt x="3979" y="628"/>
                    <a:pt x="3979" y="628"/>
                  </a:cubicBezTo>
                  <a:lnTo>
                    <a:pt x="3400" y="49"/>
                  </a:lnTo>
                  <a:cubicBezTo>
                    <a:pt x="3369" y="18"/>
                    <a:pt x="3326" y="0"/>
                    <a:pt x="3282" y="0"/>
                  </a:cubicBezTo>
                  <a:cubicBezTo>
                    <a:pt x="3238" y="0"/>
                    <a:pt x="3195" y="18"/>
                    <a:pt x="3164" y="49"/>
                  </a:cubicBezTo>
                  <a:lnTo>
                    <a:pt x="358" y="2855"/>
                  </a:lnTo>
                  <a:cubicBezTo>
                    <a:pt x="335" y="2878"/>
                    <a:pt x="320" y="2907"/>
                    <a:pt x="313" y="2939"/>
                  </a:cubicBezTo>
                  <a:lnTo>
                    <a:pt x="11" y="4400"/>
                  </a:lnTo>
                  <a:cubicBezTo>
                    <a:pt x="0" y="4455"/>
                    <a:pt x="17" y="4512"/>
                    <a:pt x="57" y="4551"/>
                  </a:cubicBezTo>
                  <a:cubicBezTo>
                    <a:pt x="88" y="4583"/>
                    <a:pt x="131" y="4600"/>
                    <a:pt x="175" y="4600"/>
                  </a:cubicBezTo>
                  <a:cubicBezTo>
                    <a:pt x="186" y="4600"/>
                    <a:pt x="197" y="4599"/>
                    <a:pt x="208" y="4597"/>
                  </a:cubicBezTo>
                  <a:lnTo>
                    <a:pt x="1669" y="4295"/>
                  </a:lnTo>
                  <a:cubicBezTo>
                    <a:pt x="1701" y="4288"/>
                    <a:pt x="1730" y="4273"/>
                    <a:pt x="1753" y="4250"/>
                  </a:cubicBezTo>
                  <a:lnTo>
                    <a:pt x="4559" y="1444"/>
                  </a:lnTo>
                  <a:cubicBezTo>
                    <a:pt x="4624" y="1379"/>
                    <a:pt x="4624" y="1273"/>
                    <a:pt x="4559" y="1208"/>
                  </a:cubicBezTo>
                  <a:close/>
                  <a:moveTo>
                    <a:pt x="577" y="3309"/>
                  </a:moveTo>
                  <a:lnTo>
                    <a:pt x="1299" y="4031"/>
                  </a:lnTo>
                  <a:lnTo>
                    <a:pt x="389" y="4219"/>
                  </a:lnTo>
                  <a:lnTo>
                    <a:pt x="577" y="3309"/>
                  </a:lnTo>
                  <a:close/>
                  <a:moveTo>
                    <a:pt x="1636" y="3896"/>
                  </a:moveTo>
                  <a:lnTo>
                    <a:pt x="712" y="2972"/>
                  </a:lnTo>
                  <a:lnTo>
                    <a:pt x="3282" y="402"/>
                  </a:lnTo>
                  <a:lnTo>
                    <a:pt x="3626" y="746"/>
                  </a:lnTo>
                  <a:lnTo>
                    <a:pt x="2071" y="2302"/>
                  </a:lnTo>
                  <a:cubicBezTo>
                    <a:pt x="2006" y="2367"/>
                    <a:pt x="2006" y="2472"/>
                    <a:pt x="2071" y="2537"/>
                  </a:cubicBezTo>
                  <a:cubicBezTo>
                    <a:pt x="2103" y="2570"/>
                    <a:pt x="2146" y="2586"/>
                    <a:pt x="2189" y="2586"/>
                  </a:cubicBezTo>
                  <a:cubicBezTo>
                    <a:pt x="2231" y="2586"/>
                    <a:pt x="2274" y="2570"/>
                    <a:pt x="2307" y="2537"/>
                  </a:cubicBezTo>
                  <a:lnTo>
                    <a:pt x="3862" y="982"/>
                  </a:lnTo>
                  <a:lnTo>
                    <a:pt x="4206" y="1326"/>
                  </a:lnTo>
                  <a:lnTo>
                    <a:pt x="1636" y="38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仿宋" panose="02010609060101010101" charset="-122"/>
                <a:ea typeface="仿宋" panose="02010609060101010101" charset="-122"/>
              </a:endParaRPr>
            </a:p>
          </p:txBody>
        </p:sp>
        <p:cxnSp>
          <p:nvCxnSpPr>
            <p:cNvPr id="51" name="直接连接符 26"/>
            <p:cNvCxnSpPr/>
            <p:nvPr/>
          </p:nvCxnSpPr>
          <p:spPr>
            <a:xfrm>
              <a:off x="2133600" y="4267200"/>
              <a:ext cx="0" cy="943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2" name="组合 30"/>
            <p:cNvGrpSpPr/>
            <p:nvPr/>
          </p:nvGrpSpPr>
          <p:grpSpPr>
            <a:xfrm>
              <a:off x="2323307" y="4111234"/>
              <a:ext cx="3443287" cy="1269194"/>
              <a:chOff x="874713" y="1063625"/>
              <a:chExt cx="3443287" cy="1269194"/>
            </a:xfrm>
          </p:grpSpPr>
          <p:sp>
            <p:nvSpPr>
              <p:cNvPr id="61" name="矩形 60"/>
              <p:cNvSpPr/>
              <p:nvPr/>
            </p:nvSpPr>
            <p:spPr>
              <a:xfrm>
                <a:off x="874713" y="1464889"/>
                <a:ext cx="344328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latin typeface="仿宋" panose="02010609060101010101" charset="-122"/>
                    <a:ea typeface="仿宋" panose="02010609060101010101" charset="-122"/>
                  </a:rPr>
                  <a:t>用户可以在投影仪或者计算机上进行演示也可以将演示文稿打印出来，制作成胶片以便应用到更广泛的领域中</a:t>
                </a:r>
              </a:p>
            </p:txBody>
          </p:sp>
          <p:sp>
            <p:nvSpPr>
              <p:cNvPr id="62" name="矩形 61"/>
              <p:cNvSpPr/>
              <p:nvPr/>
            </p:nvSpPr>
            <p:spPr>
              <a:xfrm>
                <a:off x="874713" y="1063625"/>
                <a:ext cx="2084387"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仿宋" panose="02010609060101010101" charset="-122"/>
                    <a:ea typeface="仿宋" panose="02010609060101010101" charset="-122"/>
                  </a:rPr>
                  <a:t>标题文字添加</a:t>
                </a:r>
              </a:p>
            </p:txBody>
          </p:sp>
        </p:grpSp>
      </p:gr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checkerboard(across)">
                                      <p:cBhvr>
                                        <p:cTn id="17" dur="500"/>
                                        <p:tgtEl>
                                          <p:spTgt spid="64"/>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1000"/>
                                        <p:tgtEl>
                                          <p:spTgt spid="48"/>
                                        </p:tgtEl>
                                      </p:cBhvr>
                                    </p:animEffect>
                                    <p:anim calcmode="lin" valueType="num">
                                      <p:cBhvr>
                                        <p:cTn id="27" dur="1000" fill="hold"/>
                                        <p:tgtEl>
                                          <p:spTgt spid="48"/>
                                        </p:tgtEl>
                                        <p:attrNameLst>
                                          <p:attrName>ppt_x</p:attrName>
                                        </p:attrNameLst>
                                      </p:cBhvr>
                                      <p:tavLst>
                                        <p:tav tm="0">
                                          <p:val>
                                            <p:strVal val="#ppt_x"/>
                                          </p:val>
                                        </p:tav>
                                        <p:tav tm="100000">
                                          <p:val>
                                            <p:strVal val="#ppt_x"/>
                                          </p:val>
                                        </p:tav>
                                      </p:tavLst>
                                    </p:anim>
                                    <p:anim calcmode="lin" valueType="num">
                                      <p:cBhvr>
                                        <p:cTn id="2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05</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861810" y="2331720"/>
            <a:ext cx="3905250" cy="1168400"/>
          </a:xfrm>
          <a:prstGeom prst="rect">
            <a:avLst/>
          </a:prstGeom>
          <a:noFill/>
        </p:spPr>
        <p:txBody>
          <a:bodyPr wrap="square" rtlCol="0">
            <a:spAutoFit/>
          </a:bodyPr>
          <a:lstStyle/>
          <a:p>
            <a:pPr algn="just">
              <a:lnSpc>
                <a:spcPct val="125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3" name="TextBox 38"/>
          <p:cNvSpPr txBox="1"/>
          <p:nvPr/>
        </p:nvSpPr>
        <p:spPr>
          <a:xfrm>
            <a:off x="6931025" y="3550920"/>
            <a:ext cx="3748405" cy="861695"/>
          </a:xfrm>
          <a:prstGeom prst="rect">
            <a:avLst/>
          </a:prstGeom>
          <a:noFill/>
        </p:spPr>
        <p:txBody>
          <a:bodyPr wrap="square" lIns="0" tIns="0" rIns="0" bIns="0" rtlCol="0">
            <a:spAutoFit/>
          </a:bodyPr>
          <a:lstStyle/>
          <a:p>
            <a:pPr algn="just"/>
            <a:r>
              <a:rPr lang="en-US" sz="14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400" dirty="0">
                <a:solidFill>
                  <a:schemeClr val="tx1">
                    <a:lumMod val="75000"/>
                    <a:lumOff val="25000"/>
                  </a:schemeClr>
                </a:solidFill>
                <a:latin typeface="Arial" panose="020B0604020202020204" pitchFamily="34" charset="0"/>
                <a:cs typeface="Arial" panose="020B0604020202020204" pitchFamily="34" charset="0"/>
              </a:rPr>
              <a:t> </a:t>
            </a:r>
            <a:endParaRPr lang="en-US" altLang="zh-CN" sz="14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文本框 3"/>
          <p:cNvSpPr txBox="1"/>
          <p:nvPr/>
        </p:nvSpPr>
        <p:spPr>
          <a:xfrm>
            <a:off x="6931025" y="4480560"/>
            <a:ext cx="3905250" cy="1168400"/>
          </a:xfrm>
          <a:prstGeom prst="rect">
            <a:avLst/>
          </a:prstGeom>
          <a:noFill/>
        </p:spPr>
        <p:txBody>
          <a:bodyPr wrap="square" rtlCol="0">
            <a:spAutoFit/>
          </a:bodyPr>
          <a:lstStyle/>
          <a:p>
            <a:pPr algn="just">
              <a:lnSpc>
                <a:spcPct val="125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cxnSp>
        <p:nvCxnSpPr>
          <p:cNvPr id="12" name="直接连接符 11"/>
          <p:cNvCxnSpPr/>
          <p:nvPr/>
        </p:nvCxnSpPr>
        <p:spPr>
          <a:xfrm>
            <a:off x="6310335" y="2327270"/>
            <a:ext cx="0" cy="3078694"/>
          </a:xfrm>
          <a:prstGeom prst="line">
            <a:avLst/>
          </a:prstGeom>
          <a:ln w="28575">
            <a:solidFill>
              <a:srgbClr val="5B5A58"/>
            </a:solidFill>
          </a:ln>
        </p:spPr>
        <p:style>
          <a:lnRef idx="1">
            <a:schemeClr val="accent1"/>
          </a:lnRef>
          <a:fillRef idx="0">
            <a:schemeClr val="accent1"/>
          </a:fillRef>
          <a:effectRef idx="0">
            <a:schemeClr val="accent1"/>
          </a:effectRef>
          <a:fontRef idx="minor">
            <a:schemeClr val="tx1"/>
          </a:fontRef>
        </p:style>
      </p:cxnSp>
      <p:sp>
        <p:nvSpPr>
          <p:cNvPr id="5" name="Freeform"/>
          <p:cNvSpPr/>
          <p:nvPr/>
        </p:nvSpPr>
        <p:spPr>
          <a:xfrm>
            <a:off x="1163790" y="2035243"/>
            <a:ext cx="4759279" cy="3746666"/>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4" grpId="0"/>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7038975" y="2609215"/>
            <a:ext cx="2621280" cy="829945"/>
          </a:xfrm>
          <a:prstGeom prst="rect">
            <a:avLst/>
          </a:prstGeom>
          <a:noFill/>
        </p:spPr>
        <p:txBody>
          <a:bodyPr wrap="none" rtlCol="0">
            <a:spAutoFit/>
          </a:bodyPr>
          <a:lstStyle/>
          <a:p>
            <a:pPr algn="dist"/>
            <a:r>
              <a:rPr lang="zh-CN" altLang="en-US" sz="4800">
                <a:solidFill>
                  <a:schemeClr val="tx1">
                    <a:lumMod val="65000"/>
                    <a:lumOff val="35000"/>
                  </a:schemeClr>
                </a:solidFill>
                <a:latin typeface="宋体" panose="02010600030101010101" pitchFamily="2" charset="-122"/>
                <a:ea typeface="宋体" panose="02010600030101010101" pitchFamily="2" charset="-122"/>
                <a:cs typeface="Aharoni" panose="02010803020104030203" pitchFamily="2" charset="-79"/>
                <a:sym typeface="+mn-ea"/>
              </a:rPr>
              <a:t>论文总结</a:t>
            </a:r>
          </a:p>
        </p:txBody>
      </p:sp>
      <p:cxnSp>
        <p:nvCxnSpPr>
          <p:cNvPr id="2" name="直接连接符 1"/>
          <p:cNvCxnSpPr/>
          <p:nvPr/>
        </p:nvCxnSpPr>
        <p:spPr>
          <a:xfrm>
            <a:off x="6192520" y="3617059"/>
            <a:ext cx="476250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18300" y="3687445"/>
            <a:ext cx="3263265" cy="1383665"/>
          </a:xfrm>
          <a:prstGeom prst="rect">
            <a:avLst/>
          </a:prstGeom>
          <a:noFill/>
        </p:spPr>
        <p:txBody>
          <a:bodyPr wrap="square" rtlCol="0">
            <a:spAutoFit/>
          </a:bodyPr>
          <a:lstStyle/>
          <a:p>
            <a:pPr algn="l" fontAlgn="auto">
              <a:lnSpc>
                <a:spcPct val="200000"/>
              </a:lnSpc>
            </a:pPr>
            <a:r>
              <a:rPr lang="zh-CN" altLang="en-US" sz="1400" spc="300">
                <a:solidFill>
                  <a:schemeClr val="tx1">
                    <a:lumMod val="65000"/>
                    <a:lumOff val="35000"/>
                  </a:schemeClr>
                </a:solidFill>
                <a:uFillTx/>
                <a:latin typeface="宋体" panose="02010600030101010101" pitchFamily="2" charset="-122"/>
                <a:ea typeface="宋体" panose="02010600030101010101" pitchFamily="2" charset="-122"/>
                <a:sym typeface="+mn-ea"/>
              </a:rPr>
              <a:t>點擊這裡更換相關內容，增加你的文字描述和相關素材。點擊這裡更換相關內容。</a:t>
            </a:r>
          </a:p>
        </p:txBody>
      </p:sp>
      <p:grpSp>
        <p:nvGrpSpPr>
          <p:cNvPr id="5" name="组合 4"/>
          <p:cNvGrpSpPr/>
          <p:nvPr/>
        </p:nvGrpSpPr>
        <p:grpSpPr>
          <a:xfrm>
            <a:off x="1760220" y="1880235"/>
            <a:ext cx="3676650" cy="3362960"/>
            <a:chOff x="7949" y="4084"/>
            <a:chExt cx="3442" cy="3420"/>
          </a:xfrm>
        </p:grpSpPr>
        <p:sp>
          <p:nvSpPr>
            <p:cNvPr id="12" name="矩形 11"/>
            <p:cNvSpPr/>
            <p:nvPr/>
          </p:nvSpPr>
          <p:spPr>
            <a:xfrm>
              <a:off x="7949" y="4084"/>
              <a:ext cx="1664" cy="1664"/>
            </a:xfrm>
            <a:prstGeom prst="rect">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9727" y="4084"/>
              <a:ext cx="1664" cy="1664"/>
            </a:xfrm>
            <a:prstGeom prst="rect">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949" y="5840"/>
              <a:ext cx="1664" cy="1664"/>
            </a:xfrm>
            <a:prstGeom prst="rect">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727" y="5840"/>
              <a:ext cx="1664" cy="1664"/>
            </a:xfrm>
            <a:prstGeom prst="rect">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AutoShape 112"/>
            <p:cNvSpPr/>
            <p:nvPr/>
          </p:nvSpPr>
          <p:spPr bwMode="auto">
            <a:xfrm>
              <a:off x="10275" y="4682"/>
              <a:ext cx="568" cy="56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5" name="组合 54"/>
            <p:cNvGrpSpPr/>
            <p:nvPr/>
          </p:nvGrpSpPr>
          <p:grpSpPr>
            <a:xfrm>
              <a:off x="10362" y="6387"/>
              <a:ext cx="389" cy="567"/>
              <a:chOff x="2528974" y="2863357"/>
              <a:chExt cx="246811" cy="359779"/>
            </a:xfrm>
            <a:solidFill>
              <a:schemeClr val="bg1"/>
            </a:solidFill>
          </p:grpSpPr>
          <p:sp>
            <p:nvSpPr>
              <p:cNvPr id="5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58" name="Group 124"/>
            <p:cNvGrpSpPr/>
            <p:nvPr/>
          </p:nvGrpSpPr>
          <p:grpSpPr>
            <a:xfrm>
              <a:off x="8498" y="4678"/>
              <a:ext cx="567" cy="477"/>
              <a:chOff x="5368132" y="2625725"/>
              <a:chExt cx="465138" cy="391319"/>
            </a:xfrm>
            <a:solidFill>
              <a:schemeClr val="bg1"/>
            </a:solidFill>
          </p:grpSpPr>
          <p:sp>
            <p:nvSpPr>
              <p:cNvPr id="59"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1"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2" name="组合 61"/>
            <p:cNvGrpSpPr/>
            <p:nvPr/>
          </p:nvGrpSpPr>
          <p:grpSpPr>
            <a:xfrm flipH="1">
              <a:off x="8498" y="6389"/>
              <a:ext cx="566" cy="566"/>
              <a:chOff x="2473104" y="2145028"/>
              <a:chExt cx="359165" cy="359165"/>
            </a:xfrm>
            <a:solidFill>
              <a:schemeClr val="bg1"/>
            </a:solidFill>
          </p:grpSpPr>
          <p:sp>
            <p:nvSpPr>
              <p:cNvPr id="6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0.70"/>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par>
                                <p:cTn id="20" presetID="55"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strVal val="#ppt_w*0.70"/>
                                          </p:val>
                                        </p:tav>
                                        <p:tav tm="100000">
                                          <p:val>
                                            <p:strVal val="#ppt_w"/>
                                          </p:val>
                                        </p:tav>
                                      </p:tavLst>
                                    </p:anim>
                                    <p:anim calcmode="lin" valueType="num">
                                      <p:cBhvr>
                                        <p:cTn id="23" dur="1000" fill="hold"/>
                                        <p:tgtEl>
                                          <p:spTgt spid="2"/>
                                        </p:tgtEl>
                                        <p:attrNameLst>
                                          <p:attrName>ppt_h</p:attrName>
                                        </p:attrNameLst>
                                      </p:cBhvr>
                                      <p:tavLst>
                                        <p:tav tm="0">
                                          <p:val>
                                            <p:strVal val="#ppt_h"/>
                                          </p:val>
                                        </p:tav>
                                        <p:tav tm="100000">
                                          <p:val>
                                            <p:strVal val="#ppt_h"/>
                                          </p:val>
                                        </p:tav>
                                      </p:tavLst>
                                    </p:anim>
                                    <p:animEffect transition="in" filter="fade">
                                      <p:cBhvr>
                                        <p:cTn id="24" dur="1000"/>
                                        <p:tgtEl>
                                          <p:spTgt spid="2"/>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strVal val="#ppt_w*0.70"/>
                                          </p:val>
                                        </p:tav>
                                        <p:tav tm="100000">
                                          <p:val>
                                            <p:strVal val="#ppt_w"/>
                                          </p:val>
                                        </p:tav>
                                      </p:tavLst>
                                    </p:anim>
                                    <p:anim calcmode="lin" valueType="num">
                                      <p:cBhvr>
                                        <p:cTn id="28" dur="1000" fill="hold"/>
                                        <p:tgtEl>
                                          <p:spTgt spid="3"/>
                                        </p:tgtEl>
                                        <p:attrNameLst>
                                          <p:attrName>ppt_h</p:attrName>
                                        </p:attrNameLst>
                                      </p:cBhvr>
                                      <p:tavLst>
                                        <p:tav tm="0">
                                          <p:val>
                                            <p:strVal val="#ppt_h"/>
                                          </p:val>
                                        </p:tav>
                                        <p:tav tm="100000">
                                          <p:val>
                                            <p:strVal val="#ppt_h"/>
                                          </p:val>
                                        </p:tav>
                                      </p:tavLst>
                                    </p:anim>
                                    <p:animEffect transition="in" filter="fade">
                                      <p:cBhvr>
                                        <p:cTn id="29" dur="1000"/>
                                        <p:tgtEl>
                                          <p:spTgt spid="3"/>
                                        </p:tgtEl>
                                      </p:cBhvr>
                                    </p:animEffect>
                                  </p:childTnLst>
                                </p:cTn>
                              </p:par>
                            </p:childTnLst>
                          </p:cTn>
                        </p:par>
                        <p:par>
                          <p:cTn id="30" fill="hold">
                            <p:stCondLst>
                              <p:cond delay="2000"/>
                            </p:stCondLst>
                            <p:childTnLst>
                              <p:par>
                                <p:cTn id="31" presetID="3" presetClass="entr" presetSubtype="1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grpSp>
        <p:nvGrpSpPr>
          <p:cNvPr id="11" name="组合 10"/>
          <p:cNvGrpSpPr/>
          <p:nvPr/>
        </p:nvGrpSpPr>
        <p:grpSpPr>
          <a:xfrm>
            <a:off x="4352290" y="519430"/>
            <a:ext cx="3513455" cy="5244465"/>
            <a:chOff x="6854" y="818"/>
            <a:chExt cx="5533" cy="8259"/>
          </a:xfrm>
        </p:grpSpPr>
        <p:grpSp>
          <p:nvGrpSpPr>
            <p:cNvPr id="28" name="组合 27"/>
            <p:cNvGrpSpPr/>
            <p:nvPr/>
          </p:nvGrpSpPr>
          <p:grpSpPr>
            <a:xfrm>
              <a:off x="6854" y="971"/>
              <a:ext cx="5533" cy="7998"/>
              <a:chOff x="4562351" y="826142"/>
              <a:chExt cx="3192664" cy="5078713"/>
            </a:xfrm>
          </p:grpSpPr>
          <p:sp>
            <p:nvSpPr>
              <p:cNvPr id="29" name="文本框 28"/>
              <p:cNvSpPr txBox="1"/>
              <p:nvPr/>
            </p:nvSpPr>
            <p:spPr>
              <a:xfrm>
                <a:off x="4615281" y="1152660"/>
                <a:ext cx="1293255" cy="1861179"/>
              </a:xfrm>
              <a:prstGeom prst="rect">
                <a:avLst/>
              </a:prstGeom>
              <a:noFill/>
            </p:spPr>
            <p:txBody>
              <a:bodyPr wrap="square" rtlCol="0">
                <a:spAutoFit/>
              </a:bodyPr>
              <a:lstStyle/>
              <a:p>
                <a:r>
                  <a:rPr lang="zh-CN" altLang="en-US" sz="11500" dirty="0">
                    <a:solidFill>
                      <a:srgbClr val="161317"/>
                    </a:solidFill>
                    <a:latin typeface="仿宋" panose="02010609060101010101" charset="-122"/>
                    <a:ea typeface="仿宋" panose="02010609060101010101" charset="-122"/>
                  </a:rPr>
                  <a:t>感</a:t>
                </a:r>
              </a:p>
            </p:txBody>
          </p:sp>
          <p:sp>
            <p:nvSpPr>
              <p:cNvPr id="30" name="文本框 29"/>
              <p:cNvSpPr txBox="1"/>
              <p:nvPr/>
            </p:nvSpPr>
            <p:spPr>
              <a:xfrm>
                <a:off x="6461760" y="2270848"/>
                <a:ext cx="1293255" cy="1445255"/>
              </a:xfrm>
              <a:prstGeom prst="rect">
                <a:avLst/>
              </a:prstGeom>
              <a:noFill/>
            </p:spPr>
            <p:txBody>
              <a:bodyPr wrap="square" rtlCol="0">
                <a:spAutoFit/>
              </a:bodyPr>
              <a:lstStyle/>
              <a:p>
                <a:r>
                  <a:rPr lang="zh-CN" altLang="en-US" sz="8800" dirty="0">
                    <a:solidFill>
                      <a:srgbClr val="161317"/>
                    </a:solidFill>
                    <a:latin typeface="仿宋" panose="02010609060101010101" charset="-122"/>
                    <a:ea typeface="仿宋" panose="02010609060101010101" charset="-122"/>
                  </a:rPr>
                  <a:t>谢</a:t>
                </a:r>
              </a:p>
            </p:txBody>
          </p:sp>
          <p:cxnSp>
            <p:nvCxnSpPr>
              <p:cNvPr id="31" name="直接连接符 30"/>
              <p:cNvCxnSpPr/>
              <p:nvPr/>
            </p:nvCxnSpPr>
            <p:spPr>
              <a:xfrm flipH="1">
                <a:off x="5908467" y="826142"/>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562351" y="1483328"/>
                <a:ext cx="3012706" cy="28938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34" name="流程图: 接点 33"/>
              <p:cNvSpPr/>
              <p:nvPr/>
            </p:nvSpPr>
            <p:spPr>
              <a:xfrm>
                <a:off x="5622966" y="3501729"/>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5" name="流程图: 接点 34"/>
              <p:cNvSpPr/>
              <p:nvPr/>
            </p:nvSpPr>
            <p:spPr>
              <a:xfrm>
                <a:off x="5622966" y="4572444"/>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6" name="文本框 35"/>
              <p:cNvSpPr txBox="1"/>
              <p:nvPr/>
            </p:nvSpPr>
            <p:spPr>
              <a:xfrm>
                <a:off x="5706769" y="3502114"/>
                <a:ext cx="866821" cy="923327"/>
              </a:xfrm>
              <a:prstGeom prst="rect">
                <a:avLst/>
              </a:prstGeom>
              <a:noFill/>
            </p:spPr>
            <p:txBody>
              <a:bodyPr wrap="square" rtlCol="0">
                <a:spAutoFit/>
              </a:bodyPr>
              <a:lstStyle/>
              <a:p>
                <a:r>
                  <a:rPr lang="zh-CN" altLang="en-US" sz="5400" dirty="0" smtClean="0">
                    <a:solidFill>
                      <a:schemeClr val="bg1"/>
                    </a:solidFill>
                    <a:latin typeface="仿宋" panose="02010609060101010101" charset="-122"/>
                    <a:ea typeface="仿宋" panose="02010609060101010101" charset="-122"/>
                  </a:rPr>
                  <a:t>聆</a:t>
                </a:r>
                <a:endParaRPr lang="zh-CN" altLang="en-US" sz="5400" dirty="0">
                  <a:solidFill>
                    <a:schemeClr val="bg1"/>
                  </a:solidFill>
                  <a:latin typeface="仿宋" panose="02010609060101010101" charset="-122"/>
                  <a:ea typeface="仿宋" panose="02010609060101010101" charset="-122"/>
                </a:endParaRPr>
              </a:p>
            </p:txBody>
          </p:sp>
          <p:sp>
            <p:nvSpPr>
              <p:cNvPr id="37" name="文本框 36"/>
              <p:cNvSpPr txBox="1"/>
              <p:nvPr/>
            </p:nvSpPr>
            <p:spPr>
              <a:xfrm>
                <a:off x="5721195" y="4638233"/>
                <a:ext cx="866821" cy="922017"/>
              </a:xfrm>
              <a:prstGeom prst="rect">
                <a:avLst/>
              </a:prstGeom>
              <a:noFill/>
            </p:spPr>
            <p:txBody>
              <a:bodyPr wrap="square" rtlCol="0">
                <a:spAutoFit/>
              </a:bodyPr>
              <a:lstStyle/>
              <a:p>
                <a:r>
                  <a:rPr lang="zh-CN" altLang="en-US" sz="5400" dirty="0">
                    <a:solidFill>
                      <a:schemeClr val="bg1"/>
                    </a:solidFill>
                    <a:latin typeface="仿宋" panose="02010609060101010101" charset="-122"/>
                    <a:ea typeface="仿宋" panose="02010609060101010101" charset="-122"/>
                  </a:rPr>
                  <a:t>听</a:t>
                </a:r>
              </a:p>
            </p:txBody>
          </p:sp>
          <p:cxnSp>
            <p:nvCxnSpPr>
              <p:cNvPr id="39" name="直接连接符 38"/>
              <p:cNvCxnSpPr/>
              <p:nvPr/>
            </p:nvCxnSpPr>
            <p:spPr>
              <a:xfrm flipH="1">
                <a:off x="6191333" y="5287896"/>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10249" y="818"/>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979" y="1943"/>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39" y="8863"/>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a:spLocks noChangeArrowheads="1"/>
          </p:cNvSpPr>
          <p:nvPr/>
        </p:nvSpPr>
        <p:spPr bwMode="auto">
          <a:xfrm>
            <a:off x="4909780" y="3771265"/>
            <a:ext cx="923330" cy="414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2400" dirty="0">
                <a:latin typeface="仿宋" panose="02010609060101010101" charset="-122"/>
                <a:ea typeface="仿宋" panose="02010609060101010101" charset="-122"/>
              </a:rPr>
              <a:t>汇报人</a:t>
            </a:r>
            <a:r>
              <a:rPr lang="zh-CN" altLang="en-US" sz="2400" dirty="0" smtClean="0">
                <a:latin typeface="仿宋" panose="02010609060101010101" charset="-122"/>
                <a:ea typeface="仿宋" panose="02010609060101010101" charset="-122"/>
              </a:rPr>
              <a:t>：</a:t>
            </a:r>
            <a:r>
              <a:rPr lang="en-US" altLang="zh-CN" sz="2400" dirty="0" smtClean="0">
                <a:latin typeface="仿宋" panose="02010609060101010101" charset="-122"/>
                <a:ea typeface="仿宋" panose="02010609060101010101" charset="-122"/>
              </a:rPr>
              <a:t>XXX</a:t>
            </a:r>
          </a:p>
        </p:txBody>
      </p:sp>
      <p:cxnSp>
        <p:nvCxnSpPr>
          <p:cNvPr id="13" name="直接连接符 12"/>
          <p:cNvCxnSpPr/>
          <p:nvPr/>
        </p:nvCxnSpPr>
        <p:spPr>
          <a:xfrm flipH="1">
            <a:off x="4043680" y="2139315"/>
            <a:ext cx="2199005" cy="1911985"/>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956050" y="3983990"/>
            <a:ext cx="119380" cy="135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705" y="3608656"/>
            <a:ext cx="3392805" cy="3106517"/>
          </a:xfrm>
          <a:prstGeom prst="rect">
            <a:avLst/>
          </a:prstGeom>
        </p:spPr>
      </p:pic>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1000"/>
                                        <p:tgtEl>
                                          <p:spTgt spid="11"/>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01</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2946" y="1533525"/>
            <a:ext cx="3954156" cy="5143500"/>
          </a:xfrm>
          <a:prstGeom prst="rect">
            <a:avLst/>
          </a:prstGeom>
        </p:spPr>
      </p:pic>
      <p:grpSp>
        <p:nvGrpSpPr>
          <p:cNvPr id="37" name="组合 36"/>
          <p:cNvGrpSpPr/>
          <p:nvPr/>
        </p:nvGrpSpPr>
        <p:grpSpPr>
          <a:xfrm>
            <a:off x="6265388" y="2441137"/>
            <a:ext cx="4333614" cy="1211487"/>
            <a:chOff x="1323426" y="4972160"/>
            <a:chExt cx="4333614" cy="1211487"/>
          </a:xfrm>
        </p:grpSpPr>
        <p:grpSp>
          <p:nvGrpSpPr>
            <p:cNvPr id="38" name="Group 35"/>
            <p:cNvGrpSpPr/>
            <p:nvPr/>
          </p:nvGrpSpPr>
          <p:grpSpPr>
            <a:xfrm>
              <a:off x="1323426" y="5243657"/>
              <a:ext cx="590471" cy="590471"/>
              <a:chOff x="633817" y="2071684"/>
              <a:chExt cx="449414" cy="449414"/>
            </a:xfrm>
          </p:grpSpPr>
          <p:sp>
            <p:nvSpPr>
              <p:cNvPr id="41" name="Oval 61"/>
              <p:cNvSpPr/>
              <p:nvPr/>
            </p:nvSpPr>
            <p:spPr>
              <a:xfrm>
                <a:off x="633817" y="2071684"/>
                <a:ext cx="449414" cy="449414"/>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5">
                  <a:solidFill>
                    <a:schemeClr val="tx1">
                      <a:lumMod val="75000"/>
                      <a:lumOff val="25000"/>
                    </a:schemeClr>
                  </a:solidFill>
                  <a:latin typeface="仿宋" panose="02010609060101010101" charset="-122"/>
                  <a:ea typeface="仿宋" panose="02010609060101010101" charset="-122"/>
                </a:endParaRPr>
              </a:p>
            </p:txBody>
          </p:sp>
          <p:sp>
            <p:nvSpPr>
              <p:cNvPr id="42" name="Freeform 26"/>
              <p:cNvSpPr/>
              <p:nvPr/>
            </p:nvSpPr>
            <p:spPr bwMode="auto">
              <a:xfrm>
                <a:off x="785786" y="2214560"/>
                <a:ext cx="166924" cy="17311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5A6C6A"/>
              </a:solidFill>
              <a:ln>
                <a:noFill/>
              </a:ln>
            </p:spPr>
            <p:txBody>
              <a:bodyPr vert="horz" wrap="square" lIns="120140" tIns="60070" rIns="120140" bIns="60070" numCol="1" anchor="t" anchorCtr="0" compatLnSpc="1"/>
              <a:lstStyle/>
              <a:p>
                <a:endParaRPr lang="en-US" sz="2365" dirty="0">
                  <a:solidFill>
                    <a:schemeClr val="tx1">
                      <a:lumMod val="75000"/>
                      <a:lumOff val="25000"/>
                    </a:schemeClr>
                  </a:solidFill>
                  <a:latin typeface="仿宋" panose="02010609060101010101" charset="-122"/>
                  <a:ea typeface="仿宋" panose="02010609060101010101" charset="-122"/>
                </a:endParaRPr>
              </a:p>
            </p:txBody>
          </p:sp>
        </p:grpSp>
        <p:sp>
          <p:nvSpPr>
            <p:cNvPr id="39" name="文本框 38"/>
            <p:cNvSpPr txBox="1"/>
            <p:nvPr/>
          </p:nvSpPr>
          <p:spPr>
            <a:xfrm>
              <a:off x="2113564" y="4972160"/>
              <a:ext cx="1407160" cy="460375"/>
            </a:xfrm>
            <a:prstGeom prst="rect">
              <a:avLst/>
            </a:prstGeom>
            <a:noFill/>
          </p:spPr>
          <p:txBody>
            <a:bodyPr wrap="none" rtlCol="0">
              <a:spAutoFit/>
            </a:bodyPr>
            <a:lstStyle/>
            <a:p>
              <a:r>
                <a:rPr lang="zh-CN" altLang="en-US" sz="2400" b="1" dirty="0">
                  <a:solidFill>
                    <a:schemeClr val="tx1">
                      <a:lumMod val="75000"/>
                      <a:lumOff val="25000"/>
                    </a:schemeClr>
                  </a:solidFill>
                  <a:latin typeface="仿宋" panose="02010609060101010101" charset="-122"/>
                  <a:ea typeface="仿宋" panose="02010609060101010101" charset="-122"/>
                </a:rPr>
                <a:t>研究背景</a:t>
              </a:r>
            </a:p>
          </p:txBody>
        </p:sp>
        <p:sp>
          <p:nvSpPr>
            <p:cNvPr id="40" name="矩形 39"/>
            <p:cNvSpPr/>
            <p:nvPr/>
          </p:nvSpPr>
          <p:spPr>
            <a:xfrm>
              <a:off x="2113564" y="5484609"/>
              <a:ext cx="3543476" cy="699038"/>
            </a:xfrm>
            <a:prstGeom prst="rect">
              <a:avLst/>
            </a:prstGeom>
          </p:spPr>
          <p:txBody>
            <a:bodyPr wrap="square">
              <a:spAutoFit/>
              <a:scene3d>
                <a:camera prst="orthographicFront"/>
                <a:lightRig rig="threePt" dir="t"/>
              </a:scene3d>
              <a:sp3d contourW="12700"/>
            </a:bodyPr>
            <a:lstStyle/>
            <a:p>
              <a:pPr>
                <a:lnSpc>
                  <a:spcPct val="150000"/>
                </a:lnSpc>
              </a:pPr>
              <a:r>
                <a:rPr lang="zh-CN" altLang="en-US" sz="1315" dirty="0">
                  <a:solidFill>
                    <a:schemeClr val="tx1">
                      <a:lumMod val="75000"/>
                      <a:lumOff val="25000"/>
                    </a:schemeClr>
                  </a:solidFill>
                  <a:latin typeface="仿宋" panose="02010609060101010101" charset="-122"/>
                  <a:ea typeface="仿宋" panose="02010609060101010101" charset="-122"/>
                </a:rPr>
                <a:t>单击此处添加段落文本单击此处添加段落文本单击此处添加段落文本</a:t>
              </a:r>
            </a:p>
          </p:txBody>
        </p:sp>
      </p:grpSp>
      <p:grpSp>
        <p:nvGrpSpPr>
          <p:cNvPr id="43" name="组合 42"/>
          <p:cNvGrpSpPr/>
          <p:nvPr/>
        </p:nvGrpSpPr>
        <p:grpSpPr>
          <a:xfrm>
            <a:off x="6265388" y="4027400"/>
            <a:ext cx="4333614" cy="1211487"/>
            <a:chOff x="1323426" y="4972160"/>
            <a:chExt cx="4333614" cy="1211487"/>
          </a:xfrm>
        </p:grpSpPr>
        <p:grpSp>
          <p:nvGrpSpPr>
            <p:cNvPr id="44" name="Group 35"/>
            <p:cNvGrpSpPr/>
            <p:nvPr/>
          </p:nvGrpSpPr>
          <p:grpSpPr>
            <a:xfrm>
              <a:off x="1323426" y="5243657"/>
              <a:ext cx="590471" cy="590471"/>
              <a:chOff x="633817" y="2071684"/>
              <a:chExt cx="449414" cy="449414"/>
            </a:xfrm>
          </p:grpSpPr>
          <p:sp>
            <p:nvSpPr>
              <p:cNvPr id="47" name="Oval 61"/>
              <p:cNvSpPr/>
              <p:nvPr/>
            </p:nvSpPr>
            <p:spPr>
              <a:xfrm>
                <a:off x="633817" y="2071684"/>
                <a:ext cx="449414" cy="449414"/>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5">
                  <a:solidFill>
                    <a:schemeClr val="tx1">
                      <a:lumMod val="75000"/>
                      <a:lumOff val="25000"/>
                    </a:schemeClr>
                  </a:solidFill>
                  <a:latin typeface="仿宋" panose="02010609060101010101" charset="-122"/>
                  <a:ea typeface="仿宋" panose="02010609060101010101" charset="-122"/>
                </a:endParaRPr>
              </a:p>
            </p:txBody>
          </p:sp>
          <p:sp>
            <p:nvSpPr>
              <p:cNvPr id="48" name="Freeform 26"/>
              <p:cNvSpPr/>
              <p:nvPr/>
            </p:nvSpPr>
            <p:spPr bwMode="auto">
              <a:xfrm>
                <a:off x="785786" y="2214560"/>
                <a:ext cx="166924" cy="17311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5A6C6A"/>
              </a:solidFill>
              <a:ln>
                <a:noFill/>
              </a:ln>
            </p:spPr>
            <p:txBody>
              <a:bodyPr vert="horz" wrap="square" lIns="120140" tIns="60070" rIns="120140" bIns="60070" numCol="1" anchor="t" anchorCtr="0" compatLnSpc="1"/>
              <a:lstStyle/>
              <a:p>
                <a:endParaRPr lang="en-US" sz="2365" dirty="0">
                  <a:solidFill>
                    <a:schemeClr val="tx1">
                      <a:lumMod val="75000"/>
                      <a:lumOff val="25000"/>
                    </a:schemeClr>
                  </a:solidFill>
                  <a:latin typeface="仿宋" panose="02010609060101010101" charset="-122"/>
                  <a:ea typeface="仿宋" panose="02010609060101010101" charset="-122"/>
                </a:endParaRPr>
              </a:p>
            </p:txBody>
          </p:sp>
        </p:grpSp>
        <p:sp>
          <p:nvSpPr>
            <p:cNvPr id="45" name="文本框 44"/>
            <p:cNvSpPr txBox="1"/>
            <p:nvPr/>
          </p:nvSpPr>
          <p:spPr>
            <a:xfrm>
              <a:off x="2113564" y="4972160"/>
              <a:ext cx="1407160" cy="46037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仿宋" panose="02010609060101010101" charset="-122"/>
                  <a:ea typeface="仿宋" panose="02010609060101010101" charset="-122"/>
                  <a:sym typeface="+mn-ea"/>
                </a:rPr>
                <a:t>研究意义</a:t>
              </a:r>
            </a:p>
          </p:txBody>
        </p:sp>
        <p:sp>
          <p:nvSpPr>
            <p:cNvPr id="46" name="矩形 45"/>
            <p:cNvSpPr/>
            <p:nvPr/>
          </p:nvSpPr>
          <p:spPr>
            <a:xfrm>
              <a:off x="2113564" y="5484609"/>
              <a:ext cx="3543476" cy="699038"/>
            </a:xfrm>
            <a:prstGeom prst="rect">
              <a:avLst/>
            </a:prstGeom>
          </p:spPr>
          <p:txBody>
            <a:bodyPr wrap="square">
              <a:spAutoFit/>
              <a:scene3d>
                <a:camera prst="orthographicFront"/>
                <a:lightRig rig="threePt" dir="t"/>
              </a:scene3d>
              <a:sp3d contourW="12700"/>
            </a:bodyPr>
            <a:lstStyle/>
            <a:p>
              <a:pPr>
                <a:lnSpc>
                  <a:spcPct val="150000"/>
                </a:lnSpc>
              </a:pPr>
              <a:r>
                <a:rPr lang="zh-CN" altLang="en-US" sz="1315" dirty="0">
                  <a:solidFill>
                    <a:schemeClr val="tx1">
                      <a:lumMod val="75000"/>
                      <a:lumOff val="25000"/>
                    </a:schemeClr>
                  </a:solidFill>
                  <a:latin typeface="仿宋" panose="02010609060101010101" charset="-122"/>
                  <a:ea typeface="仿宋" panose="02010609060101010101" charset="-122"/>
                </a:rPr>
                <a:t>单击此处添加段落文本单击此处添加段落文本单击此处添加段落文本</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003040" y="1736090"/>
            <a:ext cx="4136390" cy="3865880"/>
            <a:chOff x="6304" y="2734"/>
            <a:chExt cx="6514" cy="6088"/>
          </a:xfrm>
        </p:grpSpPr>
        <p:grpSp>
          <p:nvGrpSpPr>
            <p:cNvPr id="2" name="组合 1"/>
            <p:cNvGrpSpPr/>
            <p:nvPr/>
          </p:nvGrpSpPr>
          <p:grpSpPr>
            <a:xfrm>
              <a:off x="6304" y="2734"/>
              <a:ext cx="6514" cy="6089"/>
              <a:chOff x="9491314" y="3772300"/>
              <a:chExt cx="5177282" cy="4839728"/>
            </a:xfrm>
            <a:solidFill>
              <a:srgbClr val="5A6C6A"/>
            </a:solidFill>
          </p:grpSpPr>
          <p:sp>
            <p:nvSpPr>
              <p:cNvPr id="3" name="Freeform 191"/>
              <p:cNvSpPr>
                <a:spLocks noChangeArrowheads="1"/>
              </p:cNvSpPr>
              <p:nvPr/>
            </p:nvSpPr>
            <p:spPr bwMode="auto">
              <a:xfrm>
                <a:off x="9963365" y="5870581"/>
                <a:ext cx="8681" cy="147483"/>
              </a:xfrm>
              <a:custGeom>
                <a:avLst/>
                <a:gdLst>
                  <a:gd name="T0" fmla="*/ 0 w 7"/>
                  <a:gd name="T1" fmla="*/ 147 h 148"/>
                  <a:gd name="T2" fmla="*/ 0 w 7"/>
                  <a:gd name="T3" fmla="*/ 147 h 148"/>
                  <a:gd name="T4" fmla="*/ 6 w 7"/>
                  <a:gd name="T5" fmla="*/ 147 h 148"/>
                  <a:gd name="T6" fmla="*/ 0 w 7"/>
                  <a:gd name="T7" fmla="*/ 0 h 148"/>
                  <a:gd name="T8" fmla="*/ 0 w 7"/>
                  <a:gd name="T9" fmla="*/ 147 h 148"/>
                </a:gdLst>
                <a:ahLst/>
                <a:cxnLst>
                  <a:cxn ang="0">
                    <a:pos x="T0" y="T1"/>
                  </a:cxn>
                  <a:cxn ang="0">
                    <a:pos x="T2" y="T3"/>
                  </a:cxn>
                  <a:cxn ang="0">
                    <a:pos x="T4" y="T5"/>
                  </a:cxn>
                  <a:cxn ang="0">
                    <a:pos x="T6" y="T7"/>
                  </a:cxn>
                  <a:cxn ang="0">
                    <a:pos x="T8" y="T9"/>
                  </a:cxn>
                </a:cxnLst>
                <a:rect l="0" t="0" r="r" b="b"/>
                <a:pathLst>
                  <a:path w="7" h="148">
                    <a:moveTo>
                      <a:pt x="0" y="147"/>
                    </a:moveTo>
                    <a:lnTo>
                      <a:pt x="0" y="147"/>
                    </a:lnTo>
                    <a:cubicBezTo>
                      <a:pt x="6" y="147"/>
                      <a:pt x="6" y="147"/>
                      <a:pt x="6" y="147"/>
                    </a:cubicBezTo>
                    <a:cubicBezTo>
                      <a:pt x="6" y="100"/>
                      <a:pt x="0" y="47"/>
                      <a:pt x="0" y="0"/>
                    </a:cubicBezTo>
                    <a:lnTo>
                      <a:pt x="0" y="147"/>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4" name="Freeform 193"/>
              <p:cNvSpPr>
                <a:spLocks noChangeArrowheads="1"/>
              </p:cNvSpPr>
              <p:nvPr/>
            </p:nvSpPr>
            <p:spPr bwMode="auto">
              <a:xfrm>
                <a:off x="9963365" y="5718762"/>
                <a:ext cx="8681" cy="151819"/>
              </a:xfrm>
              <a:custGeom>
                <a:avLst/>
                <a:gdLst>
                  <a:gd name="T0" fmla="*/ 0 w 7"/>
                  <a:gd name="T1" fmla="*/ 0 h 154"/>
                  <a:gd name="T2" fmla="*/ 0 w 7"/>
                  <a:gd name="T3" fmla="*/ 0 h 154"/>
                  <a:gd name="T4" fmla="*/ 0 w 7"/>
                  <a:gd name="T5" fmla="*/ 153 h 154"/>
                  <a:gd name="T6" fmla="*/ 6 w 7"/>
                  <a:gd name="T7" fmla="*/ 0 h 154"/>
                  <a:gd name="T8" fmla="*/ 0 w 7"/>
                  <a:gd name="T9" fmla="*/ 0 h 154"/>
                </a:gdLst>
                <a:ahLst/>
                <a:cxnLst>
                  <a:cxn ang="0">
                    <a:pos x="T0" y="T1"/>
                  </a:cxn>
                  <a:cxn ang="0">
                    <a:pos x="T2" y="T3"/>
                  </a:cxn>
                  <a:cxn ang="0">
                    <a:pos x="T4" y="T5"/>
                  </a:cxn>
                  <a:cxn ang="0">
                    <a:pos x="T6" y="T7"/>
                  </a:cxn>
                  <a:cxn ang="0">
                    <a:pos x="T8" y="T9"/>
                  </a:cxn>
                </a:cxnLst>
                <a:rect l="0" t="0" r="r" b="b"/>
                <a:pathLst>
                  <a:path w="7" h="154">
                    <a:moveTo>
                      <a:pt x="0" y="0"/>
                    </a:moveTo>
                    <a:lnTo>
                      <a:pt x="0" y="0"/>
                    </a:lnTo>
                    <a:cubicBezTo>
                      <a:pt x="0" y="153"/>
                      <a:pt x="0" y="153"/>
                      <a:pt x="0" y="153"/>
                    </a:cubicBezTo>
                    <a:cubicBezTo>
                      <a:pt x="0" y="100"/>
                      <a:pt x="6" y="53"/>
                      <a:pt x="6" y="0"/>
                    </a:cubicBezTo>
                    <a:lnTo>
                      <a:pt x="0" y="0"/>
                    </a:lnTo>
                  </a:path>
                </a:pathLst>
              </a:custGeom>
              <a:grpFill/>
              <a:ln>
                <a:noFill/>
              </a:ln>
              <a:effectLst/>
            </p:spPr>
            <p:txBody>
              <a:bodyPr wrap="none" lIns="121853" tIns="60926" rIns="121853" bIns="60926" anchor="ctr"/>
              <a:lstStyle/>
              <a:p>
                <a:endParaRPr lang="en-US">
                  <a:latin typeface="Calibri Light" panose="020F0302020204030204"/>
                </a:endParaRPr>
              </a:p>
            </p:txBody>
          </p:sp>
          <p:grpSp>
            <p:nvGrpSpPr>
              <p:cNvPr id="5" name="Group 6"/>
              <p:cNvGrpSpPr/>
              <p:nvPr/>
            </p:nvGrpSpPr>
            <p:grpSpPr>
              <a:xfrm>
                <a:off x="9491314" y="3772300"/>
                <a:ext cx="2533844" cy="1946462"/>
                <a:chOff x="9491314" y="3772300"/>
                <a:chExt cx="2533844" cy="1946462"/>
              </a:xfrm>
              <a:grpFill/>
            </p:grpSpPr>
            <p:sp>
              <p:nvSpPr>
                <p:cNvPr id="12" name="Freeform 190"/>
                <p:cNvSpPr>
                  <a:spLocks noChangeArrowheads="1"/>
                </p:cNvSpPr>
                <p:nvPr/>
              </p:nvSpPr>
              <p:spPr bwMode="auto">
                <a:xfrm>
                  <a:off x="10267206" y="3961978"/>
                  <a:ext cx="1757952" cy="1756784"/>
                </a:xfrm>
                <a:custGeom>
                  <a:avLst/>
                  <a:gdLst>
                    <a:gd name="T0" fmla="*/ 1784 w 1785"/>
                    <a:gd name="T1" fmla="*/ 618 h 1785"/>
                    <a:gd name="T2" fmla="*/ 1784 w 1785"/>
                    <a:gd name="T3" fmla="*/ 618 h 1785"/>
                    <a:gd name="T4" fmla="*/ 1784 w 1785"/>
                    <a:gd name="T5" fmla="*/ 0 h 1785"/>
                    <a:gd name="T6" fmla="*/ 0 w 1785"/>
                    <a:gd name="T7" fmla="*/ 1784 h 1785"/>
                    <a:gd name="T8" fmla="*/ 606 w 1785"/>
                    <a:gd name="T9" fmla="*/ 1784 h 1785"/>
                    <a:gd name="T10" fmla="*/ 1784 w 1785"/>
                    <a:gd name="T11" fmla="*/ 618 h 1785"/>
                  </a:gdLst>
                  <a:ahLst/>
                  <a:cxnLst>
                    <a:cxn ang="0">
                      <a:pos x="T0" y="T1"/>
                    </a:cxn>
                    <a:cxn ang="0">
                      <a:pos x="T2" y="T3"/>
                    </a:cxn>
                    <a:cxn ang="0">
                      <a:pos x="T4" y="T5"/>
                    </a:cxn>
                    <a:cxn ang="0">
                      <a:pos x="T6" y="T7"/>
                    </a:cxn>
                    <a:cxn ang="0">
                      <a:pos x="T8" y="T9"/>
                    </a:cxn>
                    <a:cxn ang="0">
                      <a:pos x="T10" y="T11"/>
                    </a:cxn>
                  </a:cxnLst>
                  <a:rect l="0" t="0" r="r" b="b"/>
                  <a:pathLst>
                    <a:path w="1785" h="1785">
                      <a:moveTo>
                        <a:pt x="1784" y="618"/>
                      </a:moveTo>
                      <a:lnTo>
                        <a:pt x="1784" y="618"/>
                      </a:lnTo>
                      <a:cubicBezTo>
                        <a:pt x="1784" y="0"/>
                        <a:pt x="1784" y="0"/>
                        <a:pt x="1784" y="0"/>
                      </a:cubicBezTo>
                      <a:cubicBezTo>
                        <a:pt x="836" y="77"/>
                        <a:pt x="76" y="836"/>
                        <a:pt x="0" y="1784"/>
                      </a:cubicBezTo>
                      <a:cubicBezTo>
                        <a:pt x="606" y="1784"/>
                        <a:pt x="606" y="1784"/>
                        <a:pt x="606" y="1784"/>
                      </a:cubicBezTo>
                      <a:cubicBezTo>
                        <a:pt x="665" y="1166"/>
                        <a:pt x="1166" y="677"/>
                        <a:pt x="1784" y="618"/>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3" name="Freeform 197"/>
                <p:cNvSpPr>
                  <a:spLocks noChangeArrowheads="1"/>
                </p:cNvSpPr>
                <p:nvPr/>
              </p:nvSpPr>
              <p:spPr bwMode="auto">
                <a:xfrm>
                  <a:off x="9708345" y="3997859"/>
                  <a:ext cx="894169" cy="728738"/>
                </a:xfrm>
                <a:custGeom>
                  <a:avLst/>
                  <a:gdLst>
                    <a:gd name="T0" fmla="*/ 907 w 908"/>
                    <a:gd name="T1" fmla="*/ 742 h 743"/>
                    <a:gd name="T2" fmla="*/ 842 w 908"/>
                    <a:gd name="T3" fmla="*/ 742 h 743"/>
                    <a:gd name="T4" fmla="*/ 842 w 908"/>
                    <a:gd name="T5" fmla="*/ 59 h 743"/>
                    <a:gd name="T6" fmla="*/ 0 w 908"/>
                    <a:gd name="T7" fmla="*/ 59 h 743"/>
                    <a:gd name="T8" fmla="*/ 0 w 908"/>
                    <a:gd name="T9" fmla="*/ 0 h 743"/>
                    <a:gd name="T10" fmla="*/ 907 w 908"/>
                    <a:gd name="T11" fmla="*/ 0 h 743"/>
                    <a:gd name="T12" fmla="*/ 907 w 908"/>
                    <a:gd name="T13" fmla="*/ 742 h 743"/>
                  </a:gdLst>
                  <a:ahLst/>
                  <a:cxnLst>
                    <a:cxn ang="0">
                      <a:pos x="T0" y="T1"/>
                    </a:cxn>
                    <a:cxn ang="0">
                      <a:pos x="T2" y="T3"/>
                    </a:cxn>
                    <a:cxn ang="0">
                      <a:pos x="T4" y="T5"/>
                    </a:cxn>
                    <a:cxn ang="0">
                      <a:pos x="T6" y="T7"/>
                    </a:cxn>
                    <a:cxn ang="0">
                      <a:pos x="T8" y="T9"/>
                    </a:cxn>
                    <a:cxn ang="0">
                      <a:pos x="T10" y="T11"/>
                    </a:cxn>
                    <a:cxn ang="0">
                      <a:pos x="T12" y="T13"/>
                    </a:cxn>
                  </a:cxnLst>
                  <a:rect l="0" t="0" r="r" b="b"/>
                  <a:pathLst>
                    <a:path w="908" h="743">
                      <a:moveTo>
                        <a:pt x="907" y="742"/>
                      </a:moveTo>
                      <a:lnTo>
                        <a:pt x="842" y="742"/>
                      </a:lnTo>
                      <a:lnTo>
                        <a:pt x="842" y="59"/>
                      </a:lnTo>
                      <a:lnTo>
                        <a:pt x="0" y="59"/>
                      </a:lnTo>
                      <a:lnTo>
                        <a:pt x="0" y="0"/>
                      </a:lnTo>
                      <a:lnTo>
                        <a:pt x="907" y="0"/>
                      </a:lnTo>
                      <a:lnTo>
                        <a:pt x="907" y="742"/>
                      </a:lnTo>
                    </a:path>
                  </a:pathLst>
                </a:custGeom>
                <a:grpFill/>
                <a:ln>
                  <a:noFill/>
                </a:ln>
                <a:effectLst/>
              </p:spPr>
              <p:txBody>
                <a:bodyPr wrap="none" lIns="121853" tIns="60926" rIns="121853" bIns="60926" anchor="ctr"/>
                <a:lstStyle/>
                <a:p>
                  <a:endParaRPr lang="en-US" dirty="0">
                    <a:latin typeface="Calibri Light" panose="020F0302020204030204"/>
                  </a:endParaRPr>
                </a:p>
              </p:txBody>
            </p:sp>
            <p:sp>
              <p:nvSpPr>
                <p:cNvPr id="24" name="Freeform 212"/>
                <p:cNvSpPr>
                  <a:spLocks noChangeArrowheads="1"/>
                </p:cNvSpPr>
                <p:nvPr/>
              </p:nvSpPr>
              <p:spPr bwMode="auto">
                <a:xfrm>
                  <a:off x="9491314" y="3772300"/>
                  <a:ext cx="529554" cy="529203"/>
                </a:xfrm>
                <a:custGeom>
                  <a:avLst/>
                  <a:gdLst>
                    <a:gd name="T0" fmla="*/ 536 w 537"/>
                    <a:gd name="T1" fmla="*/ 265 h 537"/>
                    <a:gd name="T2" fmla="*/ 536 w 537"/>
                    <a:gd name="T3" fmla="*/ 265 h 537"/>
                    <a:gd name="T4" fmla="*/ 265 w 537"/>
                    <a:gd name="T5" fmla="*/ 536 h 537"/>
                    <a:gd name="T6" fmla="*/ 0 w 537"/>
                    <a:gd name="T7" fmla="*/ 265 h 537"/>
                    <a:gd name="T8" fmla="*/ 265 w 537"/>
                    <a:gd name="T9" fmla="*/ 0 h 537"/>
                    <a:gd name="T10" fmla="*/ 536 w 537"/>
                    <a:gd name="T11" fmla="*/ 265 h 537"/>
                  </a:gdLst>
                  <a:ahLst/>
                  <a:cxnLst>
                    <a:cxn ang="0">
                      <a:pos x="T0" y="T1"/>
                    </a:cxn>
                    <a:cxn ang="0">
                      <a:pos x="T2" y="T3"/>
                    </a:cxn>
                    <a:cxn ang="0">
                      <a:pos x="T4" y="T5"/>
                    </a:cxn>
                    <a:cxn ang="0">
                      <a:pos x="T6" y="T7"/>
                    </a:cxn>
                    <a:cxn ang="0">
                      <a:pos x="T8" y="T9"/>
                    </a:cxn>
                    <a:cxn ang="0">
                      <a:pos x="T10" y="T11"/>
                    </a:cxn>
                  </a:cxnLst>
                  <a:rect l="0" t="0" r="r" b="b"/>
                  <a:pathLst>
                    <a:path w="537" h="537">
                      <a:moveTo>
                        <a:pt x="536" y="265"/>
                      </a:moveTo>
                      <a:lnTo>
                        <a:pt x="536" y="265"/>
                      </a:lnTo>
                      <a:cubicBezTo>
                        <a:pt x="536" y="418"/>
                        <a:pt x="413" y="536"/>
                        <a:pt x="265" y="536"/>
                      </a:cubicBezTo>
                      <a:cubicBezTo>
                        <a:pt x="118" y="536"/>
                        <a:pt x="0" y="418"/>
                        <a:pt x="0" y="265"/>
                      </a:cubicBezTo>
                      <a:cubicBezTo>
                        <a:pt x="0" y="118"/>
                        <a:pt x="118" y="0"/>
                        <a:pt x="265" y="0"/>
                      </a:cubicBezTo>
                      <a:cubicBezTo>
                        <a:pt x="413" y="0"/>
                        <a:pt x="536" y="118"/>
                        <a:pt x="536" y="265"/>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nvGrpSpPr>
              <p:cNvPr id="13" name="Group 3"/>
              <p:cNvGrpSpPr/>
              <p:nvPr/>
            </p:nvGrpSpPr>
            <p:grpSpPr>
              <a:xfrm>
                <a:off x="12315980" y="6013728"/>
                <a:ext cx="2309211" cy="2598300"/>
                <a:chOff x="12315980" y="6013728"/>
                <a:chExt cx="2309211" cy="2598300"/>
              </a:xfrm>
              <a:grpFill/>
            </p:grpSpPr>
            <p:sp>
              <p:nvSpPr>
                <p:cNvPr id="19" name="Freeform 194"/>
                <p:cNvSpPr>
                  <a:spLocks noChangeArrowheads="1"/>
                </p:cNvSpPr>
                <p:nvPr/>
              </p:nvSpPr>
              <p:spPr bwMode="auto">
                <a:xfrm>
                  <a:off x="12315980" y="6013728"/>
                  <a:ext cx="1757952" cy="1756780"/>
                </a:xfrm>
                <a:custGeom>
                  <a:avLst/>
                  <a:gdLst>
                    <a:gd name="T0" fmla="*/ 0 w 1785"/>
                    <a:gd name="T1" fmla="*/ 1131 h 1784"/>
                    <a:gd name="T2" fmla="*/ 0 w 1785"/>
                    <a:gd name="T3" fmla="*/ 1131 h 1784"/>
                    <a:gd name="T4" fmla="*/ 0 w 1785"/>
                    <a:gd name="T5" fmla="*/ 1783 h 1784"/>
                    <a:gd name="T6" fmla="*/ 1784 w 1785"/>
                    <a:gd name="T7" fmla="*/ 0 h 1784"/>
                    <a:gd name="T8" fmla="*/ 1113 w 1785"/>
                    <a:gd name="T9" fmla="*/ 0 h 1784"/>
                    <a:gd name="T10" fmla="*/ 0 w 1785"/>
                    <a:gd name="T11" fmla="*/ 1131 h 1784"/>
                  </a:gdLst>
                  <a:ahLst/>
                  <a:cxnLst>
                    <a:cxn ang="0">
                      <a:pos x="T0" y="T1"/>
                    </a:cxn>
                    <a:cxn ang="0">
                      <a:pos x="T2" y="T3"/>
                    </a:cxn>
                    <a:cxn ang="0">
                      <a:pos x="T4" y="T5"/>
                    </a:cxn>
                    <a:cxn ang="0">
                      <a:pos x="T6" y="T7"/>
                    </a:cxn>
                    <a:cxn ang="0">
                      <a:pos x="T8" y="T9"/>
                    </a:cxn>
                    <a:cxn ang="0">
                      <a:pos x="T10" y="T11"/>
                    </a:cxn>
                  </a:cxnLst>
                  <a:rect l="0" t="0" r="r" b="b"/>
                  <a:pathLst>
                    <a:path w="1785" h="1784">
                      <a:moveTo>
                        <a:pt x="0" y="1131"/>
                      </a:moveTo>
                      <a:lnTo>
                        <a:pt x="0" y="1131"/>
                      </a:lnTo>
                      <a:cubicBezTo>
                        <a:pt x="0" y="1783"/>
                        <a:pt x="0" y="1783"/>
                        <a:pt x="0" y="1783"/>
                      </a:cubicBezTo>
                      <a:cubicBezTo>
                        <a:pt x="948" y="1713"/>
                        <a:pt x="1713" y="954"/>
                        <a:pt x="1784" y="0"/>
                      </a:cubicBezTo>
                      <a:cubicBezTo>
                        <a:pt x="1113" y="0"/>
                        <a:pt x="1113" y="0"/>
                        <a:pt x="1113" y="0"/>
                      </a:cubicBezTo>
                      <a:cubicBezTo>
                        <a:pt x="1042" y="583"/>
                        <a:pt x="583" y="1048"/>
                        <a:pt x="0" y="1131"/>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0" name="Freeform 199"/>
                <p:cNvSpPr>
                  <a:spLocks noChangeArrowheads="1"/>
                </p:cNvSpPr>
                <p:nvPr/>
              </p:nvSpPr>
              <p:spPr bwMode="auto">
                <a:xfrm>
                  <a:off x="13492289" y="7401801"/>
                  <a:ext cx="859443" cy="971653"/>
                </a:xfrm>
                <a:custGeom>
                  <a:avLst/>
                  <a:gdLst>
                    <a:gd name="T0" fmla="*/ 872 w 873"/>
                    <a:gd name="T1" fmla="*/ 988 h 989"/>
                    <a:gd name="T2" fmla="*/ 0 w 873"/>
                    <a:gd name="T3" fmla="*/ 988 h 989"/>
                    <a:gd name="T4" fmla="*/ 0 w 873"/>
                    <a:gd name="T5" fmla="*/ 0 h 989"/>
                    <a:gd name="T6" fmla="*/ 65 w 873"/>
                    <a:gd name="T7" fmla="*/ 0 h 989"/>
                    <a:gd name="T8" fmla="*/ 65 w 873"/>
                    <a:gd name="T9" fmla="*/ 930 h 989"/>
                    <a:gd name="T10" fmla="*/ 872 w 873"/>
                    <a:gd name="T11" fmla="*/ 930 h 989"/>
                    <a:gd name="T12" fmla="*/ 872 w 873"/>
                    <a:gd name="T13" fmla="*/ 988 h 989"/>
                  </a:gdLst>
                  <a:ahLst/>
                  <a:cxnLst>
                    <a:cxn ang="0">
                      <a:pos x="T0" y="T1"/>
                    </a:cxn>
                    <a:cxn ang="0">
                      <a:pos x="T2" y="T3"/>
                    </a:cxn>
                    <a:cxn ang="0">
                      <a:pos x="T4" y="T5"/>
                    </a:cxn>
                    <a:cxn ang="0">
                      <a:pos x="T6" y="T7"/>
                    </a:cxn>
                    <a:cxn ang="0">
                      <a:pos x="T8" y="T9"/>
                    </a:cxn>
                    <a:cxn ang="0">
                      <a:pos x="T10" y="T11"/>
                    </a:cxn>
                    <a:cxn ang="0">
                      <a:pos x="T12" y="T13"/>
                    </a:cxn>
                  </a:cxnLst>
                  <a:rect l="0" t="0" r="r" b="b"/>
                  <a:pathLst>
                    <a:path w="873" h="989">
                      <a:moveTo>
                        <a:pt x="872" y="988"/>
                      </a:moveTo>
                      <a:lnTo>
                        <a:pt x="0" y="988"/>
                      </a:lnTo>
                      <a:lnTo>
                        <a:pt x="0" y="0"/>
                      </a:lnTo>
                      <a:lnTo>
                        <a:pt x="65" y="0"/>
                      </a:lnTo>
                      <a:lnTo>
                        <a:pt x="65" y="930"/>
                      </a:lnTo>
                      <a:lnTo>
                        <a:pt x="872" y="930"/>
                      </a:lnTo>
                      <a:lnTo>
                        <a:pt x="872" y="988"/>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1" name="Freeform 213"/>
                <p:cNvSpPr>
                  <a:spLocks noChangeArrowheads="1"/>
                </p:cNvSpPr>
                <p:nvPr/>
              </p:nvSpPr>
              <p:spPr bwMode="auto">
                <a:xfrm>
                  <a:off x="14095636" y="8078489"/>
                  <a:ext cx="529555" cy="533539"/>
                </a:xfrm>
                <a:custGeom>
                  <a:avLst/>
                  <a:gdLst>
                    <a:gd name="T0" fmla="*/ 0 w 536"/>
                    <a:gd name="T1" fmla="*/ 271 h 543"/>
                    <a:gd name="T2" fmla="*/ 0 w 536"/>
                    <a:gd name="T3" fmla="*/ 271 h 543"/>
                    <a:gd name="T4" fmla="*/ 265 w 536"/>
                    <a:gd name="T5" fmla="*/ 542 h 543"/>
                    <a:gd name="T6" fmla="*/ 535 w 536"/>
                    <a:gd name="T7" fmla="*/ 271 h 543"/>
                    <a:gd name="T8" fmla="*/ 265 w 536"/>
                    <a:gd name="T9" fmla="*/ 0 h 543"/>
                    <a:gd name="T10" fmla="*/ 0 w 536"/>
                    <a:gd name="T11" fmla="*/ 271 h 543"/>
                  </a:gdLst>
                  <a:ahLst/>
                  <a:cxnLst>
                    <a:cxn ang="0">
                      <a:pos x="T0" y="T1"/>
                    </a:cxn>
                    <a:cxn ang="0">
                      <a:pos x="T2" y="T3"/>
                    </a:cxn>
                    <a:cxn ang="0">
                      <a:pos x="T4" y="T5"/>
                    </a:cxn>
                    <a:cxn ang="0">
                      <a:pos x="T6" y="T7"/>
                    </a:cxn>
                    <a:cxn ang="0">
                      <a:pos x="T8" y="T9"/>
                    </a:cxn>
                    <a:cxn ang="0">
                      <a:pos x="T10" y="T11"/>
                    </a:cxn>
                  </a:cxnLst>
                  <a:rect l="0" t="0" r="r" b="b"/>
                  <a:pathLst>
                    <a:path w="536" h="543">
                      <a:moveTo>
                        <a:pt x="0" y="271"/>
                      </a:moveTo>
                      <a:lnTo>
                        <a:pt x="0" y="271"/>
                      </a:lnTo>
                      <a:cubicBezTo>
                        <a:pt x="0" y="418"/>
                        <a:pt x="117" y="542"/>
                        <a:pt x="265" y="542"/>
                      </a:cubicBezTo>
                      <a:cubicBezTo>
                        <a:pt x="412" y="542"/>
                        <a:pt x="535" y="418"/>
                        <a:pt x="535" y="271"/>
                      </a:cubicBezTo>
                      <a:cubicBezTo>
                        <a:pt x="535" y="124"/>
                        <a:pt x="412" y="0"/>
                        <a:pt x="265" y="0"/>
                      </a:cubicBezTo>
                      <a:cubicBezTo>
                        <a:pt x="117" y="0"/>
                        <a:pt x="0" y="124"/>
                        <a:pt x="0" y="271"/>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nvGrpSpPr>
              <p:cNvPr id="14" name="Group 2"/>
              <p:cNvGrpSpPr/>
              <p:nvPr/>
            </p:nvGrpSpPr>
            <p:grpSpPr>
              <a:xfrm>
                <a:off x="12315980" y="3866549"/>
                <a:ext cx="2352616" cy="1852213"/>
                <a:chOff x="12315980" y="3866549"/>
                <a:chExt cx="2352616" cy="1852213"/>
              </a:xfrm>
              <a:grpFill/>
            </p:grpSpPr>
            <p:sp>
              <p:nvSpPr>
                <p:cNvPr id="16" name="Freeform 195"/>
                <p:cNvSpPr>
                  <a:spLocks noChangeArrowheads="1"/>
                </p:cNvSpPr>
                <p:nvPr/>
              </p:nvSpPr>
              <p:spPr bwMode="auto">
                <a:xfrm>
                  <a:off x="12315980" y="3961978"/>
                  <a:ext cx="1757952" cy="1756784"/>
                </a:xfrm>
                <a:custGeom>
                  <a:avLst/>
                  <a:gdLst>
                    <a:gd name="T0" fmla="*/ 1119 w 1785"/>
                    <a:gd name="T1" fmla="*/ 1784 h 1785"/>
                    <a:gd name="T2" fmla="*/ 1119 w 1785"/>
                    <a:gd name="T3" fmla="*/ 1784 h 1785"/>
                    <a:gd name="T4" fmla="*/ 1784 w 1785"/>
                    <a:gd name="T5" fmla="*/ 1784 h 1785"/>
                    <a:gd name="T6" fmla="*/ 0 w 1785"/>
                    <a:gd name="T7" fmla="*/ 0 h 1785"/>
                    <a:gd name="T8" fmla="*/ 0 w 1785"/>
                    <a:gd name="T9" fmla="*/ 630 h 1785"/>
                    <a:gd name="T10" fmla="*/ 1119 w 1785"/>
                    <a:gd name="T11" fmla="*/ 1784 h 1785"/>
                  </a:gdLst>
                  <a:ahLst/>
                  <a:cxnLst>
                    <a:cxn ang="0">
                      <a:pos x="T0" y="T1"/>
                    </a:cxn>
                    <a:cxn ang="0">
                      <a:pos x="T2" y="T3"/>
                    </a:cxn>
                    <a:cxn ang="0">
                      <a:pos x="T4" y="T5"/>
                    </a:cxn>
                    <a:cxn ang="0">
                      <a:pos x="T6" y="T7"/>
                    </a:cxn>
                    <a:cxn ang="0">
                      <a:pos x="T8" y="T9"/>
                    </a:cxn>
                    <a:cxn ang="0">
                      <a:pos x="T10" y="T11"/>
                    </a:cxn>
                  </a:cxnLst>
                  <a:rect l="0" t="0" r="r" b="b"/>
                  <a:pathLst>
                    <a:path w="1785" h="1785">
                      <a:moveTo>
                        <a:pt x="1119" y="1784"/>
                      </a:moveTo>
                      <a:lnTo>
                        <a:pt x="1119" y="1784"/>
                      </a:lnTo>
                      <a:cubicBezTo>
                        <a:pt x="1784" y="1784"/>
                        <a:pt x="1784" y="1784"/>
                        <a:pt x="1784" y="1784"/>
                      </a:cubicBezTo>
                      <a:cubicBezTo>
                        <a:pt x="1713" y="836"/>
                        <a:pt x="948" y="77"/>
                        <a:pt x="0" y="0"/>
                      </a:cubicBezTo>
                      <a:cubicBezTo>
                        <a:pt x="0" y="630"/>
                        <a:pt x="0" y="630"/>
                        <a:pt x="0" y="630"/>
                      </a:cubicBezTo>
                      <a:cubicBezTo>
                        <a:pt x="595" y="706"/>
                        <a:pt x="1060" y="1189"/>
                        <a:pt x="1119" y="1784"/>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17" name="Freeform 196"/>
                <p:cNvSpPr>
                  <a:spLocks noChangeArrowheads="1"/>
                </p:cNvSpPr>
                <p:nvPr/>
              </p:nvSpPr>
              <p:spPr bwMode="auto">
                <a:xfrm>
                  <a:off x="13948052" y="4322010"/>
                  <a:ext cx="486150" cy="537879"/>
                </a:xfrm>
                <a:custGeom>
                  <a:avLst/>
                  <a:gdLst>
                    <a:gd name="T0" fmla="*/ 494 w 495"/>
                    <a:gd name="T1" fmla="*/ 548 h 549"/>
                    <a:gd name="T2" fmla="*/ 0 w 495"/>
                    <a:gd name="T3" fmla="*/ 548 h 549"/>
                    <a:gd name="T4" fmla="*/ 0 w 495"/>
                    <a:gd name="T5" fmla="*/ 489 h 549"/>
                    <a:gd name="T6" fmla="*/ 429 w 495"/>
                    <a:gd name="T7" fmla="*/ 489 h 549"/>
                    <a:gd name="T8" fmla="*/ 429 w 495"/>
                    <a:gd name="T9" fmla="*/ 0 h 549"/>
                    <a:gd name="T10" fmla="*/ 494 w 495"/>
                    <a:gd name="T11" fmla="*/ 0 h 549"/>
                    <a:gd name="T12" fmla="*/ 494 w 495"/>
                    <a:gd name="T13" fmla="*/ 548 h 549"/>
                  </a:gdLst>
                  <a:ahLst/>
                  <a:cxnLst>
                    <a:cxn ang="0">
                      <a:pos x="T0" y="T1"/>
                    </a:cxn>
                    <a:cxn ang="0">
                      <a:pos x="T2" y="T3"/>
                    </a:cxn>
                    <a:cxn ang="0">
                      <a:pos x="T4" y="T5"/>
                    </a:cxn>
                    <a:cxn ang="0">
                      <a:pos x="T6" y="T7"/>
                    </a:cxn>
                    <a:cxn ang="0">
                      <a:pos x="T8" y="T9"/>
                    </a:cxn>
                    <a:cxn ang="0">
                      <a:pos x="T10" y="T11"/>
                    </a:cxn>
                    <a:cxn ang="0">
                      <a:pos x="T12" y="T13"/>
                    </a:cxn>
                  </a:cxnLst>
                  <a:rect l="0" t="0" r="r" b="b"/>
                  <a:pathLst>
                    <a:path w="495" h="549">
                      <a:moveTo>
                        <a:pt x="494" y="548"/>
                      </a:moveTo>
                      <a:lnTo>
                        <a:pt x="0" y="548"/>
                      </a:lnTo>
                      <a:lnTo>
                        <a:pt x="0" y="489"/>
                      </a:lnTo>
                      <a:lnTo>
                        <a:pt x="429" y="489"/>
                      </a:lnTo>
                      <a:lnTo>
                        <a:pt x="429" y="0"/>
                      </a:lnTo>
                      <a:lnTo>
                        <a:pt x="494" y="0"/>
                      </a:lnTo>
                      <a:lnTo>
                        <a:pt x="494" y="548"/>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18" name="Freeform 214"/>
                <p:cNvSpPr>
                  <a:spLocks noChangeArrowheads="1"/>
                </p:cNvSpPr>
                <p:nvPr/>
              </p:nvSpPr>
              <p:spPr bwMode="auto">
                <a:xfrm>
                  <a:off x="14139041" y="3866549"/>
                  <a:ext cx="529555" cy="529203"/>
                </a:xfrm>
                <a:custGeom>
                  <a:avLst/>
                  <a:gdLst>
                    <a:gd name="T0" fmla="*/ 536 w 537"/>
                    <a:gd name="T1" fmla="*/ 265 h 537"/>
                    <a:gd name="T2" fmla="*/ 536 w 537"/>
                    <a:gd name="T3" fmla="*/ 265 h 537"/>
                    <a:gd name="T4" fmla="*/ 265 w 537"/>
                    <a:gd name="T5" fmla="*/ 536 h 537"/>
                    <a:gd name="T6" fmla="*/ 0 w 537"/>
                    <a:gd name="T7" fmla="*/ 265 h 537"/>
                    <a:gd name="T8" fmla="*/ 265 w 537"/>
                    <a:gd name="T9" fmla="*/ 0 h 537"/>
                    <a:gd name="T10" fmla="*/ 536 w 537"/>
                    <a:gd name="T11" fmla="*/ 265 h 537"/>
                  </a:gdLst>
                  <a:ahLst/>
                  <a:cxnLst>
                    <a:cxn ang="0">
                      <a:pos x="T0" y="T1"/>
                    </a:cxn>
                    <a:cxn ang="0">
                      <a:pos x="T2" y="T3"/>
                    </a:cxn>
                    <a:cxn ang="0">
                      <a:pos x="T4" y="T5"/>
                    </a:cxn>
                    <a:cxn ang="0">
                      <a:pos x="T6" y="T7"/>
                    </a:cxn>
                    <a:cxn ang="0">
                      <a:pos x="T8" y="T9"/>
                    </a:cxn>
                    <a:cxn ang="0">
                      <a:pos x="T10" y="T11"/>
                    </a:cxn>
                  </a:cxnLst>
                  <a:rect l="0" t="0" r="r" b="b"/>
                  <a:pathLst>
                    <a:path w="537" h="537">
                      <a:moveTo>
                        <a:pt x="536" y="265"/>
                      </a:moveTo>
                      <a:lnTo>
                        <a:pt x="536" y="265"/>
                      </a:lnTo>
                      <a:cubicBezTo>
                        <a:pt x="536" y="418"/>
                        <a:pt x="418" y="536"/>
                        <a:pt x="265" y="536"/>
                      </a:cubicBezTo>
                      <a:cubicBezTo>
                        <a:pt x="118" y="536"/>
                        <a:pt x="0" y="418"/>
                        <a:pt x="0" y="265"/>
                      </a:cubicBezTo>
                      <a:cubicBezTo>
                        <a:pt x="0" y="118"/>
                        <a:pt x="118" y="0"/>
                        <a:pt x="265" y="0"/>
                      </a:cubicBezTo>
                      <a:cubicBezTo>
                        <a:pt x="418" y="0"/>
                        <a:pt x="536" y="118"/>
                        <a:pt x="536" y="265"/>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nvGrpSpPr>
              <p:cNvPr id="15" name="Group 4"/>
              <p:cNvGrpSpPr/>
              <p:nvPr/>
            </p:nvGrpSpPr>
            <p:grpSpPr>
              <a:xfrm>
                <a:off x="10267206" y="6013728"/>
                <a:ext cx="1757952" cy="2468168"/>
                <a:chOff x="10267206" y="6013728"/>
                <a:chExt cx="1757952" cy="2468168"/>
              </a:xfrm>
              <a:grpFill/>
            </p:grpSpPr>
            <p:sp>
              <p:nvSpPr>
                <p:cNvPr id="25" name="Freeform 192"/>
                <p:cNvSpPr>
                  <a:spLocks noChangeArrowheads="1"/>
                </p:cNvSpPr>
                <p:nvPr/>
              </p:nvSpPr>
              <p:spPr bwMode="auto">
                <a:xfrm>
                  <a:off x="10267206" y="6013728"/>
                  <a:ext cx="1757952" cy="1756780"/>
                </a:xfrm>
                <a:custGeom>
                  <a:avLst/>
                  <a:gdLst>
                    <a:gd name="T0" fmla="*/ 606 w 1785"/>
                    <a:gd name="T1" fmla="*/ 0 h 1784"/>
                    <a:gd name="T2" fmla="*/ 606 w 1785"/>
                    <a:gd name="T3" fmla="*/ 0 h 1784"/>
                    <a:gd name="T4" fmla="*/ 0 w 1785"/>
                    <a:gd name="T5" fmla="*/ 0 h 1784"/>
                    <a:gd name="T6" fmla="*/ 1784 w 1785"/>
                    <a:gd name="T7" fmla="*/ 1783 h 1784"/>
                    <a:gd name="T8" fmla="*/ 1784 w 1785"/>
                    <a:gd name="T9" fmla="*/ 1137 h 1784"/>
                    <a:gd name="T10" fmla="*/ 606 w 1785"/>
                    <a:gd name="T11" fmla="*/ 0 h 1784"/>
                  </a:gdLst>
                  <a:ahLst/>
                  <a:cxnLst>
                    <a:cxn ang="0">
                      <a:pos x="T0" y="T1"/>
                    </a:cxn>
                    <a:cxn ang="0">
                      <a:pos x="T2" y="T3"/>
                    </a:cxn>
                    <a:cxn ang="0">
                      <a:pos x="T4" y="T5"/>
                    </a:cxn>
                    <a:cxn ang="0">
                      <a:pos x="T6" y="T7"/>
                    </a:cxn>
                    <a:cxn ang="0">
                      <a:pos x="T8" y="T9"/>
                    </a:cxn>
                    <a:cxn ang="0">
                      <a:pos x="T10" y="T11"/>
                    </a:cxn>
                  </a:cxnLst>
                  <a:rect l="0" t="0" r="r" b="b"/>
                  <a:pathLst>
                    <a:path w="1785" h="1784">
                      <a:moveTo>
                        <a:pt x="606" y="0"/>
                      </a:moveTo>
                      <a:lnTo>
                        <a:pt x="606" y="0"/>
                      </a:lnTo>
                      <a:cubicBezTo>
                        <a:pt x="0" y="0"/>
                        <a:pt x="0" y="0"/>
                        <a:pt x="0" y="0"/>
                      </a:cubicBezTo>
                      <a:cubicBezTo>
                        <a:pt x="76" y="954"/>
                        <a:pt x="836" y="1713"/>
                        <a:pt x="1784" y="1783"/>
                      </a:cubicBezTo>
                      <a:cubicBezTo>
                        <a:pt x="1784" y="1137"/>
                        <a:pt x="1784" y="1137"/>
                        <a:pt x="1784" y="1137"/>
                      </a:cubicBezTo>
                      <a:cubicBezTo>
                        <a:pt x="1171" y="1084"/>
                        <a:pt x="683" y="607"/>
                        <a:pt x="606" y="0"/>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6" name="Freeform 198"/>
                <p:cNvSpPr>
                  <a:spLocks noChangeArrowheads="1"/>
                </p:cNvSpPr>
                <p:nvPr/>
              </p:nvSpPr>
              <p:spPr bwMode="auto">
                <a:xfrm>
                  <a:off x="10636161" y="7783523"/>
                  <a:ext cx="894168" cy="451125"/>
                </a:xfrm>
                <a:custGeom>
                  <a:avLst/>
                  <a:gdLst>
                    <a:gd name="T0" fmla="*/ 907 w 908"/>
                    <a:gd name="T1" fmla="*/ 459 h 460"/>
                    <a:gd name="T2" fmla="*/ 0 w 908"/>
                    <a:gd name="T3" fmla="*/ 459 h 460"/>
                    <a:gd name="T4" fmla="*/ 0 w 908"/>
                    <a:gd name="T5" fmla="*/ 394 h 460"/>
                    <a:gd name="T6" fmla="*/ 842 w 908"/>
                    <a:gd name="T7" fmla="*/ 394 h 460"/>
                    <a:gd name="T8" fmla="*/ 842 w 908"/>
                    <a:gd name="T9" fmla="*/ 0 h 460"/>
                    <a:gd name="T10" fmla="*/ 907 w 908"/>
                    <a:gd name="T11" fmla="*/ 0 h 460"/>
                    <a:gd name="T12" fmla="*/ 907 w 908"/>
                    <a:gd name="T13" fmla="*/ 459 h 460"/>
                  </a:gdLst>
                  <a:ahLst/>
                  <a:cxnLst>
                    <a:cxn ang="0">
                      <a:pos x="T0" y="T1"/>
                    </a:cxn>
                    <a:cxn ang="0">
                      <a:pos x="T2" y="T3"/>
                    </a:cxn>
                    <a:cxn ang="0">
                      <a:pos x="T4" y="T5"/>
                    </a:cxn>
                    <a:cxn ang="0">
                      <a:pos x="T6" y="T7"/>
                    </a:cxn>
                    <a:cxn ang="0">
                      <a:pos x="T8" y="T9"/>
                    </a:cxn>
                    <a:cxn ang="0">
                      <a:pos x="T10" y="T11"/>
                    </a:cxn>
                    <a:cxn ang="0">
                      <a:pos x="T12" y="T13"/>
                    </a:cxn>
                  </a:cxnLst>
                  <a:rect l="0" t="0" r="r" b="b"/>
                  <a:pathLst>
                    <a:path w="908" h="460">
                      <a:moveTo>
                        <a:pt x="907" y="459"/>
                      </a:moveTo>
                      <a:lnTo>
                        <a:pt x="0" y="459"/>
                      </a:lnTo>
                      <a:lnTo>
                        <a:pt x="0" y="394"/>
                      </a:lnTo>
                      <a:lnTo>
                        <a:pt x="842" y="394"/>
                      </a:lnTo>
                      <a:lnTo>
                        <a:pt x="842" y="0"/>
                      </a:lnTo>
                      <a:lnTo>
                        <a:pt x="907" y="0"/>
                      </a:lnTo>
                      <a:lnTo>
                        <a:pt x="907" y="459"/>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7" name="Freeform 215"/>
                <p:cNvSpPr>
                  <a:spLocks noChangeArrowheads="1"/>
                </p:cNvSpPr>
                <p:nvPr/>
              </p:nvSpPr>
              <p:spPr bwMode="auto">
                <a:xfrm>
                  <a:off x="10340999" y="7948357"/>
                  <a:ext cx="529555" cy="533539"/>
                </a:xfrm>
                <a:custGeom>
                  <a:avLst/>
                  <a:gdLst>
                    <a:gd name="T0" fmla="*/ 536 w 537"/>
                    <a:gd name="T1" fmla="*/ 271 h 542"/>
                    <a:gd name="T2" fmla="*/ 536 w 537"/>
                    <a:gd name="T3" fmla="*/ 271 h 542"/>
                    <a:gd name="T4" fmla="*/ 271 w 537"/>
                    <a:gd name="T5" fmla="*/ 541 h 542"/>
                    <a:gd name="T6" fmla="*/ 0 w 537"/>
                    <a:gd name="T7" fmla="*/ 271 h 542"/>
                    <a:gd name="T8" fmla="*/ 271 w 537"/>
                    <a:gd name="T9" fmla="*/ 0 h 542"/>
                    <a:gd name="T10" fmla="*/ 536 w 537"/>
                    <a:gd name="T11" fmla="*/ 271 h 542"/>
                  </a:gdLst>
                  <a:ahLst/>
                  <a:cxnLst>
                    <a:cxn ang="0">
                      <a:pos x="T0" y="T1"/>
                    </a:cxn>
                    <a:cxn ang="0">
                      <a:pos x="T2" y="T3"/>
                    </a:cxn>
                    <a:cxn ang="0">
                      <a:pos x="T4" y="T5"/>
                    </a:cxn>
                    <a:cxn ang="0">
                      <a:pos x="T6" y="T7"/>
                    </a:cxn>
                    <a:cxn ang="0">
                      <a:pos x="T8" y="T9"/>
                    </a:cxn>
                    <a:cxn ang="0">
                      <a:pos x="T10" y="T11"/>
                    </a:cxn>
                  </a:cxnLst>
                  <a:rect l="0" t="0" r="r" b="b"/>
                  <a:pathLst>
                    <a:path w="537" h="542">
                      <a:moveTo>
                        <a:pt x="536" y="271"/>
                      </a:moveTo>
                      <a:lnTo>
                        <a:pt x="536" y="271"/>
                      </a:lnTo>
                      <a:cubicBezTo>
                        <a:pt x="536" y="418"/>
                        <a:pt x="418" y="541"/>
                        <a:pt x="271" y="541"/>
                      </a:cubicBezTo>
                      <a:cubicBezTo>
                        <a:pt x="118" y="541"/>
                        <a:pt x="0" y="418"/>
                        <a:pt x="0" y="271"/>
                      </a:cubicBezTo>
                      <a:cubicBezTo>
                        <a:pt x="0" y="123"/>
                        <a:pt x="118" y="0"/>
                        <a:pt x="271" y="0"/>
                      </a:cubicBezTo>
                      <a:cubicBezTo>
                        <a:pt x="418" y="0"/>
                        <a:pt x="536" y="123"/>
                        <a:pt x="536" y="271"/>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sp>
          <p:nvSpPr>
            <p:cNvPr id="37" name="Freeform 178"/>
            <p:cNvSpPr>
              <a:spLocks noEditPoints="1"/>
            </p:cNvSpPr>
            <p:nvPr/>
          </p:nvSpPr>
          <p:spPr bwMode="auto">
            <a:xfrm>
              <a:off x="8849" y="4297"/>
              <a:ext cx="1773" cy="1336"/>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3B4746"/>
            </a:solidFill>
            <a:ln w="9525">
              <a:noFill/>
              <a:round/>
            </a:ln>
          </p:spPr>
          <p:txBody>
            <a:bodyPr vert="horz" wrap="square" lIns="91440" tIns="45720" rIns="91440" bIns="45720" numCol="1" anchor="t" anchorCtr="0" compatLnSpc="1"/>
            <a:lstStyle/>
            <a:p>
              <a:endParaRPr lang="en-US" dirty="0"/>
            </a:p>
          </p:txBody>
        </p:sp>
      </p:grpSp>
      <p:grpSp>
        <p:nvGrpSpPr>
          <p:cNvPr id="28" name="组合 27"/>
          <p:cNvGrpSpPr/>
          <p:nvPr/>
        </p:nvGrpSpPr>
        <p:grpSpPr>
          <a:xfrm>
            <a:off x="1981835" y="1666240"/>
            <a:ext cx="1981200" cy="711835"/>
            <a:chOff x="2408" y="3190"/>
            <a:chExt cx="3120" cy="1121"/>
          </a:xfrm>
        </p:grpSpPr>
        <p:sp>
          <p:nvSpPr>
            <p:cNvPr id="2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1" name="组合 30"/>
          <p:cNvGrpSpPr/>
          <p:nvPr/>
        </p:nvGrpSpPr>
        <p:grpSpPr>
          <a:xfrm>
            <a:off x="1936750" y="463550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4" name="组合 33"/>
          <p:cNvGrpSpPr/>
          <p:nvPr/>
        </p:nvGrpSpPr>
        <p:grpSpPr>
          <a:xfrm>
            <a:off x="8484235" y="1736090"/>
            <a:ext cx="1981200" cy="711835"/>
            <a:chOff x="2408" y="3190"/>
            <a:chExt cx="3120" cy="1121"/>
          </a:xfrm>
        </p:grpSpPr>
        <p:sp>
          <p:nvSpPr>
            <p:cNvPr id="3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8" name="组合 37"/>
          <p:cNvGrpSpPr/>
          <p:nvPr/>
        </p:nvGrpSpPr>
        <p:grpSpPr>
          <a:xfrm>
            <a:off x="8484235" y="4764405"/>
            <a:ext cx="1981200" cy="711835"/>
            <a:chOff x="2408" y="3190"/>
            <a:chExt cx="3120" cy="1121"/>
          </a:xfrm>
        </p:grpSpPr>
        <p:sp>
          <p:nvSpPr>
            <p:cNvPr id="3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checkerboard(across)">
                                      <p:cBhvr>
                                        <p:cTn id="23" dur="500"/>
                                        <p:tgtEl>
                                          <p:spTgt spid="28"/>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heckerboard(across)">
                                      <p:cBhvr>
                                        <p:cTn id="27" dur="500"/>
                                        <p:tgtEl>
                                          <p:spTgt spid="31"/>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checkerboard(across)">
                                      <p:cBhvr>
                                        <p:cTn id="31" dur="500"/>
                                        <p:tgtEl>
                                          <p:spTgt spid="34"/>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checkerboard(across)">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0"/>
          <p:cNvSpPr/>
          <p:nvPr/>
        </p:nvSpPr>
        <p:spPr>
          <a:xfrm>
            <a:off x="6325235" y="1768475"/>
            <a:ext cx="5431155" cy="41173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a:spLocks noChangeArrowheads="1"/>
          </p:cNvSpPr>
          <p:nvPr/>
        </p:nvSpPr>
        <p:spPr bwMode="auto">
          <a:xfrm>
            <a:off x="1744332" y="2978401"/>
            <a:ext cx="4465620" cy="270700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193290" y="2098040"/>
            <a:ext cx="2621280" cy="829945"/>
          </a:xfrm>
          <a:prstGeom prst="rect">
            <a:avLst/>
          </a:prstGeom>
          <a:noFill/>
        </p:spPr>
        <p:txBody>
          <a:bodyPr wrap="none" rtlCol="0" anchor="t">
            <a:spAutoFit/>
          </a:bodyPr>
          <a:lstStyle/>
          <a:p>
            <a:r>
              <a:rPr lang="zh-CN" altLang="en-US" sz="4800">
                <a:solidFill>
                  <a:schemeClr val="tx1">
                    <a:lumMod val="75000"/>
                    <a:lumOff val="25000"/>
                  </a:schemeClr>
                </a:solidFill>
                <a:latin typeface="仿宋" panose="02010609060101010101" charset="-122"/>
                <a:ea typeface="仿宋" panose="02010609060101010101" charset="-122"/>
                <a:sym typeface="+mn-ea"/>
              </a:rPr>
              <a:t>研究背景</a:t>
            </a:r>
          </a:p>
        </p:txBody>
      </p:sp>
      <p:sp>
        <p:nvSpPr>
          <p:cNvPr id="12" name="L 形 11"/>
          <p:cNvSpPr/>
          <p:nvPr/>
        </p:nvSpPr>
        <p:spPr>
          <a:xfrm rot="5400000">
            <a:off x="1493206" y="2953416"/>
            <a:ext cx="457385" cy="407148"/>
          </a:xfrm>
          <a:prstGeom prst="corner">
            <a:avLst>
              <a:gd name="adj1" fmla="val 25014"/>
              <a:gd name="adj2" fmla="val 23544"/>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13" name="L 形 12"/>
          <p:cNvSpPr/>
          <p:nvPr/>
        </p:nvSpPr>
        <p:spPr>
          <a:xfrm rot="16200000">
            <a:off x="5412020" y="5123616"/>
            <a:ext cx="457385" cy="407148"/>
          </a:xfrm>
          <a:prstGeom prst="corner">
            <a:avLst>
              <a:gd name="adj1" fmla="val 25014"/>
              <a:gd name="adj2" fmla="val 23544"/>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9"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childTnLst>
                          </p:cTn>
                        </p:par>
                        <p:par>
                          <p:cTn id="37" fill="hold">
                            <p:stCondLst>
                              <p:cond delay="4000"/>
                            </p:stCondLst>
                            <p:childTnLst>
                              <p:par>
                                <p:cTn id="38" presetID="2" presetClass="entr" presetSubtype="6"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1+#ppt_w/2"/>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bldLvl="0" animBg="1"/>
      <p:bldP spid="2" grpId="0"/>
      <p:bldP spid="5" grpId="0"/>
      <p:bldP spid="12" grpId="0" bldLvl="0" animBg="1"/>
      <p:bldP spid="1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006766" y="2265875"/>
            <a:ext cx="8750177" cy="1476700"/>
            <a:chOff x="3557" y="3900"/>
            <a:chExt cx="11022" cy="1860"/>
          </a:xfrm>
        </p:grpSpPr>
        <p:sp>
          <p:nvSpPr>
            <p:cNvPr id="2" name="椭圆 1"/>
            <p:cNvSpPr/>
            <p:nvPr/>
          </p:nvSpPr>
          <p:spPr>
            <a:xfrm>
              <a:off x="6689" y="3904"/>
              <a:ext cx="1854" cy="185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636" y="3904"/>
              <a:ext cx="1854" cy="1854"/>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725" y="3906"/>
              <a:ext cx="1854" cy="185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57" y="3900"/>
              <a:ext cx="1854" cy="1854"/>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4054" y="4377"/>
              <a:ext cx="861" cy="901"/>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Freeform 6"/>
            <p:cNvSpPr>
              <a:spLocks noEditPoints="1"/>
            </p:cNvSpPr>
            <p:nvPr/>
          </p:nvSpPr>
          <p:spPr bwMode="auto">
            <a:xfrm>
              <a:off x="7248" y="4377"/>
              <a:ext cx="737" cy="855"/>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7"/>
            <p:cNvSpPr>
              <a:spLocks noEditPoints="1"/>
            </p:cNvSpPr>
            <p:nvPr/>
          </p:nvSpPr>
          <p:spPr bwMode="auto">
            <a:xfrm>
              <a:off x="10185" y="4304"/>
              <a:ext cx="757" cy="930"/>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27"/>
            <p:cNvSpPr>
              <a:spLocks noEditPoints="1"/>
            </p:cNvSpPr>
            <p:nvPr/>
          </p:nvSpPr>
          <p:spPr bwMode="auto">
            <a:xfrm>
              <a:off x="13294" y="4330"/>
              <a:ext cx="718" cy="1003"/>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1854835" y="4438015"/>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3" name="组合 12"/>
          <p:cNvGrpSpPr/>
          <p:nvPr/>
        </p:nvGrpSpPr>
        <p:grpSpPr>
          <a:xfrm>
            <a:off x="4239260" y="4438015"/>
            <a:ext cx="1981200" cy="711835"/>
            <a:chOff x="2408" y="3190"/>
            <a:chExt cx="3120" cy="1121"/>
          </a:xfrm>
        </p:grpSpPr>
        <p:sp>
          <p:nvSpPr>
            <p:cNvPr id="1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6" name="组合 15"/>
          <p:cNvGrpSpPr/>
          <p:nvPr/>
        </p:nvGrpSpPr>
        <p:grpSpPr>
          <a:xfrm>
            <a:off x="6645910" y="4438015"/>
            <a:ext cx="1981200" cy="711835"/>
            <a:chOff x="2408" y="3190"/>
            <a:chExt cx="3120" cy="1121"/>
          </a:xfrm>
        </p:grpSpPr>
        <p:sp>
          <p:nvSpPr>
            <p:cNvPr id="1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20" name="组合 19"/>
          <p:cNvGrpSpPr/>
          <p:nvPr/>
        </p:nvGrpSpPr>
        <p:grpSpPr>
          <a:xfrm>
            <a:off x="9030335" y="4438015"/>
            <a:ext cx="1981200" cy="711835"/>
            <a:chOff x="2408" y="3190"/>
            <a:chExt cx="3120" cy="1121"/>
          </a:xfrm>
        </p:grpSpPr>
        <p:sp>
          <p:nvSpPr>
            <p:cNvPr id="21"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2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18" presetClass="entr" presetSubtype="12"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childTnLst>
                          </p:cTn>
                        </p:par>
                        <p:par>
                          <p:cTn id="18" fill="hold">
                            <p:stCondLst>
                              <p:cond delay="1500"/>
                            </p:stCondLst>
                            <p:childTnLst>
                              <p:par>
                                <p:cTn id="19" presetID="5" presetClass="entr" presetSubtype="1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checkerboard(across)">
                                      <p:cBhvr>
                                        <p:cTn id="21" dur="500"/>
                                        <p:tgtEl>
                                          <p:spTgt spid="31"/>
                                        </p:tgtEl>
                                      </p:cBhvr>
                                    </p:animEffect>
                                  </p:childTnLst>
                                </p:cTn>
                              </p:par>
                            </p:childTnLst>
                          </p:cTn>
                        </p:par>
                        <p:par>
                          <p:cTn id="22" fill="hold">
                            <p:stCondLst>
                              <p:cond delay="2000"/>
                            </p:stCondLst>
                            <p:childTnLst>
                              <p:par>
                                <p:cTn id="23" presetID="5" presetClass="entr" presetSubtype="1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heckerboard(across)">
                                      <p:cBhvr>
                                        <p:cTn id="25" dur="500"/>
                                        <p:tgtEl>
                                          <p:spTgt spid="13"/>
                                        </p:tgtEl>
                                      </p:cBhvr>
                                    </p:animEffect>
                                  </p:childTnLst>
                                </p:cTn>
                              </p:par>
                            </p:childTnLst>
                          </p:cTn>
                        </p:par>
                        <p:par>
                          <p:cTn id="26" fill="hold">
                            <p:stCondLst>
                              <p:cond delay="2500"/>
                            </p:stCondLst>
                            <p:childTnLst>
                              <p:par>
                                <p:cTn id="27" presetID="5" presetClass="entr" presetSubtype="1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checkerboard(across)">
                                      <p:cBhvr>
                                        <p:cTn id="29" dur="500"/>
                                        <p:tgtEl>
                                          <p:spTgt spid="16"/>
                                        </p:tgtEl>
                                      </p:cBhvr>
                                    </p:animEffect>
                                  </p:childTnLst>
                                </p:cTn>
                              </p:par>
                            </p:childTnLst>
                          </p:cTn>
                        </p:par>
                        <p:par>
                          <p:cTn id="30" fill="hold">
                            <p:stCondLst>
                              <p:cond delay="3000"/>
                            </p:stCondLst>
                            <p:childTnLst>
                              <p:par>
                                <p:cTn id="31" presetID="5" presetClass="entr" presetSubtype="1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checkerboard(across)">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02</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6663" r="16663"/>
          <a:stretch>
            <a:fillRect/>
          </a:stretch>
        </p:blipFill>
        <p:spPr>
          <a:xfrm>
            <a:off x="4324350" y="1736090"/>
            <a:ext cx="3707765" cy="3707765"/>
          </a:xfrm>
          <a:prstGeom prst="ellipse">
            <a:avLst/>
          </a:prstGeom>
        </p:spPr>
      </p:pic>
      <p:grpSp>
        <p:nvGrpSpPr>
          <p:cNvPr id="28" name="组合 27"/>
          <p:cNvGrpSpPr/>
          <p:nvPr/>
        </p:nvGrpSpPr>
        <p:grpSpPr>
          <a:xfrm>
            <a:off x="1981835" y="1666240"/>
            <a:ext cx="1981200" cy="711835"/>
            <a:chOff x="2408" y="3190"/>
            <a:chExt cx="3120" cy="1121"/>
          </a:xfrm>
        </p:grpSpPr>
        <p:sp>
          <p:nvSpPr>
            <p:cNvPr id="2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1" name="组合 30"/>
          <p:cNvGrpSpPr/>
          <p:nvPr/>
        </p:nvGrpSpPr>
        <p:grpSpPr>
          <a:xfrm>
            <a:off x="1936750" y="463550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4" name="组合 33"/>
          <p:cNvGrpSpPr/>
          <p:nvPr/>
        </p:nvGrpSpPr>
        <p:grpSpPr>
          <a:xfrm>
            <a:off x="8484235" y="1736090"/>
            <a:ext cx="1981200" cy="711835"/>
            <a:chOff x="2408" y="3190"/>
            <a:chExt cx="3120" cy="1121"/>
          </a:xfrm>
        </p:grpSpPr>
        <p:sp>
          <p:nvSpPr>
            <p:cNvPr id="3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8" name="组合 37"/>
          <p:cNvGrpSpPr/>
          <p:nvPr/>
        </p:nvGrpSpPr>
        <p:grpSpPr>
          <a:xfrm>
            <a:off x="8484235" y="4540250"/>
            <a:ext cx="1981200" cy="711835"/>
            <a:chOff x="2408" y="3190"/>
            <a:chExt cx="3120" cy="1121"/>
          </a:xfrm>
        </p:grpSpPr>
        <p:sp>
          <p:nvSpPr>
            <p:cNvPr id="3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par>
                          <p:cTn id="18" fill="hold">
                            <p:stCondLst>
                              <p:cond delay="1500"/>
                            </p:stCondLst>
                            <p:childTnLst>
                              <p:par>
                                <p:cTn id="19" presetID="5" presetClass="entr" presetSubtype="1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checkerboard(across)">
                                      <p:cBhvr>
                                        <p:cTn id="21" dur="500"/>
                                        <p:tgtEl>
                                          <p:spTgt spid="28"/>
                                        </p:tgtEl>
                                      </p:cBhvr>
                                    </p:animEffect>
                                  </p:childTnLst>
                                </p:cTn>
                              </p:par>
                            </p:childTnLst>
                          </p:cTn>
                        </p:par>
                        <p:par>
                          <p:cTn id="22" fill="hold">
                            <p:stCondLst>
                              <p:cond delay="2000"/>
                            </p:stCondLst>
                            <p:childTnLst>
                              <p:par>
                                <p:cTn id="23" presetID="5"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heckerboard(across)">
                                      <p:cBhvr>
                                        <p:cTn id="25" dur="500"/>
                                        <p:tgtEl>
                                          <p:spTgt spid="31"/>
                                        </p:tgtEl>
                                      </p:cBhvr>
                                    </p:animEffect>
                                  </p:childTnLst>
                                </p:cTn>
                              </p:par>
                            </p:childTnLst>
                          </p:cTn>
                        </p:par>
                        <p:par>
                          <p:cTn id="26" fill="hold">
                            <p:stCondLst>
                              <p:cond delay="2500"/>
                            </p:stCondLst>
                            <p:childTnLst>
                              <p:par>
                                <p:cTn id="27" presetID="5" presetClass="entr" presetSubtype="1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checkerboard(across)">
                                      <p:cBhvr>
                                        <p:cTn id="29" dur="500"/>
                                        <p:tgtEl>
                                          <p:spTgt spid="34"/>
                                        </p:tgtEl>
                                      </p:cBhvr>
                                    </p:animEffect>
                                  </p:childTnLst>
                                </p:cTn>
                              </p:par>
                            </p:childTnLst>
                          </p:cTn>
                        </p:par>
                        <p:par>
                          <p:cTn id="30" fill="hold">
                            <p:stCondLst>
                              <p:cond delay="3000"/>
                            </p:stCondLst>
                            <p:childTnLst>
                              <p:par>
                                <p:cTn id="31" presetID="5" presetClass="entr" presetSubtype="10"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checkerboard(across)">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5.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千图网海量PPT模板www.58pic.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982</Words>
  <Application>Microsoft Office PowerPoint</Application>
  <PresentationFormat>自定义</PresentationFormat>
  <Paragraphs>147</Paragraphs>
  <Slides>24</Slides>
  <Notes>2</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http://www.ypppt.com/</dc:description>
  <cp:lastModifiedBy/>
  <cp:revision>8</cp:revision>
  <dcterms:created xsi:type="dcterms:W3CDTF">2018-03-01T02:03:00Z</dcterms:created>
  <dcterms:modified xsi:type="dcterms:W3CDTF">2018-12-22T01:58:48Z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y fmtid="{D5CDD505-2E9C-101B-9397-08002B2CF9AE}" pid="3" name="KSORubyTemplateID">
    <vt:lpwstr>8</vt:lpwstr>
  </property>
</Properties>
</file>