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383" r:id="rId2"/>
    <p:sldId id="399" r:id="rId3"/>
    <p:sldId id="392" r:id="rId4"/>
    <p:sldId id="386" r:id="rId5"/>
    <p:sldId id="401" r:id="rId6"/>
    <p:sldId id="402" r:id="rId7"/>
    <p:sldId id="394" r:id="rId8"/>
    <p:sldId id="323" r:id="rId9"/>
    <p:sldId id="337" r:id="rId10"/>
    <p:sldId id="328" r:id="rId11"/>
    <p:sldId id="395" r:id="rId12"/>
    <p:sldId id="374" r:id="rId13"/>
    <p:sldId id="403" r:id="rId14"/>
    <p:sldId id="404" r:id="rId15"/>
    <p:sldId id="324" r:id="rId16"/>
    <p:sldId id="396" r:id="rId17"/>
    <p:sldId id="389" r:id="rId18"/>
    <p:sldId id="405" r:id="rId19"/>
    <p:sldId id="327" r:id="rId20"/>
    <p:sldId id="339" r:id="rId21"/>
    <p:sldId id="329" r:id="rId22"/>
    <p:sldId id="397" r:id="rId23"/>
    <p:sldId id="325" r:id="rId24"/>
    <p:sldId id="330" r:id="rId25"/>
    <p:sldId id="359" r:id="rId26"/>
    <p:sldId id="356" r:id="rId27"/>
    <p:sldId id="350" r:id="rId28"/>
    <p:sldId id="398" r:id="rId29"/>
    <p:sldId id="341" r:id="rId30"/>
    <p:sldId id="342" r:id="rId31"/>
    <p:sldId id="406" r:id="rId32"/>
    <p:sldId id="347" r:id="rId33"/>
    <p:sldId id="303" r:id="rId34"/>
    <p:sldId id="400" r:id="rId35"/>
    <p:sldId id="390"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9A44"/>
    <a:srgbClr val="62C4BC"/>
    <a:srgbClr val="F05A24"/>
    <a:srgbClr val="AE73CB"/>
    <a:srgbClr val="FAAF3B"/>
    <a:srgbClr val="0CAACA"/>
    <a:srgbClr val="C0272D"/>
    <a:srgbClr val="8BC53F"/>
    <a:srgbClr val="A362C4"/>
    <a:srgbClr val="0983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10" autoAdjust="0"/>
    <p:restoredTop sz="95572" autoAdjust="0"/>
  </p:normalViewPr>
  <p:slideViewPr>
    <p:cSldViewPr snapToGrid="0">
      <p:cViewPr varScale="1">
        <p:scale>
          <a:sx n="68" d="100"/>
          <a:sy n="68" d="100"/>
        </p:scale>
        <p:origin x="-972" y="-90"/>
      </p:cViewPr>
      <p:guideLst>
        <p:guide orient="horz" pos="822"/>
        <p:guide orient="horz" pos="867"/>
        <p:guide pos="3840"/>
        <p:guide pos="1504"/>
      </p:guideLst>
    </p:cSldViewPr>
  </p:slideViewPr>
  <p:outlineViewPr>
    <p:cViewPr>
      <p:scale>
        <a:sx n="33" d="100"/>
        <a:sy n="33" d="100"/>
      </p:scale>
      <p:origin x="0" y="0"/>
    </p:cViewPr>
  </p:outlineViewPr>
  <p:notesTextViewPr>
    <p:cViewPr>
      <p:scale>
        <a:sx n="1" d="1"/>
        <a:sy n="1" d="1"/>
      </p:scale>
      <p:origin x="0" y="0"/>
    </p:cViewPr>
  </p:notesTextViewPr>
  <p:sorterViewPr>
    <p:cViewPr>
      <p:scale>
        <a:sx n="42" d="100"/>
        <a:sy n="42"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___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lineChart>
        <c:grouping val="standard"/>
        <c:varyColors val="0"/>
        <c:ser>
          <c:idx val="0"/>
          <c:order val="0"/>
          <c:tx>
            <c:strRef>
              <c:f>Sheet1!$B$1</c:f>
              <c:strCache>
                <c:ptCount val="1"/>
                <c:pt idx="0">
                  <c:v>系列 1</c:v>
                </c:pt>
              </c:strCache>
            </c:strRef>
          </c:tx>
          <c:spPr>
            <a:ln w="28575" cap="rnd">
              <a:solidFill>
                <a:srgbClr val="A362C4"/>
              </a:solidFill>
              <a:round/>
            </a:ln>
            <a:effectLst/>
          </c:spPr>
          <c:marker>
            <c:symbol val="circle"/>
            <c:size val="5"/>
            <c:spPr>
              <a:solidFill>
                <a:srgbClr val="024FA3"/>
              </a:solidFill>
              <a:ln w="9525">
                <a:solidFill>
                  <a:srgbClr val="A362C4"/>
                </a:solidFill>
              </a:ln>
              <a:effectLst/>
            </c:spPr>
          </c:marker>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系列 2</c:v>
                </c:pt>
              </c:strCache>
            </c:strRef>
          </c:tx>
          <c:spPr>
            <a:ln w="28575" cap="rnd">
              <a:solidFill>
                <a:srgbClr val="179A44"/>
              </a:solidFill>
              <a:round/>
            </a:ln>
            <a:effectLst/>
          </c:spPr>
          <c:marker>
            <c:symbol val="circle"/>
            <c:size val="5"/>
            <c:spPr>
              <a:solidFill>
                <a:srgbClr val="002060"/>
              </a:solidFill>
              <a:ln w="9525">
                <a:solidFill>
                  <a:srgbClr val="179A44"/>
                </a:solidFill>
              </a:ln>
              <a:effectLst/>
            </c:spPr>
          </c:marker>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mooth val="0"/>
        </c:ser>
        <c:ser>
          <c:idx val="2"/>
          <c:order val="2"/>
          <c:tx>
            <c:strRef>
              <c:f>Sheet1!$D$1</c:f>
              <c:strCache>
                <c:ptCount val="1"/>
                <c:pt idx="0">
                  <c:v>系列 3</c:v>
                </c:pt>
              </c:strCache>
            </c:strRef>
          </c:tx>
          <c:spPr>
            <a:ln w="31750" cap="rnd">
              <a:solidFill>
                <a:srgbClr val="09839B"/>
              </a:solidFill>
              <a:round/>
            </a:ln>
            <a:effectLst/>
          </c:spPr>
          <c:marker>
            <c:symbol val="circle"/>
            <c:size val="5"/>
            <c:spPr>
              <a:solidFill>
                <a:srgbClr val="00B0F0"/>
              </a:solidFill>
              <a:ln w="50800">
                <a:solidFill>
                  <a:srgbClr val="09839B"/>
                </a:solidFill>
              </a:ln>
              <a:effectLst/>
            </c:spPr>
          </c:marker>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hiLowLines>
          <c:spPr>
            <a:ln w="9525" cap="flat" cmpd="sng" algn="ctr">
              <a:solidFill>
                <a:schemeClr val="bg1">
                  <a:lumMod val="65000"/>
                </a:schemeClr>
              </a:solidFill>
              <a:round/>
            </a:ln>
            <a:effectLst/>
          </c:spPr>
        </c:hiLowLines>
        <c:marker val="1"/>
        <c:smooth val="0"/>
        <c:axId val="213116032"/>
        <c:axId val="213117568"/>
      </c:lineChart>
      <c:catAx>
        <c:axId val="213116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213117568"/>
        <c:crosses val="autoZero"/>
        <c:auto val="1"/>
        <c:lblAlgn val="ctr"/>
        <c:lblOffset val="100"/>
        <c:noMultiLvlLbl val="0"/>
      </c:catAx>
      <c:valAx>
        <c:axId val="213117568"/>
        <c:scaling>
          <c:orientation val="minMax"/>
        </c:scaling>
        <c:delete val="0"/>
        <c:axPos val="l"/>
        <c:majorGridlines>
          <c:spPr>
            <a:ln w="9525" cap="flat" cmpd="sng" algn="ctr">
              <a:solidFill>
                <a:srgbClr val="F05A24"/>
              </a:solidFill>
              <a:round/>
            </a:ln>
            <a:effectLst/>
          </c:spPr>
        </c:majorGridlines>
        <c:title>
          <c:overlay val="0"/>
          <c:spPr>
            <a:noFill/>
            <a:ln>
              <a:noFill/>
            </a:ln>
            <a:effectLst/>
          </c:spPr>
          <c:txPr>
            <a:bodyPr rot="-5400000" spcFirstLastPara="1" vertOverflow="ellipsis" vert="horz" wrap="square" anchor="ctr" anchorCtr="1"/>
            <a:lstStyle/>
            <a:p>
              <a:pPr>
                <a:defRPr lang="zh-CN" sz="133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213116032"/>
        <c:crosses val="autoZero"/>
        <c:crossBetween val="between"/>
      </c:valAx>
      <c:spPr>
        <a:noFill/>
        <a:ln>
          <a:solidFill>
            <a:srgbClr val="F05A24"/>
          </a:solidFill>
        </a:ln>
        <a:effectLst/>
      </c:spPr>
    </c:plotArea>
    <c:legend>
      <c:legendPos val="r"/>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
    <c:plotVisOnly val="1"/>
    <c:dispBlanksAs val="gap"/>
    <c:showDLblsOverMax val="0"/>
  </c:chart>
  <c:spPr>
    <a:noFill/>
    <a:ln>
      <a:noFill/>
    </a:ln>
    <a:effectLst/>
  </c:spPr>
  <c:txPr>
    <a:bodyPr/>
    <a:lstStyle/>
    <a:p>
      <a:pPr>
        <a:defRPr lang="zh-CN">
          <a:latin typeface="微软雅黑" panose="020B0503020204020204" pitchFamily="34" charset="-122"/>
          <a:ea typeface="微软雅黑" panose="020B0503020204020204" pitchFamily="34" charset="-122"/>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areaChart>
        <c:grouping val="standard"/>
        <c:varyColors val="0"/>
        <c:ser>
          <c:idx val="0"/>
          <c:order val="0"/>
          <c:tx>
            <c:strRef>
              <c:f>Sheet1!$B$1</c:f>
              <c:strCache>
                <c:ptCount val="1"/>
                <c:pt idx="0">
                  <c:v>系列 1</c:v>
                </c:pt>
              </c:strCache>
            </c:strRef>
          </c:tx>
          <c:spPr>
            <a:solidFill>
              <a:srgbClr val="62C4BC"/>
            </a:solidFill>
            <a:ln>
              <a:noFill/>
            </a:ln>
            <a:effectLst/>
          </c:spPr>
          <c:cat>
            <c:numRef>
              <c:f>Sheet1!$A$2:$A$6</c:f>
              <c:numCache>
                <c:formatCode>yyyy/m/d</c:formatCode>
                <c:ptCount val="5"/>
                <c:pt idx="0">
                  <c:v>37261</c:v>
                </c:pt>
                <c:pt idx="1">
                  <c:v>37262</c:v>
                </c:pt>
                <c:pt idx="2">
                  <c:v>37263</c:v>
                </c:pt>
                <c:pt idx="3">
                  <c:v>37264</c:v>
                </c:pt>
                <c:pt idx="4">
                  <c:v>37265</c:v>
                </c:pt>
              </c:numCache>
            </c:numRef>
          </c:cat>
          <c:val>
            <c:numRef>
              <c:f>Sheet1!$B$2:$B$6</c:f>
              <c:numCache>
                <c:formatCode>General</c:formatCode>
                <c:ptCount val="5"/>
                <c:pt idx="0">
                  <c:v>32</c:v>
                </c:pt>
                <c:pt idx="1">
                  <c:v>32</c:v>
                </c:pt>
                <c:pt idx="2">
                  <c:v>28</c:v>
                </c:pt>
                <c:pt idx="3">
                  <c:v>12</c:v>
                </c:pt>
                <c:pt idx="4">
                  <c:v>15</c:v>
                </c:pt>
              </c:numCache>
            </c:numRef>
          </c:val>
        </c:ser>
        <c:ser>
          <c:idx val="1"/>
          <c:order val="1"/>
          <c:tx>
            <c:strRef>
              <c:f>Sheet1!$C$1</c:f>
              <c:strCache>
                <c:ptCount val="1"/>
                <c:pt idx="0">
                  <c:v>系列 2</c:v>
                </c:pt>
              </c:strCache>
            </c:strRef>
          </c:tx>
          <c:spPr>
            <a:solidFill>
              <a:srgbClr val="FAAF3B"/>
            </a:solidFill>
            <a:ln>
              <a:noFill/>
            </a:ln>
            <a:effectLst/>
          </c:spPr>
          <c:cat>
            <c:numRef>
              <c:f>Sheet1!$A$2:$A$6</c:f>
              <c:numCache>
                <c:formatCode>yyyy/m/d</c:formatCode>
                <c:ptCount val="5"/>
                <c:pt idx="0">
                  <c:v>37261</c:v>
                </c:pt>
                <c:pt idx="1">
                  <c:v>37262</c:v>
                </c:pt>
                <c:pt idx="2">
                  <c:v>37263</c:v>
                </c:pt>
                <c:pt idx="3">
                  <c:v>37264</c:v>
                </c:pt>
                <c:pt idx="4">
                  <c:v>37265</c:v>
                </c:pt>
              </c:numCache>
            </c:numRef>
          </c:cat>
          <c:val>
            <c:numRef>
              <c:f>Sheet1!$C$2:$C$6</c:f>
              <c:numCache>
                <c:formatCode>General</c:formatCode>
                <c:ptCount val="5"/>
                <c:pt idx="0">
                  <c:v>12</c:v>
                </c:pt>
                <c:pt idx="1">
                  <c:v>12</c:v>
                </c:pt>
                <c:pt idx="2">
                  <c:v>12</c:v>
                </c:pt>
                <c:pt idx="3">
                  <c:v>21</c:v>
                </c:pt>
                <c:pt idx="4">
                  <c:v>28</c:v>
                </c:pt>
              </c:numCache>
            </c:numRef>
          </c:val>
        </c:ser>
        <c:dLbls>
          <c:showLegendKey val="0"/>
          <c:showVal val="0"/>
          <c:showCatName val="0"/>
          <c:showSerName val="0"/>
          <c:showPercent val="0"/>
          <c:showBubbleSize val="0"/>
        </c:dLbls>
        <c:axId val="138776960"/>
        <c:axId val="138778496"/>
      </c:areaChart>
      <c:dateAx>
        <c:axId val="138776960"/>
        <c:scaling>
          <c:orientation val="minMax"/>
        </c:scaling>
        <c:delete val="0"/>
        <c:axPos val="b"/>
        <c:numFmt formatCode="yyyy/m/d"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138778496"/>
        <c:crosses val="autoZero"/>
        <c:auto val="1"/>
        <c:lblOffset val="100"/>
        <c:baseTimeUnit val="days"/>
      </c:dateAx>
      <c:valAx>
        <c:axId val="138778496"/>
        <c:scaling>
          <c:orientation val="minMax"/>
        </c:scaling>
        <c:delete val="0"/>
        <c:axPos val="l"/>
        <c:majorGridlines>
          <c:spPr>
            <a:ln w="9525" cap="flat" cmpd="sng" algn="ctr">
              <a:solidFill>
                <a:schemeClr val="bg1">
                  <a:lumMod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1387769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noFill/>
    <a:ln>
      <a:noFill/>
    </a:ln>
    <a:effectLst/>
  </c:spPr>
  <c:txPr>
    <a:bodyPr/>
    <a:lstStyle/>
    <a:p>
      <a:pPr>
        <a:defRPr lang="zh-CN"/>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247C8E-FAE5-43D1-82C0-196E816DC300}" type="datetimeFigureOut">
              <a:rPr lang="zh-CN" altLang="en-US" smtClean="0"/>
              <a:t>2018/12/22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72AF99-A73B-44C9-96FA-736798B6D18B}" type="slidenum">
              <a:rPr lang="zh-CN" altLang="en-US" smtClean="0"/>
              <a:t>‹#›</a:t>
            </a:fld>
            <a:endParaRPr lang="zh-CN" altLang="en-US"/>
          </a:p>
        </p:txBody>
      </p:sp>
    </p:spTree>
    <p:extLst>
      <p:ext uri="{BB962C8B-B14F-4D97-AF65-F5344CB8AC3E}">
        <p14:creationId xmlns:p14="http://schemas.microsoft.com/office/powerpoint/2010/main" val="1003452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72AF99-A73B-44C9-96FA-736798B6D18B}"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latin typeface="宋体" panose="02010600030101010101" pitchFamily="2" charset="-122"/>
              </a:rPr>
              <a:t>课题综述</a:t>
            </a:r>
            <a:endParaRPr lang="en-US" altLang="zh-CN" b="0" dirty="0" smtClean="0">
              <a:latin typeface="宋体" panose="02010600030101010101" pitchFamily="2" charset="-122"/>
            </a:endParaRPr>
          </a:p>
          <a:p>
            <a:r>
              <a:rPr lang="zh-CN" altLang="en-US" b="0" dirty="0" smtClean="0">
                <a:solidFill>
                  <a:srgbClr val="00B0F0"/>
                </a:solidFill>
                <a:latin typeface="微软雅黑" panose="020B0503020204020204" pitchFamily="34" charset="-122"/>
                <a:ea typeface="微软雅黑" panose="020B0503020204020204" pitchFamily="34" charset="-122"/>
              </a:rPr>
              <a:t>研究思路</a:t>
            </a:r>
            <a:endParaRPr lang="en-US" altLang="zh-CN" b="0" dirty="0" smtClean="0">
              <a:solidFill>
                <a:srgbClr val="00B0F0"/>
              </a:solidFill>
              <a:latin typeface="微软雅黑" panose="020B0503020204020204" pitchFamily="34" charset="-122"/>
              <a:ea typeface="微软雅黑" panose="020B0503020204020204" pitchFamily="34" charset="-122"/>
            </a:endParaRPr>
          </a:p>
          <a:p>
            <a:r>
              <a:rPr lang="zh-CN" altLang="en-US" b="0" dirty="0" smtClean="0">
                <a:solidFill>
                  <a:srgbClr val="00B0F0"/>
                </a:solidFill>
                <a:latin typeface="微软雅黑" panose="020B0503020204020204" pitchFamily="34" charset="-122"/>
                <a:ea typeface="微软雅黑" panose="020B0503020204020204" pitchFamily="34" charset="-122"/>
              </a:rPr>
              <a:t>过程及数据</a:t>
            </a:r>
            <a:endParaRPr lang="en-US" altLang="zh-CN" b="0" dirty="0" smtClean="0">
              <a:solidFill>
                <a:srgbClr val="00B0F0"/>
              </a:solidFill>
              <a:latin typeface="微软雅黑" panose="020B0503020204020204" pitchFamily="34" charset="-122"/>
              <a:ea typeface="微软雅黑" panose="020B0503020204020204" pitchFamily="34" charset="-122"/>
            </a:endParaRPr>
          </a:p>
          <a:p>
            <a:r>
              <a:rPr lang="zh-CN" altLang="en-US" b="0" dirty="0" smtClean="0">
                <a:solidFill>
                  <a:srgbClr val="00B0F0"/>
                </a:solidFill>
                <a:latin typeface="微软雅黑" panose="020B0503020204020204" pitchFamily="34" charset="-122"/>
                <a:ea typeface="微软雅黑" panose="020B0503020204020204" pitchFamily="34" charset="-122"/>
              </a:rPr>
              <a:t>成果及结论</a:t>
            </a:r>
            <a:endParaRPr lang="en-US" altLang="zh-CN" b="0" dirty="0" smtClean="0">
              <a:solidFill>
                <a:srgbClr val="00B0F0"/>
              </a:solidFill>
              <a:latin typeface="微软雅黑" panose="020B0503020204020204" pitchFamily="34" charset="-122"/>
              <a:ea typeface="微软雅黑" panose="020B0503020204020204" pitchFamily="34" charset="-122"/>
            </a:endParaRPr>
          </a:p>
          <a:p>
            <a:r>
              <a:rPr lang="zh-CN" altLang="en-US" b="0" dirty="0" smtClean="0">
                <a:solidFill>
                  <a:srgbClr val="00B0F0"/>
                </a:solidFill>
                <a:latin typeface="微软雅黑" panose="020B0503020204020204" pitchFamily="34" charset="-122"/>
                <a:ea typeface="微软雅黑" panose="020B0503020204020204" pitchFamily="34" charset="-122"/>
              </a:rPr>
              <a:t>研究创新</a:t>
            </a:r>
            <a:endParaRPr lang="en-US" altLang="zh-CN" b="0" dirty="0" smtClean="0">
              <a:solidFill>
                <a:srgbClr val="00B0F0"/>
              </a:solidFill>
              <a:latin typeface="微软雅黑" panose="020B0503020204020204" pitchFamily="34" charset="-122"/>
              <a:ea typeface="微软雅黑" panose="020B0503020204020204" pitchFamily="34" charset="-122"/>
            </a:endParaRPr>
          </a:p>
          <a:p>
            <a:r>
              <a:rPr lang="zh-CN" altLang="en-US" b="0" dirty="0" smtClean="0">
                <a:solidFill>
                  <a:srgbClr val="00B0F0"/>
                </a:solidFill>
                <a:latin typeface="微软雅黑" panose="020B0503020204020204" pitchFamily="34" charset="-122"/>
                <a:ea typeface="微软雅黑" panose="020B0503020204020204" pitchFamily="34" charset="-122"/>
              </a:rPr>
              <a:t>应用价值</a:t>
            </a:r>
            <a:endParaRPr lang="en-US" altLang="zh-CN" b="0" dirty="0" smtClean="0">
              <a:solidFill>
                <a:srgbClr val="00B0F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C072AF99-A73B-44C9-96FA-736798B6D18B}"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72AF99-A73B-44C9-96FA-736798B6D18B}"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9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6_标题幻灯片">
    <p:spTree>
      <p:nvGrpSpPr>
        <p:cNvPr id="1" name=""/>
        <p:cNvGrpSpPr/>
        <p:nvPr/>
      </p:nvGrpSpPr>
      <p:grpSpPr>
        <a:xfrm>
          <a:off x="0" y="0"/>
          <a:ext cx="0" cy="0"/>
          <a:chOff x="0" y="0"/>
          <a:chExt cx="0" cy="0"/>
        </a:xfrm>
      </p:grpSpPr>
      <p:sp>
        <p:nvSpPr>
          <p:cNvPr id="3" name="矩形 2"/>
          <p:cNvSpPr/>
          <p:nvPr userDrawn="1"/>
        </p:nvSpPr>
        <p:spPr>
          <a:xfrm>
            <a:off x="0" y="-37720"/>
            <a:ext cx="12192000" cy="6895719"/>
          </a:xfrm>
          <a:prstGeom prst="rect">
            <a:avLst/>
          </a:prstGeom>
          <a:solidFill>
            <a:srgbClr val="62C4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p:cNvSpPr/>
          <p:nvPr userDrawn="1"/>
        </p:nvSpPr>
        <p:spPr>
          <a:xfrm>
            <a:off x="0" y="0"/>
            <a:ext cx="158537" cy="1731264"/>
          </a:xfrm>
          <a:prstGeom prst="rect">
            <a:avLst/>
          </a:prstGeom>
          <a:solidFill>
            <a:srgbClr val="62C4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1731264"/>
            <a:ext cx="158537" cy="1697736"/>
          </a:xfrm>
          <a:prstGeom prst="rect">
            <a:avLst/>
          </a:prstGeom>
          <a:solidFill>
            <a:srgbClr val="F692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3429000"/>
            <a:ext cx="158537" cy="1731264"/>
          </a:xfrm>
          <a:prstGeom prst="rect">
            <a:avLst/>
          </a:prstGeom>
          <a:solidFill>
            <a:srgbClr val="009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0" y="5160264"/>
            <a:ext cx="158537" cy="1697736"/>
          </a:xfrm>
          <a:prstGeom prst="rect">
            <a:avLst/>
          </a:prstGeom>
          <a:solidFill>
            <a:srgbClr val="F05A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12033463" y="0"/>
            <a:ext cx="158537" cy="1731264"/>
          </a:xfrm>
          <a:prstGeom prst="rect">
            <a:avLst/>
          </a:prstGeom>
          <a:solidFill>
            <a:srgbClr val="67A1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12033463" y="1731264"/>
            <a:ext cx="158537" cy="1697736"/>
          </a:xfrm>
          <a:prstGeom prst="rect">
            <a:avLst/>
          </a:prstGeom>
          <a:solidFill>
            <a:srgbClr val="FAA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12033463" y="3429000"/>
            <a:ext cx="158537" cy="1731264"/>
          </a:xfrm>
          <a:prstGeom prst="rect">
            <a:avLst/>
          </a:prstGeom>
          <a:solidFill>
            <a:srgbClr val="8BC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12033463" y="5160264"/>
            <a:ext cx="158537" cy="1697736"/>
          </a:xfrm>
          <a:prstGeom prst="rect">
            <a:avLst/>
          </a:prstGeom>
          <a:solidFill>
            <a:srgbClr val="C027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158537" y="0"/>
            <a:ext cx="2328509" cy="146304"/>
          </a:xfrm>
          <a:prstGeom prst="rect">
            <a:avLst/>
          </a:prstGeom>
          <a:solidFill>
            <a:srgbClr val="A36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userDrawn="1"/>
        </p:nvSpPr>
        <p:spPr>
          <a:xfrm>
            <a:off x="2487168" y="0"/>
            <a:ext cx="2426288" cy="146304"/>
          </a:xfrm>
          <a:prstGeom prst="rect">
            <a:avLst/>
          </a:prstGeom>
          <a:solidFill>
            <a:srgbClr val="FAA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userDrawn="1"/>
        </p:nvSpPr>
        <p:spPr>
          <a:xfrm>
            <a:off x="4815799" y="0"/>
            <a:ext cx="2413853" cy="146304"/>
          </a:xfrm>
          <a:prstGeom prst="rect">
            <a:avLst/>
          </a:prstGeom>
          <a:solidFill>
            <a:srgbClr val="8BC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7229774" y="0"/>
            <a:ext cx="2316441" cy="146304"/>
          </a:xfrm>
          <a:prstGeom prst="rect">
            <a:avLst/>
          </a:prstGeom>
          <a:solidFill>
            <a:srgbClr val="62C4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a:off x="9546337" y="0"/>
            <a:ext cx="2487004" cy="146304"/>
          </a:xfrm>
          <a:prstGeom prst="rect">
            <a:avLst/>
          </a:prstGeom>
          <a:solidFill>
            <a:srgbClr val="F05A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46223" y="6711696"/>
            <a:ext cx="2328509" cy="146304"/>
          </a:xfrm>
          <a:prstGeom prst="rect">
            <a:avLst/>
          </a:prstGeom>
          <a:solidFill>
            <a:srgbClr val="A36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userDrawn="1"/>
        </p:nvSpPr>
        <p:spPr>
          <a:xfrm>
            <a:off x="2474854" y="6711696"/>
            <a:ext cx="2426288" cy="146304"/>
          </a:xfrm>
          <a:prstGeom prst="rect">
            <a:avLst/>
          </a:prstGeom>
          <a:solidFill>
            <a:srgbClr val="FAA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nvSpPr>
        <p:spPr>
          <a:xfrm>
            <a:off x="4803485" y="6711696"/>
            <a:ext cx="2413853" cy="146304"/>
          </a:xfrm>
          <a:prstGeom prst="rect">
            <a:avLst/>
          </a:prstGeom>
          <a:solidFill>
            <a:srgbClr val="8BC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userDrawn="1"/>
        </p:nvSpPr>
        <p:spPr>
          <a:xfrm>
            <a:off x="7217460" y="6711696"/>
            <a:ext cx="2316441" cy="146304"/>
          </a:xfrm>
          <a:prstGeom prst="rect">
            <a:avLst/>
          </a:prstGeom>
          <a:solidFill>
            <a:srgbClr val="62C4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userDrawn="1"/>
        </p:nvSpPr>
        <p:spPr>
          <a:xfrm>
            <a:off x="9534023" y="6711696"/>
            <a:ext cx="2499318" cy="146304"/>
          </a:xfrm>
          <a:prstGeom prst="rect">
            <a:avLst/>
          </a:prstGeom>
          <a:solidFill>
            <a:srgbClr val="F05A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40D9B-40DE-40F2-B1F7-10F71B5D2BB1}" type="datetimeFigureOut">
              <a:rPr lang="zh-CN" altLang="en-US" smtClean="0"/>
              <a:t>2018/12/22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4F500A-20A7-471A-86E3-34823246EEC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4.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493091" y="3668617"/>
            <a:ext cx="4479560" cy="369332"/>
          </a:xfrm>
          <a:prstGeom prst="rect">
            <a:avLst/>
          </a:prstGeom>
          <a:noFill/>
        </p:spPr>
        <p:txBody>
          <a:bodyPr wrap="none">
            <a:spAutoFit/>
          </a:bodyPr>
          <a:lstStyle/>
          <a:p>
            <a:pPr algn="r"/>
            <a:r>
              <a:rPr lang="en-US" altLang="zh-CN" dirty="0" smtClean="0">
                <a:solidFill>
                  <a:schemeClr val="bg1"/>
                </a:solidFill>
                <a:latin typeface="微软雅黑" panose="020B0503020204020204" pitchFamily="34" charset="-122"/>
                <a:ea typeface="微软雅黑" panose="020B0503020204020204" pitchFamily="34" charset="-122"/>
              </a:rPr>
              <a:t>Academic Papers Powerpoint Template</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2493091" y="4129016"/>
            <a:ext cx="7205819" cy="1261884"/>
          </a:xfrm>
          <a:prstGeom prst="rect">
            <a:avLst/>
          </a:prstGeom>
          <a:noFill/>
        </p:spPr>
        <p:txBody>
          <a:bodyPr wrap="none">
            <a:spAutoFit/>
          </a:bodyPr>
          <a:lstStyle/>
          <a:p>
            <a:r>
              <a:rPr lang="zh-CN" altLang="en-US" sz="3600" b="1" dirty="0" smtClean="0">
                <a:solidFill>
                  <a:schemeClr val="bg1"/>
                </a:solidFill>
                <a:latin typeface="微软雅黑" panose="020B0503020204020204" pitchFamily="34" charset="-122"/>
                <a:ea typeface="微软雅黑" panose="020B0503020204020204" pitchFamily="34" charset="-122"/>
              </a:rPr>
              <a:t>开题报告、论文答辩</a:t>
            </a:r>
            <a:endParaRPr lang="en-US" altLang="zh-CN" sz="3600" b="1" dirty="0" smtClean="0">
              <a:solidFill>
                <a:schemeClr val="bg1"/>
              </a:solidFill>
              <a:latin typeface="微软雅黑" panose="020B0503020204020204" pitchFamily="34" charset="-122"/>
              <a:ea typeface="微软雅黑" panose="020B0503020204020204" pitchFamily="34" charset="-122"/>
            </a:endParaRPr>
          </a:p>
          <a:p>
            <a:r>
              <a:rPr lang="zh-CN" altLang="en-US" sz="4000" b="1" dirty="0" smtClean="0">
                <a:solidFill>
                  <a:schemeClr val="bg1"/>
                </a:solidFill>
                <a:latin typeface="微软雅黑" panose="020B0503020204020204" pitchFamily="34" charset="-122"/>
                <a:ea typeface="微软雅黑" panose="020B0503020204020204" pitchFamily="34" charset="-122"/>
              </a:rPr>
              <a:t>               学术类通用</a:t>
            </a:r>
            <a:r>
              <a:rPr lang="en-US" altLang="zh-CN" sz="4000" b="1" dirty="0" smtClean="0">
                <a:solidFill>
                  <a:schemeClr val="bg1"/>
                </a:solidFill>
                <a:latin typeface="微软雅黑" panose="020B0503020204020204" pitchFamily="34" charset="-122"/>
                <a:ea typeface="微软雅黑" panose="020B0503020204020204" pitchFamily="34" charset="-122"/>
              </a:rPr>
              <a:t>PPT</a:t>
            </a:r>
            <a:r>
              <a:rPr lang="zh-CN" altLang="en-US" sz="4000" b="1" dirty="0" smtClean="0">
                <a:solidFill>
                  <a:schemeClr val="bg1"/>
                </a:solidFill>
                <a:latin typeface="微软雅黑" panose="020B0503020204020204" pitchFamily="34" charset="-122"/>
                <a:ea typeface="微软雅黑" panose="020B0503020204020204" pitchFamily="34" charset="-122"/>
              </a:rPr>
              <a:t>模版</a:t>
            </a:r>
            <a:endParaRPr lang="en-US" altLang="zh-CN" sz="4000" b="1" dirty="0" smtClean="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6649365" y="5384018"/>
            <a:ext cx="2796855" cy="400110"/>
          </a:xfrm>
          <a:prstGeom prst="rect">
            <a:avLst/>
          </a:prstGeom>
          <a:noFill/>
        </p:spPr>
        <p:txBody>
          <a:bodyPr wrap="none">
            <a:spAutoFit/>
          </a:bodyPr>
          <a:lstStyle/>
          <a:p>
            <a:pPr algn="r"/>
            <a:r>
              <a:rPr lang="en-US" altLang="zh-CN" sz="2000" b="1" dirty="0">
                <a:solidFill>
                  <a:schemeClr val="bg1"/>
                </a:solidFill>
              </a:rPr>
              <a:t>Hebei Normal </a:t>
            </a:r>
            <a:r>
              <a:rPr lang="en-US" altLang="zh-CN" sz="2000" b="1" dirty="0" smtClean="0">
                <a:solidFill>
                  <a:schemeClr val="bg1"/>
                </a:solidFill>
              </a:rPr>
              <a:t>University</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7885698" y="5770876"/>
            <a:ext cx="1569660" cy="458908"/>
          </a:xfrm>
          <a:prstGeom prst="rect">
            <a:avLst/>
          </a:prstGeom>
        </p:spPr>
        <p:txBody>
          <a:bodyPr wrap="none">
            <a:spAutoFit/>
          </a:bodyPr>
          <a:lstStyle/>
          <a:p>
            <a:pPr>
              <a:lnSpc>
                <a:spcPct val="150000"/>
              </a:lnSpc>
              <a:tabLst>
                <a:tab pos="143510" algn="l"/>
                <a:tab pos="1079500" algn="l"/>
              </a:tabLst>
            </a:pPr>
            <a:r>
              <a:rPr lang="zh-CN" altLang="en-US" dirty="0" smtClean="0">
                <a:solidFill>
                  <a:schemeClr val="bg1"/>
                </a:solidFill>
                <a:latin typeface="微软雅黑" panose="020B0503020204020204" pitchFamily="34" charset="-122"/>
                <a:ea typeface="微软雅黑" panose="020B0503020204020204" pitchFamily="34" charset="-122"/>
              </a:rPr>
              <a:t>河北师范大学</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54001" y="2300567"/>
            <a:ext cx="7554314" cy="1442735"/>
            <a:chOff x="1419655" y="1993404"/>
            <a:chExt cx="6032665" cy="1152128"/>
          </a:xfrm>
        </p:grpSpPr>
        <p:cxnSp>
          <p:nvCxnSpPr>
            <p:cNvPr id="3" name="直接连接符 2"/>
            <p:cNvCxnSpPr/>
            <p:nvPr/>
          </p:nvCxnSpPr>
          <p:spPr>
            <a:xfrm>
              <a:off x="1419655" y="2497460"/>
              <a:ext cx="603266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141965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3451140"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556410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7450413"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4499992" y="1993404"/>
              <a:ext cx="1"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9" name="TextBox 29"/>
          <p:cNvSpPr txBox="1"/>
          <p:nvPr/>
        </p:nvSpPr>
        <p:spPr>
          <a:xfrm>
            <a:off x="911172" y="4540137"/>
            <a:ext cx="2524786" cy="738664"/>
          </a:xfrm>
          <a:prstGeom prst="rect">
            <a:avLst/>
          </a:prstGeom>
          <a:noFill/>
        </p:spPr>
        <p:txBody>
          <a:bodyPr wrap="square" rtlCol="0">
            <a:spAutoFit/>
          </a:bodyPr>
          <a:lstStyle/>
          <a:p>
            <a:pPr algn="ctr">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点击添加文字说明</a:t>
            </a:r>
          </a:p>
          <a:p>
            <a:pPr algn="ctr">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点击添加文字</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说明</a:t>
            </a:r>
          </a:p>
        </p:txBody>
      </p:sp>
      <p:sp>
        <p:nvSpPr>
          <p:cNvPr id="10" name="TextBox 30"/>
          <p:cNvSpPr txBox="1"/>
          <p:nvPr/>
        </p:nvSpPr>
        <p:spPr>
          <a:xfrm>
            <a:off x="3435958" y="4540137"/>
            <a:ext cx="2524786" cy="700576"/>
          </a:xfrm>
          <a:prstGeom prst="rect">
            <a:avLst/>
          </a:prstGeom>
          <a:noFill/>
        </p:spPr>
        <p:txBody>
          <a:bodyPr wrap="square" rtlCol="0">
            <a:spAutoFit/>
          </a:bodyPr>
          <a:lstStyle/>
          <a:p>
            <a:pPr algn="ctr">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点击添加文字说明</a:t>
            </a:r>
          </a:p>
          <a:p>
            <a:pPr algn="ctr">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点击添加文字说明</a:t>
            </a:r>
          </a:p>
        </p:txBody>
      </p:sp>
      <p:sp>
        <p:nvSpPr>
          <p:cNvPr id="11" name="TextBox 31"/>
          <p:cNvSpPr txBox="1"/>
          <p:nvPr/>
        </p:nvSpPr>
        <p:spPr>
          <a:xfrm>
            <a:off x="6050915" y="4540137"/>
            <a:ext cx="2524786" cy="700576"/>
          </a:xfrm>
          <a:prstGeom prst="rect">
            <a:avLst/>
          </a:prstGeom>
          <a:noFill/>
        </p:spPr>
        <p:txBody>
          <a:bodyPr wrap="square" rtlCol="0">
            <a:spAutoFit/>
          </a:bodyPr>
          <a:lstStyle/>
          <a:p>
            <a:pPr algn="ctr">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点击添加文字说明</a:t>
            </a:r>
          </a:p>
          <a:p>
            <a:pPr algn="ctr">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点击添加文字说明</a:t>
            </a:r>
          </a:p>
        </p:txBody>
      </p:sp>
      <p:sp>
        <p:nvSpPr>
          <p:cNvPr id="12" name="TextBox 32"/>
          <p:cNvSpPr txBox="1"/>
          <p:nvPr/>
        </p:nvSpPr>
        <p:spPr>
          <a:xfrm>
            <a:off x="8756043" y="4540137"/>
            <a:ext cx="2524786" cy="700576"/>
          </a:xfrm>
          <a:prstGeom prst="rect">
            <a:avLst/>
          </a:prstGeom>
          <a:noFill/>
        </p:spPr>
        <p:txBody>
          <a:bodyPr wrap="square" rtlCol="0">
            <a:spAutoFit/>
          </a:bodyPr>
          <a:lstStyle/>
          <a:p>
            <a:pPr algn="ctr">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点击添加文字说明</a:t>
            </a:r>
          </a:p>
          <a:p>
            <a:pPr algn="ctr">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点击添加文字说明</a:t>
            </a:r>
          </a:p>
        </p:txBody>
      </p:sp>
      <p:grpSp>
        <p:nvGrpSpPr>
          <p:cNvPr id="15" name="组合 14"/>
          <p:cNvGrpSpPr/>
          <p:nvPr/>
        </p:nvGrpSpPr>
        <p:grpSpPr>
          <a:xfrm>
            <a:off x="4643243" y="1579199"/>
            <a:ext cx="2905514" cy="721368"/>
            <a:chOff x="3385609" y="1289874"/>
            <a:chExt cx="2320263" cy="576064"/>
          </a:xfrm>
          <a:solidFill>
            <a:srgbClr val="09839B"/>
          </a:solidFill>
        </p:grpSpPr>
        <p:sp>
          <p:nvSpPr>
            <p:cNvPr id="16" name="矩形 15"/>
            <p:cNvSpPr/>
            <p:nvPr/>
          </p:nvSpPr>
          <p:spPr>
            <a:xfrm>
              <a:off x="3385609" y="1289874"/>
              <a:ext cx="2320263"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35"/>
            <p:cNvSpPr txBox="1"/>
            <p:nvPr/>
          </p:nvSpPr>
          <p:spPr>
            <a:xfrm>
              <a:off x="3755638" y="1418148"/>
              <a:ext cx="1560715" cy="319516"/>
            </a:xfrm>
            <a:prstGeom prst="rect">
              <a:avLst/>
            </a:prstGeom>
            <a:grpFill/>
          </p:spPr>
          <p:txBody>
            <a:bodyPr wrap="none" rtlCol="0">
              <a:spAutoFit/>
            </a:bodyPr>
            <a:lstStyle/>
            <a:p>
              <a:pPr algn="ctr"/>
              <a:r>
                <a:rPr lang="zh-CN" altLang="en-US" sz="2000" b="1" spc="300" dirty="0" smtClean="0">
                  <a:solidFill>
                    <a:schemeClr val="bg1"/>
                  </a:solidFill>
                  <a:latin typeface="微软雅黑" panose="020B0503020204020204" pitchFamily="34" charset="-122"/>
                  <a:ea typeface="微软雅黑" panose="020B0503020204020204" pitchFamily="34" charset="-122"/>
                </a:rPr>
                <a:t>此处输入标题</a:t>
              </a:r>
              <a:endParaRPr lang="zh-CN" altLang="en-US" sz="2000" b="1" spc="300" dirty="0">
                <a:solidFill>
                  <a:schemeClr val="bg1"/>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1001343" y="3743302"/>
            <a:ext cx="2384533" cy="721368"/>
            <a:chOff x="467544" y="3018066"/>
            <a:chExt cx="1904222" cy="576064"/>
          </a:xfrm>
          <a:solidFill>
            <a:srgbClr val="179A44"/>
          </a:solidFill>
        </p:grpSpPr>
        <p:sp>
          <p:nvSpPr>
            <p:cNvPr id="19" name="矩形 18"/>
            <p:cNvSpPr/>
            <p:nvPr/>
          </p:nvSpPr>
          <p:spPr>
            <a:xfrm>
              <a:off x="46754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36"/>
            <p:cNvSpPr txBox="1"/>
            <p:nvPr/>
          </p:nvSpPr>
          <p:spPr>
            <a:xfrm>
              <a:off x="792911" y="3158629"/>
              <a:ext cx="1253487" cy="294938"/>
            </a:xfrm>
            <a:prstGeom prst="rect">
              <a:avLst/>
            </a:prstGeom>
            <a:grpFill/>
          </p:spPr>
          <p:txBody>
            <a:bodyPr wrap="non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此处输入标题</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3576211" y="3743302"/>
            <a:ext cx="2384533" cy="721368"/>
            <a:chOff x="2523762" y="3018066"/>
            <a:chExt cx="1904222" cy="576064"/>
          </a:xfrm>
          <a:solidFill>
            <a:srgbClr val="FAAF3B"/>
          </a:solidFill>
        </p:grpSpPr>
        <p:sp>
          <p:nvSpPr>
            <p:cNvPr id="22" name="矩形 21"/>
            <p:cNvSpPr/>
            <p:nvPr/>
          </p:nvSpPr>
          <p:spPr>
            <a:xfrm>
              <a:off x="2523762"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37"/>
            <p:cNvSpPr txBox="1"/>
            <p:nvPr/>
          </p:nvSpPr>
          <p:spPr>
            <a:xfrm>
              <a:off x="2849129" y="3158629"/>
              <a:ext cx="1253487" cy="294938"/>
            </a:xfrm>
            <a:prstGeom prst="rect">
              <a:avLst/>
            </a:prstGeom>
            <a:grpFill/>
          </p:spPr>
          <p:txBody>
            <a:bodyPr wrap="non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此处输入标题</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6191168" y="3743302"/>
            <a:ext cx="2384533" cy="721368"/>
            <a:chOff x="4611994" y="3018066"/>
            <a:chExt cx="1904222" cy="576064"/>
          </a:xfrm>
          <a:solidFill>
            <a:srgbClr val="F05A24"/>
          </a:solidFill>
        </p:grpSpPr>
        <p:sp>
          <p:nvSpPr>
            <p:cNvPr id="25" name="矩形 24"/>
            <p:cNvSpPr/>
            <p:nvPr/>
          </p:nvSpPr>
          <p:spPr>
            <a:xfrm>
              <a:off x="461199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38"/>
            <p:cNvSpPr txBox="1"/>
            <p:nvPr/>
          </p:nvSpPr>
          <p:spPr>
            <a:xfrm>
              <a:off x="4937361" y="3158629"/>
              <a:ext cx="1253487" cy="294938"/>
            </a:xfrm>
            <a:prstGeom prst="rect">
              <a:avLst/>
            </a:prstGeom>
            <a:grpFill/>
          </p:spPr>
          <p:txBody>
            <a:bodyPr wrap="non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此处输入标题</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8806125" y="3743302"/>
            <a:ext cx="2384533" cy="721368"/>
            <a:chOff x="6700226" y="3018066"/>
            <a:chExt cx="1904222" cy="576064"/>
          </a:xfrm>
          <a:solidFill>
            <a:srgbClr val="A362C4"/>
          </a:solidFill>
        </p:grpSpPr>
        <p:sp>
          <p:nvSpPr>
            <p:cNvPr id="28" name="矩形 27"/>
            <p:cNvSpPr/>
            <p:nvPr/>
          </p:nvSpPr>
          <p:spPr>
            <a:xfrm>
              <a:off x="6700226"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39"/>
            <p:cNvSpPr txBox="1"/>
            <p:nvPr/>
          </p:nvSpPr>
          <p:spPr>
            <a:xfrm>
              <a:off x="7025593" y="3158629"/>
              <a:ext cx="1253487" cy="294938"/>
            </a:xfrm>
            <a:prstGeom prst="rect">
              <a:avLst/>
            </a:prstGeom>
            <a:grpFill/>
          </p:spPr>
          <p:txBody>
            <a:bodyPr wrap="none" rtlCol="0">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此处输入标题</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795463" y="-43542"/>
            <a:ext cx="601074" cy="601074"/>
          </a:xfrm>
          <a:prstGeom prst="rect">
            <a:avLst/>
          </a:prstGeom>
          <a:solidFill>
            <a:srgbClr val="A36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微软雅黑" panose="020B0503020204020204" pitchFamily="34" charset="-122"/>
                <a:ea typeface="微软雅黑" panose="020B0503020204020204" pitchFamily="34" charset="-122"/>
              </a:rPr>
              <a:t>Logo</a:t>
            </a:r>
            <a:endParaRPr lang="zh-CN" altLang="en-US" sz="1200" dirty="0">
              <a:latin typeface="微软雅黑" panose="020B0503020204020204" pitchFamily="34" charset="-122"/>
              <a:ea typeface="微软雅黑" panose="020B0503020204020204" pitchFamily="34" charset="-122"/>
            </a:endParaRPr>
          </a:p>
        </p:txBody>
      </p:sp>
      <p:sp>
        <p:nvSpPr>
          <p:cNvPr id="2" name="矩形 1"/>
          <p:cNvSpPr/>
          <p:nvPr/>
        </p:nvSpPr>
        <p:spPr>
          <a:xfrm>
            <a:off x="4873647" y="4282153"/>
            <a:ext cx="2441694" cy="1138773"/>
          </a:xfrm>
          <a:prstGeom prst="rect">
            <a:avLst/>
          </a:prstGeom>
          <a:noFill/>
        </p:spPr>
        <p:txBody>
          <a:bodyPr wrap="none">
            <a:spAutoFit/>
          </a:bodyPr>
          <a:lstStyle/>
          <a:p>
            <a:pPr algn="ctr"/>
            <a:r>
              <a:rPr lang="zh-CN" altLang="en-US" sz="4400" b="1" dirty="0">
                <a:solidFill>
                  <a:srgbClr val="A362C4"/>
                </a:solidFill>
                <a:latin typeface="微软雅黑" panose="020B0503020204020204" pitchFamily="34" charset="-122"/>
                <a:ea typeface="微软雅黑" panose="020B0503020204020204" pitchFamily="34" charset="-122"/>
              </a:rPr>
              <a:t>研究目的</a:t>
            </a:r>
          </a:p>
          <a:p>
            <a:pPr algn="ctr"/>
            <a:r>
              <a:rPr lang="en-US" altLang="zh-CN" sz="2400" dirty="0">
                <a:solidFill>
                  <a:srgbClr val="A362C4"/>
                </a:solidFill>
                <a:latin typeface="微软雅黑" panose="020B0503020204020204" pitchFamily="34" charset="-122"/>
                <a:ea typeface="微软雅黑" panose="020B0503020204020204" pitchFamily="34" charset="-122"/>
              </a:rPr>
              <a:t>Research Goal</a:t>
            </a:r>
          </a:p>
        </p:txBody>
      </p:sp>
      <p:grpSp>
        <p:nvGrpSpPr>
          <p:cNvPr id="10" name="组合 9"/>
          <p:cNvGrpSpPr/>
          <p:nvPr/>
        </p:nvGrpSpPr>
        <p:grpSpPr>
          <a:xfrm>
            <a:off x="4886736" y="1437074"/>
            <a:ext cx="2431617" cy="2431617"/>
            <a:chOff x="6884469" y="-1644316"/>
            <a:chExt cx="914400" cy="914400"/>
          </a:xfrm>
        </p:grpSpPr>
        <p:sp>
          <p:nvSpPr>
            <p:cNvPr id="14" name="KSO_Shape"/>
            <p:cNvSpPr/>
            <p:nvPr/>
          </p:nvSpPr>
          <p:spPr bwMode="auto">
            <a:xfrm>
              <a:off x="7045350" y="-1486933"/>
              <a:ext cx="592638" cy="599634"/>
            </a:xfrm>
            <a:custGeom>
              <a:avLst/>
              <a:gdLst>
                <a:gd name="T0" fmla="*/ 912343 w 2122487"/>
                <a:gd name="T1" fmla="*/ 702822 h 2147888"/>
                <a:gd name="T2" fmla="*/ 1019025 w 2122487"/>
                <a:gd name="T3" fmla="*/ 752822 h 2147888"/>
                <a:gd name="T4" fmla="*/ 832155 w 2122487"/>
                <a:gd name="T5" fmla="*/ 978408 h 2147888"/>
                <a:gd name="T6" fmla="*/ 836610 w 2122487"/>
                <a:gd name="T7" fmla="*/ 1025591 h 2147888"/>
                <a:gd name="T8" fmla="*/ 871077 w 2122487"/>
                <a:gd name="T9" fmla="*/ 1060097 h 2147888"/>
                <a:gd name="T10" fmla="*/ 918908 w 2122487"/>
                <a:gd name="T11" fmla="*/ 1064792 h 2147888"/>
                <a:gd name="T12" fmla="*/ 1142824 w 2122487"/>
                <a:gd name="T13" fmla="*/ 878643 h 2147888"/>
                <a:gd name="T14" fmla="*/ 1191827 w 2122487"/>
                <a:gd name="T15" fmla="*/ 988502 h 2147888"/>
                <a:gd name="T16" fmla="*/ 1204958 w 2122487"/>
                <a:gd name="T17" fmla="*/ 1109158 h 2147888"/>
                <a:gd name="T18" fmla="*/ 1179401 w 2122487"/>
                <a:gd name="T19" fmla="*/ 1219955 h 2147888"/>
                <a:gd name="T20" fmla="*/ 1117736 w 2122487"/>
                <a:gd name="T21" fmla="*/ 1312678 h 2147888"/>
                <a:gd name="T22" fmla="*/ 1023715 w 2122487"/>
                <a:gd name="T23" fmla="*/ 1377702 h 2147888"/>
                <a:gd name="T24" fmla="*/ 902964 w 2122487"/>
                <a:gd name="T25" fmla="*/ 1403523 h 2147888"/>
                <a:gd name="T26" fmla="*/ 778931 w 2122487"/>
                <a:gd name="T27" fmla="*/ 1384040 h 2147888"/>
                <a:gd name="T28" fmla="*/ 665215 w 2122487"/>
                <a:gd name="T29" fmla="*/ 1323007 h 2147888"/>
                <a:gd name="T30" fmla="*/ 573772 w 2122487"/>
                <a:gd name="T31" fmla="*/ 1227937 h 2147888"/>
                <a:gd name="T32" fmla="*/ 516094 w 2122487"/>
                <a:gd name="T33" fmla="*/ 1106576 h 2147888"/>
                <a:gd name="T34" fmla="*/ 502494 w 2122487"/>
                <a:gd name="T35" fmla="*/ 976295 h 2147888"/>
                <a:gd name="T36" fmla="*/ 532740 w 2122487"/>
                <a:gd name="T37" fmla="*/ 861037 h 2147888"/>
                <a:gd name="T38" fmla="*/ 599095 w 2122487"/>
                <a:gd name="T39" fmla="*/ 769723 h 2147888"/>
                <a:gd name="T40" fmla="*/ 694523 w 2122487"/>
                <a:gd name="T41" fmla="*/ 709864 h 2147888"/>
                <a:gd name="T42" fmla="*/ 707682 w 2122487"/>
                <a:gd name="T43" fmla="*/ 270333 h 2147888"/>
                <a:gd name="T44" fmla="*/ 967579 w 2122487"/>
                <a:gd name="T45" fmla="*/ 311164 h 2147888"/>
                <a:gd name="T46" fmla="*/ 1199095 w 2122487"/>
                <a:gd name="T47" fmla="*/ 424976 h 2147888"/>
                <a:gd name="T48" fmla="*/ 1065159 w 2122487"/>
                <a:gd name="T49" fmla="*/ 618808 h 2147888"/>
                <a:gd name="T50" fmla="*/ 908704 w 2122487"/>
                <a:gd name="T51" fmla="*/ 552164 h 2147888"/>
                <a:gd name="T52" fmla="*/ 737471 w 2122487"/>
                <a:gd name="T53" fmla="*/ 537849 h 2147888"/>
                <a:gd name="T54" fmla="*/ 574215 w 2122487"/>
                <a:gd name="T55" fmla="*/ 582435 h 2147888"/>
                <a:gd name="T56" fmla="*/ 444031 w 2122487"/>
                <a:gd name="T57" fmla="*/ 680760 h 2147888"/>
                <a:gd name="T58" fmla="*/ 357477 w 2122487"/>
                <a:gd name="T59" fmla="*/ 823904 h 2147888"/>
                <a:gd name="T60" fmla="*/ 327218 w 2122487"/>
                <a:gd name="T61" fmla="*/ 1000841 h 2147888"/>
                <a:gd name="T62" fmla="*/ 365217 w 2122487"/>
                <a:gd name="T63" fmla="*/ 1194908 h 2147888"/>
                <a:gd name="T64" fmla="*/ 466315 w 2122487"/>
                <a:gd name="T65" fmla="*/ 1365508 h 2147888"/>
                <a:gd name="T66" fmla="*/ 613387 w 2122487"/>
                <a:gd name="T67" fmla="*/ 1493165 h 2147888"/>
                <a:gd name="T68" fmla="*/ 788841 w 2122487"/>
                <a:gd name="T69" fmla="*/ 1565207 h 2147888"/>
                <a:gd name="T70" fmla="*/ 973913 w 2122487"/>
                <a:gd name="T71" fmla="*/ 1572012 h 2147888"/>
                <a:gd name="T72" fmla="*/ 1140454 w 2122487"/>
                <a:gd name="T73" fmla="*/ 1512173 h 2147888"/>
                <a:gd name="T74" fmla="*/ 1261958 w 2122487"/>
                <a:gd name="T75" fmla="*/ 1401881 h 2147888"/>
                <a:gd name="T76" fmla="*/ 1333970 w 2122487"/>
                <a:gd name="T77" fmla="*/ 1257093 h 2147888"/>
                <a:gd name="T78" fmla="*/ 1352970 w 2122487"/>
                <a:gd name="T79" fmla="*/ 1091891 h 2147888"/>
                <a:gd name="T80" fmla="*/ 1315439 w 2122487"/>
                <a:gd name="T81" fmla="*/ 918474 h 2147888"/>
                <a:gd name="T82" fmla="*/ 1236860 w 2122487"/>
                <a:gd name="T83" fmla="*/ 776268 h 2147888"/>
                <a:gd name="T84" fmla="*/ 1515992 w 2122487"/>
                <a:gd name="T85" fmla="*/ 787767 h 2147888"/>
                <a:gd name="T86" fmla="*/ 1600201 w 2122487"/>
                <a:gd name="T87" fmla="*/ 1046365 h 2147888"/>
                <a:gd name="T88" fmla="*/ 1601609 w 2122487"/>
                <a:gd name="T89" fmla="*/ 1305669 h 2147888"/>
                <a:gd name="T90" fmla="*/ 1520918 w 2122487"/>
                <a:gd name="T91" fmla="*/ 1543852 h 2147888"/>
                <a:gd name="T92" fmla="*/ 1360241 w 2122487"/>
                <a:gd name="T93" fmla="*/ 1741205 h 2147888"/>
                <a:gd name="T94" fmla="*/ 1120516 w 2122487"/>
                <a:gd name="T95" fmla="*/ 1871678 h 2147888"/>
                <a:gd name="T96" fmla="*/ 933333 w 2122487"/>
                <a:gd name="T97" fmla="*/ 1904296 h 2147888"/>
                <a:gd name="T98" fmla="*/ 637078 w 2122487"/>
                <a:gd name="T99" fmla="*/ 1862291 h 2147888"/>
                <a:gd name="T100" fmla="*/ 363810 w 2122487"/>
                <a:gd name="T101" fmla="*/ 1714923 h 2147888"/>
                <a:gd name="T102" fmla="*/ 147775 w 2122487"/>
                <a:gd name="T103" fmla="*/ 1479789 h 2147888"/>
                <a:gd name="T104" fmla="*/ 36357 w 2122487"/>
                <a:gd name="T105" fmla="*/ 1238790 h 2147888"/>
                <a:gd name="T106" fmla="*/ 3284 w 2122487"/>
                <a:gd name="T107" fmla="*/ 1068424 h 2147888"/>
                <a:gd name="T108" fmla="*/ 30963 w 2122487"/>
                <a:gd name="T109" fmla="*/ 773452 h 2147888"/>
                <a:gd name="T110" fmla="*/ 154578 w 2122487"/>
                <a:gd name="T111" fmla="*/ 533391 h 2147888"/>
                <a:gd name="T112" fmla="*/ 348563 w 2122487"/>
                <a:gd name="T113" fmla="*/ 365371 h 2147888"/>
                <a:gd name="T114" fmla="*/ 592276 w 2122487"/>
                <a:gd name="T115" fmla="*/ 279719 h 2147888"/>
                <a:gd name="T116" fmla="*/ 1692442 w 2122487"/>
                <a:gd name="T117" fmla="*/ 169898 h 2147888"/>
                <a:gd name="T118" fmla="*/ 1726464 w 2122487"/>
                <a:gd name="T119" fmla="*/ 211020 h 2147888"/>
                <a:gd name="T120" fmla="*/ 926586 w 2122487"/>
                <a:gd name="T121" fmla="*/ 1021959 h 2147888"/>
                <a:gd name="T122" fmla="*/ 877782 w 2122487"/>
                <a:gd name="T123" fmla="*/ 1001280 h 2147888"/>
                <a:gd name="T124" fmla="*/ 1654900 w 2122487"/>
                <a:gd name="T125" fmla="*/ 181412 h 214788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122487" h="2147888">
                  <a:moveTo>
                    <a:pt x="904800" y="776287"/>
                  </a:moveTo>
                  <a:lnTo>
                    <a:pt x="914580" y="776287"/>
                  </a:lnTo>
                  <a:lnTo>
                    <a:pt x="924095" y="776287"/>
                  </a:lnTo>
                  <a:lnTo>
                    <a:pt x="933610" y="776552"/>
                  </a:lnTo>
                  <a:lnTo>
                    <a:pt x="943390" y="777081"/>
                  </a:lnTo>
                  <a:lnTo>
                    <a:pt x="952906" y="777875"/>
                  </a:lnTo>
                  <a:lnTo>
                    <a:pt x="962421" y="778934"/>
                  </a:lnTo>
                  <a:lnTo>
                    <a:pt x="971937" y="780257"/>
                  </a:lnTo>
                  <a:lnTo>
                    <a:pt x="981452" y="781845"/>
                  </a:lnTo>
                  <a:lnTo>
                    <a:pt x="991232" y="783433"/>
                  </a:lnTo>
                  <a:lnTo>
                    <a:pt x="1000483" y="785551"/>
                  </a:lnTo>
                  <a:lnTo>
                    <a:pt x="1009999" y="787668"/>
                  </a:lnTo>
                  <a:lnTo>
                    <a:pt x="1019250" y="790050"/>
                  </a:lnTo>
                  <a:lnTo>
                    <a:pt x="1028501" y="792432"/>
                  </a:lnTo>
                  <a:lnTo>
                    <a:pt x="1037488" y="795343"/>
                  </a:lnTo>
                  <a:lnTo>
                    <a:pt x="1046475" y="798519"/>
                  </a:lnTo>
                  <a:lnTo>
                    <a:pt x="1055462" y="801431"/>
                  </a:lnTo>
                  <a:lnTo>
                    <a:pt x="1064448" y="804872"/>
                  </a:lnTo>
                  <a:lnTo>
                    <a:pt x="1072907" y="808577"/>
                  </a:lnTo>
                  <a:lnTo>
                    <a:pt x="1081629" y="812282"/>
                  </a:lnTo>
                  <a:lnTo>
                    <a:pt x="1090352" y="815988"/>
                  </a:lnTo>
                  <a:lnTo>
                    <a:pt x="1099074" y="820222"/>
                  </a:lnTo>
                  <a:lnTo>
                    <a:pt x="1107532" y="824457"/>
                  </a:lnTo>
                  <a:lnTo>
                    <a:pt x="1115991" y="828956"/>
                  </a:lnTo>
                  <a:lnTo>
                    <a:pt x="1124449" y="833721"/>
                  </a:lnTo>
                  <a:lnTo>
                    <a:pt x="1132643" y="838485"/>
                  </a:lnTo>
                  <a:lnTo>
                    <a:pt x="1140572" y="843778"/>
                  </a:lnTo>
                  <a:lnTo>
                    <a:pt x="1148766" y="848807"/>
                  </a:lnTo>
                  <a:lnTo>
                    <a:pt x="1156696" y="854100"/>
                  </a:lnTo>
                  <a:lnTo>
                    <a:pt x="1164625" y="859658"/>
                  </a:lnTo>
                  <a:lnTo>
                    <a:pt x="959514" y="1065307"/>
                  </a:lnTo>
                  <a:lnTo>
                    <a:pt x="956342" y="1068483"/>
                  </a:lnTo>
                  <a:lnTo>
                    <a:pt x="953699" y="1071394"/>
                  </a:lnTo>
                  <a:lnTo>
                    <a:pt x="951320" y="1074570"/>
                  </a:lnTo>
                  <a:lnTo>
                    <a:pt x="948941" y="1078011"/>
                  </a:lnTo>
                  <a:lnTo>
                    <a:pt x="946826" y="1081452"/>
                  </a:lnTo>
                  <a:lnTo>
                    <a:pt x="944712" y="1084628"/>
                  </a:lnTo>
                  <a:lnTo>
                    <a:pt x="943126" y="1088333"/>
                  </a:lnTo>
                  <a:lnTo>
                    <a:pt x="941804" y="1092039"/>
                  </a:lnTo>
                  <a:lnTo>
                    <a:pt x="940218" y="1095744"/>
                  </a:lnTo>
                  <a:lnTo>
                    <a:pt x="938897" y="1099185"/>
                  </a:lnTo>
                  <a:lnTo>
                    <a:pt x="938104" y="1103155"/>
                  </a:lnTo>
                  <a:lnTo>
                    <a:pt x="937311" y="1106860"/>
                  </a:lnTo>
                  <a:lnTo>
                    <a:pt x="936518" y="1110830"/>
                  </a:lnTo>
                  <a:lnTo>
                    <a:pt x="935989" y="1114536"/>
                  </a:lnTo>
                  <a:lnTo>
                    <a:pt x="935725" y="1118506"/>
                  </a:lnTo>
                  <a:lnTo>
                    <a:pt x="935725" y="1122211"/>
                  </a:lnTo>
                  <a:lnTo>
                    <a:pt x="935725" y="1126181"/>
                  </a:lnTo>
                  <a:lnTo>
                    <a:pt x="935989" y="1130151"/>
                  </a:lnTo>
                  <a:lnTo>
                    <a:pt x="936518" y="1133857"/>
                  </a:lnTo>
                  <a:lnTo>
                    <a:pt x="937311" y="1137827"/>
                  </a:lnTo>
                  <a:lnTo>
                    <a:pt x="938104" y="1141532"/>
                  </a:lnTo>
                  <a:lnTo>
                    <a:pt x="938897" y="1145502"/>
                  </a:lnTo>
                  <a:lnTo>
                    <a:pt x="940218" y="1148943"/>
                  </a:lnTo>
                  <a:lnTo>
                    <a:pt x="941804" y="1152648"/>
                  </a:lnTo>
                  <a:lnTo>
                    <a:pt x="943126" y="1156354"/>
                  </a:lnTo>
                  <a:lnTo>
                    <a:pt x="944712" y="1160059"/>
                  </a:lnTo>
                  <a:lnTo>
                    <a:pt x="946826" y="1163235"/>
                  </a:lnTo>
                  <a:lnTo>
                    <a:pt x="948941" y="1166676"/>
                  </a:lnTo>
                  <a:lnTo>
                    <a:pt x="951320" y="1170116"/>
                  </a:lnTo>
                  <a:lnTo>
                    <a:pt x="953699" y="1173292"/>
                  </a:lnTo>
                  <a:lnTo>
                    <a:pt x="956342" y="1176204"/>
                  </a:lnTo>
                  <a:lnTo>
                    <a:pt x="959514" y="1179380"/>
                  </a:lnTo>
                  <a:lnTo>
                    <a:pt x="962157" y="1182291"/>
                  </a:lnTo>
                  <a:lnTo>
                    <a:pt x="965329" y="1184673"/>
                  </a:lnTo>
                  <a:lnTo>
                    <a:pt x="968501" y="1187320"/>
                  </a:lnTo>
                  <a:lnTo>
                    <a:pt x="971408" y="1189437"/>
                  </a:lnTo>
                  <a:lnTo>
                    <a:pt x="974844" y="1191819"/>
                  </a:lnTo>
                  <a:lnTo>
                    <a:pt x="978280" y="1193407"/>
                  </a:lnTo>
                  <a:lnTo>
                    <a:pt x="981981" y="1195260"/>
                  </a:lnTo>
                  <a:lnTo>
                    <a:pt x="985417" y="1196848"/>
                  </a:lnTo>
                  <a:lnTo>
                    <a:pt x="989117" y="1198171"/>
                  </a:lnTo>
                  <a:lnTo>
                    <a:pt x="992818" y="1199495"/>
                  </a:lnTo>
                  <a:lnTo>
                    <a:pt x="996518" y="1200553"/>
                  </a:lnTo>
                  <a:lnTo>
                    <a:pt x="1000483" y="1201612"/>
                  </a:lnTo>
                  <a:lnTo>
                    <a:pt x="1004184" y="1202141"/>
                  </a:lnTo>
                  <a:lnTo>
                    <a:pt x="1008148" y="1202671"/>
                  </a:lnTo>
                  <a:lnTo>
                    <a:pt x="1012113" y="1202935"/>
                  </a:lnTo>
                  <a:lnTo>
                    <a:pt x="1016342" y="1202935"/>
                  </a:lnTo>
                  <a:lnTo>
                    <a:pt x="1020307" y="1202935"/>
                  </a:lnTo>
                  <a:lnTo>
                    <a:pt x="1024272" y="1202671"/>
                  </a:lnTo>
                  <a:lnTo>
                    <a:pt x="1028237" y="1202141"/>
                  </a:lnTo>
                  <a:lnTo>
                    <a:pt x="1032201" y="1201612"/>
                  </a:lnTo>
                  <a:lnTo>
                    <a:pt x="1035902" y="1200553"/>
                  </a:lnTo>
                  <a:lnTo>
                    <a:pt x="1039602" y="1199495"/>
                  </a:lnTo>
                  <a:lnTo>
                    <a:pt x="1043303" y="1198171"/>
                  </a:lnTo>
                  <a:lnTo>
                    <a:pt x="1047003" y="1196848"/>
                  </a:lnTo>
                  <a:lnTo>
                    <a:pt x="1050704" y="1195260"/>
                  </a:lnTo>
                  <a:lnTo>
                    <a:pt x="1054140" y="1193407"/>
                  </a:lnTo>
                  <a:lnTo>
                    <a:pt x="1057576" y="1191819"/>
                  </a:lnTo>
                  <a:lnTo>
                    <a:pt x="1061012" y="1189437"/>
                  </a:lnTo>
                  <a:lnTo>
                    <a:pt x="1064184" y="1187320"/>
                  </a:lnTo>
                  <a:lnTo>
                    <a:pt x="1067092" y="1184673"/>
                  </a:lnTo>
                  <a:lnTo>
                    <a:pt x="1070263" y="1182291"/>
                  </a:lnTo>
                  <a:lnTo>
                    <a:pt x="1073435" y="1179380"/>
                  </a:lnTo>
                  <a:lnTo>
                    <a:pt x="1277490" y="974790"/>
                  </a:lnTo>
                  <a:lnTo>
                    <a:pt x="1282776" y="982730"/>
                  </a:lnTo>
                  <a:lnTo>
                    <a:pt x="1288327" y="990670"/>
                  </a:lnTo>
                  <a:lnTo>
                    <a:pt x="1293349" y="998610"/>
                  </a:lnTo>
                  <a:lnTo>
                    <a:pt x="1298106" y="1007080"/>
                  </a:lnTo>
                  <a:lnTo>
                    <a:pt x="1302864" y="1015284"/>
                  </a:lnTo>
                  <a:lnTo>
                    <a:pt x="1307358" y="1024018"/>
                  </a:lnTo>
                  <a:lnTo>
                    <a:pt x="1311851" y="1032488"/>
                  </a:lnTo>
                  <a:lnTo>
                    <a:pt x="1316080" y="1041222"/>
                  </a:lnTo>
                  <a:lnTo>
                    <a:pt x="1320309" y="1049956"/>
                  </a:lnTo>
                  <a:lnTo>
                    <a:pt x="1323745" y="1058955"/>
                  </a:lnTo>
                  <a:lnTo>
                    <a:pt x="1327710" y="1067954"/>
                  </a:lnTo>
                  <a:lnTo>
                    <a:pt x="1331146" y="1077217"/>
                  </a:lnTo>
                  <a:lnTo>
                    <a:pt x="1334582" y="1086216"/>
                  </a:lnTo>
                  <a:lnTo>
                    <a:pt x="1337490" y="1095744"/>
                  </a:lnTo>
                  <a:lnTo>
                    <a:pt x="1340662" y="1105007"/>
                  </a:lnTo>
                  <a:lnTo>
                    <a:pt x="1343569" y="1114536"/>
                  </a:lnTo>
                  <a:lnTo>
                    <a:pt x="1345948" y="1124328"/>
                  </a:lnTo>
                  <a:lnTo>
                    <a:pt x="1348327" y="1134386"/>
                  </a:lnTo>
                  <a:lnTo>
                    <a:pt x="1350442" y="1144179"/>
                  </a:lnTo>
                  <a:lnTo>
                    <a:pt x="1352556" y="1153971"/>
                  </a:lnTo>
                  <a:lnTo>
                    <a:pt x="1354142" y="1164029"/>
                  </a:lnTo>
                  <a:lnTo>
                    <a:pt x="1355464" y="1173822"/>
                  </a:lnTo>
                  <a:lnTo>
                    <a:pt x="1356785" y="1183350"/>
                  </a:lnTo>
                  <a:lnTo>
                    <a:pt x="1357578" y="1193143"/>
                  </a:lnTo>
                  <a:lnTo>
                    <a:pt x="1358371" y="1202935"/>
                  </a:lnTo>
                  <a:lnTo>
                    <a:pt x="1358900" y="1212464"/>
                  </a:lnTo>
                  <a:lnTo>
                    <a:pt x="1358900" y="1221992"/>
                  </a:lnTo>
                  <a:lnTo>
                    <a:pt x="1358900" y="1231520"/>
                  </a:lnTo>
                  <a:lnTo>
                    <a:pt x="1358900" y="1241048"/>
                  </a:lnTo>
                  <a:lnTo>
                    <a:pt x="1358371" y="1250576"/>
                  </a:lnTo>
                  <a:lnTo>
                    <a:pt x="1357843" y="1260104"/>
                  </a:lnTo>
                  <a:lnTo>
                    <a:pt x="1357050" y="1269368"/>
                  </a:lnTo>
                  <a:lnTo>
                    <a:pt x="1355728" y="1278631"/>
                  </a:lnTo>
                  <a:lnTo>
                    <a:pt x="1354406" y="1287895"/>
                  </a:lnTo>
                  <a:lnTo>
                    <a:pt x="1353085" y="1296893"/>
                  </a:lnTo>
                  <a:lnTo>
                    <a:pt x="1350970" y="1306157"/>
                  </a:lnTo>
                  <a:lnTo>
                    <a:pt x="1349120" y="1315156"/>
                  </a:lnTo>
                  <a:lnTo>
                    <a:pt x="1346741" y="1324154"/>
                  </a:lnTo>
                  <a:lnTo>
                    <a:pt x="1344627" y="1332889"/>
                  </a:lnTo>
                  <a:lnTo>
                    <a:pt x="1341983" y="1341358"/>
                  </a:lnTo>
                  <a:lnTo>
                    <a:pt x="1339076" y="1350092"/>
                  </a:lnTo>
                  <a:lnTo>
                    <a:pt x="1336168" y="1358826"/>
                  </a:lnTo>
                  <a:lnTo>
                    <a:pt x="1332732" y="1367296"/>
                  </a:lnTo>
                  <a:lnTo>
                    <a:pt x="1329560" y="1375500"/>
                  </a:lnTo>
                  <a:lnTo>
                    <a:pt x="1325860" y="1383970"/>
                  </a:lnTo>
                  <a:lnTo>
                    <a:pt x="1321895" y="1391910"/>
                  </a:lnTo>
                  <a:lnTo>
                    <a:pt x="1317930" y="1399850"/>
                  </a:lnTo>
                  <a:lnTo>
                    <a:pt x="1313701" y="1407790"/>
                  </a:lnTo>
                  <a:lnTo>
                    <a:pt x="1309208" y="1415730"/>
                  </a:lnTo>
                  <a:lnTo>
                    <a:pt x="1304450" y="1423406"/>
                  </a:lnTo>
                  <a:lnTo>
                    <a:pt x="1299428" y="1431081"/>
                  </a:lnTo>
                  <a:lnTo>
                    <a:pt x="1294406" y="1438492"/>
                  </a:lnTo>
                  <a:lnTo>
                    <a:pt x="1289384" y="1445638"/>
                  </a:lnTo>
                  <a:lnTo>
                    <a:pt x="1283833" y="1453049"/>
                  </a:lnTo>
                  <a:lnTo>
                    <a:pt x="1278018" y="1459930"/>
                  </a:lnTo>
                  <a:lnTo>
                    <a:pt x="1272203" y="1466812"/>
                  </a:lnTo>
                  <a:lnTo>
                    <a:pt x="1266388" y="1473428"/>
                  </a:lnTo>
                  <a:lnTo>
                    <a:pt x="1260044" y="1480045"/>
                  </a:lnTo>
                  <a:lnTo>
                    <a:pt x="1253701" y="1486397"/>
                  </a:lnTo>
                  <a:lnTo>
                    <a:pt x="1247093" y="1492749"/>
                  </a:lnTo>
                  <a:lnTo>
                    <a:pt x="1240221" y="1498837"/>
                  </a:lnTo>
                  <a:lnTo>
                    <a:pt x="1233613" y="1504659"/>
                  </a:lnTo>
                  <a:lnTo>
                    <a:pt x="1226212" y="1510218"/>
                  </a:lnTo>
                  <a:lnTo>
                    <a:pt x="1218811" y="1516040"/>
                  </a:lnTo>
                  <a:lnTo>
                    <a:pt x="1211674" y="1521334"/>
                  </a:lnTo>
                  <a:lnTo>
                    <a:pt x="1203745" y="1526362"/>
                  </a:lnTo>
                  <a:lnTo>
                    <a:pt x="1195815" y="1531391"/>
                  </a:lnTo>
                  <a:lnTo>
                    <a:pt x="1187885" y="1536155"/>
                  </a:lnTo>
                  <a:lnTo>
                    <a:pt x="1179691" y="1540655"/>
                  </a:lnTo>
                  <a:lnTo>
                    <a:pt x="1171233" y="1545154"/>
                  </a:lnTo>
                  <a:lnTo>
                    <a:pt x="1162775" y="1549389"/>
                  </a:lnTo>
                  <a:lnTo>
                    <a:pt x="1154053" y="1553359"/>
                  </a:lnTo>
                  <a:lnTo>
                    <a:pt x="1145066" y="1557064"/>
                  </a:lnTo>
                  <a:lnTo>
                    <a:pt x="1136079" y="1560240"/>
                  </a:lnTo>
                  <a:lnTo>
                    <a:pt x="1127092" y="1563681"/>
                  </a:lnTo>
                  <a:lnTo>
                    <a:pt x="1117577" y="1566592"/>
                  </a:lnTo>
                  <a:lnTo>
                    <a:pt x="1108325" y="1569239"/>
                  </a:lnTo>
                  <a:lnTo>
                    <a:pt x="1098546" y="1571886"/>
                  </a:lnTo>
                  <a:lnTo>
                    <a:pt x="1089030" y="1574003"/>
                  </a:lnTo>
                  <a:lnTo>
                    <a:pt x="1078986" y="1576385"/>
                  </a:lnTo>
                  <a:lnTo>
                    <a:pt x="1068942" y="1577973"/>
                  </a:lnTo>
                  <a:lnTo>
                    <a:pt x="1058633" y="1579296"/>
                  </a:lnTo>
                  <a:lnTo>
                    <a:pt x="1048589" y="1580620"/>
                  </a:lnTo>
                  <a:lnTo>
                    <a:pt x="1038545" y="1581678"/>
                  </a:lnTo>
                  <a:lnTo>
                    <a:pt x="1028501" y="1582208"/>
                  </a:lnTo>
                  <a:lnTo>
                    <a:pt x="1017928" y="1582472"/>
                  </a:lnTo>
                  <a:lnTo>
                    <a:pt x="1007884" y="1582737"/>
                  </a:lnTo>
                  <a:lnTo>
                    <a:pt x="997840" y="1582472"/>
                  </a:lnTo>
                  <a:lnTo>
                    <a:pt x="987796" y="1582208"/>
                  </a:lnTo>
                  <a:lnTo>
                    <a:pt x="977752" y="1581414"/>
                  </a:lnTo>
                  <a:lnTo>
                    <a:pt x="967443" y="1580620"/>
                  </a:lnTo>
                  <a:lnTo>
                    <a:pt x="957399" y="1579032"/>
                  </a:lnTo>
                  <a:lnTo>
                    <a:pt x="947355" y="1577708"/>
                  </a:lnTo>
                  <a:lnTo>
                    <a:pt x="937575" y="1576120"/>
                  </a:lnTo>
                  <a:lnTo>
                    <a:pt x="927531" y="1574003"/>
                  </a:lnTo>
                  <a:lnTo>
                    <a:pt x="917487" y="1571886"/>
                  </a:lnTo>
                  <a:lnTo>
                    <a:pt x="907443" y="1569239"/>
                  </a:lnTo>
                  <a:lnTo>
                    <a:pt x="897663" y="1566857"/>
                  </a:lnTo>
                  <a:lnTo>
                    <a:pt x="887883" y="1563681"/>
                  </a:lnTo>
                  <a:lnTo>
                    <a:pt x="878103" y="1560505"/>
                  </a:lnTo>
                  <a:lnTo>
                    <a:pt x="868324" y="1557064"/>
                  </a:lnTo>
                  <a:lnTo>
                    <a:pt x="858808" y="1553359"/>
                  </a:lnTo>
                  <a:lnTo>
                    <a:pt x="849028" y="1549389"/>
                  </a:lnTo>
                  <a:lnTo>
                    <a:pt x="839513" y="1545419"/>
                  </a:lnTo>
                  <a:lnTo>
                    <a:pt x="829997" y="1540919"/>
                  </a:lnTo>
                  <a:lnTo>
                    <a:pt x="820746" y="1536420"/>
                  </a:lnTo>
                  <a:lnTo>
                    <a:pt x="811495" y="1531656"/>
                  </a:lnTo>
                  <a:lnTo>
                    <a:pt x="802508" y="1526627"/>
                  </a:lnTo>
                  <a:lnTo>
                    <a:pt x="793257" y="1521334"/>
                  </a:lnTo>
                  <a:lnTo>
                    <a:pt x="784535" y="1515776"/>
                  </a:lnTo>
                  <a:lnTo>
                    <a:pt x="775548" y="1509953"/>
                  </a:lnTo>
                  <a:lnTo>
                    <a:pt x="766825" y="1504130"/>
                  </a:lnTo>
                  <a:lnTo>
                    <a:pt x="758367" y="1498307"/>
                  </a:lnTo>
                  <a:lnTo>
                    <a:pt x="749909" y="1491691"/>
                  </a:lnTo>
                  <a:lnTo>
                    <a:pt x="741451" y="1485339"/>
                  </a:lnTo>
                  <a:lnTo>
                    <a:pt x="733257" y="1478457"/>
                  </a:lnTo>
                  <a:lnTo>
                    <a:pt x="725063" y="1471840"/>
                  </a:lnTo>
                  <a:lnTo>
                    <a:pt x="717398" y="1464694"/>
                  </a:lnTo>
                  <a:lnTo>
                    <a:pt x="709468" y="1457548"/>
                  </a:lnTo>
                  <a:lnTo>
                    <a:pt x="701803" y="1450137"/>
                  </a:lnTo>
                  <a:lnTo>
                    <a:pt x="694402" y="1442197"/>
                  </a:lnTo>
                  <a:lnTo>
                    <a:pt x="687001" y="1434787"/>
                  </a:lnTo>
                  <a:lnTo>
                    <a:pt x="679864" y="1426582"/>
                  </a:lnTo>
                  <a:lnTo>
                    <a:pt x="672992" y="1418377"/>
                  </a:lnTo>
                  <a:lnTo>
                    <a:pt x="666120" y="1410172"/>
                  </a:lnTo>
                  <a:lnTo>
                    <a:pt x="659512" y="1401967"/>
                  </a:lnTo>
                  <a:lnTo>
                    <a:pt x="652904" y="1393233"/>
                  </a:lnTo>
                  <a:lnTo>
                    <a:pt x="646824" y="1384499"/>
                  </a:lnTo>
                  <a:lnTo>
                    <a:pt x="641009" y="1375500"/>
                  </a:lnTo>
                  <a:lnTo>
                    <a:pt x="635194" y="1366502"/>
                  </a:lnTo>
                  <a:lnTo>
                    <a:pt x="629379" y="1357238"/>
                  </a:lnTo>
                  <a:lnTo>
                    <a:pt x="623829" y="1347975"/>
                  </a:lnTo>
                  <a:lnTo>
                    <a:pt x="618807" y="1338447"/>
                  </a:lnTo>
                  <a:lnTo>
                    <a:pt x="613784" y="1328918"/>
                  </a:lnTo>
                  <a:lnTo>
                    <a:pt x="609027" y="1319126"/>
                  </a:lnTo>
                  <a:lnTo>
                    <a:pt x="604533" y="1309068"/>
                  </a:lnTo>
                  <a:lnTo>
                    <a:pt x="600040" y="1299275"/>
                  </a:lnTo>
                  <a:lnTo>
                    <a:pt x="595811" y="1289218"/>
                  </a:lnTo>
                  <a:lnTo>
                    <a:pt x="592110" y="1278896"/>
                  </a:lnTo>
                  <a:lnTo>
                    <a:pt x="588410" y="1268309"/>
                  </a:lnTo>
                  <a:lnTo>
                    <a:pt x="585238" y="1257987"/>
                  </a:lnTo>
                  <a:lnTo>
                    <a:pt x="581802" y="1247665"/>
                  </a:lnTo>
                  <a:lnTo>
                    <a:pt x="578894" y="1237078"/>
                  </a:lnTo>
                  <a:lnTo>
                    <a:pt x="576515" y="1225962"/>
                  </a:lnTo>
                  <a:lnTo>
                    <a:pt x="573872" y="1215375"/>
                  </a:lnTo>
                  <a:lnTo>
                    <a:pt x="572022" y="1204523"/>
                  </a:lnTo>
                  <a:lnTo>
                    <a:pt x="570172" y="1193937"/>
                  </a:lnTo>
                  <a:lnTo>
                    <a:pt x="568586" y="1183615"/>
                  </a:lnTo>
                  <a:lnTo>
                    <a:pt x="567529" y="1173028"/>
                  </a:lnTo>
                  <a:lnTo>
                    <a:pt x="566736" y="1162441"/>
                  </a:lnTo>
                  <a:lnTo>
                    <a:pt x="565678" y="1152119"/>
                  </a:lnTo>
                  <a:lnTo>
                    <a:pt x="565414" y="1141797"/>
                  </a:lnTo>
                  <a:lnTo>
                    <a:pt x="565150" y="1131210"/>
                  </a:lnTo>
                  <a:lnTo>
                    <a:pt x="565414" y="1121152"/>
                  </a:lnTo>
                  <a:lnTo>
                    <a:pt x="565678" y="1110830"/>
                  </a:lnTo>
                  <a:lnTo>
                    <a:pt x="566471" y="1100773"/>
                  </a:lnTo>
                  <a:lnTo>
                    <a:pt x="567529" y="1090980"/>
                  </a:lnTo>
                  <a:lnTo>
                    <a:pt x="568586" y="1080923"/>
                  </a:lnTo>
                  <a:lnTo>
                    <a:pt x="569907" y="1071130"/>
                  </a:lnTo>
                  <a:lnTo>
                    <a:pt x="571493" y="1061337"/>
                  </a:lnTo>
                  <a:lnTo>
                    <a:pt x="573344" y="1051809"/>
                  </a:lnTo>
                  <a:lnTo>
                    <a:pt x="575723" y="1042281"/>
                  </a:lnTo>
                  <a:lnTo>
                    <a:pt x="577837" y="1033017"/>
                  </a:lnTo>
                  <a:lnTo>
                    <a:pt x="580480" y="1023754"/>
                  </a:lnTo>
                  <a:lnTo>
                    <a:pt x="583123" y="1014755"/>
                  </a:lnTo>
                  <a:lnTo>
                    <a:pt x="586295" y="1005756"/>
                  </a:lnTo>
                  <a:lnTo>
                    <a:pt x="589467" y="996757"/>
                  </a:lnTo>
                  <a:lnTo>
                    <a:pt x="592903" y="988023"/>
                  </a:lnTo>
                  <a:lnTo>
                    <a:pt x="596604" y="979289"/>
                  </a:lnTo>
                  <a:lnTo>
                    <a:pt x="600568" y="970820"/>
                  </a:lnTo>
                  <a:lnTo>
                    <a:pt x="604533" y="962615"/>
                  </a:lnTo>
                  <a:lnTo>
                    <a:pt x="609027" y="954410"/>
                  </a:lnTo>
                  <a:lnTo>
                    <a:pt x="613520" y="946205"/>
                  </a:lnTo>
                  <a:lnTo>
                    <a:pt x="618278" y="938001"/>
                  </a:lnTo>
                  <a:lnTo>
                    <a:pt x="623036" y="930590"/>
                  </a:lnTo>
                  <a:lnTo>
                    <a:pt x="628322" y="922650"/>
                  </a:lnTo>
                  <a:lnTo>
                    <a:pt x="633344" y="915239"/>
                  </a:lnTo>
                  <a:lnTo>
                    <a:pt x="638895" y="908093"/>
                  </a:lnTo>
                  <a:lnTo>
                    <a:pt x="644710" y="900947"/>
                  </a:lnTo>
                  <a:lnTo>
                    <a:pt x="650525" y="894065"/>
                  </a:lnTo>
                  <a:lnTo>
                    <a:pt x="656340" y="887184"/>
                  </a:lnTo>
                  <a:lnTo>
                    <a:pt x="662683" y="880567"/>
                  </a:lnTo>
                  <a:lnTo>
                    <a:pt x="669027" y="873950"/>
                  </a:lnTo>
                  <a:lnTo>
                    <a:pt x="675371" y="867863"/>
                  </a:lnTo>
                  <a:lnTo>
                    <a:pt x="682243" y="861511"/>
                  </a:lnTo>
                  <a:lnTo>
                    <a:pt x="688851" y="855688"/>
                  </a:lnTo>
                  <a:lnTo>
                    <a:pt x="695988" y="850130"/>
                  </a:lnTo>
                  <a:lnTo>
                    <a:pt x="703124" y="844572"/>
                  </a:lnTo>
                  <a:lnTo>
                    <a:pt x="710525" y="839279"/>
                  </a:lnTo>
                  <a:lnTo>
                    <a:pt x="718190" y="833985"/>
                  </a:lnTo>
                  <a:lnTo>
                    <a:pt x="725591" y="828956"/>
                  </a:lnTo>
                  <a:lnTo>
                    <a:pt x="733521" y="824192"/>
                  </a:lnTo>
                  <a:lnTo>
                    <a:pt x="741451" y="819693"/>
                  </a:lnTo>
                  <a:lnTo>
                    <a:pt x="749644" y="815458"/>
                  </a:lnTo>
                  <a:lnTo>
                    <a:pt x="757574" y="811224"/>
                  </a:lnTo>
                  <a:lnTo>
                    <a:pt x="765768" y="807518"/>
                  </a:lnTo>
                  <a:lnTo>
                    <a:pt x="774226" y="803813"/>
                  </a:lnTo>
                  <a:lnTo>
                    <a:pt x="782949" y="800372"/>
                  </a:lnTo>
                  <a:lnTo>
                    <a:pt x="791671" y="796931"/>
                  </a:lnTo>
                  <a:lnTo>
                    <a:pt x="800394" y="794285"/>
                  </a:lnTo>
                  <a:lnTo>
                    <a:pt x="809381" y="791373"/>
                  </a:lnTo>
                  <a:lnTo>
                    <a:pt x="818632" y="788991"/>
                  </a:lnTo>
                  <a:lnTo>
                    <a:pt x="827883" y="786345"/>
                  </a:lnTo>
                  <a:lnTo>
                    <a:pt x="837134" y="784492"/>
                  </a:lnTo>
                  <a:lnTo>
                    <a:pt x="846650" y="782375"/>
                  </a:lnTo>
                  <a:lnTo>
                    <a:pt x="856165" y="780787"/>
                  </a:lnTo>
                  <a:lnTo>
                    <a:pt x="865680" y="779198"/>
                  </a:lnTo>
                  <a:lnTo>
                    <a:pt x="875460" y="778140"/>
                  </a:lnTo>
                  <a:lnTo>
                    <a:pt x="885240" y="777346"/>
                  </a:lnTo>
                  <a:lnTo>
                    <a:pt x="894756" y="776816"/>
                  </a:lnTo>
                  <a:lnTo>
                    <a:pt x="904800" y="776287"/>
                  </a:lnTo>
                  <a:close/>
                  <a:moveTo>
                    <a:pt x="797783" y="304800"/>
                  </a:moveTo>
                  <a:lnTo>
                    <a:pt x="819466" y="304800"/>
                  </a:lnTo>
                  <a:lnTo>
                    <a:pt x="840885" y="305594"/>
                  </a:lnTo>
                  <a:lnTo>
                    <a:pt x="862304" y="306652"/>
                  </a:lnTo>
                  <a:lnTo>
                    <a:pt x="883722" y="307975"/>
                  </a:lnTo>
                  <a:lnTo>
                    <a:pt x="904877" y="310356"/>
                  </a:lnTo>
                  <a:lnTo>
                    <a:pt x="925767" y="312738"/>
                  </a:lnTo>
                  <a:lnTo>
                    <a:pt x="946921" y="315913"/>
                  </a:lnTo>
                  <a:lnTo>
                    <a:pt x="968075" y="319617"/>
                  </a:lnTo>
                  <a:lnTo>
                    <a:pt x="988701" y="323586"/>
                  </a:lnTo>
                  <a:lnTo>
                    <a:pt x="1009591" y="328083"/>
                  </a:lnTo>
                  <a:lnTo>
                    <a:pt x="1029952" y="333111"/>
                  </a:lnTo>
                  <a:lnTo>
                    <a:pt x="1050577" y="338402"/>
                  </a:lnTo>
                  <a:lnTo>
                    <a:pt x="1070674" y="344223"/>
                  </a:lnTo>
                  <a:lnTo>
                    <a:pt x="1090770" y="350838"/>
                  </a:lnTo>
                  <a:lnTo>
                    <a:pt x="1110603" y="357188"/>
                  </a:lnTo>
                  <a:lnTo>
                    <a:pt x="1130170" y="364331"/>
                  </a:lnTo>
                  <a:lnTo>
                    <a:pt x="1149474" y="371740"/>
                  </a:lnTo>
                  <a:lnTo>
                    <a:pt x="1168513" y="379677"/>
                  </a:lnTo>
                  <a:lnTo>
                    <a:pt x="1187816" y="387879"/>
                  </a:lnTo>
                  <a:lnTo>
                    <a:pt x="1206855" y="396611"/>
                  </a:lnTo>
                  <a:lnTo>
                    <a:pt x="1225629" y="405606"/>
                  </a:lnTo>
                  <a:lnTo>
                    <a:pt x="1244139" y="415131"/>
                  </a:lnTo>
                  <a:lnTo>
                    <a:pt x="1262649" y="424656"/>
                  </a:lnTo>
                  <a:lnTo>
                    <a:pt x="1280895" y="434975"/>
                  </a:lnTo>
                  <a:lnTo>
                    <a:pt x="1298876" y="445294"/>
                  </a:lnTo>
                  <a:lnTo>
                    <a:pt x="1316593" y="456406"/>
                  </a:lnTo>
                  <a:lnTo>
                    <a:pt x="1334310" y="467519"/>
                  </a:lnTo>
                  <a:lnTo>
                    <a:pt x="1351762" y="479161"/>
                  </a:lnTo>
                  <a:lnTo>
                    <a:pt x="1368686" y="491067"/>
                  </a:lnTo>
                  <a:lnTo>
                    <a:pt x="1385609" y="503502"/>
                  </a:lnTo>
                  <a:lnTo>
                    <a:pt x="1404648" y="517790"/>
                  </a:lnTo>
                  <a:lnTo>
                    <a:pt x="1423158" y="532871"/>
                  </a:lnTo>
                  <a:lnTo>
                    <a:pt x="1441404" y="548217"/>
                  </a:lnTo>
                  <a:lnTo>
                    <a:pt x="1459385" y="563563"/>
                  </a:lnTo>
                  <a:lnTo>
                    <a:pt x="1273491" y="749565"/>
                  </a:lnTo>
                  <a:lnTo>
                    <a:pt x="1260270" y="738717"/>
                  </a:lnTo>
                  <a:lnTo>
                    <a:pt x="1253394" y="733161"/>
                  </a:lnTo>
                  <a:lnTo>
                    <a:pt x="1246519" y="728134"/>
                  </a:lnTo>
                  <a:lnTo>
                    <a:pt x="1235149" y="720196"/>
                  </a:lnTo>
                  <a:lnTo>
                    <a:pt x="1224043" y="712259"/>
                  </a:lnTo>
                  <a:lnTo>
                    <a:pt x="1212408" y="704850"/>
                  </a:lnTo>
                  <a:lnTo>
                    <a:pt x="1200773" y="697706"/>
                  </a:lnTo>
                  <a:lnTo>
                    <a:pt x="1188874" y="690298"/>
                  </a:lnTo>
                  <a:lnTo>
                    <a:pt x="1176710" y="683684"/>
                  </a:lnTo>
                  <a:lnTo>
                    <a:pt x="1164811" y="677069"/>
                  </a:lnTo>
                  <a:lnTo>
                    <a:pt x="1152647" y="670719"/>
                  </a:lnTo>
                  <a:lnTo>
                    <a:pt x="1140219" y="664634"/>
                  </a:lnTo>
                  <a:lnTo>
                    <a:pt x="1128055" y="658813"/>
                  </a:lnTo>
                  <a:lnTo>
                    <a:pt x="1115362" y="653521"/>
                  </a:lnTo>
                  <a:lnTo>
                    <a:pt x="1102670" y="648229"/>
                  </a:lnTo>
                  <a:lnTo>
                    <a:pt x="1089713" y="643202"/>
                  </a:lnTo>
                  <a:lnTo>
                    <a:pt x="1076756" y="638704"/>
                  </a:lnTo>
                  <a:lnTo>
                    <a:pt x="1064063" y="634206"/>
                  </a:lnTo>
                  <a:lnTo>
                    <a:pt x="1051106" y="629973"/>
                  </a:lnTo>
                  <a:lnTo>
                    <a:pt x="1037885" y="626004"/>
                  </a:lnTo>
                  <a:lnTo>
                    <a:pt x="1024399" y="622565"/>
                  </a:lnTo>
                  <a:lnTo>
                    <a:pt x="1010913" y="619390"/>
                  </a:lnTo>
                  <a:lnTo>
                    <a:pt x="997427" y="616479"/>
                  </a:lnTo>
                  <a:lnTo>
                    <a:pt x="983941" y="613569"/>
                  </a:lnTo>
                  <a:lnTo>
                    <a:pt x="970191" y="611452"/>
                  </a:lnTo>
                  <a:lnTo>
                    <a:pt x="956705" y="609336"/>
                  </a:lnTo>
                  <a:lnTo>
                    <a:pt x="942954" y="607748"/>
                  </a:lnTo>
                  <a:lnTo>
                    <a:pt x="928940" y="606425"/>
                  </a:lnTo>
                  <a:lnTo>
                    <a:pt x="915189" y="605102"/>
                  </a:lnTo>
                  <a:lnTo>
                    <a:pt x="901439" y="604573"/>
                  </a:lnTo>
                  <a:lnTo>
                    <a:pt x="887424" y="604044"/>
                  </a:lnTo>
                  <a:lnTo>
                    <a:pt x="873410" y="604044"/>
                  </a:lnTo>
                  <a:lnTo>
                    <a:pt x="859395" y="604573"/>
                  </a:lnTo>
                  <a:lnTo>
                    <a:pt x="845380" y="605102"/>
                  </a:lnTo>
                  <a:lnTo>
                    <a:pt x="831365" y="606425"/>
                  </a:lnTo>
                  <a:lnTo>
                    <a:pt x="817351" y="607748"/>
                  </a:lnTo>
                  <a:lnTo>
                    <a:pt x="803071" y="609336"/>
                  </a:lnTo>
                  <a:lnTo>
                    <a:pt x="789057" y="611452"/>
                  </a:lnTo>
                  <a:lnTo>
                    <a:pt x="775306" y="613834"/>
                  </a:lnTo>
                  <a:lnTo>
                    <a:pt x="761820" y="616744"/>
                  </a:lnTo>
                  <a:lnTo>
                    <a:pt x="748599" y="619919"/>
                  </a:lnTo>
                  <a:lnTo>
                    <a:pt x="735377" y="623359"/>
                  </a:lnTo>
                  <a:lnTo>
                    <a:pt x="722156" y="627063"/>
                  </a:lnTo>
                  <a:lnTo>
                    <a:pt x="709199" y="631296"/>
                  </a:lnTo>
                  <a:lnTo>
                    <a:pt x="696506" y="635794"/>
                  </a:lnTo>
                  <a:lnTo>
                    <a:pt x="683814" y="640556"/>
                  </a:lnTo>
                  <a:lnTo>
                    <a:pt x="671650" y="645584"/>
                  </a:lnTo>
                  <a:lnTo>
                    <a:pt x="659486" y="650875"/>
                  </a:lnTo>
                  <a:lnTo>
                    <a:pt x="647323" y="656696"/>
                  </a:lnTo>
                  <a:lnTo>
                    <a:pt x="635952" y="662517"/>
                  </a:lnTo>
                  <a:lnTo>
                    <a:pt x="624053" y="668867"/>
                  </a:lnTo>
                  <a:lnTo>
                    <a:pt x="612682" y="675481"/>
                  </a:lnTo>
                  <a:lnTo>
                    <a:pt x="601312" y="682361"/>
                  </a:lnTo>
                  <a:lnTo>
                    <a:pt x="590206" y="689769"/>
                  </a:lnTo>
                  <a:lnTo>
                    <a:pt x="579100" y="697442"/>
                  </a:lnTo>
                  <a:lnTo>
                    <a:pt x="568523" y="705115"/>
                  </a:lnTo>
                  <a:lnTo>
                    <a:pt x="558210" y="713317"/>
                  </a:lnTo>
                  <a:lnTo>
                    <a:pt x="548162" y="721784"/>
                  </a:lnTo>
                  <a:lnTo>
                    <a:pt x="537849" y="730515"/>
                  </a:lnTo>
                  <a:lnTo>
                    <a:pt x="528329" y="739246"/>
                  </a:lnTo>
                  <a:lnTo>
                    <a:pt x="518810" y="748507"/>
                  </a:lnTo>
                  <a:lnTo>
                    <a:pt x="509555" y="758032"/>
                  </a:lnTo>
                  <a:lnTo>
                    <a:pt x="500564" y="767557"/>
                  </a:lnTo>
                  <a:lnTo>
                    <a:pt x="491838" y="777346"/>
                  </a:lnTo>
                  <a:lnTo>
                    <a:pt x="483641" y="787665"/>
                  </a:lnTo>
                  <a:lnTo>
                    <a:pt x="475444" y="798248"/>
                  </a:lnTo>
                  <a:lnTo>
                    <a:pt x="467246" y="808832"/>
                  </a:lnTo>
                  <a:lnTo>
                    <a:pt x="459578" y="819679"/>
                  </a:lnTo>
                  <a:lnTo>
                    <a:pt x="452174" y="831057"/>
                  </a:lnTo>
                  <a:lnTo>
                    <a:pt x="444770" y="842434"/>
                  </a:lnTo>
                  <a:lnTo>
                    <a:pt x="438159" y="854340"/>
                  </a:lnTo>
                  <a:lnTo>
                    <a:pt x="431284" y="866246"/>
                  </a:lnTo>
                  <a:lnTo>
                    <a:pt x="425202" y="878417"/>
                  </a:lnTo>
                  <a:lnTo>
                    <a:pt x="419120" y="890852"/>
                  </a:lnTo>
                  <a:lnTo>
                    <a:pt x="413303" y="903288"/>
                  </a:lnTo>
                  <a:lnTo>
                    <a:pt x="408014" y="915988"/>
                  </a:lnTo>
                  <a:lnTo>
                    <a:pt x="402990" y="928952"/>
                  </a:lnTo>
                  <a:lnTo>
                    <a:pt x="398495" y="941917"/>
                  </a:lnTo>
                  <a:lnTo>
                    <a:pt x="393999" y="955411"/>
                  </a:lnTo>
                  <a:lnTo>
                    <a:pt x="390033" y="968905"/>
                  </a:lnTo>
                  <a:lnTo>
                    <a:pt x="386331" y="982398"/>
                  </a:lnTo>
                  <a:lnTo>
                    <a:pt x="383158" y="996157"/>
                  </a:lnTo>
                  <a:lnTo>
                    <a:pt x="379985" y="1010180"/>
                  </a:lnTo>
                  <a:lnTo>
                    <a:pt x="377076" y="1024467"/>
                  </a:lnTo>
                  <a:lnTo>
                    <a:pt x="374961" y="1038755"/>
                  </a:lnTo>
                  <a:lnTo>
                    <a:pt x="372845" y="1053571"/>
                  </a:lnTo>
                  <a:lnTo>
                    <a:pt x="371523" y="1068388"/>
                  </a:lnTo>
                  <a:lnTo>
                    <a:pt x="370201" y="1083205"/>
                  </a:lnTo>
                  <a:lnTo>
                    <a:pt x="369672" y="1098021"/>
                  </a:lnTo>
                  <a:lnTo>
                    <a:pt x="368879" y="1113367"/>
                  </a:lnTo>
                  <a:lnTo>
                    <a:pt x="368879" y="1128448"/>
                  </a:lnTo>
                  <a:lnTo>
                    <a:pt x="369143" y="1143794"/>
                  </a:lnTo>
                  <a:lnTo>
                    <a:pt x="370201" y="1159140"/>
                  </a:lnTo>
                  <a:lnTo>
                    <a:pt x="371523" y="1174750"/>
                  </a:lnTo>
                  <a:lnTo>
                    <a:pt x="372845" y="1190096"/>
                  </a:lnTo>
                  <a:lnTo>
                    <a:pt x="374961" y="1205971"/>
                  </a:lnTo>
                  <a:lnTo>
                    <a:pt x="377340" y="1221582"/>
                  </a:lnTo>
                  <a:lnTo>
                    <a:pt x="380249" y="1237721"/>
                  </a:lnTo>
                  <a:lnTo>
                    <a:pt x="383687" y="1253332"/>
                  </a:lnTo>
                  <a:lnTo>
                    <a:pt x="387124" y="1269471"/>
                  </a:lnTo>
                  <a:lnTo>
                    <a:pt x="391355" y="1285346"/>
                  </a:lnTo>
                  <a:lnTo>
                    <a:pt x="395850" y="1300957"/>
                  </a:lnTo>
                  <a:lnTo>
                    <a:pt x="400875" y="1316567"/>
                  </a:lnTo>
                  <a:lnTo>
                    <a:pt x="406163" y="1331648"/>
                  </a:lnTo>
                  <a:lnTo>
                    <a:pt x="411716" y="1347259"/>
                  </a:lnTo>
                  <a:lnTo>
                    <a:pt x="417798" y="1362075"/>
                  </a:lnTo>
                  <a:lnTo>
                    <a:pt x="423880" y="1376892"/>
                  </a:lnTo>
                  <a:lnTo>
                    <a:pt x="430755" y="1391709"/>
                  </a:lnTo>
                  <a:lnTo>
                    <a:pt x="437630" y="1406261"/>
                  </a:lnTo>
                  <a:lnTo>
                    <a:pt x="445034" y="1420548"/>
                  </a:lnTo>
                  <a:lnTo>
                    <a:pt x="452967" y="1434571"/>
                  </a:lnTo>
                  <a:lnTo>
                    <a:pt x="460900" y="1448330"/>
                  </a:lnTo>
                  <a:lnTo>
                    <a:pt x="469097" y="1462088"/>
                  </a:lnTo>
                  <a:lnTo>
                    <a:pt x="477823" y="1475582"/>
                  </a:lnTo>
                  <a:lnTo>
                    <a:pt x="486814" y="1488811"/>
                  </a:lnTo>
                  <a:lnTo>
                    <a:pt x="496069" y="1502040"/>
                  </a:lnTo>
                  <a:lnTo>
                    <a:pt x="505589" y="1515005"/>
                  </a:lnTo>
                  <a:lnTo>
                    <a:pt x="515637" y="1527176"/>
                  </a:lnTo>
                  <a:lnTo>
                    <a:pt x="525685" y="1539611"/>
                  </a:lnTo>
                  <a:lnTo>
                    <a:pt x="535733" y="1551782"/>
                  </a:lnTo>
                  <a:lnTo>
                    <a:pt x="546311" y="1563423"/>
                  </a:lnTo>
                  <a:lnTo>
                    <a:pt x="557417" y="1575065"/>
                  </a:lnTo>
                  <a:lnTo>
                    <a:pt x="568523" y="1586442"/>
                  </a:lnTo>
                  <a:lnTo>
                    <a:pt x="579893" y="1597555"/>
                  </a:lnTo>
                  <a:lnTo>
                    <a:pt x="591264" y="1608138"/>
                  </a:lnTo>
                  <a:lnTo>
                    <a:pt x="603163" y="1618457"/>
                  </a:lnTo>
                  <a:lnTo>
                    <a:pt x="615062" y="1628776"/>
                  </a:lnTo>
                  <a:lnTo>
                    <a:pt x="627490" y="1638830"/>
                  </a:lnTo>
                  <a:lnTo>
                    <a:pt x="639919" y="1648355"/>
                  </a:lnTo>
                  <a:lnTo>
                    <a:pt x="652347" y="1657615"/>
                  </a:lnTo>
                  <a:lnTo>
                    <a:pt x="665304" y="1666611"/>
                  </a:lnTo>
                  <a:lnTo>
                    <a:pt x="678261" y="1675342"/>
                  </a:lnTo>
                  <a:lnTo>
                    <a:pt x="691482" y="1683544"/>
                  </a:lnTo>
                  <a:lnTo>
                    <a:pt x="704968" y="1691482"/>
                  </a:lnTo>
                  <a:lnTo>
                    <a:pt x="718454" y="1699155"/>
                  </a:lnTo>
                  <a:lnTo>
                    <a:pt x="731940" y="1706828"/>
                  </a:lnTo>
                  <a:lnTo>
                    <a:pt x="745690" y="1713707"/>
                  </a:lnTo>
                  <a:lnTo>
                    <a:pt x="759441" y="1720057"/>
                  </a:lnTo>
                  <a:lnTo>
                    <a:pt x="773455" y="1726671"/>
                  </a:lnTo>
                  <a:lnTo>
                    <a:pt x="787734" y="1732492"/>
                  </a:lnTo>
                  <a:lnTo>
                    <a:pt x="801749" y="1738313"/>
                  </a:lnTo>
                  <a:lnTo>
                    <a:pt x="816293" y="1743605"/>
                  </a:lnTo>
                  <a:lnTo>
                    <a:pt x="830836" y="1748632"/>
                  </a:lnTo>
                  <a:lnTo>
                    <a:pt x="845380" y="1753130"/>
                  </a:lnTo>
                  <a:lnTo>
                    <a:pt x="859924" y="1757363"/>
                  </a:lnTo>
                  <a:lnTo>
                    <a:pt x="874732" y="1761067"/>
                  </a:lnTo>
                  <a:lnTo>
                    <a:pt x="889275" y="1764771"/>
                  </a:lnTo>
                  <a:lnTo>
                    <a:pt x="904348" y="1767946"/>
                  </a:lnTo>
                  <a:lnTo>
                    <a:pt x="918891" y="1770328"/>
                  </a:lnTo>
                  <a:lnTo>
                    <a:pt x="933699" y="1772709"/>
                  </a:lnTo>
                  <a:lnTo>
                    <a:pt x="948507" y="1774561"/>
                  </a:lnTo>
                  <a:lnTo>
                    <a:pt x="963580" y="1776413"/>
                  </a:lnTo>
                  <a:lnTo>
                    <a:pt x="978388" y="1777471"/>
                  </a:lnTo>
                  <a:lnTo>
                    <a:pt x="993196" y="1778265"/>
                  </a:lnTo>
                  <a:lnTo>
                    <a:pt x="1008268" y="1778530"/>
                  </a:lnTo>
                  <a:lnTo>
                    <a:pt x="1023341" y="1778530"/>
                  </a:lnTo>
                  <a:lnTo>
                    <a:pt x="1038149" y="1778265"/>
                  </a:lnTo>
                  <a:lnTo>
                    <a:pt x="1052957" y="1777471"/>
                  </a:lnTo>
                  <a:lnTo>
                    <a:pt x="1067765" y="1776149"/>
                  </a:lnTo>
                  <a:lnTo>
                    <a:pt x="1083102" y="1774296"/>
                  </a:lnTo>
                  <a:lnTo>
                    <a:pt x="1097910" y="1772444"/>
                  </a:lnTo>
                  <a:lnTo>
                    <a:pt x="1112718" y="1769799"/>
                  </a:lnTo>
                  <a:lnTo>
                    <a:pt x="1127262" y="1767153"/>
                  </a:lnTo>
                  <a:lnTo>
                    <a:pt x="1142070" y="1763713"/>
                  </a:lnTo>
                  <a:lnTo>
                    <a:pt x="1156349" y="1760273"/>
                  </a:lnTo>
                  <a:lnTo>
                    <a:pt x="1170364" y="1756040"/>
                  </a:lnTo>
                  <a:lnTo>
                    <a:pt x="1184114" y="1751807"/>
                  </a:lnTo>
                  <a:lnTo>
                    <a:pt x="1197600" y="1747044"/>
                  </a:lnTo>
                  <a:lnTo>
                    <a:pt x="1210821" y="1742017"/>
                  </a:lnTo>
                  <a:lnTo>
                    <a:pt x="1224043" y="1736726"/>
                  </a:lnTo>
                  <a:lnTo>
                    <a:pt x="1236735" y="1731169"/>
                  </a:lnTo>
                  <a:lnTo>
                    <a:pt x="1249428" y="1725084"/>
                  </a:lnTo>
                  <a:lnTo>
                    <a:pt x="1261856" y="1718734"/>
                  </a:lnTo>
                  <a:lnTo>
                    <a:pt x="1274020" y="1712119"/>
                  </a:lnTo>
                  <a:lnTo>
                    <a:pt x="1285655" y="1704976"/>
                  </a:lnTo>
                  <a:lnTo>
                    <a:pt x="1297554" y="1697832"/>
                  </a:lnTo>
                  <a:lnTo>
                    <a:pt x="1308660" y="1690423"/>
                  </a:lnTo>
                  <a:lnTo>
                    <a:pt x="1320031" y="1682486"/>
                  </a:lnTo>
                  <a:lnTo>
                    <a:pt x="1330608" y="1674284"/>
                  </a:lnTo>
                  <a:lnTo>
                    <a:pt x="1340920" y="1666082"/>
                  </a:lnTo>
                  <a:lnTo>
                    <a:pt x="1350969" y="1657615"/>
                  </a:lnTo>
                  <a:lnTo>
                    <a:pt x="1361017" y="1648884"/>
                  </a:lnTo>
                  <a:lnTo>
                    <a:pt x="1370801" y="1639888"/>
                  </a:lnTo>
                  <a:lnTo>
                    <a:pt x="1380056" y="1630628"/>
                  </a:lnTo>
                  <a:lnTo>
                    <a:pt x="1389047" y="1621103"/>
                  </a:lnTo>
                  <a:lnTo>
                    <a:pt x="1398037" y="1611313"/>
                  </a:lnTo>
                  <a:lnTo>
                    <a:pt x="1406499" y="1601259"/>
                  </a:lnTo>
                  <a:lnTo>
                    <a:pt x="1414696" y="1590940"/>
                  </a:lnTo>
                  <a:lnTo>
                    <a:pt x="1422629" y="1580621"/>
                  </a:lnTo>
                  <a:lnTo>
                    <a:pt x="1430562" y="1570303"/>
                  </a:lnTo>
                  <a:lnTo>
                    <a:pt x="1437702" y="1559190"/>
                  </a:lnTo>
                  <a:lnTo>
                    <a:pt x="1445106" y="1548342"/>
                  </a:lnTo>
                  <a:lnTo>
                    <a:pt x="1451716" y="1536965"/>
                  </a:lnTo>
                  <a:lnTo>
                    <a:pt x="1458591" y="1525853"/>
                  </a:lnTo>
                  <a:lnTo>
                    <a:pt x="1464673" y="1514211"/>
                  </a:lnTo>
                  <a:lnTo>
                    <a:pt x="1470755" y="1502834"/>
                  </a:lnTo>
                  <a:lnTo>
                    <a:pt x="1476308" y="1490928"/>
                  </a:lnTo>
                  <a:lnTo>
                    <a:pt x="1481597" y="1479286"/>
                  </a:lnTo>
                  <a:lnTo>
                    <a:pt x="1486621" y="1467115"/>
                  </a:lnTo>
                  <a:lnTo>
                    <a:pt x="1491381" y="1454680"/>
                  </a:lnTo>
                  <a:lnTo>
                    <a:pt x="1495876" y="1442773"/>
                  </a:lnTo>
                  <a:lnTo>
                    <a:pt x="1500107" y="1430073"/>
                  </a:lnTo>
                  <a:lnTo>
                    <a:pt x="1503809" y="1417373"/>
                  </a:lnTo>
                  <a:lnTo>
                    <a:pt x="1507511" y="1404673"/>
                  </a:lnTo>
                  <a:lnTo>
                    <a:pt x="1510420" y="1391973"/>
                  </a:lnTo>
                  <a:lnTo>
                    <a:pt x="1513593" y="1379009"/>
                  </a:lnTo>
                  <a:lnTo>
                    <a:pt x="1516237" y="1366044"/>
                  </a:lnTo>
                  <a:lnTo>
                    <a:pt x="1518617" y="1352815"/>
                  </a:lnTo>
                  <a:lnTo>
                    <a:pt x="1520732" y="1339586"/>
                  </a:lnTo>
                  <a:lnTo>
                    <a:pt x="1522319" y="1326092"/>
                  </a:lnTo>
                  <a:lnTo>
                    <a:pt x="1523641" y="1312598"/>
                  </a:lnTo>
                  <a:lnTo>
                    <a:pt x="1524434" y="1299105"/>
                  </a:lnTo>
                  <a:lnTo>
                    <a:pt x="1525492" y="1285611"/>
                  </a:lnTo>
                  <a:lnTo>
                    <a:pt x="1526021" y="1272117"/>
                  </a:lnTo>
                  <a:lnTo>
                    <a:pt x="1526021" y="1258623"/>
                  </a:lnTo>
                  <a:lnTo>
                    <a:pt x="1525757" y="1244865"/>
                  </a:lnTo>
                  <a:lnTo>
                    <a:pt x="1525228" y="1231107"/>
                  </a:lnTo>
                  <a:lnTo>
                    <a:pt x="1524170" y="1217348"/>
                  </a:lnTo>
                  <a:lnTo>
                    <a:pt x="1523112" y="1203325"/>
                  </a:lnTo>
                  <a:lnTo>
                    <a:pt x="1521790" y="1189302"/>
                  </a:lnTo>
                  <a:lnTo>
                    <a:pt x="1519675" y="1175544"/>
                  </a:lnTo>
                  <a:lnTo>
                    <a:pt x="1517559" y="1161521"/>
                  </a:lnTo>
                  <a:lnTo>
                    <a:pt x="1514915" y="1147498"/>
                  </a:lnTo>
                  <a:lnTo>
                    <a:pt x="1512271" y="1133211"/>
                  </a:lnTo>
                  <a:lnTo>
                    <a:pt x="1509097" y="1119188"/>
                  </a:lnTo>
                  <a:lnTo>
                    <a:pt x="1505395" y="1104900"/>
                  </a:lnTo>
                  <a:lnTo>
                    <a:pt x="1501429" y="1090877"/>
                  </a:lnTo>
                  <a:lnTo>
                    <a:pt x="1497198" y="1076855"/>
                  </a:lnTo>
                  <a:lnTo>
                    <a:pt x="1492703" y="1063096"/>
                  </a:lnTo>
                  <a:lnTo>
                    <a:pt x="1487943" y="1049338"/>
                  </a:lnTo>
                  <a:lnTo>
                    <a:pt x="1482919" y="1035580"/>
                  </a:lnTo>
                  <a:lnTo>
                    <a:pt x="1477630" y="1022350"/>
                  </a:lnTo>
                  <a:lnTo>
                    <a:pt x="1472077" y="1008857"/>
                  </a:lnTo>
                  <a:lnTo>
                    <a:pt x="1466260" y="995892"/>
                  </a:lnTo>
                  <a:lnTo>
                    <a:pt x="1460178" y="982927"/>
                  </a:lnTo>
                  <a:lnTo>
                    <a:pt x="1453832" y="969963"/>
                  </a:lnTo>
                  <a:lnTo>
                    <a:pt x="1446957" y="957527"/>
                  </a:lnTo>
                  <a:lnTo>
                    <a:pt x="1440346" y="945092"/>
                  </a:lnTo>
                  <a:lnTo>
                    <a:pt x="1432942" y="932657"/>
                  </a:lnTo>
                  <a:lnTo>
                    <a:pt x="1425802" y="920486"/>
                  </a:lnTo>
                  <a:lnTo>
                    <a:pt x="1418134" y="908844"/>
                  </a:lnTo>
                  <a:lnTo>
                    <a:pt x="1410201" y="896938"/>
                  </a:lnTo>
                  <a:lnTo>
                    <a:pt x="1402268" y="885561"/>
                  </a:lnTo>
                  <a:lnTo>
                    <a:pt x="1398566" y="880534"/>
                  </a:lnTo>
                  <a:lnTo>
                    <a:pt x="1394335" y="875242"/>
                  </a:lnTo>
                  <a:lnTo>
                    <a:pt x="1386402" y="864923"/>
                  </a:lnTo>
                  <a:lnTo>
                    <a:pt x="1572032" y="679450"/>
                  </a:lnTo>
                  <a:lnTo>
                    <a:pt x="1584724" y="694531"/>
                  </a:lnTo>
                  <a:lnTo>
                    <a:pt x="1596624" y="709877"/>
                  </a:lnTo>
                  <a:lnTo>
                    <a:pt x="1608787" y="725752"/>
                  </a:lnTo>
                  <a:lnTo>
                    <a:pt x="1620422" y="741627"/>
                  </a:lnTo>
                  <a:lnTo>
                    <a:pt x="1632850" y="759090"/>
                  </a:lnTo>
                  <a:lnTo>
                    <a:pt x="1644750" y="776817"/>
                  </a:lnTo>
                  <a:lnTo>
                    <a:pt x="1656120" y="794809"/>
                  </a:lnTo>
                  <a:lnTo>
                    <a:pt x="1667755" y="812800"/>
                  </a:lnTo>
                  <a:lnTo>
                    <a:pt x="1678332" y="831321"/>
                  </a:lnTo>
                  <a:lnTo>
                    <a:pt x="1688909" y="850107"/>
                  </a:lnTo>
                  <a:lnTo>
                    <a:pt x="1699222" y="869157"/>
                  </a:lnTo>
                  <a:lnTo>
                    <a:pt x="1709006" y="888207"/>
                  </a:lnTo>
                  <a:lnTo>
                    <a:pt x="1718525" y="908050"/>
                  </a:lnTo>
                  <a:lnTo>
                    <a:pt x="1727781" y="927629"/>
                  </a:lnTo>
                  <a:lnTo>
                    <a:pt x="1736507" y="947473"/>
                  </a:lnTo>
                  <a:lnTo>
                    <a:pt x="1744704" y="967846"/>
                  </a:lnTo>
                  <a:lnTo>
                    <a:pt x="1752373" y="988219"/>
                  </a:lnTo>
                  <a:lnTo>
                    <a:pt x="1760041" y="1009121"/>
                  </a:lnTo>
                  <a:lnTo>
                    <a:pt x="1767181" y="1030023"/>
                  </a:lnTo>
                  <a:lnTo>
                    <a:pt x="1773792" y="1051190"/>
                  </a:lnTo>
                  <a:lnTo>
                    <a:pt x="1779873" y="1072886"/>
                  </a:lnTo>
                  <a:lnTo>
                    <a:pt x="1785955" y="1094052"/>
                  </a:lnTo>
                  <a:lnTo>
                    <a:pt x="1790979" y="1115748"/>
                  </a:lnTo>
                  <a:lnTo>
                    <a:pt x="1795739" y="1137180"/>
                  </a:lnTo>
                  <a:lnTo>
                    <a:pt x="1799970" y="1158611"/>
                  </a:lnTo>
                  <a:lnTo>
                    <a:pt x="1803936" y="1179777"/>
                  </a:lnTo>
                  <a:lnTo>
                    <a:pt x="1806845" y="1201209"/>
                  </a:lnTo>
                  <a:lnTo>
                    <a:pt x="1809754" y="1222640"/>
                  </a:lnTo>
                  <a:lnTo>
                    <a:pt x="1811869" y="1243542"/>
                  </a:lnTo>
                  <a:lnTo>
                    <a:pt x="1813985" y="1264709"/>
                  </a:lnTo>
                  <a:lnTo>
                    <a:pt x="1815042" y="1285611"/>
                  </a:lnTo>
                  <a:lnTo>
                    <a:pt x="1815836" y="1306778"/>
                  </a:lnTo>
                  <a:lnTo>
                    <a:pt x="1816100" y="1327680"/>
                  </a:lnTo>
                  <a:lnTo>
                    <a:pt x="1816100" y="1348317"/>
                  </a:lnTo>
                  <a:lnTo>
                    <a:pt x="1815571" y="1369219"/>
                  </a:lnTo>
                  <a:lnTo>
                    <a:pt x="1814514" y="1389592"/>
                  </a:lnTo>
                  <a:lnTo>
                    <a:pt x="1812927" y="1410494"/>
                  </a:lnTo>
                  <a:lnTo>
                    <a:pt x="1810812" y="1431132"/>
                  </a:lnTo>
                  <a:lnTo>
                    <a:pt x="1808432" y="1451769"/>
                  </a:lnTo>
                  <a:lnTo>
                    <a:pt x="1805523" y="1472142"/>
                  </a:lnTo>
                  <a:lnTo>
                    <a:pt x="1801821" y="1492515"/>
                  </a:lnTo>
                  <a:lnTo>
                    <a:pt x="1797855" y="1512623"/>
                  </a:lnTo>
                  <a:lnTo>
                    <a:pt x="1793359" y="1532467"/>
                  </a:lnTo>
                  <a:lnTo>
                    <a:pt x="1788600" y="1552576"/>
                  </a:lnTo>
                  <a:lnTo>
                    <a:pt x="1783311" y="1572155"/>
                  </a:lnTo>
                  <a:lnTo>
                    <a:pt x="1777758" y="1591469"/>
                  </a:lnTo>
                  <a:lnTo>
                    <a:pt x="1771147" y="1611048"/>
                  </a:lnTo>
                  <a:lnTo>
                    <a:pt x="1764801" y="1630098"/>
                  </a:lnTo>
                  <a:lnTo>
                    <a:pt x="1757397" y="1648884"/>
                  </a:lnTo>
                  <a:lnTo>
                    <a:pt x="1749993" y="1667669"/>
                  </a:lnTo>
                  <a:lnTo>
                    <a:pt x="1741796" y="1685926"/>
                  </a:lnTo>
                  <a:lnTo>
                    <a:pt x="1733334" y="1704182"/>
                  </a:lnTo>
                  <a:lnTo>
                    <a:pt x="1724343" y="1722703"/>
                  </a:lnTo>
                  <a:lnTo>
                    <a:pt x="1714559" y="1740694"/>
                  </a:lnTo>
                  <a:lnTo>
                    <a:pt x="1704775" y="1758686"/>
                  </a:lnTo>
                  <a:lnTo>
                    <a:pt x="1694198" y="1776413"/>
                  </a:lnTo>
                  <a:lnTo>
                    <a:pt x="1683092" y="1793876"/>
                  </a:lnTo>
                  <a:lnTo>
                    <a:pt x="1671721" y="1810544"/>
                  </a:lnTo>
                  <a:lnTo>
                    <a:pt x="1659822" y="1827478"/>
                  </a:lnTo>
                  <a:lnTo>
                    <a:pt x="1647394" y="1844146"/>
                  </a:lnTo>
                  <a:lnTo>
                    <a:pt x="1634966" y="1860021"/>
                  </a:lnTo>
                  <a:lnTo>
                    <a:pt x="1621744" y="1875896"/>
                  </a:lnTo>
                  <a:lnTo>
                    <a:pt x="1608258" y="1891242"/>
                  </a:lnTo>
                  <a:lnTo>
                    <a:pt x="1594244" y="1906324"/>
                  </a:lnTo>
                  <a:lnTo>
                    <a:pt x="1579436" y="1921140"/>
                  </a:lnTo>
                  <a:lnTo>
                    <a:pt x="1564628" y="1935692"/>
                  </a:lnTo>
                  <a:lnTo>
                    <a:pt x="1549291" y="1949715"/>
                  </a:lnTo>
                  <a:lnTo>
                    <a:pt x="1533425" y="1963209"/>
                  </a:lnTo>
                  <a:lnTo>
                    <a:pt x="1517030" y="1976703"/>
                  </a:lnTo>
                  <a:lnTo>
                    <a:pt x="1500107" y="1989667"/>
                  </a:lnTo>
                  <a:lnTo>
                    <a:pt x="1482390" y="2002367"/>
                  </a:lnTo>
                  <a:lnTo>
                    <a:pt x="1464673" y="2014803"/>
                  </a:lnTo>
                  <a:lnTo>
                    <a:pt x="1446428" y="2026709"/>
                  </a:lnTo>
                  <a:lnTo>
                    <a:pt x="1427653" y="2037821"/>
                  </a:lnTo>
                  <a:lnTo>
                    <a:pt x="1408614" y="2048669"/>
                  </a:lnTo>
                  <a:lnTo>
                    <a:pt x="1389047" y="2059253"/>
                  </a:lnTo>
                  <a:lnTo>
                    <a:pt x="1368950" y="2069042"/>
                  </a:lnTo>
                  <a:lnTo>
                    <a:pt x="1348589" y="2078303"/>
                  </a:lnTo>
                  <a:lnTo>
                    <a:pt x="1327699" y="2087034"/>
                  </a:lnTo>
                  <a:lnTo>
                    <a:pt x="1306809" y="2095501"/>
                  </a:lnTo>
                  <a:lnTo>
                    <a:pt x="1285126" y="2102909"/>
                  </a:lnTo>
                  <a:lnTo>
                    <a:pt x="1263178" y="2110317"/>
                  </a:lnTo>
                  <a:lnTo>
                    <a:pt x="1240966" y="2116667"/>
                  </a:lnTo>
                  <a:lnTo>
                    <a:pt x="1218225" y="2123017"/>
                  </a:lnTo>
                  <a:lnTo>
                    <a:pt x="1206590" y="2125663"/>
                  </a:lnTo>
                  <a:lnTo>
                    <a:pt x="1194691" y="2128309"/>
                  </a:lnTo>
                  <a:lnTo>
                    <a:pt x="1183056" y="2130690"/>
                  </a:lnTo>
                  <a:lnTo>
                    <a:pt x="1171157" y="2133072"/>
                  </a:lnTo>
                  <a:lnTo>
                    <a:pt x="1159258" y="2135188"/>
                  </a:lnTo>
                  <a:lnTo>
                    <a:pt x="1147358" y="2137305"/>
                  </a:lnTo>
                  <a:lnTo>
                    <a:pt x="1135459" y="2139157"/>
                  </a:lnTo>
                  <a:lnTo>
                    <a:pt x="1123824" y="2141009"/>
                  </a:lnTo>
                  <a:lnTo>
                    <a:pt x="1111660" y="2142332"/>
                  </a:lnTo>
                  <a:lnTo>
                    <a:pt x="1099761" y="2143390"/>
                  </a:lnTo>
                  <a:lnTo>
                    <a:pt x="1075962" y="2145772"/>
                  </a:lnTo>
                  <a:lnTo>
                    <a:pt x="1052164" y="2147094"/>
                  </a:lnTo>
                  <a:lnTo>
                    <a:pt x="1028365" y="2147888"/>
                  </a:lnTo>
                  <a:lnTo>
                    <a:pt x="1004038" y="2147888"/>
                  </a:lnTo>
                  <a:lnTo>
                    <a:pt x="980239" y="2147359"/>
                  </a:lnTo>
                  <a:lnTo>
                    <a:pt x="956440" y="2146301"/>
                  </a:lnTo>
                  <a:lnTo>
                    <a:pt x="932642" y="2144449"/>
                  </a:lnTo>
                  <a:lnTo>
                    <a:pt x="908843" y="2142067"/>
                  </a:lnTo>
                  <a:lnTo>
                    <a:pt x="884780" y="2138892"/>
                  </a:lnTo>
                  <a:lnTo>
                    <a:pt x="860981" y="2135188"/>
                  </a:lnTo>
                  <a:lnTo>
                    <a:pt x="837183" y="2130690"/>
                  </a:lnTo>
                  <a:lnTo>
                    <a:pt x="813384" y="2125663"/>
                  </a:lnTo>
                  <a:lnTo>
                    <a:pt x="789057" y="2120107"/>
                  </a:lnTo>
                  <a:lnTo>
                    <a:pt x="765522" y="2114022"/>
                  </a:lnTo>
                  <a:lnTo>
                    <a:pt x="741724" y="2106878"/>
                  </a:lnTo>
                  <a:lnTo>
                    <a:pt x="718190" y="2099734"/>
                  </a:lnTo>
                  <a:lnTo>
                    <a:pt x="694920" y="2091532"/>
                  </a:lnTo>
                  <a:lnTo>
                    <a:pt x="671650" y="2082801"/>
                  </a:lnTo>
                  <a:lnTo>
                    <a:pt x="648645" y="2073276"/>
                  </a:lnTo>
                  <a:lnTo>
                    <a:pt x="625904" y="2063486"/>
                  </a:lnTo>
                  <a:lnTo>
                    <a:pt x="603163" y="2052903"/>
                  </a:lnTo>
                  <a:lnTo>
                    <a:pt x="580686" y="2042055"/>
                  </a:lnTo>
                  <a:lnTo>
                    <a:pt x="558474" y="2030149"/>
                  </a:lnTo>
                  <a:lnTo>
                    <a:pt x="536527" y="2018242"/>
                  </a:lnTo>
                  <a:lnTo>
                    <a:pt x="514844" y="2005542"/>
                  </a:lnTo>
                  <a:lnTo>
                    <a:pt x="493425" y="1992313"/>
                  </a:lnTo>
                  <a:lnTo>
                    <a:pt x="472270" y="1978555"/>
                  </a:lnTo>
                  <a:lnTo>
                    <a:pt x="451116" y="1964003"/>
                  </a:lnTo>
                  <a:lnTo>
                    <a:pt x="430491" y="1949186"/>
                  </a:lnTo>
                  <a:lnTo>
                    <a:pt x="410130" y="1933576"/>
                  </a:lnTo>
                  <a:lnTo>
                    <a:pt x="390033" y="1917701"/>
                  </a:lnTo>
                  <a:lnTo>
                    <a:pt x="370465" y="1901296"/>
                  </a:lnTo>
                  <a:lnTo>
                    <a:pt x="351162" y="1884099"/>
                  </a:lnTo>
                  <a:lnTo>
                    <a:pt x="332123" y="1867165"/>
                  </a:lnTo>
                  <a:lnTo>
                    <a:pt x="313613" y="1849174"/>
                  </a:lnTo>
                  <a:lnTo>
                    <a:pt x="295632" y="1830917"/>
                  </a:lnTo>
                  <a:lnTo>
                    <a:pt x="278179" y="1812132"/>
                  </a:lnTo>
                  <a:lnTo>
                    <a:pt x="260727" y="1792553"/>
                  </a:lnTo>
                  <a:lnTo>
                    <a:pt x="243804" y="1772974"/>
                  </a:lnTo>
                  <a:lnTo>
                    <a:pt x="227409" y="1753130"/>
                  </a:lnTo>
                  <a:lnTo>
                    <a:pt x="211543" y="1732492"/>
                  </a:lnTo>
                  <a:lnTo>
                    <a:pt x="196206" y="1711590"/>
                  </a:lnTo>
                  <a:lnTo>
                    <a:pt x="181134" y="1690159"/>
                  </a:lnTo>
                  <a:lnTo>
                    <a:pt x="166590" y="1668463"/>
                  </a:lnTo>
                  <a:lnTo>
                    <a:pt x="152840" y="1646503"/>
                  </a:lnTo>
                  <a:lnTo>
                    <a:pt x="139354" y="1624542"/>
                  </a:lnTo>
                  <a:lnTo>
                    <a:pt x="126397" y="1601788"/>
                  </a:lnTo>
                  <a:lnTo>
                    <a:pt x="114498" y="1578505"/>
                  </a:lnTo>
                  <a:lnTo>
                    <a:pt x="102598" y="1555221"/>
                  </a:lnTo>
                  <a:lnTo>
                    <a:pt x="91492" y="1531673"/>
                  </a:lnTo>
                  <a:lnTo>
                    <a:pt x="80915" y="1507861"/>
                  </a:lnTo>
                  <a:lnTo>
                    <a:pt x="70867" y="1483784"/>
                  </a:lnTo>
                  <a:lnTo>
                    <a:pt x="61612" y="1458913"/>
                  </a:lnTo>
                  <a:lnTo>
                    <a:pt x="57117" y="1446742"/>
                  </a:lnTo>
                  <a:lnTo>
                    <a:pt x="52886" y="1434307"/>
                  </a:lnTo>
                  <a:lnTo>
                    <a:pt x="48655" y="1421871"/>
                  </a:lnTo>
                  <a:lnTo>
                    <a:pt x="44688" y="1409171"/>
                  </a:lnTo>
                  <a:lnTo>
                    <a:pt x="40986" y="1396736"/>
                  </a:lnTo>
                  <a:lnTo>
                    <a:pt x="37284" y="1384036"/>
                  </a:lnTo>
                  <a:lnTo>
                    <a:pt x="33582" y="1371071"/>
                  </a:lnTo>
                  <a:lnTo>
                    <a:pt x="30409" y="1358371"/>
                  </a:lnTo>
                  <a:lnTo>
                    <a:pt x="27236" y="1345407"/>
                  </a:lnTo>
                  <a:lnTo>
                    <a:pt x="24063" y="1332707"/>
                  </a:lnTo>
                  <a:lnTo>
                    <a:pt x="21154" y="1319742"/>
                  </a:lnTo>
                  <a:lnTo>
                    <a:pt x="18774" y="1306513"/>
                  </a:lnTo>
                  <a:lnTo>
                    <a:pt x="16130" y="1293548"/>
                  </a:lnTo>
                  <a:lnTo>
                    <a:pt x="14015" y="1280848"/>
                  </a:lnTo>
                  <a:lnTo>
                    <a:pt x="11635" y="1268148"/>
                  </a:lnTo>
                  <a:lnTo>
                    <a:pt x="9784" y="1255448"/>
                  </a:lnTo>
                  <a:lnTo>
                    <a:pt x="7933" y="1242484"/>
                  </a:lnTo>
                  <a:lnTo>
                    <a:pt x="6346" y="1229784"/>
                  </a:lnTo>
                  <a:lnTo>
                    <a:pt x="3702" y="1204648"/>
                  </a:lnTo>
                  <a:lnTo>
                    <a:pt x="1851" y="1179248"/>
                  </a:lnTo>
                  <a:lnTo>
                    <a:pt x="529" y="1154642"/>
                  </a:lnTo>
                  <a:lnTo>
                    <a:pt x="0" y="1129507"/>
                  </a:lnTo>
                  <a:lnTo>
                    <a:pt x="0" y="1105165"/>
                  </a:lnTo>
                  <a:lnTo>
                    <a:pt x="793" y="1080823"/>
                  </a:lnTo>
                  <a:lnTo>
                    <a:pt x="1851" y="1056217"/>
                  </a:lnTo>
                  <a:lnTo>
                    <a:pt x="4231" y="1032405"/>
                  </a:lnTo>
                  <a:lnTo>
                    <a:pt x="6611" y="1008592"/>
                  </a:lnTo>
                  <a:lnTo>
                    <a:pt x="9784" y="985044"/>
                  </a:lnTo>
                  <a:lnTo>
                    <a:pt x="13750" y="961496"/>
                  </a:lnTo>
                  <a:lnTo>
                    <a:pt x="18245" y="938477"/>
                  </a:lnTo>
                  <a:lnTo>
                    <a:pt x="23270" y="915723"/>
                  </a:lnTo>
                  <a:lnTo>
                    <a:pt x="28823" y="894027"/>
                  </a:lnTo>
                  <a:lnTo>
                    <a:pt x="34905" y="872067"/>
                  </a:lnTo>
                  <a:lnTo>
                    <a:pt x="41515" y="850636"/>
                  </a:lnTo>
                  <a:lnTo>
                    <a:pt x="48655" y="829734"/>
                  </a:lnTo>
                  <a:lnTo>
                    <a:pt x="56323" y="808567"/>
                  </a:lnTo>
                  <a:lnTo>
                    <a:pt x="64785" y="787929"/>
                  </a:lnTo>
                  <a:lnTo>
                    <a:pt x="73511" y="767821"/>
                  </a:lnTo>
                  <a:lnTo>
                    <a:pt x="82766" y="747977"/>
                  </a:lnTo>
                  <a:lnTo>
                    <a:pt x="92550" y="728398"/>
                  </a:lnTo>
                  <a:lnTo>
                    <a:pt x="102598" y="709084"/>
                  </a:lnTo>
                  <a:lnTo>
                    <a:pt x="113704" y="690298"/>
                  </a:lnTo>
                  <a:lnTo>
                    <a:pt x="124810" y="671777"/>
                  </a:lnTo>
                  <a:lnTo>
                    <a:pt x="136181" y="653521"/>
                  </a:lnTo>
                  <a:lnTo>
                    <a:pt x="148345" y="635794"/>
                  </a:lnTo>
                  <a:lnTo>
                    <a:pt x="161037" y="618331"/>
                  </a:lnTo>
                  <a:lnTo>
                    <a:pt x="174259" y="601398"/>
                  </a:lnTo>
                  <a:lnTo>
                    <a:pt x="187480" y="585259"/>
                  </a:lnTo>
                  <a:lnTo>
                    <a:pt x="200966" y="569384"/>
                  </a:lnTo>
                  <a:lnTo>
                    <a:pt x="214981" y="553773"/>
                  </a:lnTo>
                  <a:lnTo>
                    <a:pt x="229260" y="538956"/>
                  </a:lnTo>
                  <a:lnTo>
                    <a:pt x="243804" y="524404"/>
                  </a:lnTo>
                  <a:lnTo>
                    <a:pt x="258876" y="510117"/>
                  </a:lnTo>
                  <a:lnTo>
                    <a:pt x="274477" y="496359"/>
                  </a:lnTo>
                  <a:lnTo>
                    <a:pt x="290343" y="483129"/>
                  </a:lnTo>
                  <a:lnTo>
                    <a:pt x="306738" y="470165"/>
                  </a:lnTo>
                  <a:lnTo>
                    <a:pt x="323132" y="457465"/>
                  </a:lnTo>
                  <a:lnTo>
                    <a:pt x="340056" y="445294"/>
                  </a:lnTo>
                  <a:lnTo>
                    <a:pt x="357508" y="433917"/>
                  </a:lnTo>
                  <a:lnTo>
                    <a:pt x="374961" y="422540"/>
                  </a:lnTo>
                  <a:lnTo>
                    <a:pt x="392942" y="411956"/>
                  </a:lnTo>
                  <a:lnTo>
                    <a:pt x="411187" y="401902"/>
                  </a:lnTo>
                  <a:lnTo>
                    <a:pt x="429697" y="392113"/>
                  </a:lnTo>
                  <a:lnTo>
                    <a:pt x="447943" y="383117"/>
                  </a:lnTo>
                  <a:lnTo>
                    <a:pt x="466717" y="374386"/>
                  </a:lnTo>
                  <a:lnTo>
                    <a:pt x="485492" y="366183"/>
                  </a:lnTo>
                  <a:lnTo>
                    <a:pt x="504795" y="358511"/>
                  </a:lnTo>
                  <a:lnTo>
                    <a:pt x="524099" y="351631"/>
                  </a:lnTo>
                  <a:lnTo>
                    <a:pt x="543931" y="344752"/>
                  </a:lnTo>
                  <a:lnTo>
                    <a:pt x="564027" y="338667"/>
                  </a:lnTo>
                  <a:lnTo>
                    <a:pt x="584388" y="333111"/>
                  </a:lnTo>
                  <a:lnTo>
                    <a:pt x="604749" y="327819"/>
                  </a:lnTo>
                  <a:lnTo>
                    <a:pt x="625639" y="323321"/>
                  </a:lnTo>
                  <a:lnTo>
                    <a:pt x="646529" y="319088"/>
                  </a:lnTo>
                  <a:lnTo>
                    <a:pt x="667684" y="315383"/>
                  </a:lnTo>
                  <a:lnTo>
                    <a:pt x="689367" y="312208"/>
                  </a:lnTo>
                  <a:lnTo>
                    <a:pt x="710786" y="309563"/>
                  </a:lnTo>
                  <a:lnTo>
                    <a:pt x="732733" y="307446"/>
                  </a:lnTo>
                  <a:lnTo>
                    <a:pt x="754681" y="306123"/>
                  </a:lnTo>
                  <a:lnTo>
                    <a:pt x="776364" y="305065"/>
                  </a:lnTo>
                  <a:lnTo>
                    <a:pt x="797783" y="304800"/>
                  </a:lnTo>
                  <a:close/>
                  <a:moveTo>
                    <a:pt x="1971872" y="292100"/>
                  </a:moveTo>
                  <a:lnTo>
                    <a:pt x="2122487" y="334433"/>
                  </a:lnTo>
                  <a:lnTo>
                    <a:pt x="1869877" y="587375"/>
                  </a:lnTo>
                  <a:lnTo>
                    <a:pt x="1719262" y="545042"/>
                  </a:lnTo>
                  <a:lnTo>
                    <a:pt x="1971872" y="292100"/>
                  </a:lnTo>
                  <a:close/>
                  <a:moveTo>
                    <a:pt x="1898928" y="190500"/>
                  </a:moveTo>
                  <a:lnTo>
                    <a:pt x="1903425" y="190765"/>
                  </a:lnTo>
                  <a:lnTo>
                    <a:pt x="1907921" y="191560"/>
                  </a:lnTo>
                  <a:lnTo>
                    <a:pt x="1912418" y="192355"/>
                  </a:lnTo>
                  <a:lnTo>
                    <a:pt x="1916650" y="194209"/>
                  </a:lnTo>
                  <a:lnTo>
                    <a:pt x="1920882" y="196064"/>
                  </a:lnTo>
                  <a:lnTo>
                    <a:pt x="1925114" y="198183"/>
                  </a:lnTo>
                  <a:lnTo>
                    <a:pt x="1928818" y="201098"/>
                  </a:lnTo>
                  <a:lnTo>
                    <a:pt x="1932521" y="204542"/>
                  </a:lnTo>
                  <a:lnTo>
                    <a:pt x="1935695" y="208251"/>
                  </a:lnTo>
                  <a:lnTo>
                    <a:pt x="1938604" y="211696"/>
                  </a:lnTo>
                  <a:lnTo>
                    <a:pt x="1940985" y="215670"/>
                  </a:lnTo>
                  <a:lnTo>
                    <a:pt x="1942837" y="219909"/>
                  </a:lnTo>
                  <a:lnTo>
                    <a:pt x="1944159" y="224413"/>
                  </a:lnTo>
                  <a:lnTo>
                    <a:pt x="1945482" y="228917"/>
                  </a:lnTo>
                  <a:lnTo>
                    <a:pt x="1946011" y="233156"/>
                  </a:lnTo>
                  <a:lnTo>
                    <a:pt x="1946275" y="237925"/>
                  </a:lnTo>
                  <a:lnTo>
                    <a:pt x="1946011" y="242430"/>
                  </a:lnTo>
                  <a:lnTo>
                    <a:pt x="1945482" y="246934"/>
                  </a:lnTo>
                  <a:lnTo>
                    <a:pt x="1944159" y="251173"/>
                  </a:lnTo>
                  <a:lnTo>
                    <a:pt x="1942837" y="255677"/>
                  </a:lnTo>
                  <a:lnTo>
                    <a:pt x="1940985" y="259916"/>
                  </a:lnTo>
                  <a:lnTo>
                    <a:pt x="1938604" y="263890"/>
                  </a:lnTo>
                  <a:lnTo>
                    <a:pt x="1935695" y="267864"/>
                  </a:lnTo>
                  <a:lnTo>
                    <a:pt x="1932521" y="271044"/>
                  </a:lnTo>
                  <a:lnTo>
                    <a:pt x="1064661" y="1140336"/>
                  </a:lnTo>
                  <a:lnTo>
                    <a:pt x="1061222" y="1143515"/>
                  </a:lnTo>
                  <a:lnTo>
                    <a:pt x="1057255" y="1146430"/>
                  </a:lnTo>
                  <a:lnTo>
                    <a:pt x="1053287" y="1148814"/>
                  </a:lnTo>
                  <a:lnTo>
                    <a:pt x="1049055" y="1150934"/>
                  </a:lnTo>
                  <a:lnTo>
                    <a:pt x="1044558" y="1152259"/>
                  </a:lnTo>
                  <a:lnTo>
                    <a:pt x="1040326" y="1153318"/>
                  </a:lnTo>
                  <a:lnTo>
                    <a:pt x="1035829" y="1153848"/>
                  </a:lnTo>
                  <a:lnTo>
                    <a:pt x="1031597" y="1154113"/>
                  </a:lnTo>
                  <a:lnTo>
                    <a:pt x="1026571" y="1153848"/>
                  </a:lnTo>
                  <a:lnTo>
                    <a:pt x="1022075" y="1153318"/>
                  </a:lnTo>
                  <a:lnTo>
                    <a:pt x="1018107" y="1152259"/>
                  </a:lnTo>
                  <a:lnTo>
                    <a:pt x="1013610" y="1150934"/>
                  </a:lnTo>
                  <a:lnTo>
                    <a:pt x="1009378" y="1148814"/>
                  </a:lnTo>
                  <a:lnTo>
                    <a:pt x="1005411" y="1146430"/>
                  </a:lnTo>
                  <a:lnTo>
                    <a:pt x="1001443" y="1143515"/>
                  </a:lnTo>
                  <a:lnTo>
                    <a:pt x="998004" y="1140336"/>
                  </a:lnTo>
                  <a:lnTo>
                    <a:pt x="994566" y="1136892"/>
                  </a:lnTo>
                  <a:lnTo>
                    <a:pt x="991921" y="1132917"/>
                  </a:lnTo>
                  <a:lnTo>
                    <a:pt x="989540" y="1128943"/>
                  </a:lnTo>
                  <a:lnTo>
                    <a:pt x="987688" y="1124704"/>
                  </a:lnTo>
                  <a:lnTo>
                    <a:pt x="986101" y="1120465"/>
                  </a:lnTo>
                  <a:lnTo>
                    <a:pt x="985043" y="1115961"/>
                  </a:lnTo>
                  <a:lnTo>
                    <a:pt x="984250" y="1111457"/>
                  </a:lnTo>
                  <a:lnTo>
                    <a:pt x="984250" y="1106953"/>
                  </a:lnTo>
                  <a:lnTo>
                    <a:pt x="984250" y="1102448"/>
                  </a:lnTo>
                  <a:lnTo>
                    <a:pt x="985043" y="1097944"/>
                  </a:lnTo>
                  <a:lnTo>
                    <a:pt x="986101" y="1093440"/>
                  </a:lnTo>
                  <a:lnTo>
                    <a:pt x="987688" y="1089201"/>
                  </a:lnTo>
                  <a:lnTo>
                    <a:pt x="989540" y="1084962"/>
                  </a:lnTo>
                  <a:lnTo>
                    <a:pt x="991921" y="1080723"/>
                  </a:lnTo>
                  <a:lnTo>
                    <a:pt x="994566" y="1077278"/>
                  </a:lnTo>
                  <a:lnTo>
                    <a:pt x="998004" y="1073569"/>
                  </a:lnTo>
                  <a:lnTo>
                    <a:pt x="1865599" y="204542"/>
                  </a:lnTo>
                  <a:lnTo>
                    <a:pt x="1869303" y="201098"/>
                  </a:lnTo>
                  <a:lnTo>
                    <a:pt x="1873270" y="198183"/>
                  </a:lnTo>
                  <a:lnTo>
                    <a:pt x="1877238" y="196064"/>
                  </a:lnTo>
                  <a:lnTo>
                    <a:pt x="1881470" y="194209"/>
                  </a:lnTo>
                  <a:lnTo>
                    <a:pt x="1885438" y="192355"/>
                  </a:lnTo>
                  <a:lnTo>
                    <a:pt x="1889934" y="191560"/>
                  </a:lnTo>
                  <a:lnTo>
                    <a:pt x="1894431" y="190765"/>
                  </a:lnTo>
                  <a:lnTo>
                    <a:pt x="1898928" y="190500"/>
                  </a:lnTo>
                  <a:close/>
                  <a:moveTo>
                    <a:pt x="1813227" y="0"/>
                  </a:moveTo>
                  <a:lnTo>
                    <a:pt x="1855787" y="150615"/>
                  </a:lnTo>
                  <a:lnTo>
                    <a:pt x="1602807" y="403225"/>
                  </a:lnTo>
                  <a:lnTo>
                    <a:pt x="1560512" y="252610"/>
                  </a:lnTo>
                  <a:lnTo>
                    <a:pt x="1813227" y="0"/>
                  </a:lnTo>
                  <a:close/>
                </a:path>
              </a:pathLst>
            </a:custGeom>
            <a:solidFill>
              <a:srgbClr val="A362C4"/>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5" name="椭圆 14"/>
            <p:cNvSpPr/>
            <p:nvPr/>
          </p:nvSpPr>
          <p:spPr>
            <a:xfrm>
              <a:off x="6884469" y="-1644316"/>
              <a:ext cx="914400" cy="914400"/>
            </a:xfrm>
            <a:prstGeom prst="ellipse">
              <a:avLst/>
            </a:prstGeom>
            <a:noFill/>
            <a:ln>
              <a:solidFill>
                <a:srgbClr val="A36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等腰三角形 1"/>
          <p:cNvSpPr>
            <a:spLocks noChangeArrowheads="1"/>
          </p:cNvSpPr>
          <p:nvPr/>
        </p:nvSpPr>
        <p:spPr bwMode="auto">
          <a:xfrm>
            <a:off x="8680006" y="1498600"/>
            <a:ext cx="1731281" cy="3209925"/>
          </a:xfrm>
          <a:prstGeom prst="triangle">
            <a:avLst>
              <a:gd name="adj" fmla="val 50000"/>
            </a:avLst>
          </a:prstGeom>
          <a:solidFill>
            <a:srgbClr val="09839B">
              <a:alpha val="69000"/>
            </a:srgb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9pPr>
          </a:lstStyle>
          <a:p>
            <a:pPr eaLnBrk="1" hangingPunct="1">
              <a:lnSpc>
                <a:spcPct val="100000"/>
              </a:lnSpc>
              <a:spcBef>
                <a:spcPct val="0"/>
              </a:spcBef>
              <a:buFont typeface="Arial" panose="020B0604020202020204" pitchFamily="34" charset="0"/>
              <a:buNone/>
            </a:pPr>
            <a:endParaRPr lang="en-US" altLang="zh-CN" sz="7200" b="1">
              <a:latin typeface="Bodoni MT Black" panose="02070A03080606020203" pitchFamily="18" charset="0"/>
              <a:ea typeface="微软雅黑" panose="020B0503020204020204" pitchFamily="34" charset="-122"/>
            </a:endParaRPr>
          </a:p>
        </p:txBody>
      </p:sp>
      <p:sp>
        <p:nvSpPr>
          <p:cNvPr id="9" name="等腰三角形 2"/>
          <p:cNvSpPr>
            <a:spLocks noChangeArrowheads="1"/>
          </p:cNvSpPr>
          <p:nvPr/>
        </p:nvSpPr>
        <p:spPr bwMode="auto">
          <a:xfrm>
            <a:off x="1780713" y="2211388"/>
            <a:ext cx="1786408" cy="2460625"/>
          </a:xfrm>
          <a:prstGeom prst="triangle">
            <a:avLst>
              <a:gd name="adj" fmla="val 50000"/>
            </a:avLst>
          </a:prstGeom>
          <a:solidFill>
            <a:srgbClr val="F05A24"/>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9pPr>
          </a:lstStyle>
          <a:p>
            <a:pPr eaLnBrk="1" hangingPunct="1">
              <a:lnSpc>
                <a:spcPct val="100000"/>
              </a:lnSpc>
              <a:spcBef>
                <a:spcPct val="0"/>
              </a:spcBef>
              <a:buFont typeface="Arial" panose="020B0604020202020204" pitchFamily="34" charset="0"/>
              <a:buNone/>
            </a:pPr>
            <a:endParaRPr lang="en-US" altLang="zh-CN" sz="7200" b="1">
              <a:latin typeface="Bodoni MT Black" panose="02070A03080606020203" pitchFamily="18" charset="0"/>
              <a:ea typeface="微软雅黑" panose="020B0503020204020204" pitchFamily="34" charset="-122"/>
            </a:endParaRPr>
          </a:p>
        </p:txBody>
      </p:sp>
      <p:sp>
        <p:nvSpPr>
          <p:cNvPr id="10" name="等腰三角形 3"/>
          <p:cNvSpPr>
            <a:spLocks noChangeArrowheads="1"/>
          </p:cNvSpPr>
          <p:nvPr/>
        </p:nvSpPr>
        <p:spPr bwMode="auto">
          <a:xfrm>
            <a:off x="3567121" y="2892425"/>
            <a:ext cx="1604963" cy="1816100"/>
          </a:xfrm>
          <a:prstGeom prst="triangle">
            <a:avLst>
              <a:gd name="adj" fmla="val 50000"/>
            </a:avLst>
          </a:prstGeom>
          <a:solidFill>
            <a:srgbClr val="179A44"/>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9pPr>
          </a:lstStyle>
          <a:p>
            <a:pPr>
              <a:lnSpc>
                <a:spcPct val="100000"/>
              </a:lnSpc>
              <a:spcBef>
                <a:spcPct val="0"/>
              </a:spcBef>
              <a:buFontTx/>
              <a:buNone/>
            </a:pPr>
            <a:endParaRPr lang="en-US" altLang="zh-CN" sz="1800">
              <a:latin typeface="Arial" panose="020B0604020202020204" pitchFamily="34" charset="0"/>
            </a:endParaRPr>
          </a:p>
        </p:txBody>
      </p:sp>
      <p:sp>
        <p:nvSpPr>
          <p:cNvPr id="11" name="等腰三角形 4"/>
          <p:cNvSpPr>
            <a:spLocks noChangeArrowheads="1"/>
          </p:cNvSpPr>
          <p:nvPr/>
        </p:nvSpPr>
        <p:spPr bwMode="auto">
          <a:xfrm>
            <a:off x="5143056" y="1898650"/>
            <a:ext cx="1768475" cy="2809875"/>
          </a:xfrm>
          <a:prstGeom prst="triangle">
            <a:avLst>
              <a:gd name="adj" fmla="val 50000"/>
            </a:avLst>
          </a:prstGeom>
          <a:solidFill>
            <a:srgbClr val="A362C4">
              <a:alpha val="69000"/>
            </a:srgb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9pPr>
          </a:lstStyle>
          <a:p>
            <a:pPr eaLnBrk="1" hangingPunct="1">
              <a:lnSpc>
                <a:spcPct val="100000"/>
              </a:lnSpc>
              <a:spcBef>
                <a:spcPct val="0"/>
              </a:spcBef>
              <a:buFont typeface="Arial" panose="020B0604020202020204" pitchFamily="34" charset="0"/>
              <a:buNone/>
            </a:pPr>
            <a:endParaRPr lang="en-US" altLang="zh-CN" sz="7200" b="1">
              <a:latin typeface="Bodoni MT Black" panose="02070A03080606020203" pitchFamily="18" charset="0"/>
              <a:ea typeface="微软雅黑" panose="020B0503020204020204" pitchFamily="34" charset="-122"/>
            </a:endParaRPr>
          </a:p>
        </p:txBody>
      </p:sp>
      <p:sp>
        <p:nvSpPr>
          <p:cNvPr id="12" name="等腰三角形 5"/>
          <p:cNvSpPr>
            <a:spLocks noChangeArrowheads="1"/>
          </p:cNvSpPr>
          <p:nvPr/>
        </p:nvSpPr>
        <p:spPr bwMode="auto">
          <a:xfrm>
            <a:off x="6926045" y="2211388"/>
            <a:ext cx="1753498" cy="2497137"/>
          </a:xfrm>
          <a:prstGeom prst="triangle">
            <a:avLst>
              <a:gd name="adj" fmla="val 50000"/>
            </a:avLst>
          </a:prstGeom>
          <a:solidFill>
            <a:srgbClr val="FAAF3B">
              <a:alpha val="89000"/>
            </a:srgb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9pPr>
          </a:lstStyle>
          <a:p>
            <a:pPr>
              <a:lnSpc>
                <a:spcPct val="100000"/>
              </a:lnSpc>
              <a:spcBef>
                <a:spcPct val="0"/>
              </a:spcBef>
              <a:buFontTx/>
              <a:buNone/>
            </a:pPr>
            <a:endParaRPr lang="en-US" altLang="zh-CN" sz="1800">
              <a:latin typeface="Arial" panose="020B0604020202020204" pitchFamily="34" charset="0"/>
            </a:endParaRPr>
          </a:p>
        </p:txBody>
      </p:sp>
      <p:sp>
        <p:nvSpPr>
          <p:cNvPr id="13" name="矩形 6"/>
          <p:cNvSpPr>
            <a:spLocks noChangeArrowheads="1"/>
          </p:cNvSpPr>
          <p:nvPr/>
        </p:nvSpPr>
        <p:spPr bwMode="auto">
          <a:xfrm>
            <a:off x="2170121" y="4989513"/>
            <a:ext cx="1182688"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9pPr>
          </a:lstStyle>
          <a:p>
            <a:pPr algn="ctr" eaLnBrk="1" hangingPunct="1">
              <a:lnSpc>
                <a:spcPct val="100000"/>
              </a:lnSpc>
              <a:spcBef>
                <a:spcPct val="0"/>
              </a:spcBef>
              <a:buFont typeface="Arial" panose="020B0604020202020204" pitchFamily="34" charset="0"/>
              <a:buNone/>
            </a:pPr>
            <a:r>
              <a:rPr lang="zh-CN" altLang="en-US" sz="1800">
                <a:latin typeface="Bodoni MT Black" panose="02070A03080606020203" pitchFamily="18" charset="0"/>
                <a:ea typeface="微软雅黑" panose="020B0503020204020204" pitchFamily="34" charset="-122"/>
                <a:sym typeface="Andalus" panose="02020603050405020304" pitchFamily="18" charset="-78"/>
              </a:rPr>
              <a:t>添加标题</a:t>
            </a:r>
            <a:r>
              <a:rPr lang="en-US" sz="1800">
                <a:latin typeface="Bodoni MT Black" panose="02070A03080606020203" pitchFamily="18" charset="0"/>
                <a:ea typeface="微软雅黑" panose="020B0503020204020204" pitchFamily="34" charset="-122"/>
                <a:sym typeface="Andalus" panose="02020603050405020304" pitchFamily="18" charset="-78"/>
              </a:rPr>
              <a:t> </a:t>
            </a:r>
            <a:endParaRPr lang="en-US" sz="1800"/>
          </a:p>
        </p:txBody>
      </p:sp>
      <p:sp>
        <p:nvSpPr>
          <p:cNvPr id="14" name="矩形 7"/>
          <p:cNvSpPr>
            <a:spLocks noChangeArrowheads="1"/>
          </p:cNvSpPr>
          <p:nvPr/>
        </p:nvSpPr>
        <p:spPr bwMode="auto">
          <a:xfrm>
            <a:off x="3903671" y="4989513"/>
            <a:ext cx="1184275"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9pPr>
          </a:lstStyle>
          <a:p>
            <a:pPr algn="ctr" eaLnBrk="1" hangingPunct="1">
              <a:lnSpc>
                <a:spcPct val="100000"/>
              </a:lnSpc>
              <a:spcBef>
                <a:spcPct val="0"/>
              </a:spcBef>
              <a:buFont typeface="Arial" panose="020B0604020202020204" pitchFamily="34" charset="0"/>
              <a:buNone/>
            </a:pPr>
            <a:r>
              <a:rPr lang="zh-CN" altLang="en-US" sz="1800">
                <a:latin typeface="Bodoni MT Black" panose="02070A03080606020203" pitchFamily="18" charset="0"/>
                <a:ea typeface="微软雅黑" panose="020B0503020204020204" pitchFamily="34" charset="-122"/>
                <a:sym typeface="Andalus" panose="02020603050405020304" pitchFamily="18" charset="-78"/>
              </a:rPr>
              <a:t>添加标题</a:t>
            </a:r>
            <a:r>
              <a:rPr lang="en-US" sz="1800">
                <a:latin typeface="Bodoni MT Black" panose="02070A03080606020203" pitchFamily="18" charset="0"/>
                <a:ea typeface="微软雅黑" panose="020B0503020204020204" pitchFamily="34" charset="-122"/>
                <a:sym typeface="Andalus" panose="02020603050405020304" pitchFamily="18" charset="-78"/>
              </a:rPr>
              <a:t> </a:t>
            </a:r>
            <a:endParaRPr lang="en-US" sz="1800"/>
          </a:p>
        </p:txBody>
      </p:sp>
      <p:sp>
        <p:nvSpPr>
          <p:cNvPr id="15" name="矩形 8"/>
          <p:cNvSpPr>
            <a:spLocks noChangeArrowheads="1"/>
          </p:cNvSpPr>
          <p:nvPr/>
        </p:nvSpPr>
        <p:spPr bwMode="auto">
          <a:xfrm>
            <a:off x="5465771" y="4989513"/>
            <a:ext cx="1182688"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9pPr>
          </a:lstStyle>
          <a:p>
            <a:pPr algn="ctr" eaLnBrk="1" hangingPunct="1">
              <a:lnSpc>
                <a:spcPct val="100000"/>
              </a:lnSpc>
              <a:spcBef>
                <a:spcPct val="0"/>
              </a:spcBef>
              <a:buFont typeface="Arial" panose="020B0604020202020204" pitchFamily="34" charset="0"/>
              <a:buNone/>
            </a:pPr>
            <a:r>
              <a:rPr lang="zh-CN" altLang="en-US" sz="1800">
                <a:latin typeface="Bodoni MT Black" panose="02070A03080606020203" pitchFamily="18" charset="0"/>
                <a:ea typeface="微软雅黑" panose="020B0503020204020204" pitchFamily="34" charset="-122"/>
                <a:sym typeface="Andalus" panose="02020603050405020304" pitchFamily="18" charset="-78"/>
              </a:rPr>
              <a:t>添加标题</a:t>
            </a:r>
            <a:r>
              <a:rPr lang="en-US" sz="1800">
                <a:latin typeface="Bodoni MT Black" panose="02070A03080606020203" pitchFamily="18" charset="0"/>
                <a:ea typeface="微软雅黑" panose="020B0503020204020204" pitchFamily="34" charset="-122"/>
                <a:sym typeface="Andalus" panose="02020603050405020304" pitchFamily="18" charset="-78"/>
              </a:rPr>
              <a:t> </a:t>
            </a:r>
            <a:endParaRPr lang="en-US" sz="1800"/>
          </a:p>
        </p:txBody>
      </p:sp>
      <p:sp>
        <p:nvSpPr>
          <p:cNvPr id="16" name="矩形 9"/>
          <p:cNvSpPr>
            <a:spLocks noChangeArrowheads="1"/>
          </p:cNvSpPr>
          <p:nvPr/>
        </p:nvSpPr>
        <p:spPr bwMode="auto">
          <a:xfrm>
            <a:off x="7202496" y="4989513"/>
            <a:ext cx="1182688"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9pPr>
          </a:lstStyle>
          <a:p>
            <a:pPr algn="ctr" eaLnBrk="1" hangingPunct="1">
              <a:lnSpc>
                <a:spcPct val="100000"/>
              </a:lnSpc>
              <a:spcBef>
                <a:spcPct val="0"/>
              </a:spcBef>
              <a:buFont typeface="Arial" panose="020B0604020202020204" pitchFamily="34" charset="0"/>
              <a:buNone/>
            </a:pPr>
            <a:r>
              <a:rPr lang="zh-CN" altLang="en-US" sz="1800">
                <a:latin typeface="Bodoni MT Black" panose="02070A03080606020203" pitchFamily="18" charset="0"/>
                <a:ea typeface="微软雅黑" panose="020B0503020204020204" pitchFamily="34" charset="-122"/>
                <a:sym typeface="Andalus" panose="02020603050405020304" pitchFamily="18" charset="-78"/>
              </a:rPr>
              <a:t>添加标题</a:t>
            </a:r>
            <a:r>
              <a:rPr lang="en-US" sz="1800">
                <a:latin typeface="Bodoni MT Black" panose="02070A03080606020203" pitchFamily="18" charset="0"/>
                <a:ea typeface="微软雅黑" panose="020B0503020204020204" pitchFamily="34" charset="-122"/>
                <a:sym typeface="Andalus" panose="02020603050405020304" pitchFamily="18" charset="-78"/>
              </a:rPr>
              <a:t> </a:t>
            </a:r>
            <a:endParaRPr lang="en-US" sz="1800"/>
          </a:p>
        </p:txBody>
      </p:sp>
      <p:sp>
        <p:nvSpPr>
          <p:cNvPr id="17" name="矩形 10"/>
          <p:cNvSpPr>
            <a:spLocks noChangeArrowheads="1"/>
          </p:cNvSpPr>
          <p:nvPr/>
        </p:nvSpPr>
        <p:spPr bwMode="auto">
          <a:xfrm>
            <a:off x="8831271" y="4989513"/>
            <a:ext cx="1184275"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sym typeface="Calibri" panose="020F0502020204030204" charset="0"/>
              </a:defRPr>
            </a:lvl9pPr>
          </a:lstStyle>
          <a:p>
            <a:pPr algn="ctr" eaLnBrk="1" hangingPunct="1">
              <a:lnSpc>
                <a:spcPct val="100000"/>
              </a:lnSpc>
              <a:spcBef>
                <a:spcPct val="0"/>
              </a:spcBef>
              <a:buFont typeface="Arial" panose="020B0604020202020204" pitchFamily="34" charset="0"/>
              <a:buNone/>
            </a:pPr>
            <a:r>
              <a:rPr lang="zh-CN" altLang="en-US" sz="1800">
                <a:latin typeface="Bodoni MT Black" panose="02070A03080606020203" pitchFamily="18" charset="0"/>
                <a:ea typeface="微软雅黑" panose="020B0503020204020204" pitchFamily="34" charset="-122"/>
                <a:sym typeface="Andalus" panose="02020603050405020304" pitchFamily="18" charset="-78"/>
              </a:rPr>
              <a:t>添加标题</a:t>
            </a:r>
            <a:r>
              <a:rPr lang="en-US" sz="1800">
                <a:latin typeface="Bodoni MT Black" panose="02070A03080606020203" pitchFamily="18" charset="0"/>
                <a:ea typeface="微软雅黑" panose="020B0503020204020204" pitchFamily="34" charset="-122"/>
                <a:sym typeface="Andalus" panose="02020603050405020304" pitchFamily="18" charset="-78"/>
              </a:rPr>
              <a:t> </a:t>
            </a:r>
            <a:endParaRPr lang="en-US" sz="18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4833136" y="992709"/>
            <a:ext cx="1776758" cy="1776758"/>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bg1">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a:lnSpc>
                <a:spcPct val="90000"/>
              </a:lnSpc>
              <a:spcBef>
                <a:spcPct val="0"/>
              </a:spcBef>
              <a:spcAft>
                <a:spcPct val="35000"/>
              </a:spcAft>
            </a:pPr>
            <a:endParaRPr lang="zh-CN" altLang="en-US" sz="3900" kern="1200"/>
          </a:p>
        </p:txBody>
      </p:sp>
      <p:sp>
        <p:nvSpPr>
          <p:cNvPr id="3" name="任意多边形 2"/>
          <p:cNvSpPr/>
          <p:nvPr/>
        </p:nvSpPr>
        <p:spPr>
          <a:xfrm>
            <a:off x="5206256" y="2913740"/>
            <a:ext cx="1030520" cy="1030520"/>
          </a:xfrm>
          <a:custGeom>
            <a:avLst/>
            <a:gdLst>
              <a:gd name="connsiteX0" fmla="*/ 136595 w 1030520"/>
              <a:gd name="connsiteY0" fmla="*/ 394071 h 1030520"/>
              <a:gd name="connsiteX1" fmla="*/ 394071 w 1030520"/>
              <a:gd name="connsiteY1" fmla="*/ 394071 h 1030520"/>
              <a:gd name="connsiteX2" fmla="*/ 394071 w 1030520"/>
              <a:gd name="connsiteY2" fmla="*/ 136595 h 1030520"/>
              <a:gd name="connsiteX3" fmla="*/ 636449 w 1030520"/>
              <a:gd name="connsiteY3" fmla="*/ 136595 h 1030520"/>
              <a:gd name="connsiteX4" fmla="*/ 636449 w 1030520"/>
              <a:gd name="connsiteY4" fmla="*/ 394071 h 1030520"/>
              <a:gd name="connsiteX5" fmla="*/ 893925 w 1030520"/>
              <a:gd name="connsiteY5" fmla="*/ 394071 h 1030520"/>
              <a:gd name="connsiteX6" fmla="*/ 893925 w 1030520"/>
              <a:gd name="connsiteY6" fmla="*/ 636449 h 1030520"/>
              <a:gd name="connsiteX7" fmla="*/ 636449 w 1030520"/>
              <a:gd name="connsiteY7" fmla="*/ 636449 h 1030520"/>
              <a:gd name="connsiteX8" fmla="*/ 636449 w 1030520"/>
              <a:gd name="connsiteY8" fmla="*/ 893925 h 1030520"/>
              <a:gd name="connsiteX9" fmla="*/ 394071 w 1030520"/>
              <a:gd name="connsiteY9" fmla="*/ 893925 h 1030520"/>
              <a:gd name="connsiteX10" fmla="*/ 394071 w 1030520"/>
              <a:gd name="connsiteY10" fmla="*/ 636449 h 1030520"/>
              <a:gd name="connsiteX11" fmla="*/ 136595 w 1030520"/>
              <a:gd name="connsiteY11" fmla="*/ 636449 h 1030520"/>
              <a:gd name="connsiteX12" fmla="*/ 136595 w 1030520"/>
              <a:gd name="connsiteY12" fmla="*/ 394071 h 103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30520" h="1030520">
                <a:moveTo>
                  <a:pt x="136595" y="394071"/>
                </a:moveTo>
                <a:lnTo>
                  <a:pt x="394071" y="394071"/>
                </a:lnTo>
                <a:lnTo>
                  <a:pt x="394071" y="136595"/>
                </a:lnTo>
                <a:lnTo>
                  <a:pt x="636449" y="136595"/>
                </a:lnTo>
                <a:lnTo>
                  <a:pt x="636449" y="394071"/>
                </a:lnTo>
                <a:lnTo>
                  <a:pt x="893925" y="394071"/>
                </a:lnTo>
                <a:lnTo>
                  <a:pt x="893925" y="636449"/>
                </a:lnTo>
                <a:lnTo>
                  <a:pt x="636449" y="636449"/>
                </a:lnTo>
                <a:lnTo>
                  <a:pt x="636449" y="893925"/>
                </a:lnTo>
                <a:lnTo>
                  <a:pt x="394071" y="893925"/>
                </a:lnTo>
                <a:lnTo>
                  <a:pt x="394071" y="636449"/>
                </a:lnTo>
                <a:lnTo>
                  <a:pt x="136595" y="636449"/>
                </a:lnTo>
                <a:lnTo>
                  <a:pt x="136595" y="39407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136595" tIns="394071" rIns="136595" bIns="394071" numCol="1" spcCol="1270" anchor="ctr" anchorCtr="0">
            <a:noAutofit/>
          </a:bodyPr>
          <a:lstStyle/>
          <a:p>
            <a:pPr lvl="0" algn="ctr" defTabSz="755650">
              <a:lnSpc>
                <a:spcPct val="90000"/>
              </a:lnSpc>
              <a:spcBef>
                <a:spcPct val="0"/>
              </a:spcBef>
              <a:spcAft>
                <a:spcPct val="35000"/>
              </a:spcAft>
            </a:pPr>
            <a:endParaRPr lang="zh-CN" altLang="en-US" sz="1700" kern="1200"/>
          </a:p>
        </p:txBody>
      </p:sp>
      <p:sp>
        <p:nvSpPr>
          <p:cNvPr id="4" name="任意多边形 3"/>
          <p:cNvSpPr/>
          <p:nvPr/>
        </p:nvSpPr>
        <p:spPr>
          <a:xfrm>
            <a:off x="4833136" y="4088533"/>
            <a:ext cx="1776758" cy="1776758"/>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bg1">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a:lnSpc>
                <a:spcPct val="90000"/>
              </a:lnSpc>
              <a:spcBef>
                <a:spcPct val="0"/>
              </a:spcBef>
              <a:spcAft>
                <a:spcPct val="35000"/>
              </a:spcAft>
            </a:pPr>
            <a:endParaRPr lang="zh-CN" altLang="en-US" sz="3900" kern="1200"/>
          </a:p>
        </p:txBody>
      </p:sp>
      <p:sp>
        <p:nvSpPr>
          <p:cNvPr id="5" name="任意多边形 4"/>
          <p:cNvSpPr/>
          <p:nvPr/>
        </p:nvSpPr>
        <p:spPr>
          <a:xfrm>
            <a:off x="6876409" y="3098523"/>
            <a:ext cx="565009" cy="660954"/>
          </a:xfrm>
          <a:custGeom>
            <a:avLst/>
            <a:gdLst>
              <a:gd name="connsiteX0" fmla="*/ 0 w 565009"/>
              <a:gd name="connsiteY0" fmla="*/ 132191 h 660954"/>
              <a:gd name="connsiteX1" fmla="*/ 282505 w 565009"/>
              <a:gd name="connsiteY1" fmla="*/ 132191 h 660954"/>
              <a:gd name="connsiteX2" fmla="*/ 282505 w 565009"/>
              <a:gd name="connsiteY2" fmla="*/ 0 h 660954"/>
              <a:gd name="connsiteX3" fmla="*/ 565009 w 565009"/>
              <a:gd name="connsiteY3" fmla="*/ 330477 h 660954"/>
              <a:gd name="connsiteX4" fmla="*/ 282505 w 565009"/>
              <a:gd name="connsiteY4" fmla="*/ 660954 h 660954"/>
              <a:gd name="connsiteX5" fmla="*/ 282505 w 565009"/>
              <a:gd name="connsiteY5" fmla="*/ 528763 h 660954"/>
              <a:gd name="connsiteX6" fmla="*/ 0 w 565009"/>
              <a:gd name="connsiteY6" fmla="*/ 528763 h 660954"/>
              <a:gd name="connsiteX7" fmla="*/ 0 w 565009"/>
              <a:gd name="connsiteY7" fmla="*/ 132191 h 66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5009" h="660954">
                <a:moveTo>
                  <a:pt x="0" y="132191"/>
                </a:moveTo>
                <a:lnTo>
                  <a:pt x="282505" y="132191"/>
                </a:lnTo>
                <a:lnTo>
                  <a:pt x="282505" y="0"/>
                </a:lnTo>
                <a:lnTo>
                  <a:pt x="565009" y="330477"/>
                </a:lnTo>
                <a:lnTo>
                  <a:pt x="282505" y="660954"/>
                </a:lnTo>
                <a:lnTo>
                  <a:pt x="282505" y="528763"/>
                </a:lnTo>
                <a:lnTo>
                  <a:pt x="0" y="528763"/>
                </a:lnTo>
                <a:lnTo>
                  <a:pt x="0" y="13219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132191" rIns="169503" bIns="132191" numCol="1" spcCol="1270" anchor="ctr" anchorCtr="0">
            <a:noAutofit/>
          </a:bodyPr>
          <a:lstStyle/>
          <a:p>
            <a:pPr lvl="0" algn="ctr" defTabSz="1244600">
              <a:lnSpc>
                <a:spcPct val="90000"/>
              </a:lnSpc>
              <a:spcBef>
                <a:spcPct val="0"/>
              </a:spcBef>
              <a:spcAft>
                <a:spcPct val="35000"/>
              </a:spcAft>
            </a:pPr>
            <a:endParaRPr lang="zh-CN" altLang="en-US" sz="2800" kern="1200"/>
          </a:p>
        </p:txBody>
      </p:sp>
      <p:sp>
        <p:nvSpPr>
          <p:cNvPr id="6" name="任意多边形 5"/>
          <p:cNvSpPr/>
          <p:nvPr/>
        </p:nvSpPr>
        <p:spPr>
          <a:xfrm>
            <a:off x="7675950" y="1652241"/>
            <a:ext cx="3553517" cy="3553517"/>
          </a:xfrm>
          <a:custGeom>
            <a:avLst/>
            <a:gdLst>
              <a:gd name="connsiteX0" fmla="*/ 0 w 3553517"/>
              <a:gd name="connsiteY0" fmla="*/ 1776759 h 3553517"/>
              <a:gd name="connsiteX1" fmla="*/ 1776759 w 3553517"/>
              <a:gd name="connsiteY1" fmla="*/ 0 h 3553517"/>
              <a:gd name="connsiteX2" fmla="*/ 3553518 w 3553517"/>
              <a:gd name="connsiteY2" fmla="*/ 1776759 h 3553517"/>
              <a:gd name="connsiteX3" fmla="*/ 1776759 w 3553517"/>
              <a:gd name="connsiteY3" fmla="*/ 3553518 h 3553517"/>
              <a:gd name="connsiteX4" fmla="*/ 0 w 3553517"/>
              <a:gd name="connsiteY4" fmla="*/ 1776759 h 3553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3517" h="3553517">
                <a:moveTo>
                  <a:pt x="0" y="1776759"/>
                </a:moveTo>
                <a:cubicBezTo>
                  <a:pt x="0" y="795482"/>
                  <a:pt x="795482" y="0"/>
                  <a:pt x="1776759" y="0"/>
                </a:cubicBezTo>
                <a:cubicBezTo>
                  <a:pt x="2758036" y="0"/>
                  <a:pt x="3553518" y="795482"/>
                  <a:pt x="3553518" y="1776759"/>
                </a:cubicBezTo>
                <a:cubicBezTo>
                  <a:pt x="3553518" y="2758036"/>
                  <a:pt x="2758036" y="3553518"/>
                  <a:pt x="1776759" y="3553518"/>
                </a:cubicBezTo>
                <a:cubicBezTo>
                  <a:pt x="795482" y="3553518"/>
                  <a:pt x="0" y="2758036"/>
                  <a:pt x="0" y="1776759"/>
                </a:cubicBezTo>
                <a:close/>
              </a:path>
            </a:pathLst>
          </a:custGeom>
          <a:solidFill>
            <a:srgbClr val="62C4BC"/>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2951" tIns="602951" rIns="602951" bIns="602951" numCol="1" spcCol="1270" anchor="ctr" anchorCtr="0">
            <a:noAutofit/>
          </a:bodyPr>
          <a:lstStyle/>
          <a:p>
            <a:pPr lvl="0" algn="ctr" defTabSz="2889250">
              <a:lnSpc>
                <a:spcPct val="90000"/>
              </a:lnSpc>
              <a:spcBef>
                <a:spcPct val="0"/>
              </a:spcBef>
              <a:spcAft>
                <a:spcPct val="35000"/>
              </a:spcAft>
            </a:pPr>
            <a:endParaRPr lang="zh-CN" altLang="en-US" sz="6500" kern="1200"/>
          </a:p>
        </p:txBody>
      </p:sp>
      <p:sp>
        <p:nvSpPr>
          <p:cNvPr id="7" name="KSO_Shape"/>
          <p:cNvSpPr/>
          <p:nvPr/>
        </p:nvSpPr>
        <p:spPr bwMode="auto">
          <a:xfrm>
            <a:off x="8390842" y="2257825"/>
            <a:ext cx="2123732" cy="2342348"/>
          </a:xfrm>
          <a:custGeom>
            <a:avLst/>
            <a:gdLst>
              <a:gd name="T0" fmla="*/ 1087103 w 2087563"/>
              <a:gd name="T1" fmla="*/ 1121484 h 2301875"/>
              <a:gd name="T2" fmla="*/ 1274364 w 2087563"/>
              <a:gd name="T3" fmla="*/ 983302 h 2301875"/>
              <a:gd name="T4" fmla="*/ 987564 w 2087563"/>
              <a:gd name="T5" fmla="*/ 1138298 h 2301875"/>
              <a:gd name="T6" fmla="*/ 625386 w 2087563"/>
              <a:gd name="T7" fmla="*/ 988031 h 2301875"/>
              <a:gd name="T8" fmla="*/ 753028 w 2087563"/>
              <a:gd name="T9" fmla="*/ 1156424 h 2301875"/>
              <a:gd name="T10" fmla="*/ 488289 w 2087563"/>
              <a:gd name="T11" fmla="*/ 1030589 h 2301875"/>
              <a:gd name="T12" fmla="*/ 606476 w 2087563"/>
              <a:gd name="T13" fmla="*/ 1085757 h 2301875"/>
              <a:gd name="T14" fmla="*/ 1663953 w 2087563"/>
              <a:gd name="T15" fmla="*/ 838990 h 2301875"/>
              <a:gd name="T16" fmla="*/ 1726412 w 2087563"/>
              <a:gd name="T17" fmla="*/ 901587 h 2301875"/>
              <a:gd name="T18" fmla="*/ 958788 w 2087563"/>
              <a:gd name="T19" fmla="*/ 1531252 h 2301875"/>
              <a:gd name="T20" fmla="*/ 1298905 w 2087563"/>
              <a:gd name="T21" fmla="*/ 1204321 h 2301875"/>
              <a:gd name="T22" fmla="*/ 1396005 w 2087563"/>
              <a:gd name="T23" fmla="*/ 1204321 h 2301875"/>
              <a:gd name="T24" fmla="*/ 1416213 w 2087563"/>
              <a:gd name="T25" fmla="*/ 1291116 h 2301875"/>
              <a:gd name="T26" fmla="*/ 1201541 w 2087563"/>
              <a:gd name="T27" fmla="*/ 1560710 h 2301875"/>
              <a:gd name="T28" fmla="*/ 1578661 w 2087563"/>
              <a:gd name="T29" fmla="*/ 905269 h 2301875"/>
              <a:gd name="T30" fmla="*/ 1637709 w 2087563"/>
              <a:gd name="T31" fmla="*/ 839515 h 2301875"/>
              <a:gd name="T32" fmla="*/ 127282 w 2087563"/>
              <a:gd name="T33" fmla="*/ 860031 h 2301875"/>
              <a:gd name="T34" fmla="*/ 510700 w 2087563"/>
              <a:gd name="T35" fmla="*/ 1603056 h 2301875"/>
              <a:gd name="T36" fmla="*/ 518574 w 2087563"/>
              <a:gd name="T37" fmla="*/ 1539142 h 2301875"/>
              <a:gd name="T38" fmla="*/ 307838 w 2087563"/>
              <a:gd name="T39" fmla="*/ 1241407 h 2301875"/>
              <a:gd name="T40" fmla="*/ 373446 w 2087563"/>
              <a:gd name="T41" fmla="*/ 1186699 h 2301875"/>
              <a:gd name="T42" fmla="*/ 725899 w 2087563"/>
              <a:gd name="T43" fmla="*/ 1463657 h 2301875"/>
              <a:gd name="T44" fmla="*/ 804367 w 2087563"/>
              <a:gd name="T45" fmla="*/ 1859235 h 2301875"/>
              <a:gd name="T46" fmla="*/ 17058 w 2087563"/>
              <a:gd name="T47" fmla="*/ 865291 h 2301875"/>
              <a:gd name="T48" fmla="*/ 1221311 w 2087563"/>
              <a:gd name="T49" fmla="*/ 720072 h 2301875"/>
              <a:gd name="T50" fmla="*/ 1341073 w 2087563"/>
              <a:gd name="T51" fmla="*/ 882686 h 2301875"/>
              <a:gd name="T52" fmla="*/ 889337 w 2087563"/>
              <a:gd name="T53" fmla="*/ 672785 h 2301875"/>
              <a:gd name="T54" fmla="*/ 1161167 w 2087563"/>
              <a:gd name="T55" fmla="*/ 704573 h 2301875"/>
              <a:gd name="T56" fmla="*/ 579950 w 2087563"/>
              <a:gd name="T57" fmla="*/ 854314 h 2301875"/>
              <a:gd name="T58" fmla="*/ 341475 w 2087563"/>
              <a:gd name="T59" fmla="*/ 796782 h 2301875"/>
              <a:gd name="T60" fmla="*/ 507987 w 2087563"/>
              <a:gd name="T61" fmla="*/ 810967 h 2301875"/>
              <a:gd name="T62" fmla="*/ 1206603 w 2087563"/>
              <a:gd name="T63" fmla="*/ 438979 h 2301875"/>
              <a:gd name="T64" fmla="*/ 1393863 w 2087563"/>
              <a:gd name="T65" fmla="*/ 546162 h 2301875"/>
              <a:gd name="T66" fmla="*/ 1163268 w 2087563"/>
              <a:gd name="T67" fmla="*/ 611575 h 2301875"/>
              <a:gd name="T68" fmla="*/ 1125185 w 2087563"/>
              <a:gd name="T69" fmla="*/ 367260 h 2301875"/>
              <a:gd name="T70" fmla="*/ 556050 w 2087563"/>
              <a:gd name="T71" fmla="*/ 579000 h 2301875"/>
              <a:gd name="T72" fmla="*/ 330182 w 2087563"/>
              <a:gd name="T73" fmla="*/ 514375 h 2301875"/>
              <a:gd name="T74" fmla="*/ 506149 w 2087563"/>
              <a:gd name="T75" fmla="*/ 468927 h 2301875"/>
              <a:gd name="T76" fmla="*/ 1124660 w 2087563"/>
              <a:gd name="T77" fmla="*/ 205172 h 2301875"/>
              <a:gd name="T78" fmla="*/ 1221836 w 2087563"/>
              <a:gd name="T79" fmla="*/ 231967 h 2301875"/>
              <a:gd name="T80" fmla="*/ 562878 w 2087563"/>
              <a:gd name="T81" fmla="*/ 180215 h 2301875"/>
              <a:gd name="T82" fmla="*/ 566555 w 2087563"/>
              <a:gd name="T83" fmla="*/ 259026 h 2301875"/>
              <a:gd name="T84" fmla="*/ 1095770 w 2087563"/>
              <a:gd name="T85" fmla="*/ 287924 h 2301875"/>
              <a:gd name="T86" fmla="*/ 971542 w 2087563"/>
              <a:gd name="T87" fmla="*/ 117691 h 2301875"/>
              <a:gd name="T88" fmla="*/ 764321 w 2087563"/>
              <a:gd name="T89" fmla="*/ 105607 h 2301875"/>
              <a:gd name="T90" fmla="*/ 647711 w 2087563"/>
              <a:gd name="T91" fmla="*/ 236959 h 2301875"/>
              <a:gd name="T92" fmla="*/ 986775 w 2087563"/>
              <a:gd name="T93" fmla="*/ 12872 h 2301875"/>
              <a:gd name="T94" fmla="*/ 1213432 w 2087563"/>
              <a:gd name="T95" fmla="*/ 108497 h 2301875"/>
              <a:gd name="T96" fmla="*/ 1385197 w 2087563"/>
              <a:gd name="T97" fmla="*/ 280043 h 2301875"/>
              <a:gd name="T98" fmla="*/ 1480534 w 2087563"/>
              <a:gd name="T99" fmla="*/ 506757 h 2301875"/>
              <a:gd name="T100" fmla="*/ 1480534 w 2087563"/>
              <a:gd name="T101" fmla="*/ 762367 h 2301875"/>
              <a:gd name="T102" fmla="*/ 1385197 w 2087563"/>
              <a:gd name="T103" fmla="*/ 989081 h 2301875"/>
              <a:gd name="T104" fmla="*/ 1213432 w 2087563"/>
              <a:gd name="T105" fmla="*/ 1160628 h 2301875"/>
              <a:gd name="T106" fmla="*/ 986775 w 2087563"/>
              <a:gd name="T107" fmla="*/ 1256514 h 2301875"/>
              <a:gd name="T108" fmla="*/ 731492 w 2087563"/>
              <a:gd name="T109" fmla="*/ 1256514 h 2301875"/>
              <a:gd name="T110" fmla="*/ 504573 w 2087563"/>
              <a:gd name="T111" fmla="*/ 1160628 h 2301875"/>
              <a:gd name="T112" fmla="*/ 333070 w 2087563"/>
              <a:gd name="T113" fmla="*/ 989081 h 2301875"/>
              <a:gd name="T114" fmla="*/ 237470 w 2087563"/>
              <a:gd name="T115" fmla="*/ 762367 h 2301875"/>
              <a:gd name="T116" fmla="*/ 237470 w 2087563"/>
              <a:gd name="T117" fmla="*/ 506757 h 2301875"/>
              <a:gd name="T118" fmla="*/ 333070 w 2087563"/>
              <a:gd name="T119" fmla="*/ 280043 h 2301875"/>
              <a:gd name="T120" fmla="*/ 504573 w 2087563"/>
              <a:gd name="T121" fmla="*/ 108497 h 2301875"/>
              <a:gd name="T122" fmla="*/ 731492 w 2087563"/>
              <a:gd name="T123" fmla="*/ 12872 h 23018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087563" h="2301875">
                <a:moveTo>
                  <a:pt x="1411686" y="1172602"/>
                </a:moveTo>
                <a:lnTo>
                  <a:pt x="1405972" y="1186570"/>
                </a:lnTo>
                <a:lnTo>
                  <a:pt x="1400576" y="1200219"/>
                </a:lnTo>
                <a:lnTo>
                  <a:pt x="1394862" y="1213551"/>
                </a:lnTo>
                <a:lnTo>
                  <a:pt x="1389148" y="1226884"/>
                </a:lnTo>
                <a:lnTo>
                  <a:pt x="1383117" y="1239898"/>
                </a:lnTo>
                <a:lnTo>
                  <a:pt x="1377086" y="1252278"/>
                </a:lnTo>
                <a:lnTo>
                  <a:pt x="1370737" y="1264976"/>
                </a:lnTo>
                <a:lnTo>
                  <a:pt x="1364071" y="1277038"/>
                </a:lnTo>
                <a:lnTo>
                  <a:pt x="1357405" y="1288783"/>
                </a:lnTo>
                <a:lnTo>
                  <a:pt x="1350421" y="1300528"/>
                </a:lnTo>
                <a:lnTo>
                  <a:pt x="1343438" y="1311956"/>
                </a:lnTo>
                <a:lnTo>
                  <a:pt x="1336454" y="1323066"/>
                </a:lnTo>
                <a:lnTo>
                  <a:pt x="1329153" y="1334176"/>
                </a:lnTo>
                <a:lnTo>
                  <a:pt x="1321535" y="1344969"/>
                </a:lnTo>
                <a:lnTo>
                  <a:pt x="1313916" y="1355127"/>
                </a:lnTo>
                <a:lnTo>
                  <a:pt x="1306615" y="1365285"/>
                </a:lnTo>
                <a:lnTo>
                  <a:pt x="1324392" y="1356714"/>
                </a:lnTo>
                <a:lnTo>
                  <a:pt x="1341850" y="1347826"/>
                </a:lnTo>
                <a:lnTo>
                  <a:pt x="1359627" y="1338303"/>
                </a:lnTo>
                <a:lnTo>
                  <a:pt x="1376451" y="1328145"/>
                </a:lnTo>
                <a:lnTo>
                  <a:pt x="1393275" y="1317987"/>
                </a:lnTo>
                <a:lnTo>
                  <a:pt x="1409781" y="1306877"/>
                </a:lnTo>
                <a:lnTo>
                  <a:pt x="1425653" y="1295449"/>
                </a:lnTo>
                <a:lnTo>
                  <a:pt x="1441525" y="1283704"/>
                </a:lnTo>
                <a:lnTo>
                  <a:pt x="1456444" y="1271007"/>
                </a:lnTo>
                <a:lnTo>
                  <a:pt x="1471681" y="1258310"/>
                </a:lnTo>
                <a:lnTo>
                  <a:pt x="1485966" y="1245295"/>
                </a:lnTo>
                <a:lnTo>
                  <a:pt x="1500568" y="1231328"/>
                </a:lnTo>
                <a:lnTo>
                  <a:pt x="1514217" y="1217361"/>
                </a:lnTo>
                <a:lnTo>
                  <a:pt x="1527232" y="1203076"/>
                </a:lnTo>
                <a:lnTo>
                  <a:pt x="1540247" y="1188157"/>
                </a:lnTo>
                <a:lnTo>
                  <a:pt x="1552944" y="1172602"/>
                </a:lnTo>
                <a:lnTo>
                  <a:pt x="1411686" y="1172602"/>
                </a:lnTo>
                <a:close/>
                <a:moveTo>
                  <a:pt x="1074888" y="1172602"/>
                </a:moveTo>
                <a:lnTo>
                  <a:pt x="1074888" y="1421153"/>
                </a:lnTo>
                <a:lnTo>
                  <a:pt x="1090760" y="1420201"/>
                </a:lnTo>
                <a:lnTo>
                  <a:pt x="1106632" y="1418614"/>
                </a:lnTo>
                <a:lnTo>
                  <a:pt x="1122503" y="1416709"/>
                </a:lnTo>
                <a:lnTo>
                  <a:pt x="1138058" y="1414487"/>
                </a:lnTo>
                <a:lnTo>
                  <a:pt x="1145041" y="1410361"/>
                </a:lnTo>
                <a:lnTo>
                  <a:pt x="1152342" y="1406551"/>
                </a:lnTo>
                <a:lnTo>
                  <a:pt x="1159326" y="1402107"/>
                </a:lnTo>
                <a:lnTo>
                  <a:pt x="1166309" y="1397346"/>
                </a:lnTo>
                <a:lnTo>
                  <a:pt x="1172975" y="1391949"/>
                </a:lnTo>
                <a:lnTo>
                  <a:pt x="1179959" y="1386871"/>
                </a:lnTo>
                <a:lnTo>
                  <a:pt x="1186625" y="1381474"/>
                </a:lnTo>
                <a:lnTo>
                  <a:pt x="1193609" y="1375443"/>
                </a:lnTo>
                <a:lnTo>
                  <a:pt x="1200275" y="1369729"/>
                </a:lnTo>
                <a:lnTo>
                  <a:pt x="1206623" y="1363380"/>
                </a:lnTo>
                <a:lnTo>
                  <a:pt x="1219956" y="1350048"/>
                </a:lnTo>
                <a:lnTo>
                  <a:pt x="1232336" y="1336081"/>
                </a:lnTo>
                <a:lnTo>
                  <a:pt x="1244716" y="1321162"/>
                </a:lnTo>
                <a:lnTo>
                  <a:pt x="1256778" y="1305290"/>
                </a:lnTo>
                <a:lnTo>
                  <a:pt x="1268206" y="1288783"/>
                </a:lnTo>
                <a:lnTo>
                  <a:pt x="1279633" y="1271007"/>
                </a:lnTo>
                <a:lnTo>
                  <a:pt x="1290426" y="1252913"/>
                </a:lnTo>
                <a:lnTo>
                  <a:pt x="1300901" y="1233867"/>
                </a:lnTo>
                <a:lnTo>
                  <a:pt x="1311059" y="1214504"/>
                </a:lnTo>
                <a:lnTo>
                  <a:pt x="1320582" y="1193871"/>
                </a:lnTo>
                <a:lnTo>
                  <a:pt x="1329788" y="1172602"/>
                </a:lnTo>
                <a:lnTo>
                  <a:pt x="1074888" y="1172602"/>
                </a:lnTo>
                <a:close/>
                <a:moveTo>
                  <a:pt x="746661" y="1172602"/>
                </a:moveTo>
                <a:lnTo>
                  <a:pt x="755867" y="1193871"/>
                </a:lnTo>
                <a:lnTo>
                  <a:pt x="765390" y="1214504"/>
                </a:lnTo>
                <a:lnTo>
                  <a:pt x="775865" y="1233867"/>
                </a:lnTo>
                <a:lnTo>
                  <a:pt x="786023" y="1252913"/>
                </a:lnTo>
                <a:lnTo>
                  <a:pt x="797133" y="1271007"/>
                </a:lnTo>
                <a:lnTo>
                  <a:pt x="808243" y="1288783"/>
                </a:lnTo>
                <a:lnTo>
                  <a:pt x="819988" y="1305290"/>
                </a:lnTo>
                <a:lnTo>
                  <a:pt x="831734" y="1321162"/>
                </a:lnTo>
                <a:lnTo>
                  <a:pt x="843796" y="1336081"/>
                </a:lnTo>
                <a:lnTo>
                  <a:pt x="856811" y="1350048"/>
                </a:lnTo>
                <a:lnTo>
                  <a:pt x="869826" y="1363380"/>
                </a:lnTo>
                <a:lnTo>
                  <a:pt x="876492" y="1369729"/>
                </a:lnTo>
                <a:lnTo>
                  <a:pt x="882840" y="1375443"/>
                </a:lnTo>
                <a:lnTo>
                  <a:pt x="889507" y="1381474"/>
                </a:lnTo>
                <a:lnTo>
                  <a:pt x="896173" y="1386871"/>
                </a:lnTo>
                <a:lnTo>
                  <a:pt x="903156" y="1391949"/>
                </a:lnTo>
                <a:lnTo>
                  <a:pt x="910140" y="1397346"/>
                </a:lnTo>
                <a:lnTo>
                  <a:pt x="916806" y="1402107"/>
                </a:lnTo>
                <a:lnTo>
                  <a:pt x="924424" y="1406551"/>
                </a:lnTo>
                <a:lnTo>
                  <a:pt x="931408" y="1410361"/>
                </a:lnTo>
                <a:lnTo>
                  <a:pt x="938391" y="1414487"/>
                </a:lnTo>
                <a:lnTo>
                  <a:pt x="953628" y="1416709"/>
                </a:lnTo>
                <a:lnTo>
                  <a:pt x="969500" y="1418614"/>
                </a:lnTo>
                <a:lnTo>
                  <a:pt x="985372" y="1420201"/>
                </a:lnTo>
                <a:lnTo>
                  <a:pt x="1001243" y="1421153"/>
                </a:lnTo>
                <a:lnTo>
                  <a:pt x="1001243" y="1172602"/>
                </a:lnTo>
                <a:lnTo>
                  <a:pt x="746661" y="1172602"/>
                </a:lnTo>
                <a:close/>
                <a:moveTo>
                  <a:pt x="523822" y="1172602"/>
                </a:moveTo>
                <a:lnTo>
                  <a:pt x="536202" y="1188157"/>
                </a:lnTo>
                <a:lnTo>
                  <a:pt x="548900" y="1203076"/>
                </a:lnTo>
                <a:lnTo>
                  <a:pt x="562232" y="1217361"/>
                </a:lnTo>
                <a:lnTo>
                  <a:pt x="576199" y="1231328"/>
                </a:lnTo>
                <a:lnTo>
                  <a:pt x="590166" y="1245295"/>
                </a:lnTo>
                <a:lnTo>
                  <a:pt x="604768" y="1258310"/>
                </a:lnTo>
                <a:lnTo>
                  <a:pt x="619687" y="1271007"/>
                </a:lnTo>
                <a:lnTo>
                  <a:pt x="634924" y="1283704"/>
                </a:lnTo>
                <a:lnTo>
                  <a:pt x="650796" y="1295449"/>
                </a:lnTo>
                <a:lnTo>
                  <a:pt x="666668" y="1306877"/>
                </a:lnTo>
                <a:lnTo>
                  <a:pt x="683174" y="1317987"/>
                </a:lnTo>
                <a:lnTo>
                  <a:pt x="699681" y="1328145"/>
                </a:lnTo>
                <a:lnTo>
                  <a:pt x="717140" y="1338303"/>
                </a:lnTo>
                <a:lnTo>
                  <a:pt x="734281" y="1347826"/>
                </a:lnTo>
                <a:lnTo>
                  <a:pt x="752058" y="1356714"/>
                </a:lnTo>
                <a:lnTo>
                  <a:pt x="770151" y="1365285"/>
                </a:lnTo>
                <a:lnTo>
                  <a:pt x="762533" y="1355127"/>
                </a:lnTo>
                <a:lnTo>
                  <a:pt x="754597" y="1344969"/>
                </a:lnTo>
                <a:lnTo>
                  <a:pt x="747296" y="1334176"/>
                </a:lnTo>
                <a:lnTo>
                  <a:pt x="739995" y="1323066"/>
                </a:lnTo>
                <a:lnTo>
                  <a:pt x="733011" y="1311956"/>
                </a:lnTo>
                <a:lnTo>
                  <a:pt x="726028" y="1300528"/>
                </a:lnTo>
                <a:lnTo>
                  <a:pt x="719362" y="1288783"/>
                </a:lnTo>
                <a:lnTo>
                  <a:pt x="712378" y="1277038"/>
                </a:lnTo>
                <a:lnTo>
                  <a:pt x="706030" y="1264976"/>
                </a:lnTo>
                <a:lnTo>
                  <a:pt x="699681" y="1252278"/>
                </a:lnTo>
                <a:lnTo>
                  <a:pt x="693650" y="1239898"/>
                </a:lnTo>
                <a:lnTo>
                  <a:pt x="687301" y="1226884"/>
                </a:lnTo>
                <a:lnTo>
                  <a:pt x="681587" y="1213551"/>
                </a:lnTo>
                <a:lnTo>
                  <a:pt x="675873" y="1200219"/>
                </a:lnTo>
                <a:lnTo>
                  <a:pt x="670159" y="1186570"/>
                </a:lnTo>
                <a:lnTo>
                  <a:pt x="665080" y="1172602"/>
                </a:lnTo>
                <a:lnTo>
                  <a:pt x="523822" y="1172602"/>
                </a:lnTo>
                <a:close/>
                <a:moveTo>
                  <a:pt x="1997481" y="1012825"/>
                </a:moveTo>
                <a:lnTo>
                  <a:pt x="2002239" y="1013143"/>
                </a:lnTo>
                <a:lnTo>
                  <a:pt x="2006679" y="1013461"/>
                </a:lnTo>
                <a:lnTo>
                  <a:pt x="2011120" y="1013779"/>
                </a:lnTo>
                <a:lnTo>
                  <a:pt x="2015561" y="1014414"/>
                </a:lnTo>
                <a:lnTo>
                  <a:pt x="2020001" y="1015685"/>
                </a:lnTo>
                <a:lnTo>
                  <a:pt x="2024442" y="1016639"/>
                </a:lnTo>
                <a:lnTo>
                  <a:pt x="2032372" y="1020135"/>
                </a:lnTo>
                <a:lnTo>
                  <a:pt x="2040619" y="1023631"/>
                </a:lnTo>
                <a:lnTo>
                  <a:pt x="2047914" y="1028080"/>
                </a:lnTo>
                <a:lnTo>
                  <a:pt x="2054892" y="1033483"/>
                </a:lnTo>
                <a:lnTo>
                  <a:pt x="2061236" y="1039204"/>
                </a:lnTo>
                <a:lnTo>
                  <a:pt x="2066946" y="1045560"/>
                </a:lnTo>
                <a:lnTo>
                  <a:pt x="2072338" y="1052552"/>
                </a:lnTo>
                <a:lnTo>
                  <a:pt x="2076778" y="1059861"/>
                </a:lnTo>
                <a:lnTo>
                  <a:pt x="2080268" y="1068125"/>
                </a:lnTo>
                <a:lnTo>
                  <a:pt x="2083757" y="1076070"/>
                </a:lnTo>
                <a:lnTo>
                  <a:pt x="2084708" y="1080519"/>
                </a:lnTo>
                <a:lnTo>
                  <a:pt x="2085977" y="1084969"/>
                </a:lnTo>
                <a:lnTo>
                  <a:pt x="2086611" y="1089418"/>
                </a:lnTo>
                <a:lnTo>
                  <a:pt x="2086929" y="1093867"/>
                </a:lnTo>
                <a:lnTo>
                  <a:pt x="2087246" y="1098635"/>
                </a:lnTo>
                <a:lnTo>
                  <a:pt x="2087563" y="1103084"/>
                </a:lnTo>
                <a:lnTo>
                  <a:pt x="2087563" y="1647816"/>
                </a:lnTo>
                <a:lnTo>
                  <a:pt x="2087563" y="1676419"/>
                </a:lnTo>
                <a:lnTo>
                  <a:pt x="2062505" y="1710425"/>
                </a:lnTo>
                <a:lnTo>
                  <a:pt x="1627954" y="2301875"/>
                </a:lnTo>
                <a:lnTo>
                  <a:pt x="1111250" y="2301875"/>
                </a:lnTo>
                <a:lnTo>
                  <a:pt x="1115373" y="2246576"/>
                </a:lnTo>
                <a:lnTo>
                  <a:pt x="1140432" y="1924313"/>
                </a:lnTo>
                <a:lnTo>
                  <a:pt x="1141383" y="1909376"/>
                </a:lnTo>
                <a:lnTo>
                  <a:pt x="1143286" y="1898252"/>
                </a:lnTo>
                <a:lnTo>
                  <a:pt x="1145824" y="1887129"/>
                </a:lnTo>
                <a:lnTo>
                  <a:pt x="1150582" y="1871874"/>
                </a:lnTo>
                <a:lnTo>
                  <a:pt x="1155657" y="1857572"/>
                </a:lnTo>
                <a:lnTo>
                  <a:pt x="1158829" y="1850263"/>
                </a:lnTo>
                <a:lnTo>
                  <a:pt x="1161683" y="1843271"/>
                </a:lnTo>
                <a:lnTo>
                  <a:pt x="1168662" y="1829923"/>
                </a:lnTo>
                <a:lnTo>
                  <a:pt x="1175640" y="1816892"/>
                </a:lnTo>
                <a:lnTo>
                  <a:pt x="1179446" y="1810218"/>
                </a:lnTo>
                <a:lnTo>
                  <a:pt x="1182935" y="1804180"/>
                </a:lnTo>
                <a:lnTo>
                  <a:pt x="1187059" y="1797824"/>
                </a:lnTo>
                <a:lnTo>
                  <a:pt x="1191499" y="1791785"/>
                </a:lnTo>
                <a:lnTo>
                  <a:pt x="1200698" y="1780026"/>
                </a:lnTo>
                <a:lnTo>
                  <a:pt x="1210531" y="1768585"/>
                </a:lnTo>
                <a:lnTo>
                  <a:pt x="1220364" y="1757461"/>
                </a:lnTo>
                <a:lnTo>
                  <a:pt x="1230514" y="1746973"/>
                </a:lnTo>
                <a:lnTo>
                  <a:pt x="1237492" y="1740299"/>
                </a:lnTo>
                <a:lnTo>
                  <a:pt x="1244153" y="1734261"/>
                </a:lnTo>
                <a:lnTo>
                  <a:pt x="1257158" y="1723137"/>
                </a:lnTo>
                <a:lnTo>
                  <a:pt x="1361196" y="1633832"/>
                </a:lnTo>
                <a:lnTo>
                  <a:pt x="1569908" y="1455221"/>
                </a:lnTo>
                <a:lnTo>
                  <a:pt x="1575934" y="1450454"/>
                </a:lnTo>
                <a:lnTo>
                  <a:pt x="1582913" y="1446004"/>
                </a:lnTo>
                <a:lnTo>
                  <a:pt x="1589891" y="1442191"/>
                </a:lnTo>
                <a:lnTo>
                  <a:pt x="1597503" y="1439013"/>
                </a:lnTo>
                <a:lnTo>
                  <a:pt x="1604799" y="1436788"/>
                </a:lnTo>
                <a:lnTo>
                  <a:pt x="1612411" y="1434881"/>
                </a:lnTo>
                <a:lnTo>
                  <a:pt x="1620341" y="1433928"/>
                </a:lnTo>
                <a:lnTo>
                  <a:pt x="1627954" y="1433610"/>
                </a:lnTo>
                <a:lnTo>
                  <a:pt x="1636201" y="1433928"/>
                </a:lnTo>
                <a:lnTo>
                  <a:pt x="1643813" y="1434881"/>
                </a:lnTo>
                <a:lnTo>
                  <a:pt x="1651426" y="1436470"/>
                </a:lnTo>
                <a:lnTo>
                  <a:pt x="1659038" y="1439013"/>
                </a:lnTo>
                <a:lnTo>
                  <a:pt x="1666651" y="1441873"/>
                </a:lnTo>
                <a:lnTo>
                  <a:pt x="1673629" y="1445687"/>
                </a:lnTo>
                <a:lnTo>
                  <a:pt x="1680607" y="1450136"/>
                </a:lnTo>
                <a:lnTo>
                  <a:pt x="1687268" y="1455221"/>
                </a:lnTo>
                <a:lnTo>
                  <a:pt x="1690757" y="1458717"/>
                </a:lnTo>
                <a:lnTo>
                  <a:pt x="1693929" y="1461895"/>
                </a:lnTo>
                <a:lnTo>
                  <a:pt x="1696784" y="1465073"/>
                </a:lnTo>
                <a:lnTo>
                  <a:pt x="1699956" y="1468569"/>
                </a:lnTo>
                <a:lnTo>
                  <a:pt x="1702494" y="1472383"/>
                </a:lnTo>
                <a:lnTo>
                  <a:pt x="1705031" y="1475879"/>
                </a:lnTo>
                <a:lnTo>
                  <a:pt x="1709472" y="1483824"/>
                </a:lnTo>
                <a:lnTo>
                  <a:pt x="1712961" y="1491770"/>
                </a:lnTo>
                <a:lnTo>
                  <a:pt x="1715498" y="1500033"/>
                </a:lnTo>
                <a:lnTo>
                  <a:pt x="1717401" y="1508296"/>
                </a:lnTo>
                <a:lnTo>
                  <a:pt x="1718670" y="1517195"/>
                </a:lnTo>
                <a:lnTo>
                  <a:pt x="1718987" y="1525776"/>
                </a:lnTo>
                <a:lnTo>
                  <a:pt x="1718353" y="1534674"/>
                </a:lnTo>
                <a:lnTo>
                  <a:pt x="1717084" y="1543255"/>
                </a:lnTo>
                <a:lnTo>
                  <a:pt x="1714547" y="1551518"/>
                </a:lnTo>
                <a:lnTo>
                  <a:pt x="1711692" y="1560099"/>
                </a:lnTo>
                <a:lnTo>
                  <a:pt x="1709789" y="1564231"/>
                </a:lnTo>
                <a:lnTo>
                  <a:pt x="1707569" y="1568362"/>
                </a:lnTo>
                <a:lnTo>
                  <a:pt x="1705348" y="1571858"/>
                </a:lnTo>
                <a:lnTo>
                  <a:pt x="1702811" y="1575990"/>
                </a:lnTo>
                <a:lnTo>
                  <a:pt x="1700273" y="1579804"/>
                </a:lnTo>
                <a:lnTo>
                  <a:pt x="1697101" y="1582982"/>
                </a:lnTo>
                <a:lnTo>
                  <a:pt x="1552779" y="1752376"/>
                </a:lnTo>
                <a:lnTo>
                  <a:pt x="1463649" y="1856937"/>
                </a:lnTo>
                <a:lnTo>
                  <a:pt x="1460794" y="1859797"/>
                </a:lnTo>
                <a:lnTo>
                  <a:pt x="1458257" y="1863611"/>
                </a:lnTo>
                <a:lnTo>
                  <a:pt x="1456354" y="1866789"/>
                </a:lnTo>
                <a:lnTo>
                  <a:pt x="1454768" y="1870603"/>
                </a:lnTo>
                <a:lnTo>
                  <a:pt x="1453499" y="1874099"/>
                </a:lnTo>
                <a:lnTo>
                  <a:pt x="1452547" y="1878230"/>
                </a:lnTo>
                <a:lnTo>
                  <a:pt x="1452230" y="1882044"/>
                </a:lnTo>
                <a:lnTo>
                  <a:pt x="1452230" y="1885858"/>
                </a:lnTo>
                <a:lnTo>
                  <a:pt x="1452230" y="1889989"/>
                </a:lnTo>
                <a:lnTo>
                  <a:pt x="1452547" y="1893803"/>
                </a:lnTo>
                <a:lnTo>
                  <a:pt x="1453499" y="1897935"/>
                </a:lnTo>
                <a:lnTo>
                  <a:pt x="1454450" y="1901748"/>
                </a:lnTo>
                <a:lnTo>
                  <a:pt x="1456671" y="1909694"/>
                </a:lnTo>
                <a:lnTo>
                  <a:pt x="1459525" y="1917003"/>
                </a:lnTo>
                <a:lnTo>
                  <a:pt x="1463014" y="1924313"/>
                </a:lnTo>
                <a:lnTo>
                  <a:pt x="1466504" y="1930987"/>
                </a:lnTo>
                <a:lnTo>
                  <a:pt x="1470310" y="1937026"/>
                </a:lnTo>
                <a:lnTo>
                  <a:pt x="1473799" y="1942111"/>
                </a:lnTo>
                <a:lnTo>
                  <a:pt x="1479191" y="1949420"/>
                </a:lnTo>
                <a:lnTo>
                  <a:pt x="1481094" y="1951963"/>
                </a:lnTo>
                <a:lnTo>
                  <a:pt x="1907399" y="1605864"/>
                </a:lnTo>
                <a:lnTo>
                  <a:pt x="1907399" y="1103084"/>
                </a:lnTo>
                <a:lnTo>
                  <a:pt x="1907399" y="1098635"/>
                </a:lnTo>
                <a:lnTo>
                  <a:pt x="1908033" y="1093867"/>
                </a:lnTo>
                <a:lnTo>
                  <a:pt x="1908350" y="1089418"/>
                </a:lnTo>
                <a:lnTo>
                  <a:pt x="1909302" y="1084969"/>
                </a:lnTo>
                <a:lnTo>
                  <a:pt x="1910253" y="1080519"/>
                </a:lnTo>
                <a:lnTo>
                  <a:pt x="1911522" y="1076070"/>
                </a:lnTo>
                <a:lnTo>
                  <a:pt x="1914694" y="1068125"/>
                </a:lnTo>
                <a:lnTo>
                  <a:pt x="1918183" y="1059861"/>
                </a:lnTo>
                <a:lnTo>
                  <a:pt x="1922624" y="1052552"/>
                </a:lnTo>
                <a:lnTo>
                  <a:pt x="1927699" y="1045560"/>
                </a:lnTo>
                <a:lnTo>
                  <a:pt x="1933726" y="1039204"/>
                </a:lnTo>
                <a:lnTo>
                  <a:pt x="1940069" y="1033483"/>
                </a:lnTo>
                <a:lnTo>
                  <a:pt x="1947048" y="1028080"/>
                </a:lnTo>
                <a:lnTo>
                  <a:pt x="1954343" y="1023631"/>
                </a:lnTo>
                <a:lnTo>
                  <a:pt x="1962590" y="1020135"/>
                </a:lnTo>
                <a:lnTo>
                  <a:pt x="1970520" y="1016639"/>
                </a:lnTo>
                <a:lnTo>
                  <a:pt x="1974960" y="1015685"/>
                </a:lnTo>
                <a:lnTo>
                  <a:pt x="1979401" y="1014414"/>
                </a:lnTo>
                <a:lnTo>
                  <a:pt x="1983842" y="1013779"/>
                </a:lnTo>
                <a:lnTo>
                  <a:pt x="1988282" y="1013461"/>
                </a:lnTo>
                <a:lnTo>
                  <a:pt x="1992723" y="1013143"/>
                </a:lnTo>
                <a:lnTo>
                  <a:pt x="1997481" y="1012825"/>
                </a:lnTo>
                <a:close/>
                <a:moveTo>
                  <a:pt x="90082" y="1012825"/>
                </a:moveTo>
                <a:lnTo>
                  <a:pt x="94523" y="1013143"/>
                </a:lnTo>
                <a:lnTo>
                  <a:pt x="99281" y="1013461"/>
                </a:lnTo>
                <a:lnTo>
                  <a:pt x="103721" y="1013779"/>
                </a:lnTo>
                <a:lnTo>
                  <a:pt x="108162" y="1014414"/>
                </a:lnTo>
                <a:lnTo>
                  <a:pt x="112603" y="1015685"/>
                </a:lnTo>
                <a:lnTo>
                  <a:pt x="117043" y="1016639"/>
                </a:lnTo>
                <a:lnTo>
                  <a:pt x="125290" y="1020135"/>
                </a:lnTo>
                <a:lnTo>
                  <a:pt x="133220" y="1023631"/>
                </a:lnTo>
                <a:lnTo>
                  <a:pt x="140515" y="1028080"/>
                </a:lnTo>
                <a:lnTo>
                  <a:pt x="147494" y="1033483"/>
                </a:lnTo>
                <a:lnTo>
                  <a:pt x="153838" y="1039204"/>
                </a:lnTo>
                <a:lnTo>
                  <a:pt x="159864" y="1045560"/>
                </a:lnTo>
                <a:lnTo>
                  <a:pt x="164939" y="1052552"/>
                </a:lnTo>
                <a:lnTo>
                  <a:pt x="169380" y="1059861"/>
                </a:lnTo>
                <a:lnTo>
                  <a:pt x="173186" y="1068125"/>
                </a:lnTo>
                <a:lnTo>
                  <a:pt x="176358" y="1076070"/>
                </a:lnTo>
                <a:lnTo>
                  <a:pt x="177310" y="1080519"/>
                </a:lnTo>
                <a:lnTo>
                  <a:pt x="178578" y="1084969"/>
                </a:lnTo>
                <a:lnTo>
                  <a:pt x="179213" y="1089418"/>
                </a:lnTo>
                <a:lnTo>
                  <a:pt x="179530" y="1093867"/>
                </a:lnTo>
                <a:lnTo>
                  <a:pt x="180164" y="1098635"/>
                </a:lnTo>
                <a:lnTo>
                  <a:pt x="180482" y="1103084"/>
                </a:lnTo>
                <a:lnTo>
                  <a:pt x="180482" y="1605864"/>
                </a:lnTo>
                <a:lnTo>
                  <a:pt x="606151" y="1951963"/>
                </a:lnTo>
                <a:lnTo>
                  <a:pt x="608372" y="1949420"/>
                </a:lnTo>
                <a:lnTo>
                  <a:pt x="614081" y="1942111"/>
                </a:lnTo>
                <a:lnTo>
                  <a:pt x="617253" y="1937026"/>
                </a:lnTo>
                <a:lnTo>
                  <a:pt x="621059" y="1930987"/>
                </a:lnTo>
                <a:lnTo>
                  <a:pt x="624548" y="1924313"/>
                </a:lnTo>
                <a:lnTo>
                  <a:pt x="628038" y="1917003"/>
                </a:lnTo>
                <a:lnTo>
                  <a:pt x="630892" y="1909694"/>
                </a:lnTo>
                <a:lnTo>
                  <a:pt x="633113" y="1901748"/>
                </a:lnTo>
                <a:lnTo>
                  <a:pt x="634064" y="1897935"/>
                </a:lnTo>
                <a:lnTo>
                  <a:pt x="635016" y="1893803"/>
                </a:lnTo>
                <a:lnTo>
                  <a:pt x="635333" y="1889989"/>
                </a:lnTo>
                <a:lnTo>
                  <a:pt x="635333" y="1885858"/>
                </a:lnTo>
                <a:lnTo>
                  <a:pt x="635333" y="1882044"/>
                </a:lnTo>
                <a:lnTo>
                  <a:pt x="635016" y="1878230"/>
                </a:lnTo>
                <a:lnTo>
                  <a:pt x="634064" y="1874099"/>
                </a:lnTo>
                <a:lnTo>
                  <a:pt x="632795" y="1870603"/>
                </a:lnTo>
                <a:lnTo>
                  <a:pt x="631210" y="1866789"/>
                </a:lnTo>
                <a:lnTo>
                  <a:pt x="629306" y="1863611"/>
                </a:lnTo>
                <a:lnTo>
                  <a:pt x="626769" y="1859797"/>
                </a:lnTo>
                <a:lnTo>
                  <a:pt x="623914" y="1856937"/>
                </a:lnTo>
                <a:lnTo>
                  <a:pt x="534784" y="1752376"/>
                </a:lnTo>
                <a:lnTo>
                  <a:pt x="390462" y="1582982"/>
                </a:lnTo>
                <a:lnTo>
                  <a:pt x="387290" y="1579804"/>
                </a:lnTo>
                <a:lnTo>
                  <a:pt x="384752" y="1575990"/>
                </a:lnTo>
                <a:lnTo>
                  <a:pt x="382215" y="1571858"/>
                </a:lnTo>
                <a:lnTo>
                  <a:pt x="379994" y="1568362"/>
                </a:lnTo>
                <a:lnTo>
                  <a:pt x="377774" y="1564231"/>
                </a:lnTo>
                <a:lnTo>
                  <a:pt x="375871" y="1560099"/>
                </a:lnTo>
                <a:lnTo>
                  <a:pt x="373016" y="1551518"/>
                </a:lnTo>
                <a:lnTo>
                  <a:pt x="370479" y="1543255"/>
                </a:lnTo>
                <a:lnTo>
                  <a:pt x="369210" y="1534674"/>
                </a:lnTo>
                <a:lnTo>
                  <a:pt x="368576" y="1525776"/>
                </a:lnTo>
                <a:lnTo>
                  <a:pt x="368893" y="1517195"/>
                </a:lnTo>
                <a:lnTo>
                  <a:pt x="370162" y="1508296"/>
                </a:lnTo>
                <a:lnTo>
                  <a:pt x="372065" y="1500033"/>
                </a:lnTo>
                <a:lnTo>
                  <a:pt x="374602" y="1491770"/>
                </a:lnTo>
                <a:lnTo>
                  <a:pt x="378091" y="1483824"/>
                </a:lnTo>
                <a:lnTo>
                  <a:pt x="382532" y="1475879"/>
                </a:lnTo>
                <a:lnTo>
                  <a:pt x="384752" y="1472383"/>
                </a:lnTo>
                <a:lnTo>
                  <a:pt x="387924" y="1468569"/>
                </a:lnTo>
                <a:lnTo>
                  <a:pt x="390462" y="1465073"/>
                </a:lnTo>
                <a:lnTo>
                  <a:pt x="393634" y="1461895"/>
                </a:lnTo>
                <a:lnTo>
                  <a:pt x="397123" y="1458717"/>
                </a:lnTo>
                <a:lnTo>
                  <a:pt x="400295" y="1455221"/>
                </a:lnTo>
                <a:lnTo>
                  <a:pt x="406956" y="1450136"/>
                </a:lnTo>
                <a:lnTo>
                  <a:pt x="413934" y="1445687"/>
                </a:lnTo>
                <a:lnTo>
                  <a:pt x="420912" y="1441873"/>
                </a:lnTo>
                <a:lnTo>
                  <a:pt x="428207" y="1439013"/>
                </a:lnTo>
                <a:lnTo>
                  <a:pt x="436137" y="1436470"/>
                </a:lnTo>
                <a:lnTo>
                  <a:pt x="443750" y="1434881"/>
                </a:lnTo>
                <a:lnTo>
                  <a:pt x="451362" y="1433928"/>
                </a:lnTo>
                <a:lnTo>
                  <a:pt x="459609" y="1433610"/>
                </a:lnTo>
                <a:lnTo>
                  <a:pt x="467222" y="1433928"/>
                </a:lnTo>
                <a:lnTo>
                  <a:pt x="475152" y="1434881"/>
                </a:lnTo>
                <a:lnTo>
                  <a:pt x="482764" y="1436788"/>
                </a:lnTo>
                <a:lnTo>
                  <a:pt x="490060" y="1439013"/>
                </a:lnTo>
                <a:lnTo>
                  <a:pt x="497672" y="1442191"/>
                </a:lnTo>
                <a:lnTo>
                  <a:pt x="504650" y="1446004"/>
                </a:lnTo>
                <a:lnTo>
                  <a:pt x="511629" y="1450454"/>
                </a:lnTo>
                <a:lnTo>
                  <a:pt x="517655" y="1455221"/>
                </a:lnTo>
                <a:lnTo>
                  <a:pt x="726367" y="1633832"/>
                </a:lnTo>
                <a:lnTo>
                  <a:pt x="830405" y="1723137"/>
                </a:lnTo>
                <a:lnTo>
                  <a:pt x="843410" y="1734261"/>
                </a:lnTo>
                <a:lnTo>
                  <a:pt x="850071" y="1740299"/>
                </a:lnTo>
                <a:lnTo>
                  <a:pt x="857366" y="1746973"/>
                </a:lnTo>
                <a:lnTo>
                  <a:pt x="867517" y="1757461"/>
                </a:lnTo>
                <a:lnTo>
                  <a:pt x="877350" y="1768585"/>
                </a:lnTo>
                <a:lnTo>
                  <a:pt x="886865" y="1780026"/>
                </a:lnTo>
                <a:lnTo>
                  <a:pt x="896064" y="1791785"/>
                </a:lnTo>
                <a:lnTo>
                  <a:pt x="900504" y="1797824"/>
                </a:lnTo>
                <a:lnTo>
                  <a:pt x="904628" y="1804180"/>
                </a:lnTo>
                <a:lnTo>
                  <a:pt x="908117" y="1810218"/>
                </a:lnTo>
                <a:lnTo>
                  <a:pt x="911923" y="1816892"/>
                </a:lnTo>
                <a:lnTo>
                  <a:pt x="918902" y="1829923"/>
                </a:lnTo>
                <a:lnTo>
                  <a:pt x="925880" y="1843271"/>
                </a:lnTo>
                <a:lnTo>
                  <a:pt x="929369" y="1850263"/>
                </a:lnTo>
                <a:lnTo>
                  <a:pt x="931906" y="1857572"/>
                </a:lnTo>
                <a:lnTo>
                  <a:pt x="936981" y="1871874"/>
                </a:lnTo>
                <a:lnTo>
                  <a:pt x="941739" y="1887129"/>
                </a:lnTo>
                <a:lnTo>
                  <a:pt x="944277" y="1898252"/>
                </a:lnTo>
                <a:lnTo>
                  <a:pt x="946180" y="1909376"/>
                </a:lnTo>
                <a:lnTo>
                  <a:pt x="946814" y="1924313"/>
                </a:lnTo>
                <a:lnTo>
                  <a:pt x="972190" y="2246576"/>
                </a:lnTo>
                <a:lnTo>
                  <a:pt x="976313" y="2301875"/>
                </a:lnTo>
                <a:lnTo>
                  <a:pt x="459609" y="2301875"/>
                </a:lnTo>
                <a:lnTo>
                  <a:pt x="25058" y="1710425"/>
                </a:lnTo>
                <a:lnTo>
                  <a:pt x="0" y="1676419"/>
                </a:lnTo>
                <a:lnTo>
                  <a:pt x="0" y="1647816"/>
                </a:lnTo>
                <a:lnTo>
                  <a:pt x="0" y="1103084"/>
                </a:lnTo>
                <a:lnTo>
                  <a:pt x="317" y="1098635"/>
                </a:lnTo>
                <a:lnTo>
                  <a:pt x="634" y="1093867"/>
                </a:lnTo>
                <a:lnTo>
                  <a:pt x="952" y="1089418"/>
                </a:lnTo>
                <a:lnTo>
                  <a:pt x="1903" y="1084969"/>
                </a:lnTo>
                <a:lnTo>
                  <a:pt x="2855" y="1080519"/>
                </a:lnTo>
                <a:lnTo>
                  <a:pt x="3806" y="1076070"/>
                </a:lnTo>
                <a:lnTo>
                  <a:pt x="7295" y="1068125"/>
                </a:lnTo>
                <a:lnTo>
                  <a:pt x="11102" y="1059861"/>
                </a:lnTo>
                <a:lnTo>
                  <a:pt x="15225" y="1052552"/>
                </a:lnTo>
                <a:lnTo>
                  <a:pt x="20617" y="1045560"/>
                </a:lnTo>
                <a:lnTo>
                  <a:pt x="26327" y="1039204"/>
                </a:lnTo>
                <a:lnTo>
                  <a:pt x="32671" y="1033483"/>
                </a:lnTo>
                <a:lnTo>
                  <a:pt x="39649" y="1028080"/>
                </a:lnTo>
                <a:lnTo>
                  <a:pt x="46944" y="1023631"/>
                </a:lnTo>
                <a:lnTo>
                  <a:pt x="55191" y="1020135"/>
                </a:lnTo>
                <a:lnTo>
                  <a:pt x="63121" y="1016639"/>
                </a:lnTo>
                <a:lnTo>
                  <a:pt x="67562" y="1015685"/>
                </a:lnTo>
                <a:lnTo>
                  <a:pt x="72002" y="1014414"/>
                </a:lnTo>
                <a:lnTo>
                  <a:pt x="76443" y="1013779"/>
                </a:lnTo>
                <a:lnTo>
                  <a:pt x="80884" y="1013461"/>
                </a:lnTo>
                <a:lnTo>
                  <a:pt x="85324" y="1013143"/>
                </a:lnTo>
                <a:lnTo>
                  <a:pt x="90082" y="1012825"/>
                </a:lnTo>
                <a:close/>
                <a:moveTo>
                  <a:pt x="1479299" y="812949"/>
                </a:moveTo>
                <a:lnTo>
                  <a:pt x="1478664" y="831995"/>
                </a:lnTo>
                <a:lnTo>
                  <a:pt x="1477712" y="850724"/>
                </a:lnTo>
                <a:lnTo>
                  <a:pt x="1476125" y="870087"/>
                </a:lnTo>
                <a:lnTo>
                  <a:pt x="1474538" y="888816"/>
                </a:lnTo>
                <a:lnTo>
                  <a:pt x="1472951" y="907227"/>
                </a:lnTo>
                <a:lnTo>
                  <a:pt x="1470729" y="925638"/>
                </a:lnTo>
                <a:lnTo>
                  <a:pt x="1467872" y="943732"/>
                </a:lnTo>
                <a:lnTo>
                  <a:pt x="1465332" y="961826"/>
                </a:lnTo>
                <a:lnTo>
                  <a:pt x="1462475" y="979919"/>
                </a:lnTo>
                <a:lnTo>
                  <a:pt x="1459618" y="997696"/>
                </a:lnTo>
                <a:lnTo>
                  <a:pt x="1456127" y="1014838"/>
                </a:lnTo>
                <a:lnTo>
                  <a:pt x="1452635" y="1032296"/>
                </a:lnTo>
                <a:lnTo>
                  <a:pt x="1448508" y="1049120"/>
                </a:lnTo>
                <a:lnTo>
                  <a:pt x="1444382" y="1065627"/>
                </a:lnTo>
                <a:lnTo>
                  <a:pt x="1440255" y="1082769"/>
                </a:lnTo>
                <a:lnTo>
                  <a:pt x="1435494" y="1098958"/>
                </a:lnTo>
                <a:lnTo>
                  <a:pt x="1602781" y="1098958"/>
                </a:lnTo>
                <a:lnTo>
                  <a:pt x="1611987" y="1082769"/>
                </a:lnTo>
                <a:lnTo>
                  <a:pt x="1620875" y="1066579"/>
                </a:lnTo>
                <a:lnTo>
                  <a:pt x="1629446" y="1050073"/>
                </a:lnTo>
                <a:lnTo>
                  <a:pt x="1637064" y="1032931"/>
                </a:lnTo>
                <a:lnTo>
                  <a:pt x="1644683" y="1016107"/>
                </a:lnTo>
                <a:lnTo>
                  <a:pt x="1651349" y="998331"/>
                </a:lnTo>
                <a:lnTo>
                  <a:pt x="1657698" y="980872"/>
                </a:lnTo>
                <a:lnTo>
                  <a:pt x="1663729" y="962778"/>
                </a:lnTo>
                <a:lnTo>
                  <a:pt x="1668808" y="945002"/>
                </a:lnTo>
                <a:lnTo>
                  <a:pt x="1674204" y="926273"/>
                </a:lnTo>
                <a:lnTo>
                  <a:pt x="1678013" y="907862"/>
                </a:lnTo>
                <a:lnTo>
                  <a:pt x="1682140" y="889133"/>
                </a:lnTo>
                <a:lnTo>
                  <a:pt x="1685632" y="870405"/>
                </a:lnTo>
                <a:lnTo>
                  <a:pt x="1688171" y="851359"/>
                </a:lnTo>
                <a:lnTo>
                  <a:pt x="1690393" y="831995"/>
                </a:lnTo>
                <a:lnTo>
                  <a:pt x="1691980" y="812949"/>
                </a:lnTo>
                <a:lnTo>
                  <a:pt x="1479299" y="812949"/>
                </a:lnTo>
                <a:close/>
                <a:moveTo>
                  <a:pt x="1074888" y="812949"/>
                </a:moveTo>
                <a:lnTo>
                  <a:pt x="1074888" y="1098958"/>
                </a:lnTo>
                <a:lnTo>
                  <a:pt x="1357087" y="1098958"/>
                </a:lnTo>
                <a:lnTo>
                  <a:pt x="1362166" y="1082769"/>
                </a:lnTo>
                <a:lnTo>
                  <a:pt x="1366928" y="1066262"/>
                </a:lnTo>
                <a:lnTo>
                  <a:pt x="1371372" y="1049438"/>
                </a:lnTo>
                <a:lnTo>
                  <a:pt x="1375498" y="1032296"/>
                </a:lnTo>
                <a:lnTo>
                  <a:pt x="1379625" y="1015155"/>
                </a:lnTo>
                <a:lnTo>
                  <a:pt x="1383117" y="997696"/>
                </a:lnTo>
                <a:lnTo>
                  <a:pt x="1386926" y="980237"/>
                </a:lnTo>
                <a:lnTo>
                  <a:pt x="1390100" y="962143"/>
                </a:lnTo>
                <a:lnTo>
                  <a:pt x="1393275" y="944049"/>
                </a:lnTo>
                <a:lnTo>
                  <a:pt x="1395814" y="925638"/>
                </a:lnTo>
                <a:lnTo>
                  <a:pt x="1398036" y="907227"/>
                </a:lnTo>
                <a:lnTo>
                  <a:pt x="1400258" y="888816"/>
                </a:lnTo>
                <a:lnTo>
                  <a:pt x="1402163" y="870087"/>
                </a:lnTo>
                <a:lnTo>
                  <a:pt x="1403433" y="851359"/>
                </a:lnTo>
                <a:lnTo>
                  <a:pt x="1404702" y="831995"/>
                </a:lnTo>
                <a:lnTo>
                  <a:pt x="1405655" y="812949"/>
                </a:lnTo>
                <a:lnTo>
                  <a:pt x="1074888" y="812949"/>
                </a:lnTo>
                <a:close/>
                <a:moveTo>
                  <a:pt x="671112" y="812949"/>
                </a:moveTo>
                <a:lnTo>
                  <a:pt x="671747" y="831995"/>
                </a:lnTo>
                <a:lnTo>
                  <a:pt x="673016" y="851359"/>
                </a:lnTo>
                <a:lnTo>
                  <a:pt x="674604" y="870087"/>
                </a:lnTo>
                <a:lnTo>
                  <a:pt x="676191" y="888816"/>
                </a:lnTo>
                <a:lnTo>
                  <a:pt x="678413" y="907227"/>
                </a:lnTo>
                <a:lnTo>
                  <a:pt x="680952" y="925638"/>
                </a:lnTo>
                <a:lnTo>
                  <a:pt x="683492" y="944049"/>
                </a:lnTo>
                <a:lnTo>
                  <a:pt x="686666" y="962143"/>
                </a:lnTo>
                <a:lnTo>
                  <a:pt x="689523" y="980237"/>
                </a:lnTo>
                <a:lnTo>
                  <a:pt x="693015" y="997696"/>
                </a:lnTo>
                <a:lnTo>
                  <a:pt x="696824" y="1015155"/>
                </a:lnTo>
                <a:lnTo>
                  <a:pt x="700951" y="1032296"/>
                </a:lnTo>
                <a:lnTo>
                  <a:pt x="705395" y="1049438"/>
                </a:lnTo>
                <a:lnTo>
                  <a:pt x="709839" y="1066262"/>
                </a:lnTo>
                <a:lnTo>
                  <a:pt x="714600" y="1082769"/>
                </a:lnTo>
                <a:lnTo>
                  <a:pt x="719362" y="1098958"/>
                </a:lnTo>
                <a:lnTo>
                  <a:pt x="1001243" y="1098958"/>
                </a:lnTo>
                <a:lnTo>
                  <a:pt x="1001243" y="812949"/>
                </a:lnTo>
                <a:lnTo>
                  <a:pt x="671112" y="812949"/>
                </a:lnTo>
                <a:close/>
                <a:moveTo>
                  <a:pt x="384469" y="812949"/>
                </a:moveTo>
                <a:lnTo>
                  <a:pt x="386056" y="831995"/>
                </a:lnTo>
                <a:lnTo>
                  <a:pt x="388278" y="851359"/>
                </a:lnTo>
                <a:lnTo>
                  <a:pt x="390817" y="870405"/>
                </a:lnTo>
                <a:lnTo>
                  <a:pt x="394309" y="889133"/>
                </a:lnTo>
                <a:lnTo>
                  <a:pt x="398118" y="907862"/>
                </a:lnTo>
                <a:lnTo>
                  <a:pt x="402562" y="926273"/>
                </a:lnTo>
                <a:lnTo>
                  <a:pt x="407324" y="945002"/>
                </a:lnTo>
                <a:lnTo>
                  <a:pt x="412720" y="962778"/>
                </a:lnTo>
                <a:lnTo>
                  <a:pt x="418434" y="980872"/>
                </a:lnTo>
                <a:lnTo>
                  <a:pt x="425100" y="998331"/>
                </a:lnTo>
                <a:lnTo>
                  <a:pt x="431766" y="1016107"/>
                </a:lnTo>
                <a:lnTo>
                  <a:pt x="439067" y="1032931"/>
                </a:lnTo>
                <a:lnTo>
                  <a:pt x="447321" y="1050073"/>
                </a:lnTo>
                <a:lnTo>
                  <a:pt x="455256" y="1066579"/>
                </a:lnTo>
                <a:lnTo>
                  <a:pt x="464145" y="1082769"/>
                </a:lnTo>
                <a:lnTo>
                  <a:pt x="473350" y="1098958"/>
                </a:lnTo>
                <a:lnTo>
                  <a:pt x="640956" y="1098958"/>
                </a:lnTo>
                <a:lnTo>
                  <a:pt x="635877" y="1082769"/>
                </a:lnTo>
                <a:lnTo>
                  <a:pt x="632067" y="1065627"/>
                </a:lnTo>
                <a:lnTo>
                  <a:pt x="627941" y="1049120"/>
                </a:lnTo>
                <a:lnTo>
                  <a:pt x="623814" y="1032296"/>
                </a:lnTo>
                <a:lnTo>
                  <a:pt x="620005" y="1014838"/>
                </a:lnTo>
                <a:lnTo>
                  <a:pt x="616830" y="997696"/>
                </a:lnTo>
                <a:lnTo>
                  <a:pt x="613974" y="979919"/>
                </a:lnTo>
                <a:lnTo>
                  <a:pt x="610799" y="961826"/>
                </a:lnTo>
                <a:lnTo>
                  <a:pt x="608260" y="943732"/>
                </a:lnTo>
                <a:lnTo>
                  <a:pt x="605720" y="925638"/>
                </a:lnTo>
                <a:lnTo>
                  <a:pt x="603816" y="907227"/>
                </a:lnTo>
                <a:lnTo>
                  <a:pt x="602229" y="888816"/>
                </a:lnTo>
                <a:lnTo>
                  <a:pt x="600324" y="870087"/>
                </a:lnTo>
                <a:lnTo>
                  <a:pt x="599054" y="850724"/>
                </a:lnTo>
                <a:lnTo>
                  <a:pt x="598102" y="831995"/>
                </a:lnTo>
                <a:lnTo>
                  <a:pt x="596832" y="812949"/>
                </a:lnTo>
                <a:lnTo>
                  <a:pt x="384469" y="812949"/>
                </a:lnTo>
                <a:close/>
                <a:moveTo>
                  <a:pt x="1438033" y="443773"/>
                </a:moveTo>
                <a:lnTo>
                  <a:pt x="1442477" y="460280"/>
                </a:lnTo>
                <a:lnTo>
                  <a:pt x="1446921" y="477738"/>
                </a:lnTo>
                <a:lnTo>
                  <a:pt x="1451048" y="495197"/>
                </a:lnTo>
                <a:lnTo>
                  <a:pt x="1454857" y="512656"/>
                </a:lnTo>
                <a:lnTo>
                  <a:pt x="1458349" y="530433"/>
                </a:lnTo>
                <a:lnTo>
                  <a:pt x="1461840" y="548526"/>
                </a:lnTo>
                <a:lnTo>
                  <a:pt x="1464698" y="566620"/>
                </a:lnTo>
                <a:lnTo>
                  <a:pt x="1467554" y="585031"/>
                </a:lnTo>
                <a:lnTo>
                  <a:pt x="1469776" y="603760"/>
                </a:lnTo>
                <a:lnTo>
                  <a:pt x="1471998" y="622488"/>
                </a:lnTo>
                <a:lnTo>
                  <a:pt x="1474220" y="641535"/>
                </a:lnTo>
                <a:lnTo>
                  <a:pt x="1475808" y="660581"/>
                </a:lnTo>
                <a:lnTo>
                  <a:pt x="1477077" y="680262"/>
                </a:lnTo>
                <a:lnTo>
                  <a:pt x="1478347" y="699308"/>
                </a:lnTo>
                <a:lnTo>
                  <a:pt x="1479299" y="719306"/>
                </a:lnTo>
                <a:lnTo>
                  <a:pt x="1479934" y="738987"/>
                </a:lnTo>
                <a:lnTo>
                  <a:pt x="1692933" y="738987"/>
                </a:lnTo>
                <a:lnTo>
                  <a:pt x="1691663" y="718988"/>
                </a:lnTo>
                <a:lnTo>
                  <a:pt x="1690076" y="699308"/>
                </a:lnTo>
                <a:lnTo>
                  <a:pt x="1687854" y="679309"/>
                </a:lnTo>
                <a:lnTo>
                  <a:pt x="1684679" y="659946"/>
                </a:lnTo>
                <a:lnTo>
                  <a:pt x="1681505" y="640582"/>
                </a:lnTo>
                <a:lnTo>
                  <a:pt x="1677378" y="621536"/>
                </a:lnTo>
                <a:lnTo>
                  <a:pt x="1672934" y="602808"/>
                </a:lnTo>
                <a:lnTo>
                  <a:pt x="1667855" y="584396"/>
                </a:lnTo>
                <a:lnTo>
                  <a:pt x="1662142" y="565350"/>
                </a:lnTo>
                <a:lnTo>
                  <a:pt x="1656110" y="547574"/>
                </a:lnTo>
                <a:lnTo>
                  <a:pt x="1649444" y="529480"/>
                </a:lnTo>
                <a:lnTo>
                  <a:pt x="1642461" y="511704"/>
                </a:lnTo>
                <a:lnTo>
                  <a:pt x="1634525" y="494245"/>
                </a:lnTo>
                <a:lnTo>
                  <a:pt x="1626589" y="477104"/>
                </a:lnTo>
                <a:lnTo>
                  <a:pt x="1617701" y="460280"/>
                </a:lnTo>
                <a:lnTo>
                  <a:pt x="1608495" y="443773"/>
                </a:lnTo>
                <a:lnTo>
                  <a:pt x="1438033" y="443773"/>
                </a:lnTo>
                <a:close/>
                <a:moveTo>
                  <a:pt x="1074888" y="443773"/>
                </a:moveTo>
                <a:lnTo>
                  <a:pt x="1074888" y="738987"/>
                </a:lnTo>
                <a:lnTo>
                  <a:pt x="1405972" y="738987"/>
                </a:lnTo>
                <a:lnTo>
                  <a:pt x="1405337" y="719306"/>
                </a:lnTo>
                <a:lnTo>
                  <a:pt x="1404702" y="699625"/>
                </a:lnTo>
                <a:lnTo>
                  <a:pt x="1403115" y="680262"/>
                </a:lnTo>
                <a:lnTo>
                  <a:pt x="1401528" y="660581"/>
                </a:lnTo>
                <a:lnTo>
                  <a:pt x="1399941" y="641535"/>
                </a:lnTo>
                <a:lnTo>
                  <a:pt x="1397719" y="622171"/>
                </a:lnTo>
                <a:lnTo>
                  <a:pt x="1394862" y="603442"/>
                </a:lnTo>
                <a:lnTo>
                  <a:pt x="1392322" y="585031"/>
                </a:lnTo>
                <a:lnTo>
                  <a:pt x="1389466" y="566620"/>
                </a:lnTo>
                <a:lnTo>
                  <a:pt x="1385656" y="548209"/>
                </a:lnTo>
                <a:lnTo>
                  <a:pt x="1382482" y="530115"/>
                </a:lnTo>
                <a:lnTo>
                  <a:pt x="1378355" y="512339"/>
                </a:lnTo>
                <a:lnTo>
                  <a:pt x="1374229" y="494562"/>
                </a:lnTo>
                <a:lnTo>
                  <a:pt x="1369467" y="477421"/>
                </a:lnTo>
                <a:lnTo>
                  <a:pt x="1365023" y="460280"/>
                </a:lnTo>
                <a:lnTo>
                  <a:pt x="1359944" y="443773"/>
                </a:lnTo>
                <a:lnTo>
                  <a:pt x="1074888" y="443773"/>
                </a:lnTo>
                <a:close/>
                <a:moveTo>
                  <a:pt x="716505" y="443773"/>
                </a:moveTo>
                <a:lnTo>
                  <a:pt x="711426" y="460280"/>
                </a:lnTo>
                <a:lnTo>
                  <a:pt x="706664" y="477421"/>
                </a:lnTo>
                <a:lnTo>
                  <a:pt x="702220" y="494562"/>
                </a:lnTo>
                <a:lnTo>
                  <a:pt x="698094" y="512339"/>
                </a:lnTo>
                <a:lnTo>
                  <a:pt x="694284" y="530115"/>
                </a:lnTo>
                <a:lnTo>
                  <a:pt x="690475" y="548209"/>
                </a:lnTo>
                <a:lnTo>
                  <a:pt x="687301" y="566620"/>
                </a:lnTo>
                <a:lnTo>
                  <a:pt x="683809" y="585031"/>
                </a:lnTo>
                <a:lnTo>
                  <a:pt x="681270" y="603442"/>
                </a:lnTo>
                <a:lnTo>
                  <a:pt x="678730" y="622171"/>
                </a:lnTo>
                <a:lnTo>
                  <a:pt x="676508" y="641535"/>
                </a:lnTo>
                <a:lnTo>
                  <a:pt x="674604" y="660581"/>
                </a:lnTo>
                <a:lnTo>
                  <a:pt x="673334" y="680262"/>
                </a:lnTo>
                <a:lnTo>
                  <a:pt x="672064" y="699625"/>
                </a:lnTo>
                <a:lnTo>
                  <a:pt x="671112" y="719306"/>
                </a:lnTo>
                <a:lnTo>
                  <a:pt x="670159" y="738987"/>
                </a:lnTo>
                <a:lnTo>
                  <a:pt x="1001243" y="738987"/>
                </a:lnTo>
                <a:lnTo>
                  <a:pt x="1001243" y="443773"/>
                </a:lnTo>
                <a:lnTo>
                  <a:pt x="716505" y="443773"/>
                </a:lnTo>
                <a:close/>
                <a:moveTo>
                  <a:pt x="467954" y="443773"/>
                </a:moveTo>
                <a:lnTo>
                  <a:pt x="458748" y="460280"/>
                </a:lnTo>
                <a:lnTo>
                  <a:pt x="450178" y="477104"/>
                </a:lnTo>
                <a:lnTo>
                  <a:pt x="442242" y="494245"/>
                </a:lnTo>
                <a:lnTo>
                  <a:pt x="434306" y="511704"/>
                </a:lnTo>
                <a:lnTo>
                  <a:pt x="427005" y="529480"/>
                </a:lnTo>
                <a:lnTo>
                  <a:pt x="420339" y="547574"/>
                </a:lnTo>
                <a:lnTo>
                  <a:pt x="413990" y="565350"/>
                </a:lnTo>
                <a:lnTo>
                  <a:pt x="408594" y="584396"/>
                </a:lnTo>
                <a:lnTo>
                  <a:pt x="403515" y="602808"/>
                </a:lnTo>
                <a:lnTo>
                  <a:pt x="399071" y="621536"/>
                </a:lnTo>
                <a:lnTo>
                  <a:pt x="394944" y="640582"/>
                </a:lnTo>
                <a:lnTo>
                  <a:pt x="391452" y="659946"/>
                </a:lnTo>
                <a:lnTo>
                  <a:pt x="388595" y="679309"/>
                </a:lnTo>
                <a:lnTo>
                  <a:pt x="386373" y="699308"/>
                </a:lnTo>
                <a:lnTo>
                  <a:pt x="384469" y="718988"/>
                </a:lnTo>
                <a:lnTo>
                  <a:pt x="383516" y="738987"/>
                </a:lnTo>
                <a:lnTo>
                  <a:pt x="596515" y="738987"/>
                </a:lnTo>
                <a:lnTo>
                  <a:pt x="597150" y="719306"/>
                </a:lnTo>
                <a:lnTo>
                  <a:pt x="598102" y="699308"/>
                </a:lnTo>
                <a:lnTo>
                  <a:pt x="599054" y="680262"/>
                </a:lnTo>
                <a:lnTo>
                  <a:pt x="600641" y="660581"/>
                </a:lnTo>
                <a:lnTo>
                  <a:pt x="602229" y="641535"/>
                </a:lnTo>
                <a:lnTo>
                  <a:pt x="604451" y="622488"/>
                </a:lnTo>
                <a:lnTo>
                  <a:pt x="606673" y="603760"/>
                </a:lnTo>
                <a:lnTo>
                  <a:pt x="608577" y="585031"/>
                </a:lnTo>
                <a:lnTo>
                  <a:pt x="611752" y="566620"/>
                </a:lnTo>
                <a:lnTo>
                  <a:pt x="614608" y="548526"/>
                </a:lnTo>
                <a:lnTo>
                  <a:pt x="618100" y="530433"/>
                </a:lnTo>
                <a:lnTo>
                  <a:pt x="621592" y="512656"/>
                </a:lnTo>
                <a:lnTo>
                  <a:pt x="625401" y="495197"/>
                </a:lnTo>
                <a:lnTo>
                  <a:pt x="629528" y="477738"/>
                </a:lnTo>
                <a:lnTo>
                  <a:pt x="633654" y="460280"/>
                </a:lnTo>
                <a:lnTo>
                  <a:pt x="638099" y="443773"/>
                </a:lnTo>
                <a:lnTo>
                  <a:pt x="467954" y="443773"/>
                </a:lnTo>
                <a:close/>
                <a:moveTo>
                  <a:pt x="1306615" y="168557"/>
                </a:moveTo>
                <a:lnTo>
                  <a:pt x="1314234" y="178715"/>
                </a:lnTo>
                <a:lnTo>
                  <a:pt x="1322487" y="189826"/>
                </a:lnTo>
                <a:lnTo>
                  <a:pt x="1329788" y="200936"/>
                </a:lnTo>
                <a:lnTo>
                  <a:pt x="1337406" y="212046"/>
                </a:lnTo>
                <a:lnTo>
                  <a:pt x="1345025" y="223791"/>
                </a:lnTo>
                <a:lnTo>
                  <a:pt x="1352326" y="235536"/>
                </a:lnTo>
                <a:lnTo>
                  <a:pt x="1359309" y="247916"/>
                </a:lnTo>
                <a:lnTo>
                  <a:pt x="1365975" y="260613"/>
                </a:lnTo>
                <a:lnTo>
                  <a:pt x="1372959" y="272993"/>
                </a:lnTo>
                <a:lnTo>
                  <a:pt x="1379308" y="286326"/>
                </a:lnTo>
                <a:lnTo>
                  <a:pt x="1385656" y="299658"/>
                </a:lnTo>
                <a:lnTo>
                  <a:pt x="1391688" y="312990"/>
                </a:lnTo>
                <a:lnTo>
                  <a:pt x="1398036" y="326957"/>
                </a:lnTo>
                <a:lnTo>
                  <a:pt x="1403433" y="340924"/>
                </a:lnTo>
                <a:lnTo>
                  <a:pt x="1409464" y="355209"/>
                </a:lnTo>
                <a:lnTo>
                  <a:pt x="1414543" y="369811"/>
                </a:lnTo>
                <a:lnTo>
                  <a:pt x="1559293" y="369811"/>
                </a:lnTo>
                <a:lnTo>
                  <a:pt x="1546913" y="353939"/>
                </a:lnTo>
                <a:lnTo>
                  <a:pt x="1533581" y="338067"/>
                </a:lnTo>
                <a:lnTo>
                  <a:pt x="1520248" y="322831"/>
                </a:lnTo>
                <a:lnTo>
                  <a:pt x="1505964" y="308229"/>
                </a:lnTo>
                <a:lnTo>
                  <a:pt x="1491679" y="293627"/>
                </a:lnTo>
                <a:lnTo>
                  <a:pt x="1476760" y="280294"/>
                </a:lnTo>
                <a:lnTo>
                  <a:pt x="1461523" y="266645"/>
                </a:lnTo>
                <a:lnTo>
                  <a:pt x="1445969" y="253630"/>
                </a:lnTo>
                <a:lnTo>
                  <a:pt x="1429780" y="240932"/>
                </a:lnTo>
                <a:lnTo>
                  <a:pt x="1412956" y="229187"/>
                </a:lnTo>
                <a:lnTo>
                  <a:pt x="1396132" y="217760"/>
                </a:lnTo>
                <a:lnTo>
                  <a:pt x="1378673" y="206650"/>
                </a:lnTo>
                <a:lnTo>
                  <a:pt x="1361531" y="196492"/>
                </a:lnTo>
                <a:lnTo>
                  <a:pt x="1343438" y="186651"/>
                </a:lnTo>
                <a:lnTo>
                  <a:pt x="1325026" y="177128"/>
                </a:lnTo>
                <a:lnTo>
                  <a:pt x="1306615" y="168557"/>
                </a:lnTo>
                <a:close/>
                <a:moveTo>
                  <a:pt x="770151" y="168557"/>
                </a:moveTo>
                <a:lnTo>
                  <a:pt x="751423" y="177128"/>
                </a:lnTo>
                <a:lnTo>
                  <a:pt x="733329" y="186651"/>
                </a:lnTo>
                <a:lnTo>
                  <a:pt x="715235" y="196492"/>
                </a:lnTo>
                <a:lnTo>
                  <a:pt x="697459" y="206650"/>
                </a:lnTo>
                <a:lnTo>
                  <a:pt x="680317" y="217760"/>
                </a:lnTo>
                <a:lnTo>
                  <a:pt x="663176" y="229187"/>
                </a:lnTo>
                <a:lnTo>
                  <a:pt x="646669" y="240932"/>
                </a:lnTo>
                <a:lnTo>
                  <a:pt x="630798" y="253630"/>
                </a:lnTo>
                <a:lnTo>
                  <a:pt x="614926" y="266645"/>
                </a:lnTo>
                <a:lnTo>
                  <a:pt x="599372" y="280294"/>
                </a:lnTo>
                <a:lnTo>
                  <a:pt x="584770" y="293627"/>
                </a:lnTo>
                <a:lnTo>
                  <a:pt x="570485" y="308229"/>
                </a:lnTo>
                <a:lnTo>
                  <a:pt x="556518" y="322831"/>
                </a:lnTo>
                <a:lnTo>
                  <a:pt x="542868" y="338067"/>
                </a:lnTo>
                <a:lnTo>
                  <a:pt x="529536" y="353939"/>
                </a:lnTo>
                <a:lnTo>
                  <a:pt x="516839" y="369811"/>
                </a:lnTo>
                <a:lnTo>
                  <a:pt x="661906" y="369811"/>
                </a:lnTo>
                <a:lnTo>
                  <a:pt x="667303" y="355209"/>
                </a:lnTo>
                <a:lnTo>
                  <a:pt x="673016" y="340924"/>
                </a:lnTo>
                <a:lnTo>
                  <a:pt x="678730" y="326957"/>
                </a:lnTo>
                <a:lnTo>
                  <a:pt x="684761" y="312990"/>
                </a:lnTo>
                <a:lnTo>
                  <a:pt x="690793" y="299658"/>
                </a:lnTo>
                <a:lnTo>
                  <a:pt x="697141" y="286326"/>
                </a:lnTo>
                <a:lnTo>
                  <a:pt x="703808" y="272993"/>
                </a:lnTo>
                <a:lnTo>
                  <a:pt x="710474" y="260613"/>
                </a:lnTo>
                <a:lnTo>
                  <a:pt x="717457" y="247916"/>
                </a:lnTo>
                <a:lnTo>
                  <a:pt x="724441" y="235536"/>
                </a:lnTo>
                <a:lnTo>
                  <a:pt x="731424" y="223791"/>
                </a:lnTo>
                <a:lnTo>
                  <a:pt x="738725" y="212046"/>
                </a:lnTo>
                <a:lnTo>
                  <a:pt x="746661" y="200936"/>
                </a:lnTo>
                <a:lnTo>
                  <a:pt x="754280" y="189826"/>
                </a:lnTo>
                <a:lnTo>
                  <a:pt x="762215" y="178715"/>
                </a:lnTo>
                <a:lnTo>
                  <a:pt x="770151" y="168557"/>
                </a:lnTo>
                <a:close/>
                <a:moveTo>
                  <a:pt x="1074888" y="112372"/>
                </a:moveTo>
                <a:lnTo>
                  <a:pt x="1074888" y="369811"/>
                </a:lnTo>
                <a:lnTo>
                  <a:pt x="1333597" y="369811"/>
                </a:lnTo>
                <a:lnTo>
                  <a:pt x="1324392" y="347908"/>
                </a:lnTo>
                <a:lnTo>
                  <a:pt x="1314551" y="326640"/>
                </a:lnTo>
                <a:lnTo>
                  <a:pt x="1304393" y="306324"/>
                </a:lnTo>
                <a:lnTo>
                  <a:pt x="1293600" y="286326"/>
                </a:lnTo>
                <a:lnTo>
                  <a:pt x="1282490" y="267597"/>
                </a:lnTo>
                <a:lnTo>
                  <a:pt x="1271063" y="249503"/>
                </a:lnTo>
                <a:lnTo>
                  <a:pt x="1259318" y="232362"/>
                </a:lnTo>
                <a:lnTo>
                  <a:pt x="1247255" y="215538"/>
                </a:lnTo>
                <a:lnTo>
                  <a:pt x="1234558" y="199983"/>
                </a:lnTo>
                <a:lnTo>
                  <a:pt x="1221860" y="185699"/>
                </a:lnTo>
                <a:lnTo>
                  <a:pt x="1215194" y="178715"/>
                </a:lnTo>
                <a:lnTo>
                  <a:pt x="1208528" y="172049"/>
                </a:lnTo>
                <a:lnTo>
                  <a:pt x="1201862" y="165383"/>
                </a:lnTo>
                <a:lnTo>
                  <a:pt x="1194878" y="159352"/>
                </a:lnTo>
                <a:lnTo>
                  <a:pt x="1188212" y="153321"/>
                </a:lnTo>
                <a:lnTo>
                  <a:pt x="1181229" y="147924"/>
                </a:lnTo>
                <a:lnTo>
                  <a:pt x="1174245" y="142210"/>
                </a:lnTo>
                <a:lnTo>
                  <a:pt x="1167262" y="137131"/>
                </a:lnTo>
                <a:lnTo>
                  <a:pt x="1159961" y="132370"/>
                </a:lnTo>
                <a:lnTo>
                  <a:pt x="1152977" y="127608"/>
                </a:lnTo>
                <a:lnTo>
                  <a:pt x="1145359" y="123164"/>
                </a:lnTo>
                <a:lnTo>
                  <a:pt x="1138058" y="119038"/>
                </a:lnTo>
                <a:lnTo>
                  <a:pt x="1122503" y="116816"/>
                </a:lnTo>
                <a:lnTo>
                  <a:pt x="1106632" y="114911"/>
                </a:lnTo>
                <a:lnTo>
                  <a:pt x="1090760" y="113641"/>
                </a:lnTo>
                <a:lnTo>
                  <a:pt x="1074888" y="112372"/>
                </a:lnTo>
                <a:close/>
                <a:moveTo>
                  <a:pt x="1001243" y="112372"/>
                </a:moveTo>
                <a:lnTo>
                  <a:pt x="985372" y="113641"/>
                </a:lnTo>
                <a:lnTo>
                  <a:pt x="969500" y="114911"/>
                </a:lnTo>
                <a:lnTo>
                  <a:pt x="953628" y="116816"/>
                </a:lnTo>
                <a:lnTo>
                  <a:pt x="938391" y="119038"/>
                </a:lnTo>
                <a:lnTo>
                  <a:pt x="930773" y="123164"/>
                </a:lnTo>
                <a:lnTo>
                  <a:pt x="923789" y="127608"/>
                </a:lnTo>
                <a:lnTo>
                  <a:pt x="916488" y="132370"/>
                </a:lnTo>
                <a:lnTo>
                  <a:pt x="909505" y="137131"/>
                </a:lnTo>
                <a:lnTo>
                  <a:pt x="902204" y="142210"/>
                </a:lnTo>
                <a:lnTo>
                  <a:pt x="895220" y="147924"/>
                </a:lnTo>
                <a:lnTo>
                  <a:pt x="888554" y="153321"/>
                </a:lnTo>
                <a:lnTo>
                  <a:pt x="881571" y="159352"/>
                </a:lnTo>
                <a:lnTo>
                  <a:pt x="874587" y="165383"/>
                </a:lnTo>
                <a:lnTo>
                  <a:pt x="867921" y="172049"/>
                </a:lnTo>
                <a:lnTo>
                  <a:pt x="861255" y="178715"/>
                </a:lnTo>
                <a:lnTo>
                  <a:pt x="854589" y="185699"/>
                </a:lnTo>
                <a:lnTo>
                  <a:pt x="841574" y="199983"/>
                </a:lnTo>
                <a:lnTo>
                  <a:pt x="829194" y="215538"/>
                </a:lnTo>
                <a:lnTo>
                  <a:pt x="817132" y="232362"/>
                </a:lnTo>
                <a:lnTo>
                  <a:pt x="805069" y="249503"/>
                </a:lnTo>
                <a:lnTo>
                  <a:pt x="793641" y="267597"/>
                </a:lnTo>
                <a:lnTo>
                  <a:pt x="782849" y="286326"/>
                </a:lnTo>
                <a:lnTo>
                  <a:pt x="772056" y="306324"/>
                </a:lnTo>
                <a:lnTo>
                  <a:pt x="762215" y="326640"/>
                </a:lnTo>
                <a:lnTo>
                  <a:pt x="752058" y="347908"/>
                </a:lnTo>
                <a:lnTo>
                  <a:pt x="742852" y="369811"/>
                </a:lnTo>
                <a:lnTo>
                  <a:pt x="1001243" y="369811"/>
                </a:lnTo>
                <a:lnTo>
                  <a:pt x="1001243" y="112372"/>
                </a:lnTo>
                <a:close/>
                <a:moveTo>
                  <a:pt x="1018702" y="0"/>
                </a:moveTo>
                <a:lnTo>
                  <a:pt x="1038066" y="0"/>
                </a:lnTo>
                <a:lnTo>
                  <a:pt x="1058064" y="0"/>
                </a:lnTo>
                <a:lnTo>
                  <a:pt x="1077745" y="635"/>
                </a:lnTo>
                <a:lnTo>
                  <a:pt x="1097109" y="2222"/>
                </a:lnTo>
                <a:lnTo>
                  <a:pt x="1116790" y="4127"/>
                </a:lnTo>
                <a:lnTo>
                  <a:pt x="1135836" y="6349"/>
                </a:lnTo>
                <a:lnTo>
                  <a:pt x="1154882" y="8888"/>
                </a:lnTo>
                <a:lnTo>
                  <a:pt x="1173928" y="11745"/>
                </a:lnTo>
                <a:lnTo>
                  <a:pt x="1192656" y="15554"/>
                </a:lnTo>
                <a:lnTo>
                  <a:pt x="1211067" y="19363"/>
                </a:lnTo>
                <a:lnTo>
                  <a:pt x="1229479" y="23807"/>
                </a:lnTo>
                <a:lnTo>
                  <a:pt x="1247890" y="29204"/>
                </a:lnTo>
                <a:lnTo>
                  <a:pt x="1265984" y="34283"/>
                </a:lnTo>
                <a:lnTo>
                  <a:pt x="1284077" y="39997"/>
                </a:lnTo>
                <a:lnTo>
                  <a:pt x="1301854" y="46345"/>
                </a:lnTo>
                <a:lnTo>
                  <a:pt x="1318995" y="53011"/>
                </a:lnTo>
                <a:lnTo>
                  <a:pt x="1336454" y="59995"/>
                </a:lnTo>
                <a:lnTo>
                  <a:pt x="1353278" y="67931"/>
                </a:lnTo>
                <a:lnTo>
                  <a:pt x="1370420" y="75549"/>
                </a:lnTo>
                <a:lnTo>
                  <a:pt x="1386926" y="84120"/>
                </a:lnTo>
                <a:lnTo>
                  <a:pt x="1403433" y="92373"/>
                </a:lnTo>
                <a:lnTo>
                  <a:pt x="1419622" y="101579"/>
                </a:lnTo>
                <a:lnTo>
                  <a:pt x="1435494" y="110784"/>
                </a:lnTo>
                <a:lnTo>
                  <a:pt x="1451365" y="120942"/>
                </a:lnTo>
                <a:lnTo>
                  <a:pt x="1466602" y="131100"/>
                </a:lnTo>
                <a:lnTo>
                  <a:pt x="1482156" y="141576"/>
                </a:lnTo>
                <a:lnTo>
                  <a:pt x="1496758" y="152686"/>
                </a:lnTo>
                <a:lnTo>
                  <a:pt x="1511360" y="163796"/>
                </a:lnTo>
                <a:lnTo>
                  <a:pt x="1525962" y="175224"/>
                </a:lnTo>
                <a:lnTo>
                  <a:pt x="1539929" y="187286"/>
                </a:lnTo>
                <a:lnTo>
                  <a:pt x="1553579" y="199349"/>
                </a:lnTo>
                <a:lnTo>
                  <a:pt x="1567229" y="212046"/>
                </a:lnTo>
                <a:lnTo>
                  <a:pt x="1579926" y="224743"/>
                </a:lnTo>
                <a:lnTo>
                  <a:pt x="1592941" y="237758"/>
                </a:lnTo>
                <a:lnTo>
                  <a:pt x="1605638" y="251408"/>
                </a:lnTo>
                <a:lnTo>
                  <a:pt x="1617701" y="265057"/>
                </a:lnTo>
                <a:lnTo>
                  <a:pt x="1629763" y="279025"/>
                </a:lnTo>
                <a:lnTo>
                  <a:pt x="1641191" y="293309"/>
                </a:lnTo>
                <a:lnTo>
                  <a:pt x="1652618" y="308229"/>
                </a:lnTo>
                <a:lnTo>
                  <a:pt x="1663411" y="323148"/>
                </a:lnTo>
                <a:lnTo>
                  <a:pt x="1674204" y="338385"/>
                </a:lnTo>
                <a:lnTo>
                  <a:pt x="1684044" y="353939"/>
                </a:lnTo>
                <a:lnTo>
                  <a:pt x="1693885" y="369493"/>
                </a:lnTo>
                <a:lnTo>
                  <a:pt x="1703091" y="385365"/>
                </a:lnTo>
                <a:lnTo>
                  <a:pt x="1712296" y="401554"/>
                </a:lnTo>
                <a:lnTo>
                  <a:pt x="1720867" y="418061"/>
                </a:lnTo>
                <a:lnTo>
                  <a:pt x="1729438" y="434567"/>
                </a:lnTo>
                <a:lnTo>
                  <a:pt x="1737056" y="451709"/>
                </a:lnTo>
                <a:lnTo>
                  <a:pt x="1744992" y="468533"/>
                </a:lnTo>
                <a:lnTo>
                  <a:pt x="1751976" y="485992"/>
                </a:lnTo>
                <a:lnTo>
                  <a:pt x="1758324" y="503133"/>
                </a:lnTo>
                <a:lnTo>
                  <a:pt x="1764673" y="520910"/>
                </a:lnTo>
                <a:lnTo>
                  <a:pt x="1770704" y="539003"/>
                </a:lnTo>
                <a:lnTo>
                  <a:pt x="1775783" y="557097"/>
                </a:lnTo>
                <a:lnTo>
                  <a:pt x="1780862" y="575508"/>
                </a:lnTo>
                <a:lnTo>
                  <a:pt x="1785306" y="593919"/>
                </a:lnTo>
                <a:lnTo>
                  <a:pt x="1789433" y="612331"/>
                </a:lnTo>
                <a:lnTo>
                  <a:pt x="1793242" y="631059"/>
                </a:lnTo>
                <a:lnTo>
                  <a:pt x="1796099" y="650423"/>
                </a:lnTo>
                <a:lnTo>
                  <a:pt x="1798956" y="669151"/>
                </a:lnTo>
                <a:lnTo>
                  <a:pt x="1801178" y="688515"/>
                </a:lnTo>
                <a:lnTo>
                  <a:pt x="1802765" y="707878"/>
                </a:lnTo>
                <a:lnTo>
                  <a:pt x="1804035" y="727242"/>
                </a:lnTo>
                <a:lnTo>
                  <a:pt x="1804987" y="746923"/>
                </a:lnTo>
                <a:lnTo>
                  <a:pt x="1804987" y="766921"/>
                </a:lnTo>
                <a:lnTo>
                  <a:pt x="1804987" y="786285"/>
                </a:lnTo>
                <a:lnTo>
                  <a:pt x="1804035" y="806283"/>
                </a:lnTo>
                <a:lnTo>
                  <a:pt x="1802765" y="825646"/>
                </a:lnTo>
                <a:lnTo>
                  <a:pt x="1801178" y="845010"/>
                </a:lnTo>
                <a:lnTo>
                  <a:pt x="1798956" y="864056"/>
                </a:lnTo>
                <a:lnTo>
                  <a:pt x="1796099" y="883419"/>
                </a:lnTo>
                <a:lnTo>
                  <a:pt x="1793242" y="902465"/>
                </a:lnTo>
                <a:lnTo>
                  <a:pt x="1789433" y="921194"/>
                </a:lnTo>
                <a:lnTo>
                  <a:pt x="1785306" y="939605"/>
                </a:lnTo>
                <a:lnTo>
                  <a:pt x="1780862" y="958016"/>
                </a:lnTo>
                <a:lnTo>
                  <a:pt x="1775783" y="976428"/>
                </a:lnTo>
                <a:lnTo>
                  <a:pt x="1770704" y="994521"/>
                </a:lnTo>
                <a:lnTo>
                  <a:pt x="1764673" y="1012298"/>
                </a:lnTo>
                <a:lnTo>
                  <a:pt x="1758324" y="1030074"/>
                </a:lnTo>
                <a:lnTo>
                  <a:pt x="1751976" y="1047851"/>
                </a:lnTo>
                <a:lnTo>
                  <a:pt x="1744992" y="1064992"/>
                </a:lnTo>
                <a:lnTo>
                  <a:pt x="1737056" y="1082134"/>
                </a:lnTo>
                <a:lnTo>
                  <a:pt x="1729438" y="1098958"/>
                </a:lnTo>
                <a:lnTo>
                  <a:pt x="1720867" y="1115464"/>
                </a:lnTo>
                <a:lnTo>
                  <a:pt x="1712296" y="1132288"/>
                </a:lnTo>
                <a:lnTo>
                  <a:pt x="1703091" y="1147843"/>
                </a:lnTo>
                <a:lnTo>
                  <a:pt x="1693885" y="1164349"/>
                </a:lnTo>
                <a:lnTo>
                  <a:pt x="1684044" y="1179586"/>
                </a:lnTo>
                <a:lnTo>
                  <a:pt x="1674204" y="1195140"/>
                </a:lnTo>
                <a:lnTo>
                  <a:pt x="1663411" y="1210377"/>
                </a:lnTo>
                <a:lnTo>
                  <a:pt x="1652618" y="1225297"/>
                </a:lnTo>
                <a:lnTo>
                  <a:pt x="1641191" y="1239898"/>
                </a:lnTo>
                <a:lnTo>
                  <a:pt x="1629763" y="1254183"/>
                </a:lnTo>
                <a:lnTo>
                  <a:pt x="1617701" y="1268150"/>
                </a:lnTo>
                <a:lnTo>
                  <a:pt x="1605638" y="1282117"/>
                </a:lnTo>
                <a:lnTo>
                  <a:pt x="1592941" y="1295449"/>
                </a:lnTo>
                <a:lnTo>
                  <a:pt x="1579926" y="1308782"/>
                </a:lnTo>
                <a:lnTo>
                  <a:pt x="1567229" y="1321797"/>
                </a:lnTo>
                <a:lnTo>
                  <a:pt x="1553579" y="1334176"/>
                </a:lnTo>
                <a:lnTo>
                  <a:pt x="1539929" y="1346239"/>
                </a:lnTo>
                <a:lnTo>
                  <a:pt x="1525962" y="1357984"/>
                </a:lnTo>
                <a:lnTo>
                  <a:pt x="1511360" y="1370047"/>
                </a:lnTo>
                <a:lnTo>
                  <a:pt x="1496758" y="1381157"/>
                </a:lnTo>
                <a:lnTo>
                  <a:pt x="1482156" y="1391949"/>
                </a:lnTo>
                <a:lnTo>
                  <a:pt x="1466602" y="1402425"/>
                </a:lnTo>
                <a:lnTo>
                  <a:pt x="1451365" y="1412583"/>
                </a:lnTo>
                <a:lnTo>
                  <a:pt x="1435494" y="1422423"/>
                </a:lnTo>
                <a:lnTo>
                  <a:pt x="1419622" y="1431946"/>
                </a:lnTo>
                <a:lnTo>
                  <a:pt x="1403433" y="1441152"/>
                </a:lnTo>
                <a:lnTo>
                  <a:pt x="1386926" y="1449723"/>
                </a:lnTo>
                <a:lnTo>
                  <a:pt x="1370420" y="1457976"/>
                </a:lnTo>
                <a:lnTo>
                  <a:pt x="1353278" y="1465912"/>
                </a:lnTo>
                <a:lnTo>
                  <a:pt x="1336454" y="1473213"/>
                </a:lnTo>
                <a:lnTo>
                  <a:pt x="1318995" y="1480196"/>
                </a:lnTo>
                <a:lnTo>
                  <a:pt x="1301854" y="1487180"/>
                </a:lnTo>
                <a:lnTo>
                  <a:pt x="1284077" y="1493528"/>
                </a:lnTo>
                <a:lnTo>
                  <a:pt x="1265984" y="1498925"/>
                </a:lnTo>
                <a:lnTo>
                  <a:pt x="1247890" y="1504639"/>
                </a:lnTo>
                <a:lnTo>
                  <a:pt x="1229479" y="1509400"/>
                </a:lnTo>
                <a:lnTo>
                  <a:pt x="1211067" y="1514162"/>
                </a:lnTo>
                <a:lnTo>
                  <a:pt x="1192656" y="1518288"/>
                </a:lnTo>
                <a:lnTo>
                  <a:pt x="1173928" y="1521463"/>
                </a:lnTo>
                <a:lnTo>
                  <a:pt x="1154882" y="1524637"/>
                </a:lnTo>
                <a:lnTo>
                  <a:pt x="1135836" y="1527494"/>
                </a:lnTo>
                <a:lnTo>
                  <a:pt x="1116790" y="1529716"/>
                </a:lnTo>
                <a:lnTo>
                  <a:pt x="1097109" y="1531303"/>
                </a:lnTo>
                <a:lnTo>
                  <a:pt x="1077745" y="1532573"/>
                </a:lnTo>
                <a:lnTo>
                  <a:pt x="1058064" y="1533208"/>
                </a:lnTo>
                <a:lnTo>
                  <a:pt x="1038066" y="1533525"/>
                </a:lnTo>
                <a:lnTo>
                  <a:pt x="1018702" y="1533208"/>
                </a:lnTo>
                <a:lnTo>
                  <a:pt x="998704" y="1532573"/>
                </a:lnTo>
                <a:lnTo>
                  <a:pt x="979340" y="1531303"/>
                </a:lnTo>
                <a:lnTo>
                  <a:pt x="959977" y="1529716"/>
                </a:lnTo>
                <a:lnTo>
                  <a:pt x="940931" y="1527494"/>
                </a:lnTo>
                <a:lnTo>
                  <a:pt x="921567" y="1524637"/>
                </a:lnTo>
                <a:lnTo>
                  <a:pt x="902839" y="1521463"/>
                </a:lnTo>
                <a:lnTo>
                  <a:pt x="884110" y="1518288"/>
                </a:lnTo>
                <a:lnTo>
                  <a:pt x="865382" y="1514162"/>
                </a:lnTo>
                <a:lnTo>
                  <a:pt x="846970" y="1509400"/>
                </a:lnTo>
                <a:lnTo>
                  <a:pt x="828559" y="1504639"/>
                </a:lnTo>
                <a:lnTo>
                  <a:pt x="810465" y="1498925"/>
                </a:lnTo>
                <a:lnTo>
                  <a:pt x="792689" y="1493528"/>
                </a:lnTo>
                <a:lnTo>
                  <a:pt x="774913" y="1487180"/>
                </a:lnTo>
                <a:lnTo>
                  <a:pt x="757136" y="1480196"/>
                </a:lnTo>
                <a:lnTo>
                  <a:pt x="739995" y="1473213"/>
                </a:lnTo>
                <a:lnTo>
                  <a:pt x="722854" y="1465912"/>
                </a:lnTo>
                <a:lnTo>
                  <a:pt x="706030" y="1457976"/>
                </a:lnTo>
                <a:lnTo>
                  <a:pt x="689523" y="1449723"/>
                </a:lnTo>
                <a:lnTo>
                  <a:pt x="673334" y="1441152"/>
                </a:lnTo>
                <a:lnTo>
                  <a:pt x="657145" y="1431946"/>
                </a:lnTo>
                <a:lnTo>
                  <a:pt x="640956" y="1422423"/>
                </a:lnTo>
                <a:lnTo>
                  <a:pt x="625401" y="1412583"/>
                </a:lnTo>
                <a:lnTo>
                  <a:pt x="609847" y="1402425"/>
                </a:lnTo>
                <a:lnTo>
                  <a:pt x="594610" y="1391949"/>
                </a:lnTo>
                <a:lnTo>
                  <a:pt x="579691" y="1381157"/>
                </a:lnTo>
                <a:lnTo>
                  <a:pt x="565089" y="1370047"/>
                </a:lnTo>
                <a:lnTo>
                  <a:pt x="550804" y="1357984"/>
                </a:lnTo>
                <a:lnTo>
                  <a:pt x="536837" y="1346239"/>
                </a:lnTo>
                <a:lnTo>
                  <a:pt x="522870" y="1334176"/>
                </a:lnTo>
                <a:lnTo>
                  <a:pt x="509538" y="1321797"/>
                </a:lnTo>
                <a:lnTo>
                  <a:pt x="496205" y="1308782"/>
                </a:lnTo>
                <a:lnTo>
                  <a:pt x="483508" y="1295449"/>
                </a:lnTo>
                <a:lnTo>
                  <a:pt x="470811" y="1282117"/>
                </a:lnTo>
                <a:lnTo>
                  <a:pt x="458748" y="1268150"/>
                </a:lnTo>
                <a:lnTo>
                  <a:pt x="447003" y="1254183"/>
                </a:lnTo>
                <a:lnTo>
                  <a:pt x="435258" y="1239898"/>
                </a:lnTo>
                <a:lnTo>
                  <a:pt x="424148" y="1225297"/>
                </a:lnTo>
                <a:lnTo>
                  <a:pt x="413038" y="1210377"/>
                </a:lnTo>
                <a:lnTo>
                  <a:pt x="402562" y="1195140"/>
                </a:lnTo>
                <a:lnTo>
                  <a:pt x="392404" y="1179586"/>
                </a:lnTo>
                <a:lnTo>
                  <a:pt x="382881" y="1164349"/>
                </a:lnTo>
                <a:lnTo>
                  <a:pt x="373041" y="1147843"/>
                </a:lnTo>
                <a:lnTo>
                  <a:pt x="364470" y="1132288"/>
                </a:lnTo>
                <a:lnTo>
                  <a:pt x="355582" y="1115464"/>
                </a:lnTo>
                <a:lnTo>
                  <a:pt x="347329" y="1098958"/>
                </a:lnTo>
                <a:lnTo>
                  <a:pt x="339393" y="1082134"/>
                </a:lnTo>
                <a:lnTo>
                  <a:pt x="331775" y="1064992"/>
                </a:lnTo>
                <a:lnTo>
                  <a:pt x="324791" y="1047851"/>
                </a:lnTo>
                <a:lnTo>
                  <a:pt x="318125" y="1030074"/>
                </a:lnTo>
                <a:lnTo>
                  <a:pt x="312094" y="1012298"/>
                </a:lnTo>
                <a:lnTo>
                  <a:pt x="306062" y="994521"/>
                </a:lnTo>
                <a:lnTo>
                  <a:pt x="300666" y="976428"/>
                </a:lnTo>
                <a:lnTo>
                  <a:pt x="295904" y="958016"/>
                </a:lnTo>
                <a:lnTo>
                  <a:pt x="290825" y="939605"/>
                </a:lnTo>
                <a:lnTo>
                  <a:pt x="287016" y="921194"/>
                </a:lnTo>
                <a:lnTo>
                  <a:pt x="283525" y="902465"/>
                </a:lnTo>
                <a:lnTo>
                  <a:pt x="280350" y="883419"/>
                </a:lnTo>
                <a:lnTo>
                  <a:pt x="277811" y="864056"/>
                </a:lnTo>
                <a:lnTo>
                  <a:pt x="275589" y="845010"/>
                </a:lnTo>
                <a:lnTo>
                  <a:pt x="273684" y="825646"/>
                </a:lnTo>
                <a:lnTo>
                  <a:pt x="272414" y="806283"/>
                </a:lnTo>
                <a:lnTo>
                  <a:pt x="271779" y="786285"/>
                </a:lnTo>
                <a:lnTo>
                  <a:pt x="271462" y="766921"/>
                </a:lnTo>
                <a:lnTo>
                  <a:pt x="271779" y="746923"/>
                </a:lnTo>
                <a:lnTo>
                  <a:pt x="272414" y="727242"/>
                </a:lnTo>
                <a:lnTo>
                  <a:pt x="273684" y="707878"/>
                </a:lnTo>
                <a:lnTo>
                  <a:pt x="275589" y="688515"/>
                </a:lnTo>
                <a:lnTo>
                  <a:pt x="277811" y="669151"/>
                </a:lnTo>
                <a:lnTo>
                  <a:pt x="280350" y="650423"/>
                </a:lnTo>
                <a:lnTo>
                  <a:pt x="283525" y="631059"/>
                </a:lnTo>
                <a:lnTo>
                  <a:pt x="287016" y="612331"/>
                </a:lnTo>
                <a:lnTo>
                  <a:pt x="290825" y="593919"/>
                </a:lnTo>
                <a:lnTo>
                  <a:pt x="295904" y="575508"/>
                </a:lnTo>
                <a:lnTo>
                  <a:pt x="300666" y="557097"/>
                </a:lnTo>
                <a:lnTo>
                  <a:pt x="306062" y="539003"/>
                </a:lnTo>
                <a:lnTo>
                  <a:pt x="312094" y="520910"/>
                </a:lnTo>
                <a:lnTo>
                  <a:pt x="318125" y="503133"/>
                </a:lnTo>
                <a:lnTo>
                  <a:pt x="324791" y="485992"/>
                </a:lnTo>
                <a:lnTo>
                  <a:pt x="331775" y="468533"/>
                </a:lnTo>
                <a:lnTo>
                  <a:pt x="339393" y="451709"/>
                </a:lnTo>
                <a:lnTo>
                  <a:pt x="347329" y="434567"/>
                </a:lnTo>
                <a:lnTo>
                  <a:pt x="355582" y="418061"/>
                </a:lnTo>
                <a:lnTo>
                  <a:pt x="364470" y="401554"/>
                </a:lnTo>
                <a:lnTo>
                  <a:pt x="373041" y="385365"/>
                </a:lnTo>
                <a:lnTo>
                  <a:pt x="382881" y="369493"/>
                </a:lnTo>
                <a:lnTo>
                  <a:pt x="392404" y="353939"/>
                </a:lnTo>
                <a:lnTo>
                  <a:pt x="402562" y="338385"/>
                </a:lnTo>
                <a:lnTo>
                  <a:pt x="413038" y="323148"/>
                </a:lnTo>
                <a:lnTo>
                  <a:pt x="424148" y="308229"/>
                </a:lnTo>
                <a:lnTo>
                  <a:pt x="435258" y="293309"/>
                </a:lnTo>
                <a:lnTo>
                  <a:pt x="447003" y="279025"/>
                </a:lnTo>
                <a:lnTo>
                  <a:pt x="458748" y="265057"/>
                </a:lnTo>
                <a:lnTo>
                  <a:pt x="470811" y="251408"/>
                </a:lnTo>
                <a:lnTo>
                  <a:pt x="483508" y="237758"/>
                </a:lnTo>
                <a:lnTo>
                  <a:pt x="496205" y="224743"/>
                </a:lnTo>
                <a:lnTo>
                  <a:pt x="509538" y="212046"/>
                </a:lnTo>
                <a:lnTo>
                  <a:pt x="522870" y="199349"/>
                </a:lnTo>
                <a:lnTo>
                  <a:pt x="536837" y="187286"/>
                </a:lnTo>
                <a:lnTo>
                  <a:pt x="550804" y="175224"/>
                </a:lnTo>
                <a:lnTo>
                  <a:pt x="565089" y="163796"/>
                </a:lnTo>
                <a:lnTo>
                  <a:pt x="579691" y="152686"/>
                </a:lnTo>
                <a:lnTo>
                  <a:pt x="594610" y="141576"/>
                </a:lnTo>
                <a:lnTo>
                  <a:pt x="609847" y="131100"/>
                </a:lnTo>
                <a:lnTo>
                  <a:pt x="625401" y="120942"/>
                </a:lnTo>
                <a:lnTo>
                  <a:pt x="640956" y="110784"/>
                </a:lnTo>
                <a:lnTo>
                  <a:pt x="657145" y="101579"/>
                </a:lnTo>
                <a:lnTo>
                  <a:pt x="673334" y="92373"/>
                </a:lnTo>
                <a:lnTo>
                  <a:pt x="689523" y="84120"/>
                </a:lnTo>
                <a:lnTo>
                  <a:pt x="706030" y="75549"/>
                </a:lnTo>
                <a:lnTo>
                  <a:pt x="722854" y="67931"/>
                </a:lnTo>
                <a:lnTo>
                  <a:pt x="739995" y="59995"/>
                </a:lnTo>
                <a:lnTo>
                  <a:pt x="757136" y="53011"/>
                </a:lnTo>
                <a:lnTo>
                  <a:pt x="774913" y="46345"/>
                </a:lnTo>
                <a:lnTo>
                  <a:pt x="792689" y="39997"/>
                </a:lnTo>
                <a:lnTo>
                  <a:pt x="810465" y="34283"/>
                </a:lnTo>
                <a:lnTo>
                  <a:pt x="828559" y="29204"/>
                </a:lnTo>
                <a:lnTo>
                  <a:pt x="846970" y="23807"/>
                </a:lnTo>
                <a:lnTo>
                  <a:pt x="865382" y="19363"/>
                </a:lnTo>
                <a:lnTo>
                  <a:pt x="884110" y="15554"/>
                </a:lnTo>
                <a:lnTo>
                  <a:pt x="902839" y="11745"/>
                </a:lnTo>
                <a:lnTo>
                  <a:pt x="921567" y="8888"/>
                </a:lnTo>
                <a:lnTo>
                  <a:pt x="940931" y="6349"/>
                </a:lnTo>
                <a:lnTo>
                  <a:pt x="959977" y="4127"/>
                </a:lnTo>
                <a:lnTo>
                  <a:pt x="979340" y="2222"/>
                </a:lnTo>
                <a:lnTo>
                  <a:pt x="998704" y="635"/>
                </a:lnTo>
                <a:lnTo>
                  <a:pt x="1018702" y="0"/>
                </a:lnTo>
                <a:close/>
              </a:path>
            </a:pathLst>
          </a:custGeom>
          <a:solidFill>
            <a:srgbClr val="F05A24"/>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8" name="KSO_Shape"/>
          <p:cNvSpPr/>
          <p:nvPr/>
        </p:nvSpPr>
        <p:spPr bwMode="auto">
          <a:xfrm>
            <a:off x="5227273" y="1396251"/>
            <a:ext cx="988484" cy="969674"/>
          </a:xfrm>
          <a:custGeom>
            <a:avLst/>
            <a:gdLst>
              <a:gd name="T0" fmla="*/ 2147483646 w 5440"/>
              <a:gd name="T1" fmla="*/ 2147483646 h 5267"/>
              <a:gd name="T2" fmla="*/ 2147483646 w 5440"/>
              <a:gd name="T3" fmla="*/ 2147483646 h 5267"/>
              <a:gd name="T4" fmla="*/ 2147483646 w 5440"/>
              <a:gd name="T5" fmla="*/ 2147483646 h 5267"/>
              <a:gd name="T6" fmla="*/ 2147483646 w 5440"/>
              <a:gd name="T7" fmla="*/ 2147483646 h 5267"/>
              <a:gd name="T8" fmla="*/ 2147483646 w 5440"/>
              <a:gd name="T9" fmla="*/ 2147483646 h 5267"/>
              <a:gd name="T10" fmla="*/ 2147483646 w 5440"/>
              <a:gd name="T11" fmla="*/ 2147483646 h 5267"/>
              <a:gd name="T12" fmla="*/ 2147483646 w 5440"/>
              <a:gd name="T13" fmla="*/ 2147483646 h 5267"/>
              <a:gd name="T14" fmla="*/ 2147483646 w 5440"/>
              <a:gd name="T15" fmla="*/ 2147483646 h 5267"/>
              <a:gd name="T16" fmla="*/ 2147483646 w 5440"/>
              <a:gd name="T17" fmla="*/ 2147483646 h 5267"/>
              <a:gd name="T18" fmla="*/ 2147483646 w 5440"/>
              <a:gd name="T19" fmla="*/ 2147483646 h 5267"/>
              <a:gd name="T20" fmla="*/ 2147483646 w 5440"/>
              <a:gd name="T21" fmla="*/ 2147483646 h 5267"/>
              <a:gd name="T22" fmla="*/ 2147483646 w 5440"/>
              <a:gd name="T23" fmla="*/ 2147483646 h 5267"/>
              <a:gd name="T24" fmla="*/ 2147483646 w 5440"/>
              <a:gd name="T25" fmla="*/ 2147483646 h 5267"/>
              <a:gd name="T26" fmla="*/ 2147483646 w 5440"/>
              <a:gd name="T27" fmla="*/ 2147483646 h 5267"/>
              <a:gd name="T28" fmla="*/ 2147483646 w 5440"/>
              <a:gd name="T29" fmla="*/ 2147483646 h 5267"/>
              <a:gd name="T30" fmla="*/ 429445831 w 5440"/>
              <a:gd name="T31" fmla="*/ 2147483646 h 5267"/>
              <a:gd name="T32" fmla="*/ 85840210 w 5440"/>
              <a:gd name="T33" fmla="*/ 2147483646 h 5267"/>
              <a:gd name="T34" fmla="*/ 1545979988 w 5440"/>
              <a:gd name="T35" fmla="*/ 2147483646 h 5267"/>
              <a:gd name="T36" fmla="*/ 2147483646 w 5440"/>
              <a:gd name="T37" fmla="*/ 2147483646 h 5267"/>
              <a:gd name="T38" fmla="*/ 2147483646 w 5440"/>
              <a:gd name="T39" fmla="*/ 2147483646 h 5267"/>
              <a:gd name="T40" fmla="*/ 2147483646 w 5440"/>
              <a:gd name="T41" fmla="*/ 2147483646 h 5267"/>
              <a:gd name="T42" fmla="*/ 2147483646 w 5440"/>
              <a:gd name="T43" fmla="*/ 2147483646 h 5267"/>
              <a:gd name="T44" fmla="*/ 2147483646 w 5440"/>
              <a:gd name="T45" fmla="*/ 2147483646 h 5267"/>
              <a:gd name="T46" fmla="*/ 2147483646 w 5440"/>
              <a:gd name="T47" fmla="*/ 2147483646 h 5267"/>
              <a:gd name="T48" fmla="*/ 2147483646 w 5440"/>
              <a:gd name="T49" fmla="*/ 2147483646 h 5267"/>
              <a:gd name="T50" fmla="*/ 2147483646 w 5440"/>
              <a:gd name="T51" fmla="*/ 2147483646 h 5267"/>
              <a:gd name="T52" fmla="*/ 2147483646 w 5440"/>
              <a:gd name="T53" fmla="*/ 2147483646 h 5267"/>
              <a:gd name="T54" fmla="*/ 2147483646 w 5440"/>
              <a:gd name="T55" fmla="*/ 2147483646 h 5267"/>
              <a:gd name="T56" fmla="*/ 2147483646 w 5440"/>
              <a:gd name="T57" fmla="*/ 2147483646 h 5267"/>
              <a:gd name="T58" fmla="*/ 2147483646 w 5440"/>
              <a:gd name="T59" fmla="*/ 2147483646 h 5267"/>
              <a:gd name="T60" fmla="*/ 2147483646 w 5440"/>
              <a:gd name="T61" fmla="*/ 2147483646 h 5267"/>
              <a:gd name="T62" fmla="*/ 2147483646 w 5440"/>
              <a:gd name="T63" fmla="*/ 2147483646 h 5267"/>
              <a:gd name="T64" fmla="*/ 2147483646 w 5440"/>
              <a:gd name="T65" fmla="*/ 2147483646 h 5267"/>
              <a:gd name="T66" fmla="*/ 2147483646 w 5440"/>
              <a:gd name="T67" fmla="*/ 2147483646 h 5267"/>
              <a:gd name="T68" fmla="*/ 2147483646 w 5440"/>
              <a:gd name="T69" fmla="*/ 2147483646 h 5267"/>
              <a:gd name="T70" fmla="*/ 2147483646 w 5440"/>
              <a:gd name="T71" fmla="*/ 2147483646 h 5267"/>
              <a:gd name="T72" fmla="*/ 2147483646 w 5440"/>
              <a:gd name="T73" fmla="*/ 2147483646 h 5267"/>
              <a:gd name="T74" fmla="*/ 2147483646 w 5440"/>
              <a:gd name="T75" fmla="*/ 2147483646 h 5267"/>
              <a:gd name="T76" fmla="*/ 2147483646 w 5440"/>
              <a:gd name="T77" fmla="*/ 2147483646 h 5267"/>
              <a:gd name="T78" fmla="*/ 2147483646 w 5440"/>
              <a:gd name="T79" fmla="*/ 2147483646 h 5267"/>
              <a:gd name="T80" fmla="*/ 2147483646 w 5440"/>
              <a:gd name="T81" fmla="*/ 2147483646 h 5267"/>
              <a:gd name="T82" fmla="*/ 2147483646 w 5440"/>
              <a:gd name="T83" fmla="*/ 2147483646 h 5267"/>
              <a:gd name="T84" fmla="*/ 2147483646 w 5440"/>
              <a:gd name="T85" fmla="*/ 2147483646 h 5267"/>
              <a:gd name="T86" fmla="*/ 2147483646 w 5440"/>
              <a:gd name="T87" fmla="*/ 2147483646 h 5267"/>
              <a:gd name="T88" fmla="*/ 2147483646 w 5440"/>
              <a:gd name="T89" fmla="*/ 2147483646 h 5267"/>
              <a:gd name="T90" fmla="*/ 2147483646 w 5440"/>
              <a:gd name="T91" fmla="*/ 2147483646 h 5267"/>
              <a:gd name="T92" fmla="*/ 2147483646 w 5440"/>
              <a:gd name="T93" fmla="*/ 2147483646 h 5267"/>
              <a:gd name="T94" fmla="*/ 2147483646 w 5440"/>
              <a:gd name="T95" fmla="*/ 2147483646 h 5267"/>
              <a:gd name="T96" fmla="*/ 2147483646 w 5440"/>
              <a:gd name="T97" fmla="*/ 2147483646 h 5267"/>
              <a:gd name="T98" fmla="*/ 2147483646 w 5440"/>
              <a:gd name="T99" fmla="*/ 2147483646 h 5267"/>
              <a:gd name="T100" fmla="*/ 2147483646 w 5440"/>
              <a:gd name="T101" fmla="*/ 2147483646 h 5267"/>
              <a:gd name="T102" fmla="*/ 2147483646 w 5440"/>
              <a:gd name="T103" fmla="*/ 2147483646 h 5267"/>
              <a:gd name="T104" fmla="*/ 2147483646 w 5440"/>
              <a:gd name="T105" fmla="*/ 2147483646 h 5267"/>
              <a:gd name="T106" fmla="*/ 2147483646 w 5440"/>
              <a:gd name="T107" fmla="*/ 2147483646 h 5267"/>
              <a:gd name="T108" fmla="*/ 2147483646 w 5440"/>
              <a:gd name="T109" fmla="*/ 2147483646 h 5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40" h="5267">
                <a:moveTo>
                  <a:pt x="1521" y="2392"/>
                </a:moveTo>
                <a:lnTo>
                  <a:pt x="1521" y="2392"/>
                </a:lnTo>
                <a:lnTo>
                  <a:pt x="1525" y="2395"/>
                </a:lnTo>
                <a:lnTo>
                  <a:pt x="2073" y="2944"/>
                </a:lnTo>
                <a:lnTo>
                  <a:pt x="2265" y="2753"/>
                </a:lnTo>
                <a:lnTo>
                  <a:pt x="2058" y="2546"/>
                </a:lnTo>
                <a:lnTo>
                  <a:pt x="1964" y="2452"/>
                </a:lnTo>
                <a:lnTo>
                  <a:pt x="2443" y="1974"/>
                </a:lnTo>
                <a:lnTo>
                  <a:pt x="2506" y="1981"/>
                </a:lnTo>
                <a:lnTo>
                  <a:pt x="2531" y="1984"/>
                </a:lnTo>
                <a:lnTo>
                  <a:pt x="2554" y="1985"/>
                </a:lnTo>
                <a:lnTo>
                  <a:pt x="2579" y="1984"/>
                </a:lnTo>
                <a:lnTo>
                  <a:pt x="2603" y="1981"/>
                </a:lnTo>
                <a:lnTo>
                  <a:pt x="2628" y="1978"/>
                </a:lnTo>
                <a:lnTo>
                  <a:pt x="2651" y="1973"/>
                </a:lnTo>
                <a:lnTo>
                  <a:pt x="2300" y="1621"/>
                </a:lnTo>
                <a:lnTo>
                  <a:pt x="2288" y="1611"/>
                </a:lnTo>
                <a:lnTo>
                  <a:pt x="2277" y="1601"/>
                </a:lnTo>
                <a:lnTo>
                  <a:pt x="2287" y="1564"/>
                </a:lnTo>
                <a:lnTo>
                  <a:pt x="2295" y="1528"/>
                </a:lnTo>
                <a:lnTo>
                  <a:pt x="2302" y="1490"/>
                </a:lnTo>
                <a:lnTo>
                  <a:pt x="2308" y="1454"/>
                </a:lnTo>
                <a:lnTo>
                  <a:pt x="2313" y="1416"/>
                </a:lnTo>
                <a:lnTo>
                  <a:pt x="2316" y="1379"/>
                </a:lnTo>
                <a:lnTo>
                  <a:pt x="2318" y="1340"/>
                </a:lnTo>
                <a:lnTo>
                  <a:pt x="2320" y="1303"/>
                </a:lnTo>
                <a:lnTo>
                  <a:pt x="2320" y="1265"/>
                </a:lnTo>
                <a:lnTo>
                  <a:pt x="2318" y="1227"/>
                </a:lnTo>
                <a:lnTo>
                  <a:pt x="2316" y="1190"/>
                </a:lnTo>
                <a:lnTo>
                  <a:pt x="2311" y="1152"/>
                </a:lnTo>
                <a:lnTo>
                  <a:pt x="2307" y="1115"/>
                </a:lnTo>
                <a:lnTo>
                  <a:pt x="2301" y="1077"/>
                </a:lnTo>
                <a:lnTo>
                  <a:pt x="2293" y="1041"/>
                </a:lnTo>
                <a:lnTo>
                  <a:pt x="2284" y="1004"/>
                </a:lnTo>
                <a:lnTo>
                  <a:pt x="2275" y="967"/>
                </a:lnTo>
                <a:lnTo>
                  <a:pt x="2263" y="931"/>
                </a:lnTo>
                <a:lnTo>
                  <a:pt x="2252" y="895"/>
                </a:lnTo>
                <a:lnTo>
                  <a:pt x="2238" y="859"/>
                </a:lnTo>
                <a:lnTo>
                  <a:pt x="2222" y="824"/>
                </a:lnTo>
                <a:lnTo>
                  <a:pt x="2207" y="789"/>
                </a:lnTo>
                <a:lnTo>
                  <a:pt x="2190" y="754"/>
                </a:lnTo>
                <a:lnTo>
                  <a:pt x="2171" y="720"/>
                </a:lnTo>
                <a:lnTo>
                  <a:pt x="2152" y="687"/>
                </a:lnTo>
                <a:lnTo>
                  <a:pt x="2131" y="654"/>
                </a:lnTo>
                <a:lnTo>
                  <a:pt x="2109" y="621"/>
                </a:lnTo>
                <a:lnTo>
                  <a:pt x="2085" y="590"/>
                </a:lnTo>
                <a:lnTo>
                  <a:pt x="2061" y="558"/>
                </a:lnTo>
                <a:lnTo>
                  <a:pt x="2035" y="528"/>
                </a:lnTo>
                <a:lnTo>
                  <a:pt x="2008" y="498"/>
                </a:lnTo>
                <a:lnTo>
                  <a:pt x="1980" y="469"/>
                </a:lnTo>
                <a:lnTo>
                  <a:pt x="1952" y="441"/>
                </a:lnTo>
                <a:lnTo>
                  <a:pt x="1922" y="414"/>
                </a:lnTo>
                <a:lnTo>
                  <a:pt x="1892" y="389"/>
                </a:lnTo>
                <a:lnTo>
                  <a:pt x="1860" y="365"/>
                </a:lnTo>
                <a:lnTo>
                  <a:pt x="1828" y="341"/>
                </a:lnTo>
                <a:lnTo>
                  <a:pt x="1797" y="319"/>
                </a:lnTo>
                <a:lnTo>
                  <a:pt x="1764" y="299"/>
                </a:lnTo>
                <a:lnTo>
                  <a:pt x="1731" y="279"/>
                </a:lnTo>
                <a:lnTo>
                  <a:pt x="1697" y="260"/>
                </a:lnTo>
                <a:lnTo>
                  <a:pt x="1663" y="244"/>
                </a:lnTo>
                <a:lnTo>
                  <a:pt x="1628" y="228"/>
                </a:lnTo>
                <a:lnTo>
                  <a:pt x="1593" y="212"/>
                </a:lnTo>
                <a:lnTo>
                  <a:pt x="1558" y="199"/>
                </a:lnTo>
                <a:lnTo>
                  <a:pt x="1523" y="187"/>
                </a:lnTo>
                <a:lnTo>
                  <a:pt x="1486" y="176"/>
                </a:lnTo>
                <a:lnTo>
                  <a:pt x="1450" y="165"/>
                </a:lnTo>
                <a:lnTo>
                  <a:pt x="1414" y="157"/>
                </a:lnTo>
                <a:lnTo>
                  <a:pt x="1376" y="150"/>
                </a:lnTo>
                <a:lnTo>
                  <a:pt x="1340" y="143"/>
                </a:lnTo>
                <a:lnTo>
                  <a:pt x="1302" y="139"/>
                </a:lnTo>
                <a:lnTo>
                  <a:pt x="1265" y="134"/>
                </a:lnTo>
                <a:lnTo>
                  <a:pt x="1228" y="131"/>
                </a:lnTo>
                <a:lnTo>
                  <a:pt x="1191" y="130"/>
                </a:lnTo>
                <a:lnTo>
                  <a:pt x="1153" y="129"/>
                </a:lnTo>
                <a:lnTo>
                  <a:pt x="1116" y="130"/>
                </a:lnTo>
                <a:lnTo>
                  <a:pt x="1078" y="133"/>
                </a:lnTo>
                <a:lnTo>
                  <a:pt x="1041" y="136"/>
                </a:lnTo>
                <a:lnTo>
                  <a:pt x="1003" y="140"/>
                </a:lnTo>
                <a:lnTo>
                  <a:pt x="967" y="146"/>
                </a:lnTo>
                <a:lnTo>
                  <a:pt x="929" y="153"/>
                </a:lnTo>
                <a:lnTo>
                  <a:pt x="893" y="161"/>
                </a:lnTo>
                <a:lnTo>
                  <a:pt x="857" y="170"/>
                </a:lnTo>
                <a:lnTo>
                  <a:pt x="1514" y="827"/>
                </a:lnTo>
                <a:lnTo>
                  <a:pt x="1341" y="1470"/>
                </a:lnTo>
                <a:lnTo>
                  <a:pt x="697" y="1642"/>
                </a:lnTo>
                <a:lnTo>
                  <a:pt x="41" y="986"/>
                </a:lnTo>
                <a:lnTo>
                  <a:pt x="31" y="1022"/>
                </a:lnTo>
                <a:lnTo>
                  <a:pt x="23" y="1059"/>
                </a:lnTo>
                <a:lnTo>
                  <a:pt x="16" y="1096"/>
                </a:lnTo>
                <a:lnTo>
                  <a:pt x="10" y="1133"/>
                </a:lnTo>
                <a:lnTo>
                  <a:pt x="7" y="1170"/>
                </a:lnTo>
                <a:lnTo>
                  <a:pt x="3" y="1208"/>
                </a:lnTo>
                <a:lnTo>
                  <a:pt x="1" y="1245"/>
                </a:lnTo>
                <a:lnTo>
                  <a:pt x="0" y="1283"/>
                </a:lnTo>
                <a:lnTo>
                  <a:pt x="1" y="1320"/>
                </a:lnTo>
                <a:lnTo>
                  <a:pt x="2" y="1358"/>
                </a:lnTo>
                <a:lnTo>
                  <a:pt x="4" y="1394"/>
                </a:lnTo>
                <a:lnTo>
                  <a:pt x="9" y="1431"/>
                </a:lnTo>
                <a:lnTo>
                  <a:pt x="14" y="1469"/>
                </a:lnTo>
                <a:lnTo>
                  <a:pt x="21" y="1505"/>
                </a:lnTo>
                <a:lnTo>
                  <a:pt x="28" y="1543"/>
                </a:lnTo>
                <a:lnTo>
                  <a:pt x="36" y="1579"/>
                </a:lnTo>
                <a:lnTo>
                  <a:pt x="47" y="1615"/>
                </a:lnTo>
                <a:lnTo>
                  <a:pt x="57" y="1652"/>
                </a:lnTo>
                <a:lnTo>
                  <a:pt x="70" y="1687"/>
                </a:lnTo>
                <a:lnTo>
                  <a:pt x="84" y="1722"/>
                </a:lnTo>
                <a:lnTo>
                  <a:pt x="98" y="1757"/>
                </a:lnTo>
                <a:lnTo>
                  <a:pt x="115" y="1793"/>
                </a:lnTo>
                <a:lnTo>
                  <a:pt x="131" y="1826"/>
                </a:lnTo>
                <a:lnTo>
                  <a:pt x="150" y="1860"/>
                </a:lnTo>
                <a:lnTo>
                  <a:pt x="170" y="1893"/>
                </a:lnTo>
                <a:lnTo>
                  <a:pt x="190" y="1926"/>
                </a:lnTo>
                <a:lnTo>
                  <a:pt x="212" y="1958"/>
                </a:lnTo>
                <a:lnTo>
                  <a:pt x="235" y="1989"/>
                </a:lnTo>
                <a:lnTo>
                  <a:pt x="260" y="2021"/>
                </a:lnTo>
                <a:lnTo>
                  <a:pt x="285" y="2052"/>
                </a:lnTo>
                <a:lnTo>
                  <a:pt x="312" y="2081"/>
                </a:lnTo>
                <a:lnTo>
                  <a:pt x="340" y="2109"/>
                </a:lnTo>
                <a:lnTo>
                  <a:pt x="370" y="2138"/>
                </a:lnTo>
                <a:lnTo>
                  <a:pt x="401" y="2166"/>
                </a:lnTo>
                <a:lnTo>
                  <a:pt x="434" y="2193"/>
                </a:lnTo>
                <a:lnTo>
                  <a:pt x="466" y="2219"/>
                </a:lnTo>
                <a:lnTo>
                  <a:pt x="499" y="2243"/>
                </a:lnTo>
                <a:lnTo>
                  <a:pt x="533" y="2266"/>
                </a:lnTo>
                <a:lnTo>
                  <a:pt x="567" y="2287"/>
                </a:lnTo>
                <a:lnTo>
                  <a:pt x="602" y="2307"/>
                </a:lnTo>
                <a:lnTo>
                  <a:pt x="639" y="2326"/>
                </a:lnTo>
                <a:lnTo>
                  <a:pt x="675" y="2343"/>
                </a:lnTo>
                <a:lnTo>
                  <a:pt x="711" y="2359"/>
                </a:lnTo>
                <a:lnTo>
                  <a:pt x="748" y="2374"/>
                </a:lnTo>
                <a:lnTo>
                  <a:pt x="785" y="2387"/>
                </a:lnTo>
                <a:lnTo>
                  <a:pt x="823" y="2400"/>
                </a:lnTo>
                <a:lnTo>
                  <a:pt x="861" y="2410"/>
                </a:lnTo>
                <a:lnTo>
                  <a:pt x="900" y="2420"/>
                </a:lnTo>
                <a:lnTo>
                  <a:pt x="939" y="2428"/>
                </a:lnTo>
                <a:lnTo>
                  <a:pt x="977" y="2435"/>
                </a:lnTo>
                <a:lnTo>
                  <a:pt x="1016" y="2441"/>
                </a:lnTo>
                <a:lnTo>
                  <a:pt x="1055" y="2444"/>
                </a:lnTo>
                <a:lnTo>
                  <a:pt x="1095" y="2448"/>
                </a:lnTo>
                <a:lnTo>
                  <a:pt x="1133" y="2449"/>
                </a:lnTo>
                <a:lnTo>
                  <a:pt x="1173" y="2449"/>
                </a:lnTo>
                <a:lnTo>
                  <a:pt x="1212" y="2448"/>
                </a:lnTo>
                <a:lnTo>
                  <a:pt x="1252" y="2445"/>
                </a:lnTo>
                <a:lnTo>
                  <a:pt x="1290" y="2442"/>
                </a:lnTo>
                <a:lnTo>
                  <a:pt x="1329" y="2437"/>
                </a:lnTo>
                <a:lnTo>
                  <a:pt x="1368" y="2430"/>
                </a:lnTo>
                <a:lnTo>
                  <a:pt x="1406" y="2422"/>
                </a:lnTo>
                <a:lnTo>
                  <a:pt x="1445" y="2414"/>
                </a:lnTo>
                <a:lnTo>
                  <a:pt x="1484" y="2403"/>
                </a:lnTo>
                <a:lnTo>
                  <a:pt x="1521" y="2392"/>
                </a:lnTo>
                <a:close/>
                <a:moveTo>
                  <a:pt x="3463" y="2785"/>
                </a:moveTo>
                <a:lnTo>
                  <a:pt x="3463" y="2785"/>
                </a:lnTo>
                <a:lnTo>
                  <a:pt x="3459" y="2803"/>
                </a:lnTo>
                <a:lnTo>
                  <a:pt x="3457" y="2821"/>
                </a:lnTo>
                <a:lnTo>
                  <a:pt x="3454" y="2838"/>
                </a:lnTo>
                <a:lnTo>
                  <a:pt x="3453" y="2857"/>
                </a:lnTo>
                <a:lnTo>
                  <a:pt x="3452" y="2876"/>
                </a:lnTo>
                <a:lnTo>
                  <a:pt x="3452" y="2893"/>
                </a:lnTo>
                <a:lnTo>
                  <a:pt x="3453" y="2912"/>
                </a:lnTo>
                <a:lnTo>
                  <a:pt x="3454" y="2931"/>
                </a:lnTo>
                <a:lnTo>
                  <a:pt x="3461" y="2994"/>
                </a:lnTo>
                <a:lnTo>
                  <a:pt x="3417" y="3039"/>
                </a:lnTo>
                <a:lnTo>
                  <a:pt x="3077" y="3379"/>
                </a:lnTo>
                <a:lnTo>
                  <a:pt x="2984" y="3472"/>
                </a:lnTo>
                <a:lnTo>
                  <a:pt x="2684" y="3172"/>
                </a:lnTo>
                <a:lnTo>
                  <a:pt x="2493" y="3363"/>
                </a:lnTo>
                <a:lnTo>
                  <a:pt x="4228" y="5098"/>
                </a:lnTo>
                <a:lnTo>
                  <a:pt x="4248" y="5117"/>
                </a:lnTo>
                <a:lnTo>
                  <a:pt x="4269" y="5136"/>
                </a:lnTo>
                <a:lnTo>
                  <a:pt x="4291" y="5152"/>
                </a:lnTo>
                <a:lnTo>
                  <a:pt x="4314" y="5168"/>
                </a:lnTo>
                <a:lnTo>
                  <a:pt x="4336" y="5183"/>
                </a:lnTo>
                <a:lnTo>
                  <a:pt x="4361" y="5195"/>
                </a:lnTo>
                <a:lnTo>
                  <a:pt x="4384" y="5207"/>
                </a:lnTo>
                <a:lnTo>
                  <a:pt x="4409" y="5218"/>
                </a:lnTo>
                <a:lnTo>
                  <a:pt x="4433" y="5227"/>
                </a:lnTo>
                <a:lnTo>
                  <a:pt x="4459" y="5235"/>
                </a:lnTo>
                <a:lnTo>
                  <a:pt x="4485" y="5242"/>
                </a:lnTo>
                <a:lnTo>
                  <a:pt x="4511" y="5248"/>
                </a:lnTo>
                <a:lnTo>
                  <a:pt x="4536" y="5253"/>
                </a:lnTo>
                <a:lnTo>
                  <a:pt x="4562" y="5255"/>
                </a:lnTo>
                <a:lnTo>
                  <a:pt x="4588" y="5258"/>
                </a:lnTo>
                <a:lnTo>
                  <a:pt x="4615" y="5259"/>
                </a:lnTo>
                <a:lnTo>
                  <a:pt x="4641" y="5258"/>
                </a:lnTo>
                <a:lnTo>
                  <a:pt x="4668" y="5255"/>
                </a:lnTo>
                <a:lnTo>
                  <a:pt x="4693" y="5253"/>
                </a:lnTo>
                <a:lnTo>
                  <a:pt x="4719" y="5248"/>
                </a:lnTo>
                <a:lnTo>
                  <a:pt x="4745" y="5242"/>
                </a:lnTo>
                <a:lnTo>
                  <a:pt x="4771" y="5235"/>
                </a:lnTo>
                <a:lnTo>
                  <a:pt x="4795" y="5227"/>
                </a:lnTo>
                <a:lnTo>
                  <a:pt x="4821" y="5218"/>
                </a:lnTo>
                <a:lnTo>
                  <a:pt x="4845" y="5207"/>
                </a:lnTo>
                <a:lnTo>
                  <a:pt x="4869" y="5195"/>
                </a:lnTo>
                <a:lnTo>
                  <a:pt x="4893" y="5183"/>
                </a:lnTo>
                <a:lnTo>
                  <a:pt x="4916" y="5168"/>
                </a:lnTo>
                <a:lnTo>
                  <a:pt x="4938" y="5152"/>
                </a:lnTo>
                <a:lnTo>
                  <a:pt x="4961" y="5136"/>
                </a:lnTo>
                <a:lnTo>
                  <a:pt x="4982" y="5117"/>
                </a:lnTo>
                <a:lnTo>
                  <a:pt x="5002" y="5098"/>
                </a:lnTo>
                <a:lnTo>
                  <a:pt x="5022" y="5077"/>
                </a:lnTo>
                <a:lnTo>
                  <a:pt x="5039" y="5056"/>
                </a:lnTo>
                <a:lnTo>
                  <a:pt x="5057" y="5035"/>
                </a:lnTo>
                <a:lnTo>
                  <a:pt x="5072" y="5013"/>
                </a:lnTo>
                <a:lnTo>
                  <a:pt x="5086" y="4989"/>
                </a:lnTo>
                <a:lnTo>
                  <a:pt x="5099" y="4966"/>
                </a:lnTo>
                <a:lnTo>
                  <a:pt x="5112" y="4941"/>
                </a:lnTo>
                <a:lnTo>
                  <a:pt x="5122" y="4916"/>
                </a:lnTo>
                <a:lnTo>
                  <a:pt x="5132" y="4892"/>
                </a:lnTo>
                <a:lnTo>
                  <a:pt x="5140" y="4867"/>
                </a:lnTo>
                <a:lnTo>
                  <a:pt x="5146" y="4841"/>
                </a:lnTo>
                <a:lnTo>
                  <a:pt x="5152" y="4816"/>
                </a:lnTo>
                <a:lnTo>
                  <a:pt x="5156" y="4790"/>
                </a:lnTo>
                <a:lnTo>
                  <a:pt x="5160" y="4763"/>
                </a:lnTo>
                <a:lnTo>
                  <a:pt x="5161" y="4737"/>
                </a:lnTo>
                <a:lnTo>
                  <a:pt x="5162" y="4711"/>
                </a:lnTo>
                <a:lnTo>
                  <a:pt x="5161" y="4684"/>
                </a:lnTo>
                <a:lnTo>
                  <a:pt x="5160" y="4659"/>
                </a:lnTo>
                <a:lnTo>
                  <a:pt x="5156" y="4632"/>
                </a:lnTo>
                <a:lnTo>
                  <a:pt x="5152" y="4606"/>
                </a:lnTo>
                <a:lnTo>
                  <a:pt x="5146" y="4580"/>
                </a:lnTo>
                <a:lnTo>
                  <a:pt x="5140" y="4555"/>
                </a:lnTo>
                <a:lnTo>
                  <a:pt x="5132" y="4530"/>
                </a:lnTo>
                <a:lnTo>
                  <a:pt x="5122" y="4505"/>
                </a:lnTo>
                <a:lnTo>
                  <a:pt x="5112" y="4480"/>
                </a:lnTo>
                <a:lnTo>
                  <a:pt x="5099" y="4456"/>
                </a:lnTo>
                <a:lnTo>
                  <a:pt x="5086" y="4432"/>
                </a:lnTo>
                <a:lnTo>
                  <a:pt x="5072" y="4410"/>
                </a:lnTo>
                <a:lnTo>
                  <a:pt x="5057" y="4387"/>
                </a:lnTo>
                <a:lnTo>
                  <a:pt x="5039" y="4366"/>
                </a:lnTo>
                <a:lnTo>
                  <a:pt x="5022" y="4344"/>
                </a:lnTo>
                <a:lnTo>
                  <a:pt x="5002" y="4323"/>
                </a:lnTo>
                <a:lnTo>
                  <a:pt x="3463" y="2785"/>
                </a:lnTo>
                <a:close/>
                <a:moveTo>
                  <a:pt x="4802" y="4918"/>
                </a:moveTo>
                <a:lnTo>
                  <a:pt x="4527" y="4991"/>
                </a:lnTo>
                <a:lnTo>
                  <a:pt x="4304" y="4769"/>
                </a:lnTo>
                <a:lnTo>
                  <a:pt x="4377" y="4493"/>
                </a:lnTo>
                <a:lnTo>
                  <a:pt x="4652" y="4419"/>
                </a:lnTo>
                <a:lnTo>
                  <a:pt x="4876" y="4643"/>
                </a:lnTo>
                <a:lnTo>
                  <a:pt x="4802" y="4918"/>
                </a:lnTo>
                <a:close/>
                <a:moveTo>
                  <a:pt x="2687" y="2988"/>
                </a:moveTo>
                <a:lnTo>
                  <a:pt x="2985" y="3287"/>
                </a:lnTo>
                <a:lnTo>
                  <a:pt x="3325" y="2947"/>
                </a:lnTo>
                <a:lnTo>
                  <a:pt x="3323" y="2917"/>
                </a:lnTo>
                <a:lnTo>
                  <a:pt x="3322" y="2885"/>
                </a:lnTo>
                <a:lnTo>
                  <a:pt x="3323" y="2853"/>
                </a:lnTo>
                <a:lnTo>
                  <a:pt x="3325" y="2823"/>
                </a:lnTo>
                <a:lnTo>
                  <a:pt x="3330" y="2791"/>
                </a:lnTo>
                <a:lnTo>
                  <a:pt x="3336" y="2761"/>
                </a:lnTo>
                <a:lnTo>
                  <a:pt x="3343" y="2730"/>
                </a:lnTo>
                <a:lnTo>
                  <a:pt x="3352" y="2700"/>
                </a:lnTo>
                <a:lnTo>
                  <a:pt x="3363" y="2670"/>
                </a:lnTo>
                <a:lnTo>
                  <a:pt x="3376" y="2641"/>
                </a:lnTo>
                <a:lnTo>
                  <a:pt x="3391" y="2613"/>
                </a:lnTo>
                <a:lnTo>
                  <a:pt x="3406" y="2585"/>
                </a:lnTo>
                <a:lnTo>
                  <a:pt x="3425" y="2558"/>
                </a:lnTo>
                <a:lnTo>
                  <a:pt x="3444" y="2532"/>
                </a:lnTo>
                <a:lnTo>
                  <a:pt x="3465" y="2506"/>
                </a:lnTo>
                <a:lnTo>
                  <a:pt x="3488" y="2482"/>
                </a:lnTo>
                <a:lnTo>
                  <a:pt x="3513" y="2459"/>
                </a:lnTo>
                <a:lnTo>
                  <a:pt x="3538" y="2438"/>
                </a:lnTo>
                <a:lnTo>
                  <a:pt x="3565" y="2418"/>
                </a:lnTo>
                <a:lnTo>
                  <a:pt x="3592" y="2401"/>
                </a:lnTo>
                <a:lnTo>
                  <a:pt x="3620" y="2384"/>
                </a:lnTo>
                <a:lnTo>
                  <a:pt x="3648" y="2370"/>
                </a:lnTo>
                <a:lnTo>
                  <a:pt x="3677" y="2358"/>
                </a:lnTo>
                <a:lnTo>
                  <a:pt x="3706" y="2346"/>
                </a:lnTo>
                <a:lnTo>
                  <a:pt x="3737" y="2338"/>
                </a:lnTo>
                <a:lnTo>
                  <a:pt x="3767" y="2329"/>
                </a:lnTo>
                <a:lnTo>
                  <a:pt x="3798" y="2324"/>
                </a:lnTo>
                <a:lnTo>
                  <a:pt x="3828" y="2319"/>
                </a:lnTo>
                <a:lnTo>
                  <a:pt x="3860" y="2316"/>
                </a:lnTo>
                <a:lnTo>
                  <a:pt x="3892" y="2316"/>
                </a:lnTo>
                <a:lnTo>
                  <a:pt x="3922" y="2316"/>
                </a:lnTo>
                <a:lnTo>
                  <a:pt x="3954" y="2320"/>
                </a:lnTo>
                <a:lnTo>
                  <a:pt x="5440" y="834"/>
                </a:lnTo>
                <a:lnTo>
                  <a:pt x="4608" y="0"/>
                </a:lnTo>
                <a:lnTo>
                  <a:pt x="3121" y="1487"/>
                </a:lnTo>
                <a:lnTo>
                  <a:pt x="3124" y="1518"/>
                </a:lnTo>
                <a:lnTo>
                  <a:pt x="3125" y="1550"/>
                </a:lnTo>
                <a:lnTo>
                  <a:pt x="3124" y="1580"/>
                </a:lnTo>
                <a:lnTo>
                  <a:pt x="3121" y="1612"/>
                </a:lnTo>
                <a:lnTo>
                  <a:pt x="3117" y="1642"/>
                </a:lnTo>
                <a:lnTo>
                  <a:pt x="3111" y="1674"/>
                </a:lnTo>
                <a:lnTo>
                  <a:pt x="3104" y="1705"/>
                </a:lnTo>
                <a:lnTo>
                  <a:pt x="3094" y="1734"/>
                </a:lnTo>
                <a:lnTo>
                  <a:pt x="3083" y="1764"/>
                </a:lnTo>
                <a:lnTo>
                  <a:pt x="3071" y="1793"/>
                </a:lnTo>
                <a:lnTo>
                  <a:pt x="3056" y="1822"/>
                </a:lnTo>
                <a:lnTo>
                  <a:pt x="3041" y="1849"/>
                </a:lnTo>
                <a:lnTo>
                  <a:pt x="3022" y="1877"/>
                </a:lnTo>
                <a:lnTo>
                  <a:pt x="3003" y="1903"/>
                </a:lnTo>
                <a:lnTo>
                  <a:pt x="2981" y="1928"/>
                </a:lnTo>
                <a:lnTo>
                  <a:pt x="2959" y="1952"/>
                </a:lnTo>
                <a:lnTo>
                  <a:pt x="2934" y="1975"/>
                </a:lnTo>
                <a:lnTo>
                  <a:pt x="2909" y="1996"/>
                </a:lnTo>
                <a:lnTo>
                  <a:pt x="2882" y="2016"/>
                </a:lnTo>
                <a:lnTo>
                  <a:pt x="2855" y="2034"/>
                </a:lnTo>
                <a:lnTo>
                  <a:pt x="2827" y="2050"/>
                </a:lnTo>
                <a:lnTo>
                  <a:pt x="2799" y="2064"/>
                </a:lnTo>
                <a:lnTo>
                  <a:pt x="2770" y="2077"/>
                </a:lnTo>
                <a:lnTo>
                  <a:pt x="2740" y="2088"/>
                </a:lnTo>
                <a:lnTo>
                  <a:pt x="2710" y="2097"/>
                </a:lnTo>
                <a:lnTo>
                  <a:pt x="2680" y="2105"/>
                </a:lnTo>
                <a:lnTo>
                  <a:pt x="2649" y="2111"/>
                </a:lnTo>
                <a:lnTo>
                  <a:pt x="2617" y="2115"/>
                </a:lnTo>
                <a:lnTo>
                  <a:pt x="2587" y="2117"/>
                </a:lnTo>
                <a:lnTo>
                  <a:pt x="2555" y="2118"/>
                </a:lnTo>
                <a:lnTo>
                  <a:pt x="2525" y="2117"/>
                </a:lnTo>
                <a:lnTo>
                  <a:pt x="2493" y="2115"/>
                </a:lnTo>
                <a:lnTo>
                  <a:pt x="2153" y="2455"/>
                </a:lnTo>
                <a:lnTo>
                  <a:pt x="2453" y="2755"/>
                </a:lnTo>
                <a:lnTo>
                  <a:pt x="984" y="4223"/>
                </a:lnTo>
                <a:lnTo>
                  <a:pt x="931" y="4170"/>
                </a:lnTo>
                <a:lnTo>
                  <a:pt x="648" y="4396"/>
                </a:lnTo>
                <a:lnTo>
                  <a:pt x="174" y="5145"/>
                </a:lnTo>
                <a:lnTo>
                  <a:pt x="295" y="5267"/>
                </a:lnTo>
                <a:lnTo>
                  <a:pt x="1044" y="4792"/>
                </a:lnTo>
                <a:lnTo>
                  <a:pt x="1272" y="4510"/>
                </a:lnTo>
                <a:lnTo>
                  <a:pt x="1218" y="4457"/>
                </a:lnTo>
                <a:lnTo>
                  <a:pt x="2687" y="2988"/>
                </a:lnTo>
                <a:close/>
              </a:path>
            </a:pathLst>
          </a:custGeom>
          <a:solidFill>
            <a:srgbClr val="FAAF3B"/>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9" name="KSO_Shape"/>
          <p:cNvSpPr/>
          <p:nvPr/>
        </p:nvSpPr>
        <p:spPr bwMode="auto">
          <a:xfrm>
            <a:off x="5128535" y="4352723"/>
            <a:ext cx="1185960" cy="1248379"/>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rgbClr val="8BC53F"/>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0" name="KSO_Shape"/>
          <p:cNvSpPr/>
          <p:nvPr/>
        </p:nvSpPr>
        <p:spPr bwMode="auto">
          <a:xfrm>
            <a:off x="962533" y="1668521"/>
            <a:ext cx="733967" cy="720000"/>
          </a:xfrm>
          <a:custGeom>
            <a:avLst/>
            <a:gdLst>
              <a:gd name="T0" fmla="*/ 2147483646 w 5440"/>
              <a:gd name="T1" fmla="*/ 2147483646 h 5267"/>
              <a:gd name="T2" fmla="*/ 2147483646 w 5440"/>
              <a:gd name="T3" fmla="*/ 2147483646 h 5267"/>
              <a:gd name="T4" fmla="*/ 2147483646 w 5440"/>
              <a:gd name="T5" fmla="*/ 2147483646 h 5267"/>
              <a:gd name="T6" fmla="*/ 2147483646 w 5440"/>
              <a:gd name="T7" fmla="*/ 2147483646 h 5267"/>
              <a:gd name="T8" fmla="*/ 2147483646 w 5440"/>
              <a:gd name="T9" fmla="*/ 2147483646 h 5267"/>
              <a:gd name="T10" fmla="*/ 2147483646 w 5440"/>
              <a:gd name="T11" fmla="*/ 2147483646 h 5267"/>
              <a:gd name="T12" fmla="*/ 2147483646 w 5440"/>
              <a:gd name="T13" fmla="*/ 2147483646 h 5267"/>
              <a:gd name="T14" fmla="*/ 2147483646 w 5440"/>
              <a:gd name="T15" fmla="*/ 2147483646 h 5267"/>
              <a:gd name="T16" fmla="*/ 2147483646 w 5440"/>
              <a:gd name="T17" fmla="*/ 2147483646 h 5267"/>
              <a:gd name="T18" fmla="*/ 2147483646 w 5440"/>
              <a:gd name="T19" fmla="*/ 2147483646 h 5267"/>
              <a:gd name="T20" fmla="*/ 2147483646 w 5440"/>
              <a:gd name="T21" fmla="*/ 2147483646 h 5267"/>
              <a:gd name="T22" fmla="*/ 2147483646 w 5440"/>
              <a:gd name="T23" fmla="*/ 2147483646 h 5267"/>
              <a:gd name="T24" fmla="*/ 2147483646 w 5440"/>
              <a:gd name="T25" fmla="*/ 2147483646 h 5267"/>
              <a:gd name="T26" fmla="*/ 2147483646 w 5440"/>
              <a:gd name="T27" fmla="*/ 2147483646 h 5267"/>
              <a:gd name="T28" fmla="*/ 2147483646 w 5440"/>
              <a:gd name="T29" fmla="*/ 2147483646 h 5267"/>
              <a:gd name="T30" fmla="*/ 429445831 w 5440"/>
              <a:gd name="T31" fmla="*/ 2147483646 h 5267"/>
              <a:gd name="T32" fmla="*/ 85840210 w 5440"/>
              <a:gd name="T33" fmla="*/ 2147483646 h 5267"/>
              <a:gd name="T34" fmla="*/ 1545979988 w 5440"/>
              <a:gd name="T35" fmla="*/ 2147483646 h 5267"/>
              <a:gd name="T36" fmla="*/ 2147483646 w 5440"/>
              <a:gd name="T37" fmla="*/ 2147483646 h 5267"/>
              <a:gd name="T38" fmla="*/ 2147483646 w 5440"/>
              <a:gd name="T39" fmla="*/ 2147483646 h 5267"/>
              <a:gd name="T40" fmla="*/ 2147483646 w 5440"/>
              <a:gd name="T41" fmla="*/ 2147483646 h 5267"/>
              <a:gd name="T42" fmla="*/ 2147483646 w 5440"/>
              <a:gd name="T43" fmla="*/ 2147483646 h 5267"/>
              <a:gd name="T44" fmla="*/ 2147483646 w 5440"/>
              <a:gd name="T45" fmla="*/ 2147483646 h 5267"/>
              <a:gd name="T46" fmla="*/ 2147483646 w 5440"/>
              <a:gd name="T47" fmla="*/ 2147483646 h 5267"/>
              <a:gd name="T48" fmla="*/ 2147483646 w 5440"/>
              <a:gd name="T49" fmla="*/ 2147483646 h 5267"/>
              <a:gd name="T50" fmla="*/ 2147483646 w 5440"/>
              <a:gd name="T51" fmla="*/ 2147483646 h 5267"/>
              <a:gd name="T52" fmla="*/ 2147483646 w 5440"/>
              <a:gd name="T53" fmla="*/ 2147483646 h 5267"/>
              <a:gd name="T54" fmla="*/ 2147483646 w 5440"/>
              <a:gd name="T55" fmla="*/ 2147483646 h 5267"/>
              <a:gd name="T56" fmla="*/ 2147483646 w 5440"/>
              <a:gd name="T57" fmla="*/ 2147483646 h 5267"/>
              <a:gd name="T58" fmla="*/ 2147483646 w 5440"/>
              <a:gd name="T59" fmla="*/ 2147483646 h 5267"/>
              <a:gd name="T60" fmla="*/ 2147483646 w 5440"/>
              <a:gd name="T61" fmla="*/ 2147483646 h 5267"/>
              <a:gd name="T62" fmla="*/ 2147483646 w 5440"/>
              <a:gd name="T63" fmla="*/ 2147483646 h 5267"/>
              <a:gd name="T64" fmla="*/ 2147483646 w 5440"/>
              <a:gd name="T65" fmla="*/ 2147483646 h 5267"/>
              <a:gd name="T66" fmla="*/ 2147483646 w 5440"/>
              <a:gd name="T67" fmla="*/ 2147483646 h 5267"/>
              <a:gd name="T68" fmla="*/ 2147483646 w 5440"/>
              <a:gd name="T69" fmla="*/ 2147483646 h 5267"/>
              <a:gd name="T70" fmla="*/ 2147483646 w 5440"/>
              <a:gd name="T71" fmla="*/ 2147483646 h 5267"/>
              <a:gd name="T72" fmla="*/ 2147483646 w 5440"/>
              <a:gd name="T73" fmla="*/ 2147483646 h 5267"/>
              <a:gd name="T74" fmla="*/ 2147483646 w 5440"/>
              <a:gd name="T75" fmla="*/ 2147483646 h 5267"/>
              <a:gd name="T76" fmla="*/ 2147483646 w 5440"/>
              <a:gd name="T77" fmla="*/ 2147483646 h 5267"/>
              <a:gd name="T78" fmla="*/ 2147483646 w 5440"/>
              <a:gd name="T79" fmla="*/ 2147483646 h 5267"/>
              <a:gd name="T80" fmla="*/ 2147483646 w 5440"/>
              <a:gd name="T81" fmla="*/ 2147483646 h 5267"/>
              <a:gd name="T82" fmla="*/ 2147483646 w 5440"/>
              <a:gd name="T83" fmla="*/ 2147483646 h 5267"/>
              <a:gd name="T84" fmla="*/ 2147483646 w 5440"/>
              <a:gd name="T85" fmla="*/ 2147483646 h 5267"/>
              <a:gd name="T86" fmla="*/ 2147483646 w 5440"/>
              <a:gd name="T87" fmla="*/ 2147483646 h 5267"/>
              <a:gd name="T88" fmla="*/ 2147483646 w 5440"/>
              <a:gd name="T89" fmla="*/ 2147483646 h 5267"/>
              <a:gd name="T90" fmla="*/ 2147483646 w 5440"/>
              <a:gd name="T91" fmla="*/ 2147483646 h 5267"/>
              <a:gd name="T92" fmla="*/ 2147483646 w 5440"/>
              <a:gd name="T93" fmla="*/ 2147483646 h 5267"/>
              <a:gd name="T94" fmla="*/ 2147483646 w 5440"/>
              <a:gd name="T95" fmla="*/ 2147483646 h 5267"/>
              <a:gd name="T96" fmla="*/ 2147483646 w 5440"/>
              <a:gd name="T97" fmla="*/ 2147483646 h 5267"/>
              <a:gd name="T98" fmla="*/ 2147483646 w 5440"/>
              <a:gd name="T99" fmla="*/ 2147483646 h 5267"/>
              <a:gd name="T100" fmla="*/ 2147483646 w 5440"/>
              <a:gd name="T101" fmla="*/ 2147483646 h 5267"/>
              <a:gd name="T102" fmla="*/ 2147483646 w 5440"/>
              <a:gd name="T103" fmla="*/ 2147483646 h 5267"/>
              <a:gd name="T104" fmla="*/ 2147483646 w 5440"/>
              <a:gd name="T105" fmla="*/ 2147483646 h 5267"/>
              <a:gd name="T106" fmla="*/ 2147483646 w 5440"/>
              <a:gd name="T107" fmla="*/ 2147483646 h 5267"/>
              <a:gd name="T108" fmla="*/ 2147483646 w 5440"/>
              <a:gd name="T109" fmla="*/ 2147483646 h 5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40" h="5267">
                <a:moveTo>
                  <a:pt x="1521" y="2392"/>
                </a:moveTo>
                <a:lnTo>
                  <a:pt x="1521" y="2392"/>
                </a:lnTo>
                <a:lnTo>
                  <a:pt x="1525" y="2395"/>
                </a:lnTo>
                <a:lnTo>
                  <a:pt x="2073" y="2944"/>
                </a:lnTo>
                <a:lnTo>
                  <a:pt x="2265" y="2753"/>
                </a:lnTo>
                <a:lnTo>
                  <a:pt x="2058" y="2546"/>
                </a:lnTo>
                <a:lnTo>
                  <a:pt x="1964" y="2452"/>
                </a:lnTo>
                <a:lnTo>
                  <a:pt x="2443" y="1974"/>
                </a:lnTo>
                <a:lnTo>
                  <a:pt x="2506" y="1981"/>
                </a:lnTo>
                <a:lnTo>
                  <a:pt x="2531" y="1984"/>
                </a:lnTo>
                <a:lnTo>
                  <a:pt x="2554" y="1985"/>
                </a:lnTo>
                <a:lnTo>
                  <a:pt x="2579" y="1984"/>
                </a:lnTo>
                <a:lnTo>
                  <a:pt x="2603" y="1981"/>
                </a:lnTo>
                <a:lnTo>
                  <a:pt x="2628" y="1978"/>
                </a:lnTo>
                <a:lnTo>
                  <a:pt x="2651" y="1973"/>
                </a:lnTo>
                <a:lnTo>
                  <a:pt x="2300" y="1621"/>
                </a:lnTo>
                <a:lnTo>
                  <a:pt x="2288" y="1611"/>
                </a:lnTo>
                <a:lnTo>
                  <a:pt x="2277" y="1601"/>
                </a:lnTo>
                <a:lnTo>
                  <a:pt x="2287" y="1564"/>
                </a:lnTo>
                <a:lnTo>
                  <a:pt x="2295" y="1528"/>
                </a:lnTo>
                <a:lnTo>
                  <a:pt x="2302" y="1490"/>
                </a:lnTo>
                <a:lnTo>
                  <a:pt x="2308" y="1454"/>
                </a:lnTo>
                <a:lnTo>
                  <a:pt x="2313" y="1416"/>
                </a:lnTo>
                <a:lnTo>
                  <a:pt x="2316" y="1379"/>
                </a:lnTo>
                <a:lnTo>
                  <a:pt x="2318" y="1340"/>
                </a:lnTo>
                <a:lnTo>
                  <a:pt x="2320" y="1303"/>
                </a:lnTo>
                <a:lnTo>
                  <a:pt x="2320" y="1265"/>
                </a:lnTo>
                <a:lnTo>
                  <a:pt x="2318" y="1227"/>
                </a:lnTo>
                <a:lnTo>
                  <a:pt x="2316" y="1190"/>
                </a:lnTo>
                <a:lnTo>
                  <a:pt x="2311" y="1152"/>
                </a:lnTo>
                <a:lnTo>
                  <a:pt x="2307" y="1115"/>
                </a:lnTo>
                <a:lnTo>
                  <a:pt x="2301" y="1077"/>
                </a:lnTo>
                <a:lnTo>
                  <a:pt x="2293" y="1041"/>
                </a:lnTo>
                <a:lnTo>
                  <a:pt x="2284" y="1004"/>
                </a:lnTo>
                <a:lnTo>
                  <a:pt x="2275" y="967"/>
                </a:lnTo>
                <a:lnTo>
                  <a:pt x="2263" y="931"/>
                </a:lnTo>
                <a:lnTo>
                  <a:pt x="2252" y="895"/>
                </a:lnTo>
                <a:lnTo>
                  <a:pt x="2238" y="859"/>
                </a:lnTo>
                <a:lnTo>
                  <a:pt x="2222" y="824"/>
                </a:lnTo>
                <a:lnTo>
                  <a:pt x="2207" y="789"/>
                </a:lnTo>
                <a:lnTo>
                  <a:pt x="2190" y="754"/>
                </a:lnTo>
                <a:lnTo>
                  <a:pt x="2171" y="720"/>
                </a:lnTo>
                <a:lnTo>
                  <a:pt x="2152" y="687"/>
                </a:lnTo>
                <a:lnTo>
                  <a:pt x="2131" y="654"/>
                </a:lnTo>
                <a:lnTo>
                  <a:pt x="2109" y="621"/>
                </a:lnTo>
                <a:lnTo>
                  <a:pt x="2085" y="590"/>
                </a:lnTo>
                <a:lnTo>
                  <a:pt x="2061" y="558"/>
                </a:lnTo>
                <a:lnTo>
                  <a:pt x="2035" y="528"/>
                </a:lnTo>
                <a:lnTo>
                  <a:pt x="2008" y="498"/>
                </a:lnTo>
                <a:lnTo>
                  <a:pt x="1980" y="469"/>
                </a:lnTo>
                <a:lnTo>
                  <a:pt x="1952" y="441"/>
                </a:lnTo>
                <a:lnTo>
                  <a:pt x="1922" y="414"/>
                </a:lnTo>
                <a:lnTo>
                  <a:pt x="1892" y="389"/>
                </a:lnTo>
                <a:lnTo>
                  <a:pt x="1860" y="365"/>
                </a:lnTo>
                <a:lnTo>
                  <a:pt x="1828" y="341"/>
                </a:lnTo>
                <a:lnTo>
                  <a:pt x="1797" y="319"/>
                </a:lnTo>
                <a:lnTo>
                  <a:pt x="1764" y="299"/>
                </a:lnTo>
                <a:lnTo>
                  <a:pt x="1731" y="279"/>
                </a:lnTo>
                <a:lnTo>
                  <a:pt x="1697" y="260"/>
                </a:lnTo>
                <a:lnTo>
                  <a:pt x="1663" y="244"/>
                </a:lnTo>
                <a:lnTo>
                  <a:pt x="1628" y="228"/>
                </a:lnTo>
                <a:lnTo>
                  <a:pt x="1593" y="212"/>
                </a:lnTo>
                <a:lnTo>
                  <a:pt x="1558" y="199"/>
                </a:lnTo>
                <a:lnTo>
                  <a:pt x="1523" y="187"/>
                </a:lnTo>
                <a:lnTo>
                  <a:pt x="1486" y="176"/>
                </a:lnTo>
                <a:lnTo>
                  <a:pt x="1450" y="165"/>
                </a:lnTo>
                <a:lnTo>
                  <a:pt x="1414" y="157"/>
                </a:lnTo>
                <a:lnTo>
                  <a:pt x="1376" y="150"/>
                </a:lnTo>
                <a:lnTo>
                  <a:pt x="1340" y="143"/>
                </a:lnTo>
                <a:lnTo>
                  <a:pt x="1302" y="139"/>
                </a:lnTo>
                <a:lnTo>
                  <a:pt x="1265" y="134"/>
                </a:lnTo>
                <a:lnTo>
                  <a:pt x="1228" y="131"/>
                </a:lnTo>
                <a:lnTo>
                  <a:pt x="1191" y="130"/>
                </a:lnTo>
                <a:lnTo>
                  <a:pt x="1153" y="129"/>
                </a:lnTo>
                <a:lnTo>
                  <a:pt x="1116" y="130"/>
                </a:lnTo>
                <a:lnTo>
                  <a:pt x="1078" y="133"/>
                </a:lnTo>
                <a:lnTo>
                  <a:pt x="1041" y="136"/>
                </a:lnTo>
                <a:lnTo>
                  <a:pt x="1003" y="140"/>
                </a:lnTo>
                <a:lnTo>
                  <a:pt x="967" y="146"/>
                </a:lnTo>
                <a:lnTo>
                  <a:pt x="929" y="153"/>
                </a:lnTo>
                <a:lnTo>
                  <a:pt x="893" y="161"/>
                </a:lnTo>
                <a:lnTo>
                  <a:pt x="857" y="170"/>
                </a:lnTo>
                <a:lnTo>
                  <a:pt x="1514" y="827"/>
                </a:lnTo>
                <a:lnTo>
                  <a:pt x="1341" y="1470"/>
                </a:lnTo>
                <a:lnTo>
                  <a:pt x="697" y="1642"/>
                </a:lnTo>
                <a:lnTo>
                  <a:pt x="41" y="986"/>
                </a:lnTo>
                <a:lnTo>
                  <a:pt x="31" y="1022"/>
                </a:lnTo>
                <a:lnTo>
                  <a:pt x="23" y="1059"/>
                </a:lnTo>
                <a:lnTo>
                  <a:pt x="16" y="1096"/>
                </a:lnTo>
                <a:lnTo>
                  <a:pt x="10" y="1133"/>
                </a:lnTo>
                <a:lnTo>
                  <a:pt x="7" y="1170"/>
                </a:lnTo>
                <a:lnTo>
                  <a:pt x="3" y="1208"/>
                </a:lnTo>
                <a:lnTo>
                  <a:pt x="1" y="1245"/>
                </a:lnTo>
                <a:lnTo>
                  <a:pt x="0" y="1283"/>
                </a:lnTo>
                <a:lnTo>
                  <a:pt x="1" y="1320"/>
                </a:lnTo>
                <a:lnTo>
                  <a:pt x="2" y="1358"/>
                </a:lnTo>
                <a:lnTo>
                  <a:pt x="4" y="1394"/>
                </a:lnTo>
                <a:lnTo>
                  <a:pt x="9" y="1431"/>
                </a:lnTo>
                <a:lnTo>
                  <a:pt x="14" y="1469"/>
                </a:lnTo>
                <a:lnTo>
                  <a:pt x="21" y="1505"/>
                </a:lnTo>
                <a:lnTo>
                  <a:pt x="28" y="1543"/>
                </a:lnTo>
                <a:lnTo>
                  <a:pt x="36" y="1579"/>
                </a:lnTo>
                <a:lnTo>
                  <a:pt x="47" y="1615"/>
                </a:lnTo>
                <a:lnTo>
                  <a:pt x="57" y="1652"/>
                </a:lnTo>
                <a:lnTo>
                  <a:pt x="70" y="1687"/>
                </a:lnTo>
                <a:lnTo>
                  <a:pt x="84" y="1722"/>
                </a:lnTo>
                <a:lnTo>
                  <a:pt x="98" y="1757"/>
                </a:lnTo>
                <a:lnTo>
                  <a:pt x="115" y="1793"/>
                </a:lnTo>
                <a:lnTo>
                  <a:pt x="131" y="1826"/>
                </a:lnTo>
                <a:lnTo>
                  <a:pt x="150" y="1860"/>
                </a:lnTo>
                <a:lnTo>
                  <a:pt x="170" y="1893"/>
                </a:lnTo>
                <a:lnTo>
                  <a:pt x="190" y="1926"/>
                </a:lnTo>
                <a:lnTo>
                  <a:pt x="212" y="1958"/>
                </a:lnTo>
                <a:lnTo>
                  <a:pt x="235" y="1989"/>
                </a:lnTo>
                <a:lnTo>
                  <a:pt x="260" y="2021"/>
                </a:lnTo>
                <a:lnTo>
                  <a:pt x="285" y="2052"/>
                </a:lnTo>
                <a:lnTo>
                  <a:pt x="312" y="2081"/>
                </a:lnTo>
                <a:lnTo>
                  <a:pt x="340" y="2109"/>
                </a:lnTo>
                <a:lnTo>
                  <a:pt x="370" y="2138"/>
                </a:lnTo>
                <a:lnTo>
                  <a:pt x="401" y="2166"/>
                </a:lnTo>
                <a:lnTo>
                  <a:pt x="434" y="2193"/>
                </a:lnTo>
                <a:lnTo>
                  <a:pt x="466" y="2219"/>
                </a:lnTo>
                <a:lnTo>
                  <a:pt x="499" y="2243"/>
                </a:lnTo>
                <a:lnTo>
                  <a:pt x="533" y="2266"/>
                </a:lnTo>
                <a:lnTo>
                  <a:pt x="567" y="2287"/>
                </a:lnTo>
                <a:lnTo>
                  <a:pt x="602" y="2307"/>
                </a:lnTo>
                <a:lnTo>
                  <a:pt x="639" y="2326"/>
                </a:lnTo>
                <a:lnTo>
                  <a:pt x="675" y="2343"/>
                </a:lnTo>
                <a:lnTo>
                  <a:pt x="711" y="2359"/>
                </a:lnTo>
                <a:lnTo>
                  <a:pt x="748" y="2374"/>
                </a:lnTo>
                <a:lnTo>
                  <a:pt x="785" y="2387"/>
                </a:lnTo>
                <a:lnTo>
                  <a:pt x="823" y="2400"/>
                </a:lnTo>
                <a:lnTo>
                  <a:pt x="861" y="2410"/>
                </a:lnTo>
                <a:lnTo>
                  <a:pt x="900" y="2420"/>
                </a:lnTo>
                <a:lnTo>
                  <a:pt x="939" y="2428"/>
                </a:lnTo>
                <a:lnTo>
                  <a:pt x="977" y="2435"/>
                </a:lnTo>
                <a:lnTo>
                  <a:pt x="1016" y="2441"/>
                </a:lnTo>
                <a:lnTo>
                  <a:pt x="1055" y="2444"/>
                </a:lnTo>
                <a:lnTo>
                  <a:pt x="1095" y="2448"/>
                </a:lnTo>
                <a:lnTo>
                  <a:pt x="1133" y="2449"/>
                </a:lnTo>
                <a:lnTo>
                  <a:pt x="1173" y="2449"/>
                </a:lnTo>
                <a:lnTo>
                  <a:pt x="1212" y="2448"/>
                </a:lnTo>
                <a:lnTo>
                  <a:pt x="1252" y="2445"/>
                </a:lnTo>
                <a:lnTo>
                  <a:pt x="1290" y="2442"/>
                </a:lnTo>
                <a:lnTo>
                  <a:pt x="1329" y="2437"/>
                </a:lnTo>
                <a:lnTo>
                  <a:pt x="1368" y="2430"/>
                </a:lnTo>
                <a:lnTo>
                  <a:pt x="1406" y="2422"/>
                </a:lnTo>
                <a:lnTo>
                  <a:pt x="1445" y="2414"/>
                </a:lnTo>
                <a:lnTo>
                  <a:pt x="1484" y="2403"/>
                </a:lnTo>
                <a:lnTo>
                  <a:pt x="1521" y="2392"/>
                </a:lnTo>
                <a:close/>
                <a:moveTo>
                  <a:pt x="3463" y="2785"/>
                </a:moveTo>
                <a:lnTo>
                  <a:pt x="3463" y="2785"/>
                </a:lnTo>
                <a:lnTo>
                  <a:pt x="3459" y="2803"/>
                </a:lnTo>
                <a:lnTo>
                  <a:pt x="3457" y="2821"/>
                </a:lnTo>
                <a:lnTo>
                  <a:pt x="3454" y="2838"/>
                </a:lnTo>
                <a:lnTo>
                  <a:pt x="3453" y="2857"/>
                </a:lnTo>
                <a:lnTo>
                  <a:pt x="3452" y="2876"/>
                </a:lnTo>
                <a:lnTo>
                  <a:pt x="3452" y="2893"/>
                </a:lnTo>
                <a:lnTo>
                  <a:pt x="3453" y="2912"/>
                </a:lnTo>
                <a:lnTo>
                  <a:pt x="3454" y="2931"/>
                </a:lnTo>
                <a:lnTo>
                  <a:pt x="3461" y="2994"/>
                </a:lnTo>
                <a:lnTo>
                  <a:pt x="3417" y="3039"/>
                </a:lnTo>
                <a:lnTo>
                  <a:pt x="3077" y="3379"/>
                </a:lnTo>
                <a:lnTo>
                  <a:pt x="2984" y="3472"/>
                </a:lnTo>
                <a:lnTo>
                  <a:pt x="2684" y="3172"/>
                </a:lnTo>
                <a:lnTo>
                  <a:pt x="2493" y="3363"/>
                </a:lnTo>
                <a:lnTo>
                  <a:pt x="4228" y="5098"/>
                </a:lnTo>
                <a:lnTo>
                  <a:pt x="4248" y="5117"/>
                </a:lnTo>
                <a:lnTo>
                  <a:pt x="4269" y="5136"/>
                </a:lnTo>
                <a:lnTo>
                  <a:pt x="4291" y="5152"/>
                </a:lnTo>
                <a:lnTo>
                  <a:pt x="4314" y="5168"/>
                </a:lnTo>
                <a:lnTo>
                  <a:pt x="4336" y="5183"/>
                </a:lnTo>
                <a:lnTo>
                  <a:pt x="4361" y="5195"/>
                </a:lnTo>
                <a:lnTo>
                  <a:pt x="4384" y="5207"/>
                </a:lnTo>
                <a:lnTo>
                  <a:pt x="4409" y="5218"/>
                </a:lnTo>
                <a:lnTo>
                  <a:pt x="4433" y="5227"/>
                </a:lnTo>
                <a:lnTo>
                  <a:pt x="4459" y="5235"/>
                </a:lnTo>
                <a:lnTo>
                  <a:pt x="4485" y="5242"/>
                </a:lnTo>
                <a:lnTo>
                  <a:pt x="4511" y="5248"/>
                </a:lnTo>
                <a:lnTo>
                  <a:pt x="4536" y="5253"/>
                </a:lnTo>
                <a:lnTo>
                  <a:pt x="4562" y="5255"/>
                </a:lnTo>
                <a:lnTo>
                  <a:pt x="4588" y="5258"/>
                </a:lnTo>
                <a:lnTo>
                  <a:pt x="4615" y="5259"/>
                </a:lnTo>
                <a:lnTo>
                  <a:pt x="4641" y="5258"/>
                </a:lnTo>
                <a:lnTo>
                  <a:pt x="4668" y="5255"/>
                </a:lnTo>
                <a:lnTo>
                  <a:pt x="4693" y="5253"/>
                </a:lnTo>
                <a:lnTo>
                  <a:pt x="4719" y="5248"/>
                </a:lnTo>
                <a:lnTo>
                  <a:pt x="4745" y="5242"/>
                </a:lnTo>
                <a:lnTo>
                  <a:pt x="4771" y="5235"/>
                </a:lnTo>
                <a:lnTo>
                  <a:pt x="4795" y="5227"/>
                </a:lnTo>
                <a:lnTo>
                  <a:pt x="4821" y="5218"/>
                </a:lnTo>
                <a:lnTo>
                  <a:pt x="4845" y="5207"/>
                </a:lnTo>
                <a:lnTo>
                  <a:pt x="4869" y="5195"/>
                </a:lnTo>
                <a:lnTo>
                  <a:pt x="4893" y="5183"/>
                </a:lnTo>
                <a:lnTo>
                  <a:pt x="4916" y="5168"/>
                </a:lnTo>
                <a:lnTo>
                  <a:pt x="4938" y="5152"/>
                </a:lnTo>
                <a:lnTo>
                  <a:pt x="4961" y="5136"/>
                </a:lnTo>
                <a:lnTo>
                  <a:pt x="4982" y="5117"/>
                </a:lnTo>
                <a:lnTo>
                  <a:pt x="5002" y="5098"/>
                </a:lnTo>
                <a:lnTo>
                  <a:pt x="5022" y="5077"/>
                </a:lnTo>
                <a:lnTo>
                  <a:pt x="5039" y="5056"/>
                </a:lnTo>
                <a:lnTo>
                  <a:pt x="5057" y="5035"/>
                </a:lnTo>
                <a:lnTo>
                  <a:pt x="5072" y="5013"/>
                </a:lnTo>
                <a:lnTo>
                  <a:pt x="5086" y="4989"/>
                </a:lnTo>
                <a:lnTo>
                  <a:pt x="5099" y="4966"/>
                </a:lnTo>
                <a:lnTo>
                  <a:pt x="5112" y="4941"/>
                </a:lnTo>
                <a:lnTo>
                  <a:pt x="5122" y="4916"/>
                </a:lnTo>
                <a:lnTo>
                  <a:pt x="5132" y="4892"/>
                </a:lnTo>
                <a:lnTo>
                  <a:pt x="5140" y="4867"/>
                </a:lnTo>
                <a:lnTo>
                  <a:pt x="5146" y="4841"/>
                </a:lnTo>
                <a:lnTo>
                  <a:pt x="5152" y="4816"/>
                </a:lnTo>
                <a:lnTo>
                  <a:pt x="5156" y="4790"/>
                </a:lnTo>
                <a:lnTo>
                  <a:pt x="5160" y="4763"/>
                </a:lnTo>
                <a:lnTo>
                  <a:pt x="5161" y="4737"/>
                </a:lnTo>
                <a:lnTo>
                  <a:pt x="5162" y="4711"/>
                </a:lnTo>
                <a:lnTo>
                  <a:pt x="5161" y="4684"/>
                </a:lnTo>
                <a:lnTo>
                  <a:pt x="5160" y="4659"/>
                </a:lnTo>
                <a:lnTo>
                  <a:pt x="5156" y="4632"/>
                </a:lnTo>
                <a:lnTo>
                  <a:pt x="5152" y="4606"/>
                </a:lnTo>
                <a:lnTo>
                  <a:pt x="5146" y="4580"/>
                </a:lnTo>
                <a:lnTo>
                  <a:pt x="5140" y="4555"/>
                </a:lnTo>
                <a:lnTo>
                  <a:pt x="5132" y="4530"/>
                </a:lnTo>
                <a:lnTo>
                  <a:pt x="5122" y="4505"/>
                </a:lnTo>
                <a:lnTo>
                  <a:pt x="5112" y="4480"/>
                </a:lnTo>
                <a:lnTo>
                  <a:pt x="5099" y="4456"/>
                </a:lnTo>
                <a:lnTo>
                  <a:pt x="5086" y="4432"/>
                </a:lnTo>
                <a:lnTo>
                  <a:pt x="5072" y="4410"/>
                </a:lnTo>
                <a:lnTo>
                  <a:pt x="5057" y="4387"/>
                </a:lnTo>
                <a:lnTo>
                  <a:pt x="5039" y="4366"/>
                </a:lnTo>
                <a:lnTo>
                  <a:pt x="5022" y="4344"/>
                </a:lnTo>
                <a:lnTo>
                  <a:pt x="5002" y="4323"/>
                </a:lnTo>
                <a:lnTo>
                  <a:pt x="3463" y="2785"/>
                </a:lnTo>
                <a:close/>
                <a:moveTo>
                  <a:pt x="4802" y="4918"/>
                </a:moveTo>
                <a:lnTo>
                  <a:pt x="4527" y="4991"/>
                </a:lnTo>
                <a:lnTo>
                  <a:pt x="4304" y="4769"/>
                </a:lnTo>
                <a:lnTo>
                  <a:pt x="4377" y="4493"/>
                </a:lnTo>
                <a:lnTo>
                  <a:pt x="4652" y="4419"/>
                </a:lnTo>
                <a:lnTo>
                  <a:pt x="4876" y="4643"/>
                </a:lnTo>
                <a:lnTo>
                  <a:pt x="4802" y="4918"/>
                </a:lnTo>
                <a:close/>
                <a:moveTo>
                  <a:pt x="2687" y="2988"/>
                </a:moveTo>
                <a:lnTo>
                  <a:pt x="2985" y="3287"/>
                </a:lnTo>
                <a:lnTo>
                  <a:pt x="3325" y="2947"/>
                </a:lnTo>
                <a:lnTo>
                  <a:pt x="3323" y="2917"/>
                </a:lnTo>
                <a:lnTo>
                  <a:pt x="3322" y="2885"/>
                </a:lnTo>
                <a:lnTo>
                  <a:pt x="3323" y="2853"/>
                </a:lnTo>
                <a:lnTo>
                  <a:pt x="3325" y="2823"/>
                </a:lnTo>
                <a:lnTo>
                  <a:pt x="3330" y="2791"/>
                </a:lnTo>
                <a:lnTo>
                  <a:pt x="3336" y="2761"/>
                </a:lnTo>
                <a:lnTo>
                  <a:pt x="3343" y="2730"/>
                </a:lnTo>
                <a:lnTo>
                  <a:pt x="3352" y="2700"/>
                </a:lnTo>
                <a:lnTo>
                  <a:pt x="3363" y="2670"/>
                </a:lnTo>
                <a:lnTo>
                  <a:pt x="3376" y="2641"/>
                </a:lnTo>
                <a:lnTo>
                  <a:pt x="3391" y="2613"/>
                </a:lnTo>
                <a:lnTo>
                  <a:pt x="3406" y="2585"/>
                </a:lnTo>
                <a:lnTo>
                  <a:pt x="3425" y="2558"/>
                </a:lnTo>
                <a:lnTo>
                  <a:pt x="3444" y="2532"/>
                </a:lnTo>
                <a:lnTo>
                  <a:pt x="3465" y="2506"/>
                </a:lnTo>
                <a:lnTo>
                  <a:pt x="3488" y="2482"/>
                </a:lnTo>
                <a:lnTo>
                  <a:pt x="3513" y="2459"/>
                </a:lnTo>
                <a:lnTo>
                  <a:pt x="3538" y="2438"/>
                </a:lnTo>
                <a:lnTo>
                  <a:pt x="3565" y="2418"/>
                </a:lnTo>
                <a:lnTo>
                  <a:pt x="3592" y="2401"/>
                </a:lnTo>
                <a:lnTo>
                  <a:pt x="3620" y="2384"/>
                </a:lnTo>
                <a:lnTo>
                  <a:pt x="3648" y="2370"/>
                </a:lnTo>
                <a:lnTo>
                  <a:pt x="3677" y="2358"/>
                </a:lnTo>
                <a:lnTo>
                  <a:pt x="3706" y="2346"/>
                </a:lnTo>
                <a:lnTo>
                  <a:pt x="3737" y="2338"/>
                </a:lnTo>
                <a:lnTo>
                  <a:pt x="3767" y="2329"/>
                </a:lnTo>
                <a:lnTo>
                  <a:pt x="3798" y="2324"/>
                </a:lnTo>
                <a:lnTo>
                  <a:pt x="3828" y="2319"/>
                </a:lnTo>
                <a:lnTo>
                  <a:pt x="3860" y="2316"/>
                </a:lnTo>
                <a:lnTo>
                  <a:pt x="3892" y="2316"/>
                </a:lnTo>
                <a:lnTo>
                  <a:pt x="3922" y="2316"/>
                </a:lnTo>
                <a:lnTo>
                  <a:pt x="3954" y="2320"/>
                </a:lnTo>
                <a:lnTo>
                  <a:pt x="5440" y="834"/>
                </a:lnTo>
                <a:lnTo>
                  <a:pt x="4608" y="0"/>
                </a:lnTo>
                <a:lnTo>
                  <a:pt x="3121" y="1487"/>
                </a:lnTo>
                <a:lnTo>
                  <a:pt x="3124" y="1518"/>
                </a:lnTo>
                <a:lnTo>
                  <a:pt x="3125" y="1550"/>
                </a:lnTo>
                <a:lnTo>
                  <a:pt x="3124" y="1580"/>
                </a:lnTo>
                <a:lnTo>
                  <a:pt x="3121" y="1612"/>
                </a:lnTo>
                <a:lnTo>
                  <a:pt x="3117" y="1642"/>
                </a:lnTo>
                <a:lnTo>
                  <a:pt x="3111" y="1674"/>
                </a:lnTo>
                <a:lnTo>
                  <a:pt x="3104" y="1705"/>
                </a:lnTo>
                <a:lnTo>
                  <a:pt x="3094" y="1734"/>
                </a:lnTo>
                <a:lnTo>
                  <a:pt x="3083" y="1764"/>
                </a:lnTo>
                <a:lnTo>
                  <a:pt x="3071" y="1793"/>
                </a:lnTo>
                <a:lnTo>
                  <a:pt x="3056" y="1822"/>
                </a:lnTo>
                <a:lnTo>
                  <a:pt x="3041" y="1849"/>
                </a:lnTo>
                <a:lnTo>
                  <a:pt x="3022" y="1877"/>
                </a:lnTo>
                <a:lnTo>
                  <a:pt x="3003" y="1903"/>
                </a:lnTo>
                <a:lnTo>
                  <a:pt x="2981" y="1928"/>
                </a:lnTo>
                <a:lnTo>
                  <a:pt x="2959" y="1952"/>
                </a:lnTo>
                <a:lnTo>
                  <a:pt x="2934" y="1975"/>
                </a:lnTo>
                <a:lnTo>
                  <a:pt x="2909" y="1996"/>
                </a:lnTo>
                <a:lnTo>
                  <a:pt x="2882" y="2016"/>
                </a:lnTo>
                <a:lnTo>
                  <a:pt x="2855" y="2034"/>
                </a:lnTo>
                <a:lnTo>
                  <a:pt x="2827" y="2050"/>
                </a:lnTo>
                <a:lnTo>
                  <a:pt x="2799" y="2064"/>
                </a:lnTo>
                <a:lnTo>
                  <a:pt x="2770" y="2077"/>
                </a:lnTo>
                <a:lnTo>
                  <a:pt x="2740" y="2088"/>
                </a:lnTo>
                <a:lnTo>
                  <a:pt x="2710" y="2097"/>
                </a:lnTo>
                <a:lnTo>
                  <a:pt x="2680" y="2105"/>
                </a:lnTo>
                <a:lnTo>
                  <a:pt x="2649" y="2111"/>
                </a:lnTo>
                <a:lnTo>
                  <a:pt x="2617" y="2115"/>
                </a:lnTo>
                <a:lnTo>
                  <a:pt x="2587" y="2117"/>
                </a:lnTo>
                <a:lnTo>
                  <a:pt x="2555" y="2118"/>
                </a:lnTo>
                <a:lnTo>
                  <a:pt x="2525" y="2117"/>
                </a:lnTo>
                <a:lnTo>
                  <a:pt x="2493" y="2115"/>
                </a:lnTo>
                <a:lnTo>
                  <a:pt x="2153" y="2455"/>
                </a:lnTo>
                <a:lnTo>
                  <a:pt x="2453" y="2755"/>
                </a:lnTo>
                <a:lnTo>
                  <a:pt x="984" y="4223"/>
                </a:lnTo>
                <a:lnTo>
                  <a:pt x="931" y="4170"/>
                </a:lnTo>
                <a:lnTo>
                  <a:pt x="648" y="4396"/>
                </a:lnTo>
                <a:lnTo>
                  <a:pt x="174" y="5145"/>
                </a:lnTo>
                <a:lnTo>
                  <a:pt x="295" y="5267"/>
                </a:lnTo>
                <a:lnTo>
                  <a:pt x="1044" y="4792"/>
                </a:lnTo>
                <a:lnTo>
                  <a:pt x="1272" y="4510"/>
                </a:lnTo>
                <a:lnTo>
                  <a:pt x="1218" y="4457"/>
                </a:lnTo>
                <a:lnTo>
                  <a:pt x="2687" y="2988"/>
                </a:lnTo>
                <a:close/>
              </a:path>
            </a:pathLst>
          </a:custGeom>
          <a:solidFill>
            <a:srgbClr val="09839B"/>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1" name="KSO_Shape"/>
          <p:cNvSpPr/>
          <p:nvPr/>
        </p:nvSpPr>
        <p:spPr bwMode="auto">
          <a:xfrm>
            <a:off x="987516" y="4485758"/>
            <a:ext cx="684000" cy="720000"/>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rgbClr val="C0272D"/>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2" name="TextBox 42"/>
          <p:cNvSpPr txBox="1">
            <a:spLocks noChangeArrowheads="1"/>
          </p:cNvSpPr>
          <p:nvPr/>
        </p:nvSpPr>
        <p:spPr bwMode="auto">
          <a:xfrm>
            <a:off x="1920951" y="1652241"/>
            <a:ext cx="19775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defTabSz="914400" rtl="0" eaLnBrk="1" fontAlgn="base" latinLnBrk="0" hangingPunct="1">
              <a:lnSpc>
                <a:spcPct val="100000"/>
              </a:lnSpc>
              <a:spcBef>
                <a:spcPct val="0"/>
              </a:spcBef>
              <a:spcAft>
                <a:spcPct val="0"/>
              </a:spcAft>
              <a:buClrTx/>
              <a:buSzTx/>
              <a:buFontTx/>
              <a:buNone/>
              <a:defRPr/>
            </a:pPr>
            <a:r>
              <a:rPr lang="zh-CN" altLang="en-US" b="1" kern="0" dirty="0" smtClean="0">
                <a:solidFill>
                  <a:srgbClr val="4D4D4D"/>
                </a:solidFill>
                <a:latin typeface="微软雅黑" panose="020B0503020204020204" pitchFamily="34" charset="-122"/>
                <a:ea typeface="微软雅黑" panose="020B0503020204020204" pitchFamily="34" charset="-122"/>
                <a:cs typeface="宋体" panose="02010600030101010101" pitchFamily="2" charset="-122"/>
              </a:rPr>
              <a:t>点击添加</a:t>
            </a:r>
            <a:r>
              <a:rPr kumimoji="0" lang="zh-CN" altLang="en-US" b="1" i="0" u="none" strike="noStrike" kern="0" cap="none" spc="0" normalizeH="0" baseline="0" noProof="0" dirty="0" smtClean="0">
                <a:ln>
                  <a:noFill/>
                </a:ln>
                <a:solidFill>
                  <a:srgbClr val="4D4D4D"/>
                </a:solidFill>
                <a:effectLst/>
                <a:uLnTx/>
                <a:uFillTx/>
                <a:latin typeface="微软雅黑" panose="020B0503020204020204" pitchFamily="34" charset="-122"/>
                <a:ea typeface="微软雅黑" panose="020B0503020204020204" pitchFamily="34" charset="-122"/>
                <a:cs typeface="宋体" panose="02010600030101010101" pitchFamily="2" charset="-122"/>
              </a:rPr>
              <a:t>文本</a:t>
            </a:r>
            <a:endParaRPr kumimoji="0" lang="zh-CN" altLang="en-US" sz="2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13" name="TextBox 43"/>
          <p:cNvSpPr txBox="1"/>
          <p:nvPr/>
        </p:nvSpPr>
        <p:spPr bwMode="auto">
          <a:xfrm>
            <a:off x="1920951" y="1966917"/>
            <a:ext cx="2160701" cy="577081"/>
          </a:xfrm>
          <a:prstGeom prst="rect">
            <a:avLst/>
          </a:prstGeom>
          <a:noFill/>
        </p:spPr>
        <p:txBody>
          <a:bodyPr vert="horz" wrap="square" lIns="91440" tIns="45720" rIns="91440" bIns="45720" numCol="1" anchor="t" anchorCtr="0" compatLnSpc="1">
            <a:spAutoFit/>
          </a:bodyPr>
          <a:lstStyle/>
          <a:p>
            <a:pPr marL="0" marR="0" lvl="0" indent="0"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rgbClr val="3B3B3B"/>
                </a:solidFill>
                <a:effectLst/>
                <a:uLnTx/>
                <a:uFillTx/>
                <a:latin typeface="微软雅黑" panose="020B0503020204020204" pitchFamily="34" charset="-122"/>
                <a:ea typeface="微软雅黑" panose="020B0503020204020204" pitchFamily="34" charset="-122"/>
              </a:rPr>
              <a:t>单击此处添加段落</a:t>
            </a:r>
            <a:r>
              <a:rPr kumimoji="0" lang="zh-CN" altLang="en-US" sz="1050" b="0" i="0" u="none" strike="noStrike" kern="0" cap="none" spc="0" normalizeH="0" baseline="0" noProof="0" dirty="0" smtClean="0">
                <a:ln>
                  <a:noFill/>
                </a:ln>
                <a:solidFill>
                  <a:srgbClr val="3B3B3B"/>
                </a:solidFill>
                <a:effectLst/>
                <a:uLnTx/>
                <a:uFillTx/>
                <a:latin typeface="微软雅黑" panose="020B0503020204020204" pitchFamily="34" charset="-122"/>
                <a:ea typeface="微软雅黑" panose="020B0503020204020204" pitchFamily="34" charset="-122"/>
              </a:rPr>
              <a:t>文本</a:t>
            </a:r>
            <a:endParaRPr kumimoji="0" lang="en-US" altLang="zh-CN" sz="1050" b="0" i="0" u="none" strike="noStrike" kern="0" cap="none" spc="0" normalizeH="0" baseline="0" noProof="0" dirty="0" smtClean="0">
              <a:ln>
                <a:noFill/>
              </a:ln>
              <a:solidFill>
                <a:srgbClr val="3B3B3B"/>
              </a:solidFill>
              <a:effectLst/>
              <a:uLnTx/>
              <a:uFillTx/>
              <a:latin typeface="微软雅黑" panose="020B0503020204020204" pitchFamily="34" charset="-122"/>
              <a:ea typeface="微软雅黑" panose="020B0503020204020204" pitchFamily="34" charset="-122"/>
            </a:endParaRPr>
          </a:p>
          <a:p>
            <a:pPr marL="0" marR="0" lvl="0" indent="0"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smtClean="0">
                <a:ln>
                  <a:noFill/>
                </a:ln>
                <a:solidFill>
                  <a:srgbClr val="3B3B3B"/>
                </a:solidFill>
                <a:effectLst/>
                <a:uLnTx/>
                <a:uFillTx/>
                <a:latin typeface="微软雅黑" panose="020B0503020204020204" pitchFamily="34" charset="-122"/>
                <a:ea typeface="微软雅黑" panose="020B0503020204020204" pitchFamily="34" charset="-122"/>
              </a:rPr>
              <a:t>单击</a:t>
            </a:r>
            <a:r>
              <a:rPr kumimoji="0" lang="zh-CN" altLang="en-US" sz="1050" b="0" i="0" u="none" strike="noStrike" kern="0" cap="none" spc="0" normalizeH="0" baseline="0" noProof="0" dirty="0">
                <a:ln>
                  <a:noFill/>
                </a:ln>
                <a:solidFill>
                  <a:srgbClr val="3B3B3B"/>
                </a:solidFill>
                <a:effectLst/>
                <a:uLnTx/>
                <a:uFillTx/>
                <a:latin typeface="微软雅黑" panose="020B0503020204020204" pitchFamily="34" charset="-122"/>
                <a:ea typeface="微软雅黑" panose="020B0503020204020204" pitchFamily="34" charset="-122"/>
              </a:rPr>
              <a:t>此处添加段落</a:t>
            </a:r>
            <a:r>
              <a:rPr kumimoji="0" lang="zh-CN" altLang="en-US" sz="1050" b="0" i="0" u="none" strike="noStrike" kern="0" cap="none" spc="0" normalizeH="0" baseline="0" noProof="0" dirty="0" smtClean="0">
                <a:ln>
                  <a:noFill/>
                </a:ln>
                <a:solidFill>
                  <a:srgbClr val="3B3B3B"/>
                </a:solidFill>
                <a:effectLst/>
                <a:uLnTx/>
                <a:uFillTx/>
                <a:latin typeface="微软雅黑" panose="020B0503020204020204" pitchFamily="34" charset="-122"/>
                <a:ea typeface="微软雅黑" panose="020B0503020204020204" pitchFamily="34" charset="-122"/>
              </a:rPr>
              <a:t>文本</a:t>
            </a:r>
            <a:endParaRPr kumimoji="0" lang="zh-CN" altLang="en-US" sz="1050" b="0" i="0" u="none" strike="noStrike" kern="0" cap="none" spc="0" normalizeH="0" baseline="0" noProof="0" dirty="0">
              <a:ln>
                <a:noFill/>
              </a:ln>
              <a:solidFill>
                <a:srgbClr val="3B3B3B"/>
              </a:solidFill>
              <a:effectLst/>
              <a:uLnTx/>
              <a:uFillTx/>
              <a:latin typeface="微软雅黑" panose="020B0503020204020204" pitchFamily="34" charset="-122"/>
              <a:ea typeface="微软雅黑" panose="020B0503020204020204" pitchFamily="34" charset="-122"/>
            </a:endParaRPr>
          </a:p>
        </p:txBody>
      </p:sp>
      <p:sp>
        <p:nvSpPr>
          <p:cNvPr id="14" name="TextBox 42"/>
          <p:cNvSpPr txBox="1">
            <a:spLocks noChangeArrowheads="1"/>
          </p:cNvSpPr>
          <p:nvPr/>
        </p:nvSpPr>
        <p:spPr bwMode="auto">
          <a:xfrm>
            <a:off x="1895968" y="4356852"/>
            <a:ext cx="19775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defTabSz="914400" rtl="0" eaLnBrk="1" fontAlgn="base" latinLnBrk="0" hangingPunct="1">
              <a:lnSpc>
                <a:spcPct val="100000"/>
              </a:lnSpc>
              <a:spcBef>
                <a:spcPct val="0"/>
              </a:spcBef>
              <a:spcAft>
                <a:spcPct val="0"/>
              </a:spcAft>
              <a:buClrTx/>
              <a:buSzTx/>
              <a:buFontTx/>
              <a:buNone/>
              <a:defRPr/>
            </a:pPr>
            <a:r>
              <a:rPr lang="zh-CN" altLang="en-US" b="1" kern="0" dirty="0" smtClean="0">
                <a:solidFill>
                  <a:srgbClr val="4D4D4D"/>
                </a:solidFill>
                <a:latin typeface="微软雅黑" panose="020B0503020204020204" pitchFamily="34" charset="-122"/>
                <a:ea typeface="微软雅黑" panose="020B0503020204020204" pitchFamily="34" charset="-122"/>
                <a:cs typeface="宋体" panose="02010600030101010101" pitchFamily="2" charset="-122"/>
              </a:rPr>
              <a:t>点击添加</a:t>
            </a:r>
            <a:r>
              <a:rPr kumimoji="0" lang="zh-CN" altLang="en-US" b="1" i="0" u="none" strike="noStrike" kern="0" cap="none" spc="0" normalizeH="0" baseline="0" noProof="0" dirty="0" smtClean="0">
                <a:ln>
                  <a:noFill/>
                </a:ln>
                <a:solidFill>
                  <a:srgbClr val="4D4D4D"/>
                </a:solidFill>
                <a:effectLst/>
                <a:uLnTx/>
                <a:uFillTx/>
                <a:latin typeface="微软雅黑" panose="020B0503020204020204" pitchFamily="34" charset="-122"/>
                <a:ea typeface="微软雅黑" panose="020B0503020204020204" pitchFamily="34" charset="-122"/>
                <a:cs typeface="宋体" panose="02010600030101010101" pitchFamily="2" charset="-122"/>
              </a:rPr>
              <a:t>文本</a:t>
            </a:r>
            <a:endParaRPr kumimoji="0" lang="zh-CN" altLang="en-US" sz="2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15" name="TextBox 43"/>
          <p:cNvSpPr txBox="1"/>
          <p:nvPr/>
        </p:nvSpPr>
        <p:spPr bwMode="auto">
          <a:xfrm>
            <a:off x="1895968" y="4671528"/>
            <a:ext cx="2160701" cy="577081"/>
          </a:xfrm>
          <a:prstGeom prst="rect">
            <a:avLst/>
          </a:prstGeom>
          <a:noFill/>
        </p:spPr>
        <p:txBody>
          <a:bodyPr vert="horz" wrap="square" lIns="91440" tIns="45720" rIns="91440" bIns="45720" numCol="1" anchor="t" anchorCtr="0" compatLnSpc="1">
            <a:spAutoFit/>
          </a:bodyPr>
          <a:lstStyle/>
          <a:p>
            <a:pPr marL="0" marR="0" lvl="0" indent="0"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rgbClr val="3B3B3B"/>
                </a:solidFill>
                <a:effectLst/>
                <a:uLnTx/>
                <a:uFillTx/>
                <a:latin typeface="微软雅黑" panose="020B0503020204020204" pitchFamily="34" charset="-122"/>
                <a:ea typeface="微软雅黑" panose="020B0503020204020204" pitchFamily="34" charset="-122"/>
              </a:rPr>
              <a:t>单击此处添加段落</a:t>
            </a:r>
            <a:r>
              <a:rPr kumimoji="0" lang="zh-CN" altLang="en-US" sz="1050" b="0" i="0" u="none" strike="noStrike" kern="0" cap="none" spc="0" normalizeH="0" baseline="0" noProof="0" dirty="0" smtClean="0">
                <a:ln>
                  <a:noFill/>
                </a:ln>
                <a:solidFill>
                  <a:srgbClr val="3B3B3B"/>
                </a:solidFill>
                <a:effectLst/>
                <a:uLnTx/>
                <a:uFillTx/>
                <a:latin typeface="微软雅黑" panose="020B0503020204020204" pitchFamily="34" charset="-122"/>
                <a:ea typeface="微软雅黑" panose="020B0503020204020204" pitchFamily="34" charset="-122"/>
              </a:rPr>
              <a:t>文本</a:t>
            </a:r>
            <a:endParaRPr kumimoji="0" lang="en-US" altLang="zh-CN" sz="1050" b="0" i="0" u="none" strike="noStrike" kern="0" cap="none" spc="0" normalizeH="0" baseline="0" noProof="0" dirty="0" smtClean="0">
              <a:ln>
                <a:noFill/>
              </a:ln>
              <a:solidFill>
                <a:srgbClr val="3B3B3B"/>
              </a:solidFill>
              <a:effectLst/>
              <a:uLnTx/>
              <a:uFillTx/>
              <a:latin typeface="微软雅黑" panose="020B0503020204020204" pitchFamily="34" charset="-122"/>
              <a:ea typeface="微软雅黑" panose="020B0503020204020204" pitchFamily="34" charset="-122"/>
            </a:endParaRPr>
          </a:p>
          <a:p>
            <a:pPr marL="0" marR="0" lvl="0" indent="0"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smtClean="0">
                <a:ln>
                  <a:noFill/>
                </a:ln>
                <a:solidFill>
                  <a:srgbClr val="3B3B3B"/>
                </a:solidFill>
                <a:effectLst/>
                <a:uLnTx/>
                <a:uFillTx/>
                <a:latin typeface="微软雅黑" panose="020B0503020204020204" pitchFamily="34" charset="-122"/>
                <a:ea typeface="微软雅黑" panose="020B0503020204020204" pitchFamily="34" charset="-122"/>
              </a:rPr>
              <a:t>单击</a:t>
            </a:r>
            <a:r>
              <a:rPr kumimoji="0" lang="zh-CN" altLang="en-US" sz="1050" b="0" i="0" u="none" strike="noStrike" kern="0" cap="none" spc="0" normalizeH="0" baseline="0" noProof="0" dirty="0">
                <a:ln>
                  <a:noFill/>
                </a:ln>
                <a:solidFill>
                  <a:srgbClr val="3B3B3B"/>
                </a:solidFill>
                <a:effectLst/>
                <a:uLnTx/>
                <a:uFillTx/>
                <a:latin typeface="微软雅黑" panose="020B0503020204020204" pitchFamily="34" charset="-122"/>
                <a:ea typeface="微软雅黑" panose="020B0503020204020204" pitchFamily="34" charset="-122"/>
              </a:rPr>
              <a:t>此处添加段落</a:t>
            </a:r>
            <a:r>
              <a:rPr kumimoji="0" lang="zh-CN" altLang="en-US" sz="1050" b="0" i="0" u="none" strike="noStrike" kern="0" cap="none" spc="0" normalizeH="0" baseline="0" noProof="0" dirty="0" smtClean="0">
                <a:ln>
                  <a:noFill/>
                </a:ln>
                <a:solidFill>
                  <a:srgbClr val="3B3B3B"/>
                </a:solidFill>
                <a:effectLst/>
                <a:uLnTx/>
                <a:uFillTx/>
                <a:latin typeface="微软雅黑" panose="020B0503020204020204" pitchFamily="34" charset="-122"/>
                <a:ea typeface="微软雅黑" panose="020B0503020204020204" pitchFamily="34" charset="-122"/>
              </a:rPr>
              <a:t>文本</a:t>
            </a:r>
            <a:endParaRPr kumimoji="0" lang="zh-CN" altLang="en-US" sz="1050" b="0" i="0" u="none" strike="noStrike" kern="0" cap="none" spc="0" normalizeH="0" baseline="0" noProof="0" dirty="0">
              <a:ln>
                <a:noFill/>
              </a:ln>
              <a:solidFill>
                <a:srgbClr val="3B3B3B"/>
              </a:solidFill>
              <a:effectLst/>
              <a:uLnTx/>
              <a:uFillTx/>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4292420" y="1298649"/>
            <a:ext cx="0" cy="413062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KSO_Shape"/>
          <p:cNvSpPr/>
          <p:nvPr/>
        </p:nvSpPr>
        <p:spPr bwMode="auto">
          <a:xfrm>
            <a:off x="992532" y="3077140"/>
            <a:ext cx="673969" cy="720000"/>
          </a:xfrm>
          <a:custGeom>
            <a:avLst/>
            <a:gdLst>
              <a:gd name="T0" fmla="*/ 1087103 w 2087563"/>
              <a:gd name="T1" fmla="*/ 1121484 h 2301875"/>
              <a:gd name="T2" fmla="*/ 1274364 w 2087563"/>
              <a:gd name="T3" fmla="*/ 983302 h 2301875"/>
              <a:gd name="T4" fmla="*/ 987564 w 2087563"/>
              <a:gd name="T5" fmla="*/ 1138298 h 2301875"/>
              <a:gd name="T6" fmla="*/ 625386 w 2087563"/>
              <a:gd name="T7" fmla="*/ 988031 h 2301875"/>
              <a:gd name="T8" fmla="*/ 753028 w 2087563"/>
              <a:gd name="T9" fmla="*/ 1156424 h 2301875"/>
              <a:gd name="T10" fmla="*/ 488289 w 2087563"/>
              <a:gd name="T11" fmla="*/ 1030589 h 2301875"/>
              <a:gd name="T12" fmla="*/ 606476 w 2087563"/>
              <a:gd name="T13" fmla="*/ 1085757 h 2301875"/>
              <a:gd name="T14" fmla="*/ 1663953 w 2087563"/>
              <a:gd name="T15" fmla="*/ 838990 h 2301875"/>
              <a:gd name="T16" fmla="*/ 1726412 w 2087563"/>
              <a:gd name="T17" fmla="*/ 901587 h 2301875"/>
              <a:gd name="T18" fmla="*/ 958788 w 2087563"/>
              <a:gd name="T19" fmla="*/ 1531252 h 2301875"/>
              <a:gd name="T20" fmla="*/ 1298905 w 2087563"/>
              <a:gd name="T21" fmla="*/ 1204321 h 2301875"/>
              <a:gd name="T22" fmla="*/ 1396005 w 2087563"/>
              <a:gd name="T23" fmla="*/ 1204321 h 2301875"/>
              <a:gd name="T24" fmla="*/ 1416213 w 2087563"/>
              <a:gd name="T25" fmla="*/ 1291116 h 2301875"/>
              <a:gd name="T26" fmla="*/ 1201541 w 2087563"/>
              <a:gd name="T27" fmla="*/ 1560710 h 2301875"/>
              <a:gd name="T28" fmla="*/ 1578661 w 2087563"/>
              <a:gd name="T29" fmla="*/ 905269 h 2301875"/>
              <a:gd name="T30" fmla="*/ 1637709 w 2087563"/>
              <a:gd name="T31" fmla="*/ 839515 h 2301875"/>
              <a:gd name="T32" fmla="*/ 127282 w 2087563"/>
              <a:gd name="T33" fmla="*/ 860031 h 2301875"/>
              <a:gd name="T34" fmla="*/ 510700 w 2087563"/>
              <a:gd name="T35" fmla="*/ 1603056 h 2301875"/>
              <a:gd name="T36" fmla="*/ 518574 w 2087563"/>
              <a:gd name="T37" fmla="*/ 1539142 h 2301875"/>
              <a:gd name="T38" fmla="*/ 307838 w 2087563"/>
              <a:gd name="T39" fmla="*/ 1241407 h 2301875"/>
              <a:gd name="T40" fmla="*/ 373446 w 2087563"/>
              <a:gd name="T41" fmla="*/ 1186699 h 2301875"/>
              <a:gd name="T42" fmla="*/ 725899 w 2087563"/>
              <a:gd name="T43" fmla="*/ 1463657 h 2301875"/>
              <a:gd name="T44" fmla="*/ 804367 w 2087563"/>
              <a:gd name="T45" fmla="*/ 1859235 h 2301875"/>
              <a:gd name="T46" fmla="*/ 17058 w 2087563"/>
              <a:gd name="T47" fmla="*/ 865291 h 2301875"/>
              <a:gd name="T48" fmla="*/ 1221311 w 2087563"/>
              <a:gd name="T49" fmla="*/ 720072 h 2301875"/>
              <a:gd name="T50" fmla="*/ 1341073 w 2087563"/>
              <a:gd name="T51" fmla="*/ 882686 h 2301875"/>
              <a:gd name="T52" fmla="*/ 889337 w 2087563"/>
              <a:gd name="T53" fmla="*/ 672785 h 2301875"/>
              <a:gd name="T54" fmla="*/ 1161167 w 2087563"/>
              <a:gd name="T55" fmla="*/ 704573 h 2301875"/>
              <a:gd name="T56" fmla="*/ 579950 w 2087563"/>
              <a:gd name="T57" fmla="*/ 854314 h 2301875"/>
              <a:gd name="T58" fmla="*/ 341475 w 2087563"/>
              <a:gd name="T59" fmla="*/ 796782 h 2301875"/>
              <a:gd name="T60" fmla="*/ 507987 w 2087563"/>
              <a:gd name="T61" fmla="*/ 810967 h 2301875"/>
              <a:gd name="T62" fmla="*/ 1206603 w 2087563"/>
              <a:gd name="T63" fmla="*/ 438979 h 2301875"/>
              <a:gd name="T64" fmla="*/ 1393863 w 2087563"/>
              <a:gd name="T65" fmla="*/ 546162 h 2301875"/>
              <a:gd name="T66" fmla="*/ 1163268 w 2087563"/>
              <a:gd name="T67" fmla="*/ 611575 h 2301875"/>
              <a:gd name="T68" fmla="*/ 1125185 w 2087563"/>
              <a:gd name="T69" fmla="*/ 367260 h 2301875"/>
              <a:gd name="T70" fmla="*/ 556050 w 2087563"/>
              <a:gd name="T71" fmla="*/ 579000 h 2301875"/>
              <a:gd name="T72" fmla="*/ 330182 w 2087563"/>
              <a:gd name="T73" fmla="*/ 514375 h 2301875"/>
              <a:gd name="T74" fmla="*/ 506149 w 2087563"/>
              <a:gd name="T75" fmla="*/ 468927 h 2301875"/>
              <a:gd name="T76" fmla="*/ 1124660 w 2087563"/>
              <a:gd name="T77" fmla="*/ 205172 h 2301875"/>
              <a:gd name="T78" fmla="*/ 1221836 w 2087563"/>
              <a:gd name="T79" fmla="*/ 231967 h 2301875"/>
              <a:gd name="T80" fmla="*/ 562878 w 2087563"/>
              <a:gd name="T81" fmla="*/ 180215 h 2301875"/>
              <a:gd name="T82" fmla="*/ 566555 w 2087563"/>
              <a:gd name="T83" fmla="*/ 259026 h 2301875"/>
              <a:gd name="T84" fmla="*/ 1095770 w 2087563"/>
              <a:gd name="T85" fmla="*/ 287924 h 2301875"/>
              <a:gd name="T86" fmla="*/ 971542 w 2087563"/>
              <a:gd name="T87" fmla="*/ 117691 h 2301875"/>
              <a:gd name="T88" fmla="*/ 764321 w 2087563"/>
              <a:gd name="T89" fmla="*/ 105607 h 2301875"/>
              <a:gd name="T90" fmla="*/ 647711 w 2087563"/>
              <a:gd name="T91" fmla="*/ 236959 h 2301875"/>
              <a:gd name="T92" fmla="*/ 986775 w 2087563"/>
              <a:gd name="T93" fmla="*/ 12872 h 2301875"/>
              <a:gd name="T94" fmla="*/ 1213432 w 2087563"/>
              <a:gd name="T95" fmla="*/ 108497 h 2301875"/>
              <a:gd name="T96" fmla="*/ 1385197 w 2087563"/>
              <a:gd name="T97" fmla="*/ 280043 h 2301875"/>
              <a:gd name="T98" fmla="*/ 1480534 w 2087563"/>
              <a:gd name="T99" fmla="*/ 506757 h 2301875"/>
              <a:gd name="T100" fmla="*/ 1480534 w 2087563"/>
              <a:gd name="T101" fmla="*/ 762367 h 2301875"/>
              <a:gd name="T102" fmla="*/ 1385197 w 2087563"/>
              <a:gd name="T103" fmla="*/ 989081 h 2301875"/>
              <a:gd name="T104" fmla="*/ 1213432 w 2087563"/>
              <a:gd name="T105" fmla="*/ 1160628 h 2301875"/>
              <a:gd name="T106" fmla="*/ 986775 w 2087563"/>
              <a:gd name="T107" fmla="*/ 1256514 h 2301875"/>
              <a:gd name="T108" fmla="*/ 731492 w 2087563"/>
              <a:gd name="T109" fmla="*/ 1256514 h 2301875"/>
              <a:gd name="T110" fmla="*/ 504573 w 2087563"/>
              <a:gd name="T111" fmla="*/ 1160628 h 2301875"/>
              <a:gd name="T112" fmla="*/ 333070 w 2087563"/>
              <a:gd name="T113" fmla="*/ 989081 h 2301875"/>
              <a:gd name="T114" fmla="*/ 237470 w 2087563"/>
              <a:gd name="T115" fmla="*/ 762367 h 2301875"/>
              <a:gd name="T116" fmla="*/ 237470 w 2087563"/>
              <a:gd name="T117" fmla="*/ 506757 h 2301875"/>
              <a:gd name="T118" fmla="*/ 333070 w 2087563"/>
              <a:gd name="T119" fmla="*/ 280043 h 2301875"/>
              <a:gd name="T120" fmla="*/ 504573 w 2087563"/>
              <a:gd name="T121" fmla="*/ 108497 h 2301875"/>
              <a:gd name="T122" fmla="*/ 731492 w 2087563"/>
              <a:gd name="T123" fmla="*/ 12872 h 23018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087563" h="2301875">
                <a:moveTo>
                  <a:pt x="1411686" y="1172602"/>
                </a:moveTo>
                <a:lnTo>
                  <a:pt x="1405972" y="1186570"/>
                </a:lnTo>
                <a:lnTo>
                  <a:pt x="1400576" y="1200219"/>
                </a:lnTo>
                <a:lnTo>
                  <a:pt x="1394862" y="1213551"/>
                </a:lnTo>
                <a:lnTo>
                  <a:pt x="1389148" y="1226884"/>
                </a:lnTo>
                <a:lnTo>
                  <a:pt x="1383117" y="1239898"/>
                </a:lnTo>
                <a:lnTo>
                  <a:pt x="1377086" y="1252278"/>
                </a:lnTo>
                <a:lnTo>
                  <a:pt x="1370737" y="1264976"/>
                </a:lnTo>
                <a:lnTo>
                  <a:pt x="1364071" y="1277038"/>
                </a:lnTo>
                <a:lnTo>
                  <a:pt x="1357405" y="1288783"/>
                </a:lnTo>
                <a:lnTo>
                  <a:pt x="1350421" y="1300528"/>
                </a:lnTo>
                <a:lnTo>
                  <a:pt x="1343438" y="1311956"/>
                </a:lnTo>
                <a:lnTo>
                  <a:pt x="1336454" y="1323066"/>
                </a:lnTo>
                <a:lnTo>
                  <a:pt x="1329153" y="1334176"/>
                </a:lnTo>
                <a:lnTo>
                  <a:pt x="1321535" y="1344969"/>
                </a:lnTo>
                <a:lnTo>
                  <a:pt x="1313916" y="1355127"/>
                </a:lnTo>
                <a:lnTo>
                  <a:pt x="1306615" y="1365285"/>
                </a:lnTo>
                <a:lnTo>
                  <a:pt x="1324392" y="1356714"/>
                </a:lnTo>
                <a:lnTo>
                  <a:pt x="1341850" y="1347826"/>
                </a:lnTo>
                <a:lnTo>
                  <a:pt x="1359627" y="1338303"/>
                </a:lnTo>
                <a:lnTo>
                  <a:pt x="1376451" y="1328145"/>
                </a:lnTo>
                <a:lnTo>
                  <a:pt x="1393275" y="1317987"/>
                </a:lnTo>
                <a:lnTo>
                  <a:pt x="1409781" y="1306877"/>
                </a:lnTo>
                <a:lnTo>
                  <a:pt x="1425653" y="1295449"/>
                </a:lnTo>
                <a:lnTo>
                  <a:pt x="1441525" y="1283704"/>
                </a:lnTo>
                <a:lnTo>
                  <a:pt x="1456444" y="1271007"/>
                </a:lnTo>
                <a:lnTo>
                  <a:pt x="1471681" y="1258310"/>
                </a:lnTo>
                <a:lnTo>
                  <a:pt x="1485966" y="1245295"/>
                </a:lnTo>
                <a:lnTo>
                  <a:pt x="1500568" y="1231328"/>
                </a:lnTo>
                <a:lnTo>
                  <a:pt x="1514217" y="1217361"/>
                </a:lnTo>
                <a:lnTo>
                  <a:pt x="1527232" y="1203076"/>
                </a:lnTo>
                <a:lnTo>
                  <a:pt x="1540247" y="1188157"/>
                </a:lnTo>
                <a:lnTo>
                  <a:pt x="1552944" y="1172602"/>
                </a:lnTo>
                <a:lnTo>
                  <a:pt x="1411686" y="1172602"/>
                </a:lnTo>
                <a:close/>
                <a:moveTo>
                  <a:pt x="1074888" y="1172602"/>
                </a:moveTo>
                <a:lnTo>
                  <a:pt x="1074888" y="1421153"/>
                </a:lnTo>
                <a:lnTo>
                  <a:pt x="1090760" y="1420201"/>
                </a:lnTo>
                <a:lnTo>
                  <a:pt x="1106632" y="1418614"/>
                </a:lnTo>
                <a:lnTo>
                  <a:pt x="1122503" y="1416709"/>
                </a:lnTo>
                <a:lnTo>
                  <a:pt x="1138058" y="1414487"/>
                </a:lnTo>
                <a:lnTo>
                  <a:pt x="1145041" y="1410361"/>
                </a:lnTo>
                <a:lnTo>
                  <a:pt x="1152342" y="1406551"/>
                </a:lnTo>
                <a:lnTo>
                  <a:pt x="1159326" y="1402107"/>
                </a:lnTo>
                <a:lnTo>
                  <a:pt x="1166309" y="1397346"/>
                </a:lnTo>
                <a:lnTo>
                  <a:pt x="1172975" y="1391949"/>
                </a:lnTo>
                <a:lnTo>
                  <a:pt x="1179959" y="1386871"/>
                </a:lnTo>
                <a:lnTo>
                  <a:pt x="1186625" y="1381474"/>
                </a:lnTo>
                <a:lnTo>
                  <a:pt x="1193609" y="1375443"/>
                </a:lnTo>
                <a:lnTo>
                  <a:pt x="1200275" y="1369729"/>
                </a:lnTo>
                <a:lnTo>
                  <a:pt x="1206623" y="1363380"/>
                </a:lnTo>
                <a:lnTo>
                  <a:pt x="1219956" y="1350048"/>
                </a:lnTo>
                <a:lnTo>
                  <a:pt x="1232336" y="1336081"/>
                </a:lnTo>
                <a:lnTo>
                  <a:pt x="1244716" y="1321162"/>
                </a:lnTo>
                <a:lnTo>
                  <a:pt x="1256778" y="1305290"/>
                </a:lnTo>
                <a:lnTo>
                  <a:pt x="1268206" y="1288783"/>
                </a:lnTo>
                <a:lnTo>
                  <a:pt x="1279633" y="1271007"/>
                </a:lnTo>
                <a:lnTo>
                  <a:pt x="1290426" y="1252913"/>
                </a:lnTo>
                <a:lnTo>
                  <a:pt x="1300901" y="1233867"/>
                </a:lnTo>
                <a:lnTo>
                  <a:pt x="1311059" y="1214504"/>
                </a:lnTo>
                <a:lnTo>
                  <a:pt x="1320582" y="1193871"/>
                </a:lnTo>
                <a:lnTo>
                  <a:pt x="1329788" y="1172602"/>
                </a:lnTo>
                <a:lnTo>
                  <a:pt x="1074888" y="1172602"/>
                </a:lnTo>
                <a:close/>
                <a:moveTo>
                  <a:pt x="746661" y="1172602"/>
                </a:moveTo>
                <a:lnTo>
                  <a:pt x="755867" y="1193871"/>
                </a:lnTo>
                <a:lnTo>
                  <a:pt x="765390" y="1214504"/>
                </a:lnTo>
                <a:lnTo>
                  <a:pt x="775865" y="1233867"/>
                </a:lnTo>
                <a:lnTo>
                  <a:pt x="786023" y="1252913"/>
                </a:lnTo>
                <a:lnTo>
                  <a:pt x="797133" y="1271007"/>
                </a:lnTo>
                <a:lnTo>
                  <a:pt x="808243" y="1288783"/>
                </a:lnTo>
                <a:lnTo>
                  <a:pt x="819988" y="1305290"/>
                </a:lnTo>
                <a:lnTo>
                  <a:pt x="831734" y="1321162"/>
                </a:lnTo>
                <a:lnTo>
                  <a:pt x="843796" y="1336081"/>
                </a:lnTo>
                <a:lnTo>
                  <a:pt x="856811" y="1350048"/>
                </a:lnTo>
                <a:lnTo>
                  <a:pt x="869826" y="1363380"/>
                </a:lnTo>
                <a:lnTo>
                  <a:pt x="876492" y="1369729"/>
                </a:lnTo>
                <a:lnTo>
                  <a:pt x="882840" y="1375443"/>
                </a:lnTo>
                <a:lnTo>
                  <a:pt x="889507" y="1381474"/>
                </a:lnTo>
                <a:lnTo>
                  <a:pt x="896173" y="1386871"/>
                </a:lnTo>
                <a:lnTo>
                  <a:pt x="903156" y="1391949"/>
                </a:lnTo>
                <a:lnTo>
                  <a:pt x="910140" y="1397346"/>
                </a:lnTo>
                <a:lnTo>
                  <a:pt x="916806" y="1402107"/>
                </a:lnTo>
                <a:lnTo>
                  <a:pt x="924424" y="1406551"/>
                </a:lnTo>
                <a:lnTo>
                  <a:pt x="931408" y="1410361"/>
                </a:lnTo>
                <a:lnTo>
                  <a:pt x="938391" y="1414487"/>
                </a:lnTo>
                <a:lnTo>
                  <a:pt x="953628" y="1416709"/>
                </a:lnTo>
                <a:lnTo>
                  <a:pt x="969500" y="1418614"/>
                </a:lnTo>
                <a:lnTo>
                  <a:pt x="985372" y="1420201"/>
                </a:lnTo>
                <a:lnTo>
                  <a:pt x="1001243" y="1421153"/>
                </a:lnTo>
                <a:lnTo>
                  <a:pt x="1001243" y="1172602"/>
                </a:lnTo>
                <a:lnTo>
                  <a:pt x="746661" y="1172602"/>
                </a:lnTo>
                <a:close/>
                <a:moveTo>
                  <a:pt x="523822" y="1172602"/>
                </a:moveTo>
                <a:lnTo>
                  <a:pt x="536202" y="1188157"/>
                </a:lnTo>
                <a:lnTo>
                  <a:pt x="548900" y="1203076"/>
                </a:lnTo>
                <a:lnTo>
                  <a:pt x="562232" y="1217361"/>
                </a:lnTo>
                <a:lnTo>
                  <a:pt x="576199" y="1231328"/>
                </a:lnTo>
                <a:lnTo>
                  <a:pt x="590166" y="1245295"/>
                </a:lnTo>
                <a:lnTo>
                  <a:pt x="604768" y="1258310"/>
                </a:lnTo>
                <a:lnTo>
                  <a:pt x="619687" y="1271007"/>
                </a:lnTo>
                <a:lnTo>
                  <a:pt x="634924" y="1283704"/>
                </a:lnTo>
                <a:lnTo>
                  <a:pt x="650796" y="1295449"/>
                </a:lnTo>
                <a:lnTo>
                  <a:pt x="666668" y="1306877"/>
                </a:lnTo>
                <a:lnTo>
                  <a:pt x="683174" y="1317987"/>
                </a:lnTo>
                <a:lnTo>
                  <a:pt x="699681" y="1328145"/>
                </a:lnTo>
                <a:lnTo>
                  <a:pt x="717140" y="1338303"/>
                </a:lnTo>
                <a:lnTo>
                  <a:pt x="734281" y="1347826"/>
                </a:lnTo>
                <a:lnTo>
                  <a:pt x="752058" y="1356714"/>
                </a:lnTo>
                <a:lnTo>
                  <a:pt x="770151" y="1365285"/>
                </a:lnTo>
                <a:lnTo>
                  <a:pt x="762533" y="1355127"/>
                </a:lnTo>
                <a:lnTo>
                  <a:pt x="754597" y="1344969"/>
                </a:lnTo>
                <a:lnTo>
                  <a:pt x="747296" y="1334176"/>
                </a:lnTo>
                <a:lnTo>
                  <a:pt x="739995" y="1323066"/>
                </a:lnTo>
                <a:lnTo>
                  <a:pt x="733011" y="1311956"/>
                </a:lnTo>
                <a:lnTo>
                  <a:pt x="726028" y="1300528"/>
                </a:lnTo>
                <a:lnTo>
                  <a:pt x="719362" y="1288783"/>
                </a:lnTo>
                <a:lnTo>
                  <a:pt x="712378" y="1277038"/>
                </a:lnTo>
                <a:lnTo>
                  <a:pt x="706030" y="1264976"/>
                </a:lnTo>
                <a:lnTo>
                  <a:pt x="699681" y="1252278"/>
                </a:lnTo>
                <a:lnTo>
                  <a:pt x="693650" y="1239898"/>
                </a:lnTo>
                <a:lnTo>
                  <a:pt x="687301" y="1226884"/>
                </a:lnTo>
                <a:lnTo>
                  <a:pt x="681587" y="1213551"/>
                </a:lnTo>
                <a:lnTo>
                  <a:pt x="675873" y="1200219"/>
                </a:lnTo>
                <a:lnTo>
                  <a:pt x="670159" y="1186570"/>
                </a:lnTo>
                <a:lnTo>
                  <a:pt x="665080" y="1172602"/>
                </a:lnTo>
                <a:lnTo>
                  <a:pt x="523822" y="1172602"/>
                </a:lnTo>
                <a:close/>
                <a:moveTo>
                  <a:pt x="1997481" y="1012825"/>
                </a:moveTo>
                <a:lnTo>
                  <a:pt x="2002239" y="1013143"/>
                </a:lnTo>
                <a:lnTo>
                  <a:pt x="2006679" y="1013461"/>
                </a:lnTo>
                <a:lnTo>
                  <a:pt x="2011120" y="1013779"/>
                </a:lnTo>
                <a:lnTo>
                  <a:pt x="2015561" y="1014414"/>
                </a:lnTo>
                <a:lnTo>
                  <a:pt x="2020001" y="1015685"/>
                </a:lnTo>
                <a:lnTo>
                  <a:pt x="2024442" y="1016639"/>
                </a:lnTo>
                <a:lnTo>
                  <a:pt x="2032372" y="1020135"/>
                </a:lnTo>
                <a:lnTo>
                  <a:pt x="2040619" y="1023631"/>
                </a:lnTo>
                <a:lnTo>
                  <a:pt x="2047914" y="1028080"/>
                </a:lnTo>
                <a:lnTo>
                  <a:pt x="2054892" y="1033483"/>
                </a:lnTo>
                <a:lnTo>
                  <a:pt x="2061236" y="1039204"/>
                </a:lnTo>
                <a:lnTo>
                  <a:pt x="2066946" y="1045560"/>
                </a:lnTo>
                <a:lnTo>
                  <a:pt x="2072338" y="1052552"/>
                </a:lnTo>
                <a:lnTo>
                  <a:pt x="2076778" y="1059861"/>
                </a:lnTo>
                <a:lnTo>
                  <a:pt x="2080268" y="1068125"/>
                </a:lnTo>
                <a:lnTo>
                  <a:pt x="2083757" y="1076070"/>
                </a:lnTo>
                <a:lnTo>
                  <a:pt x="2084708" y="1080519"/>
                </a:lnTo>
                <a:lnTo>
                  <a:pt x="2085977" y="1084969"/>
                </a:lnTo>
                <a:lnTo>
                  <a:pt x="2086611" y="1089418"/>
                </a:lnTo>
                <a:lnTo>
                  <a:pt x="2086929" y="1093867"/>
                </a:lnTo>
                <a:lnTo>
                  <a:pt x="2087246" y="1098635"/>
                </a:lnTo>
                <a:lnTo>
                  <a:pt x="2087563" y="1103084"/>
                </a:lnTo>
                <a:lnTo>
                  <a:pt x="2087563" y="1647816"/>
                </a:lnTo>
                <a:lnTo>
                  <a:pt x="2087563" y="1676419"/>
                </a:lnTo>
                <a:lnTo>
                  <a:pt x="2062505" y="1710425"/>
                </a:lnTo>
                <a:lnTo>
                  <a:pt x="1627954" y="2301875"/>
                </a:lnTo>
                <a:lnTo>
                  <a:pt x="1111250" y="2301875"/>
                </a:lnTo>
                <a:lnTo>
                  <a:pt x="1115373" y="2246576"/>
                </a:lnTo>
                <a:lnTo>
                  <a:pt x="1140432" y="1924313"/>
                </a:lnTo>
                <a:lnTo>
                  <a:pt x="1141383" y="1909376"/>
                </a:lnTo>
                <a:lnTo>
                  <a:pt x="1143286" y="1898252"/>
                </a:lnTo>
                <a:lnTo>
                  <a:pt x="1145824" y="1887129"/>
                </a:lnTo>
                <a:lnTo>
                  <a:pt x="1150582" y="1871874"/>
                </a:lnTo>
                <a:lnTo>
                  <a:pt x="1155657" y="1857572"/>
                </a:lnTo>
                <a:lnTo>
                  <a:pt x="1158829" y="1850263"/>
                </a:lnTo>
                <a:lnTo>
                  <a:pt x="1161683" y="1843271"/>
                </a:lnTo>
                <a:lnTo>
                  <a:pt x="1168662" y="1829923"/>
                </a:lnTo>
                <a:lnTo>
                  <a:pt x="1175640" y="1816892"/>
                </a:lnTo>
                <a:lnTo>
                  <a:pt x="1179446" y="1810218"/>
                </a:lnTo>
                <a:lnTo>
                  <a:pt x="1182935" y="1804180"/>
                </a:lnTo>
                <a:lnTo>
                  <a:pt x="1187059" y="1797824"/>
                </a:lnTo>
                <a:lnTo>
                  <a:pt x="1191499" y="1791785"/>
                </a:lnTo>
                <a:lnTo>
                  <a:pt x="1200698" y="1780026"/>
                </a:lnTo>
                <a:lnTo>
                  <a:pt x="1210531" y="1768585"/>
                </a:lnTo>
                <a:lnTo>
                  <a:pt x="1220364" y="1757461"/>
                </a:lnTo>
                <a:lnTo>
                  <a:pt x="1230514" y="1746973"/>
                </a:lnTo>
                <a:lnTo>
                  <a:pt x="1237492" y="1740299"/>
                </a:lnTo>
                <a:lnTo>
                  <a:pt x="1244153" y="1734261"/>
                </a:lnTo>
                <a:lnTo>
                  <a:pt x="1257158" y="1723137"/>
                </a:lnTo>
                <a:lnTo>
                  <a:pt x="1361196" y="1633832"/>
                </a:lnTo>
                <a:lnTo>
                  <a:pt x="1569908" y="1455221"/>
                </a:lnTo>
                <a:lnTo>
                  <a:pt x="1575934" y="1450454"/>
                </a:lnTo>
                <a:lnTo>
                  <a:pt x="1582913" y="1446004"/>
                </a:lnTo>
                <a:lnTo>
                  <a:pt x="1589891" y="1442191"/>
                </a:lnTo>
                <a:lnTo>
                  <a:pt x="1597503" y="1439013"/>
                </a:lnTo>
                <a:lnTo>
                  <a:pt x="1604799" y="1436788"/>
                </a:lnTo>
                <a:lnTo>
                  <a:pt x="1612411" y="1434881"/>
                </a:lnTo>
                <a:lnTo>
                  <a:pt x="1620341" y="1433928"/>
                </a:lnTo>
                <a:lnTo>
                  <a:pt x="1627954" y="1433610"/>
                </a:lnTo>
                <a:lnTo>
                  <a:pt x="1636201" y="1433928"/>
                </a:lnTo>
                <a:lnTo>
                  <a:pt x="1643813" y="1434881"/>
                </a:lnTo>
                <a:lnTo>
                  <a:pt x="1651426" y="1436470"/>
                </a:lnTo>
                <a:lnTo>
                  <a:pt x="1659038" y="1439013"/>
                </a:lnTo>
                <a:lnTo>
                  <a:pt x="1666651" y="1441873"/>
                </a:lnTo>
                <a:lnTo>
                  <a:pt x="1673629" y="1445687"/>
                </a:lnTo>
                <a:lnTo>
                  <a:pt x="1680607" y="1450136"/>
                </a:lnTo>
                <a:lnTo>
                  <a:pt x="1687268" y="1455221"/>
                </a:lnTo>
                <a:lnTo>
                  <a:pt x="1690757" y="1458717"/>
                </a:lnTo>
                <a:lnTo>
                  <a:pt x="1693929" y="1461895"/>
                </a:lnTo>
                <a:lnTo>
                  <a:pt x="1696784" y="1465073"/>
                </a:lnTo>
                <a:lnTo>
                  <a:pt x="1699956" y="1468569"/>
                </a:lnTo>
                <a:lnTo>
                  <a:pt x="1702494" y="1472383"/>
                </a:lnTo>
                <a:lnTo>
                  <a:pt x="1705031" y="1475879"/>
                </a:lnTo>
                <a:lnTo>
                  <a:pt x="1709472" y="1483824"/>
                </a:lnTo>
                <a:lnTo>
                  <a:pt x="1712961" y="1491770"/>
                </a:lnTo>
                <a:lnTo>
                  <a:pt x="1715498" y="1500033"/>
                </a:lnTo>
                <a:lnTo>
                  <a:pt x="1717401" y="1508296"/>
                </a:lnTo>
                <a:lnTo>
                  <a:pt x="1718670" y="1517195"/>
                </a:lnTo>
                <a:lnTo>
                  <a:pt x="1718987" y="1525776"/>
                </a:lnTo>
                <a:lnTo>
                  <a:pt x="1718353" y="1534674"/>
                </a:lnTo>
                <a:lnTo>
                  <a:pt x="1717084" y="1543255"/>
                </a:lnTo>
                <a:lnTo>
                  <a:pt x="1714547" y="1551518"/>
                </a:lnTo>
                <a:lnTo>
                  <a:pt x="1711692" y="1560099"/>
                </a:lnTo>
                <a:lnTo>
                  <a:pt x="1709789" y="1564231"/>
                </a:lnTo>
                <a:lnTo>
                  <a:pt x="1707569" y="1568362"/>
                </a:lnTo>
                <a:lnTo>
                  <a:pt x="1705348" y="1571858"/>
                </a:lnTo>
                <a:lnTo>
                  <a:pt x="1702811" y="1575990"/>
                </a:lnTo>
                <a:lnTo>
                  <a:pt x="1700273" y="1579804"/>
                </a:lnTo>
                <a:lnTo>
                  <a:pt x="1697101" y="1582982"/>
                </a:lnTo>
                <a:lnTo>
                  <a:pt x="1552779" y="1752376"/>
                </a:lnTo>
                <a:lnTo>
                  <a:pt x="1463649" y="1856937"/>
                </a:lnTo>
                <a:lnTo>
                  <a:pt x="1460794" y="1859797"/>
                </a:lnTo>
                <a:lnTo>
                  <a:pt x="1458257" y="1863611"/>
                </a:lnTo>
                <a:lnTo>
                  <a:pt x="1456354" y="1866789"/>
                </a:lnTo>
                <a:lnTo>
                  <a:pt x="1454768" y="1870603"/>
                </a:lnTo>
                <a:lnTo>
                  <a:pt x="1453499" y="1874099"/>
                </a:lnTo>
                <a:lnTo>
                  <a:pt x="1452547" y="1878230"/>
                </a:lnTo>
                <a:lnTo>
                  <a:pt x="1452230" y="1882044"/>
                </a:lnTo>
                <a:lnTo>
                  <a:pt x="1452230" y="1885858"/>
                </a:lnTo>
                <a:lnTo>
                  <a:pt x="1452230" y="1889989"/>
                </a:lnTo>
                <a:lnTo>
                  <a:pt x="1452547" y="1893803"/>
                </a:lnTo>
                <a:lnTo>
                  <a:pt x="1453499" y="1897935"/>
                </a:lnTo>
                <a:lnTo>
                  <a:pt x="1454450" y="1901748"/>
                </a:lnTo>
                <a:lnTo>
                  <a:pt x="1456671" y="1909694"/>
                </a:lnTo>
                <a:lnTo>
                  <a:pt x="1459525" y="1917003"/>
                </a:lnTo>
                <a:lnTo>
                  <a:pt x="1463014" y="1924313"/>
                </a:lnTo>
                <a:lnTo>
                  <a:pt x="1466504" y="1930987"/>
                </a:lnTo>
                <a:lnTo>
                  <a:pt x="1470310" y="1937026"/>
                </a:lnTo>
                <a:lnTo>
                  <a:pt x="1473799" y="1942111"/>
                </a:lnTo>
                <a:lnTo>
                  <a:pt x="1479191" y="1949420"/>
                </a:lnTo>
                <a:lnTo>
                  <a:pt x="1481094" y="1951963"/>
                </a:lnTo>
                <a:lnTo>
                  <a:pt x="1907399" y="1605864"/>
                </a:lnTo>
                <a:lnTo>
                  <a:pt x="1907399" y="1103084"/>
                </a:lnTo>
                <a:lnTo>
                  <a:pt x="1907399" y="1098635"/>
                </a:lnTo>
                <a:lnTo>
                  <a:pt x="1908033" y="1093867"/>
                </a:lnTo>
                <a:lnTo>
                  <a:pt x="1908350" y="1089418"/>
                </a:lnTo>
                <a:lnTo>
                  <a:pt x="1909302" y="1084969"/>
                </a:lnTo>
                <a:lnTo>
                  <a:pt x="1910253" y="1080519"/>
                </a:lnTo>
                <a:lnTo>
                  <a:pt x="1911522" y="1076070"/>
                </a:lnTo>
                <a:lnTo>
                  <a:pt x="1914694" y="1068125"/>
                </a:lnTo>
                <a:lnTo>
                  <a:pt x="1918183" y="1059861"/>
                </a:lnTo>
                <a:lnTo>
                  <a:pt x="1922624" y="1052552"/>
                </a:lnTo>
                <a:lnTo>
                  <a:pt x="1927699" y="1045560"/>
                </a:lnTo>
                <a:lnTo>
                  <a:pt x="1933726" y="1039204"/>
                </a:lnTo>
                <a:lnTo>
                  <a:pt x="1940069" y="1033483"/>
                </a:lnTo>
                <a:lnTo>
                  <a:pt x="1947048" y="1028080"/>
                </a:lnTo>
                <a:lnTo>
                  <a:pt x="1954343" y="1023631"/>
                </a:lnTo>
                <a:lnTo>
                  <a:pt x="1962590" y="1020135"/>
                </a:lnTo>
                <a:lnTo>
                  <a:pt x="1970520" y="1016639"/>
                </a:lnTo>
                <a:lnTo>
                  <a:pt x="1974960" y="1015685"/>
                </a:lnTo>
                <a:lnTo>
                  <a:pt x="1979401" y="1014414"/>
                </a:lnTo>
                <a:lnTo>
                  <a:pt x="1983842" y="1013779"/>
                </a:lnTo>
                <a:lnTo>
                  <a:pt x="1988282" y="1013461"/>
                </a:lnTo>
                <a:lnTo>
                  <a:pt x="1992723" y="1013143"/>
                </a:lnTo>
                <a:lnTo>
                  <a:pt x="1997481" y="1012825"/>
                </a:lnTo>
                <a:close/>
                <a:moveTo>
                  <a:pt x="90082" y="1012825"/>
                </a:moveTo>
                <a:lnTo>
                  <a:pt x="94523" y="1013143"/>
                </a:lnTo>
                <a:lnTo>
                  <a:pt x="99281" y="1013461"/>
                </a:lnTo>
                <a:lnTo>
                  <a:pt x="103721" y="1013779"/>
                </a:lnTo>
                <a:lnTo>
                  <a:pt x="108162" y="1014414"/>
                </a:lnTo>
                <a:lnTo>
                  <a:pt x="112603" y="1015685"/>
                </a:lnTo>
                <a:lnTo>
                  <a:pt x="117043" y="1016639"/>
                </a:lnTo>
                <a:lnTo>
                  <a:pt x="125290" y="1020135"/>
                </a:lnTo>
                <a:lnTo>
                  <a:pt x="133220" y="1023631"/>
                </a:lnTo>
                <a:lnTo>
                  <a:pt x="140515" y="1028080"/>
                </a:lnTo>
                <a:lnTo>
                  <a:pt x="147494" y="1033483"/>
                </a:lnTo>
                <a:lnTo>
                  <a:pt x="153838" y="1039204"/>
                </a:lnTo>
                <a:lnTo>
                  <a:pt x="159864" y="1045560"/>
                </a:lnTo>
                <a:lnTo>
                  <a:pt x="164939" y="1052552"/>
                </a:lnTo>
                <a:lnTo>
                  <a:pt x="169380" y="1059861"/>
                </a:lnTo>
                <a:lnTo>
                  <a:pt x="173186" y="1068125"/>
                </a:lnTo>
                <a:lnTo>
                  <a:pt x="176358" y="1076070"/>
                </a:lnTo>
                <a:lnTo>
                  <a:pt x="177310" y="1080519"/>
                </a:lnTo>
                <a:lnTo>
                  <a:pt x="178578" y="1084969"/>
                </a:lnTo>
                <a:lnTo>
                  <a:pt x="179213" y="1089418"/>
                </a:lnTo>
                <a:lnTo>
                  <a:pt x="179530" y="1093867"/>
                </a:lnTo>
                <a:lnTo>
                  <a:pt x="180164" y="1098635"/>
                </a:lnTo>
                <a:lnTo>
                  <a:pt x="180482" y="1103084"/>
                </a:lnTo>
                <a:lnTo>
                  <a:pt x="180482" y="1605864"/>
                </a:lnTo>
                <a:lnTo>
                  <a:pt x="606151" y="1951963"/>
                </a:lnTo>
                <a:lnTo>
                  <a:pt x="608372" y="1949420"/>
                </a:lnTo>
                <a:lnTo>
                  <a:pt x="614081" y="1942111"/>
                </a:lnTo>
                <a:lnTo>
                  <a:pt x="617253" y="1937026"/>
                </a:lnTo>
                <a:lnTo>
                  <a:pt x="621059" y="1930987"/>
                </a:lnTo>
                <a:lnTo>
                  <a:pt x="624548" y="1924313"/>
                </a:lnTo>
                <a:lnTo>
                  <a:pt x="628038" y="1917003"/>
                </a:lnTo>
                <a:lnTo>
                  <a:pt x="630892" y="1909694"/>
                </a:lnTo>
                <a:lnTo>
                  <a:pt x="633113" y="1901748"/>
                </a:lnTo>
                <a:lnTo>
                  <a:pt x="634064" y="1897935"/>
                </a:lnTo>
                <a:lnTo>
                  <a:pt x="635016" y="1893803"/>
                </a:lnTo>
                <a:lnTo>
                  <a:pt x="635333" y="1889989"/>
                </a:lnTo>
                <a:lnTo>
                  <a:pt x="635333" y="1885858"/>
                </a:lnTo>
                <a:lnTo>
                  <a:pt x="635333" y="1882044"/>
                </a:lnTo>
                <a:lnTo>
                  <a:pt x="635016" y="1878230"/>
                </a:lnTo>
                <a:lnTo>
                  <a:pt x="634064" y="1874099"/>
                </a:lnTo>
                <a:lnTo>
                  <a:pt x="632795" y="1870603"/>
                </a:lnTo>
                <a:lnTo>
                  <a:pt x="631210" y="1866789"/>
                </a:lnTo>
                <a:lnTo>
                  <a:pt x="629306" y="1863611"/>
                </a:lnTo>
                <a:lnTo>
                  <a:pt x="626769" y="1859797"/>
                </a:lnTo>
                <a:lnTo>
                  <a:pt x="623914" y="1856937"/>
                </a:lnTo>
                <a:lnTo>
                  <a:pt x="534784" y="1752376"/>
                </a:lnTo>
                <a:lnTo>
                  <a:pt x="390462" y="1582982"/>
                </a:lnTo>
                <a:lnTo>
                  <a:pt x="387290" y="1579804"/>
                </a:lnTo>
                <a:lnTo>
                  <a:pt x="384752" y="1575990"/>
                </a:lnTo>
                <a:lnTo>
                  <a:pt x="382215" y="1571858"/>
                </a:lnTo>
                <a:lnTo>
                  <a:pt x="379994" y="1568362"/>
                </a:lnTo>
                <a:lnTo>
                  <a:pt x="377774" y="1564231"/>
                </a:lnTo>
                <a:lnTo>
                  <a:pt x="375871" y="1560099"/>
                </a:lnTo>
                <a:lnTo>
                  <a:pt x="373016" y="1551518"/>
                </a:lnTo>
                <a:lnTo>
                  <a:pt x="370479" y="1543255"/>
                </a:lnTo>
                <a:lnTo>
                  <a:pt x="369210" y="1534674"/>
                </a:lnTo>
                <a:lnTo>
                  <a:pt x="368576" y="1525776"/>
                </a:lnTo>
                <a:lnTo>
                  <a:pt x="368893" y="1517195"/>
                </a:lnTo>
                <a:lnTo>
                  <a:pt x="370162" y="1508296"/>
                </a:lnTo>
                <a:lnTo>
                  <a:pt x="372065" y="1500033"/>
                </a:lnTo>
                <a:lnTo>
                  <a:pt x="374602" y="1491770"/>
                </a:lnTo>
                <a:lnTo>
                  <a:pt x="378091" y="1483824"/>
                </a:lnTo>
                <a:lnTo>
                  <a:pt x="382532" y="1475879"/>
                </a:lnTo>
                <a:lnTo>
                  <a:pt x="384752" y="1472383"/>
                </a:lnTo>
                <a:lnTo>
                  <a:pt x="387924" y="1468569"/>
                </a:lnTo>
                <a:lnTo>
                  <a:pt x="390462" y="1465073"/>
                </a:lnTo>
                <a:lnTo>
                  <a:pt x="393634" y="1461895"/>
                </a:lnTo>
                <a:lnTo>
                  <a:pt x="397123" y="1458717"/>
                </a:lnTo>
                <a:lnTo>
                  <a:pt x="400295" y="1455221"/>
                </a:lnTo>
                <a:lnTo>
                  <a:pt x="406956" y="1450136"/>
                </a:lnTo>
                <a:lnTo>
                  <a:pt x="413934" y="1445687"/>
                </a:lnTo>
                <a:lnTo>
                  <a:pt x="420912" y="1441873"/>
                </a:lnTo>
                <a:lnTo>
                  <a:pt x="428207" y="1439013"/>
                </a:lnTo>
                <a:lnTo>
                  <a:pt x="436137" y="1436470"/>
                </a:lnTo>
                <a:lnTo>
                  <a:pt x="443750" y="1434881"/>
                </a:lnTo>
                <a:lnTo>
                  <a:pt x="451362" y="1433928"/>
                </a:lnTo>
                <a:lnTo>
                  <a:pt x="459609" y="1433610"/>
                </a:lnTo>
                <a:lnTo>
                  <a:pt x="467222" y="1433928"/>
                </a:lnTo>
                <a:lnTo>
                  <a:pt x="475152" y="1434881"/>
                </a:lnTo>
                <a:lnTo>
                  <a:pt x="482764" y="1436788"/>
                </a:lnTo>
                <a:lnTo>
                  <a:pt x="490060" y="1439013"/>
                </a:lnTo>
                <a:lnTo>
                  <a:pt x="497672" y="1442191"/>
                </a:lnTo>
                <a:lnTo>
                  <a:pt x="504650" y="1446004"/>
                </a:lnTo>
                <a:lnTo>
                  <a:pt x="511629" y="1450454"/>
                </a:lnTo>
                <a:lnTo>
                  <a:pt x="517655" y="1455221"/>
                </a:lnTo>
                <a:lnTo>
                  <a:pt x="726367" y="1633832"/>
                </a:lnTo>
                <a:lnTo>
                  <a:pt x="830405" y="1723137"/>
                </a:lnTo>
                <a:lnTo>
                  <a:pt x="843410" y="1734261"/>
                </a:lnTo>
                <a:lnTo>
                  <a:pt x="850071" y="1740299"/>
                </a:lnTo>
                <a:lnTo>
                  <a:pt x="857366" y="1746973"/>
                </a:lnTo>
                <a:lnTo>
                  <a:pt x="867517" y="1757461"/>
                </a:lnTo>
                <a:lnTo>
                  <a:pt x="877350" y="1768585"/>
                </a:lnTo>
                <a:lnTo>
                  <a:pt x="886865" y="1780026"/>
                </a:lnTo>
                <a:lnTo>
                  <a:pt x="896064" y="1791785"/>
                </a:lnTo>
                <a:lnTo>
                  <a:pt x="900504" y="1797824"/>
                </a:lnTo>
                <a:lnTo>
                  <a:pt x="904628" y="1804180"/>
                </a:lnTo>
                <a:lnTo>
                  <a:pt x="908117" y="1810218"/>
                </a:lnTo>
                <a:lnTo>
                  <a:pt x="911923" y="1816892"/>
                </a:lnTo>
                <a:lnTo>
                  <a:pt x="918902" y="1829923"/>
                </a:lnTo>
                <a:lnTo>
                  <a:pt x="925880" y="1843271"/>
                </a:lnTo>
                <a:lnTo>
                  <a:pt x="929369" y="1850263"/>
                </a:lnTo>
                <a:lnTo>
                  <a:pt x="931906" y="1857572"/>
                </a:lnTo>
                <a:lnTo>
                  <a:pt x="936981" y="1871874"/>
                </a:lnTo>
                <a:lnTo>
                  <a:pt x="941739" y="1887129"/>
                </a:lnTo>
                <a:lnTo>
                  <a:pt x="944277" y="1898252"/>
                </a:lnTo>
                <a:lnTo>
                  <a:pt x="946180" y="1909376"/>
                </a:lnTo>
                <a:lnTo>
                  <a:pt x="946814" y="1924313"/>
                </a:lnTo>
                <a:lnTo>
                  <a:pt x="972190" y="2246576"/>
                </a:lnTo>
                <a:lnTo>
                  <a:pt x="976313" y="2301875"/>
                </a:lnTo>
                <a:lnTo>
                  <a:pt x="459609" y="2301875"/>
                </a:lnTo>
                <a:lnTo>
                  <a:pt x="25058" y="1710425"/>
                </a:lnTo>
                <a:lnTo>
                  <a:pt x="0" y="1676419"/>
                </a:lnTo>
                <a:lnTo>
                  <a:pt x="0" y="1647816"/>
                </a:lnTo>
                <a:lnTo>
                  <a:pt x="0" y="1103084"/>
                </a:lnTo>
                <a:lnTo>
                  <a:pt x="317" y="1098635"/>
                </a:lnTo>
                <a:lnTo>
                  <a:pt x="634" y="1093867"/>
                </a:lnTo>
                <a:lnTo>
                  <a:pt x="952" y="1089418"/>
                </a:lnTo>
                <a:lnTo>
                  <a:pt x="1903" y="1084969"/>
                </a:lnTo>
                <a:lnTo>
                  <a:pt x="2855" y="1080519"/>
                </a:lnTo>
                <a:lnTo>
                  <a:pt x="3806" y="1076070"/>
                </a:lnTo>
                <a:lnTo>
                  <a:pt x="7295" y="1068125"/>
                </a:lnTo>
                <a:lnTo>
                  <a:pt x="11102" y="1059861"/>
                </a:lnTo>
                <a:lnTo>
                  <a:pt x="15225" y="1052552"/>
                </a:lnTo>
                <a:lnTo>
                  <a:pt x="20617" y="1045560"/>
                </a:lnTo>
                <a:lnTo>
                  <a:pt x="26327" y="1039204"/>
                </a:lnTo>
                <a:lnTo>
                  <a:pt x="32671" y="1033483"/>
                </a:lnTo>
                <a:lnTo>
                  <a:pt x="39649" y="1028080"/>
                </a:lnTo>
                <a:lnTo>
                  <a:pt x="46944" y="1023631"/>
                </a:lnTo>
                <a:lnTo>
                  <a:pt x="55191" y="1020135"/>
                </a:lnTo>
                <a:lnTo>
                  <a:pt x="63121" y="1016639"/>
                </a:lnTo>
                <a:lnTo>
                  <a:pt x="67562" y="1015685"/>
                </a:lnTo>
                <a:lnTo>
                  <a:pt x="72002" y="1014414"/>
                </a:lnTo>
                <a:lnTo>
                  <a:pt x="76443" y="1013779"/>
                </a:lnTo>
                <a:lnTo>
                  <a:pt x="80884" y="1013461"/>
                </a:lnTo>
                <a:lnTo>
                  <a:pt x="85324" y="1013143"/>
                </a:lnTo>
                <a:lnTo>
                  <a:pt x="90082" y="1012825"/>
                </a:lnTo>
                <a:close/>
                <a:moveTo>
                  <a:pt x="1479299" y="812949"/>
                </a:moveTo>
                <a:lnTo>
                  <a:pt x="1478664" y="831995"/>
                </a:lnTo>
                <a:lnTo>
                  <a:pt x="1477712" y="850724"/>
                </a:lnTo>
                <a:lnTo>
                  <a:pt x="1476125" y="870087"/>
                </a:lnTo>
                <a:lnTo>
                  <a:pt x="1474538" y="888816"/>
                </a:lnTo>
                <a:lnTo>
                  <a:pt x="1472951" y="907227"/>
                </a:lnTo>
                <a:lnTo>
                  <a:pt x="1470729" y="925638"/>
                </a:lnTo>
                <a:lnTo>
                  <a:pt x="1467872" y="943732"/>
                </a:lnTo>
                <a:lnTo>
                  <a:pt x="1465332" y="961826"/>
                </a:lnTo>
                <a:lnTo>
                  <a:pt x="1462475" y="979919"/>
                </a:lnTo>
                <a:lnTo>
                  <a:pt x="1459618" y="997696"/>
                </a:lnTo>
                <a:lnTo>
                  <a:pt x="1456127" y="1014838"/>
                </a:lnTo>
                <a:lnTo>
                  <a:pt x="1452635" y="1032296"/>
                </a:lnTo>
                <a:lnTo>
                  <a:pt x="1448508" y="1049120"/>
                </a:lnTo>
                <a:lnTo>
                  <a:pt x="1444382" y="1065627"/>
                </a:lnTo>
                <a:lnTo>
                  <a:pt x="1440255" y="1082769"/>
                </a:lnTo>
                <a:lnTo>
                  <a:pt x="1435494" y="1098958"/>
                </a:lnTo>
                <a:lnTo>
                  <a:pt x="1602781" y="1098958"/>
                </a:lnTo>
                <a:lnTo>
                  <a:pt x="1611987" y="1082769"/>
                </a:lnTo>
                <a:lnTo>
                  <a:pt x="1620875" y="1066579"/>
                </a:lnTo>
                <a:lnTo>
                  <a:pt x="1629446" y="1050073"/>
                </a:lnTo>
                <a:lnTo>
                  <a:pt x="1637064" y="1032931"/>
                </a:lnTo>
                <a:lnTo>
                  <a:pt x="1644683" y="1016107"/>
                </a:lnTo>
                <a:lnTo>
                  <a:pt x="1651349" y="998331"/>
                </a:lnTo>
                <a:lnTo>
                  <a:pt x="1657698" y="980872"/>
                </a:lnTo>
                <a:lnTo>
                  <a:pt x="1663729" y="962778"/>
                </a:lnTo>
                <a:lnTo>
                  <a:pt x="1668808" y="945002"/>
                </a:lnTo>
                <a:lnTo>
                  <a:pt x="1674204" y="926273"/>
                </a:lnTo>
                <a:lnTo>
                  <a:pt x="1678013" y="907862"/>
                </a:lnTo>
                <a:lnTo>
                  <a:pt x="1682140" y="889133"/>
                </a:lnTo>
                <a:lnTo>
                  <a:pt x="1685632" y="870405"/>
                </a:lnTo>
                <a:lnTo>
                  <a:pt x="1688171" y="851359"/>
                </a:lnTo>
                <a:lnTo>
                  <a:pt x="1690393" y="831995"/>
                </a:lnTo>
                <a:lnTo>
                  <a:pt x="1691980" y="812949"/>
                </a:lnTo>
                <a:lnTo>
                  <a:pt x="1479299" y="812949"/>
                </a:lnTo>
                <a:close/>
                <a:moveTo>
                  <a:pt x="1074888" y="812949"/>
                </a:moveTo>
                <a:lnTo>
                  <a:pt x="1074888" y="1098958"/>
                </a:lnTo>
                <a:lnTo>
                  <a:pt x="1357087" y="1098958"/>
                </a:lnTo>
                <a:lnTo>
                  <a:pt x="1362166" y="1082769"/>
                </a:lnTo>
                <a:lnTo>
                  <a:pt x="1366928" y="1066262"/>
                </a:lnTo>
                <a:lnTo>
                  <a:pt x="1371372" y="1049438"/>
                </a:lnTo>
                <a:lnTo>
                  <a:pt x="1375498" y="1032296"/>
                </a:lnTo>
                <a:lnTo>
                  <a:pt x="1379625" y="1015155"/>
                </a:lnTo>
                <a:lnTo>
                  <a:pt x="1383117" y="997696"/>
                </a:lnTo>
                <a:lnTo>
                  <a:pt x="1386926" y="980237"/>
                </a:lnTo>
                <a:lnTo>
                  <a:pt x="1390100" y="962143"/>
                </a:lnTo>
                <a:lnTo>
                  <a:pt x="1393275" y="944049"/>
                </a:lnTo>
                <a:lnTo>
                  <a:pt x="1395814" y="925638"/>
                </a:lnTo>
                <a:lnTo>
                  <a:pt x="1398036" y="907227"/>
                </a:lnTo>
                <a:lnTo>
                  <a:pt x="1400258" y="888816"/>
                </a:lnTo>
                <a:lnTo>
                  <a:pt x="1402163" y="870087"/>
                </a:lnTo>
                <a:lnTo>
                  <a:pt x="1403433" y="851359"/>
                </a:lnTo>
                <a:lnTo>
                  <a:pt x="1404702" y="831995"/>
                </a:lnTo>
                <a:lnTo>
                  <a:pt x="1405655" y="812949"/>
                </a:lnTo>
                <a:lnTo>
                  <a:pt x="1074888" y="812949"/>
                </a:lnTo>
                <a:close/>
                <a:moveTo>
                  <a:pt x="671112" y="812949"/>
                </a:moveTo>
                <a:lnTo>
                  <a:pt x="671747" y="831995"/>
                </a:lnTo>
                <a:lnTo>
                  <a:pt x="673016" y="851359"/>
                </a:lnTo>
                <a:lnTo>
                  <a:pt x="674604" y="870087"/>
                </a:lnTo>
                <a:lnTo>
                  <a:pt x="676191" y="888816"/>
                </a:lnTo>
                <a:lnTo>
                  <a:pt x="678413" y="907227"/>
                </a:lnTo>
                <a:lnTo>
                  <a:pt x="680952" y="925638"/>
                </a:lnTo>
                <a:lnTo>
                  <a:pt x="683492" y="944049"/>
                </a:lnTo>
                <a:lnTo>
                  <a:pt x="686666" y="962143"/>
                </a:lnTo>
                <a:lnTo>
                  <a:pt x="689523" y="980237"/>
                </a:lnTo>
                <a:lnTo>
                  <a:pt x="693015" y="997696"/>
                </a:lnTo>
                <a:lnTo>
                  <a:pt x="696824" y="1015155"/>
                </a:lnTo>
                <a:lnTo>
                  <a:pt x="700951" y="1032296"/>
                </a:lnTo>
                <a:lnTo>
                  <a:pt x="705395" y="1049438"/>
                </a:lnTo>
                <a:lnTo>
                  <a:pt x="709839" y="1066262"/>
                </a:lnTo>
                <a:lnTo>
                  <a:pt x="714600" y="1082769"/>
                </a:lnTo>
                <a:lnTo>
                  <a:pt x="719362" y="1098958"/>
                </a:lnTo>
                <a:lnTo>
                  <a:pt x="1001243" y="1098958"/>
                </a:lnTo>
                <a:lnTo>
                  <a:pt x="1001243" y="812949"/>
                </a:lnTo>
                <a:lnTo>
                  <a:pt x="671112" y="812949"/>
                </a:lnTo>
                <a:close/>
                <a:moveTo>
                  <a:pt x="384469" y="812949"/>
                </a:moveTo>
                <a:lnTo>
                  <a:pt x="386056" y="831995"/>
                </a:lnTo>
                <a:lnTo>
                  <a:pt x="388278" y="851359"/>
                </a:lnTo>
                <a:lnTo>
                  <a:pt x="390817" y="870405"/>
                </a:lnTo>
                <a:lnTo>
                  <a:pt x="394309" y="889133"/>
                </a:lnTo>
                <a:lnTo>
                  <a:pt x="398118" y="907862"/>
                </a:lnTo>
                <a:lnTo>
                  <a:pt x="402562" y="926273"/>
                </a:lnTo>
                <a:lnTo>
                  <a:pt x="407324" y="945002"/>
                </a:lnTo>
                <a:lnTo>
                  <a:pt x="412720" y="962778"/>
                </a:lnTo>
                <a:lnTo>
                  <a:pt x="418434" y="980872"/>
                </a:lnTo>
                <a:lnTo>
                  <a:pt x="425100" y="998331"/>
                </a:lnTo>
                <a:lnTo>
                  <a:pt x="431766" y="1016107"/>
                </a:lnTo>
                <a:lnTo>
                  <a:pt x="439067" y="1032931"/>
                </a:lnTo>
                <a:lnTo>
                  <a:pt x="447321" y="1050073"/>
                </a:lnTo>
                <a:lnTo>
                  <a:pt x="455256" y="1066579"/>
                </a:lnTo>
                <a:lnTo>
                  <a:pt x="464145" y="1082769"/>
                </a:lnTo>
                <a:lnTo>
                  <a:pt x="473350" y="1098958"/>
                </a:lnTo>
                <a:lnTo>
                  <a:pt x="640956" y="1098958"/>
                </a:lnTo>
                <a:lnTo>
                  <a:pt x="635877" y="1082769"/>
                </a:lnTo>
                <a:lnTo>
                  <a:pt x="632067" y="1065627"/>
                </a:lnTo>
                <a:lnTo>
                  <a:pt x="627941" y="1049120"/>
                </a:lnTo>
                <a:lnTo>
                  <a:pt x="623814" y="1032296"/>
                </a:lnTo>
                <a:lnTo>
                  <a:pt x="620005" y="1014838"/>
                </a:lnTo>
                <a:lnTo>
                  <a:pt x="616830" y="997696"/>
                </a:lnTo>
                <a:lnTo>
                  <a:pt x="613974" y="979919"/>
                </a:lnTo>
                <a:lnTo>
                  <a:pt x="610799" y="961826"/>
                </a:lnTo>
                <a:lnTo>
                  <a:pt x="608260" y="943732"/>
                </a:lnTo>
                <a:lnTo>
                  <a:pt x="605720" y="925638"/>
                </a:lnTo>
                <a:lnTo>
                  <a:pt x="603816" y="907227"/>
                </a:lnTo>
                <a:lnTo>
                  <a:pt x="602229" y="888816"/>
                </a:lnTo>
                <a:lnTo>
                  <a:pt x="600324" y="870087"/>
                </a:lnTo>
                <a:lnTo>
                  <a:pt x="599054" y="850724"/>
                </a:lnTo>
                <a:lnTo>
                  <a:pt x="598102" y="831995"/>
                </a:lnTo>
                <a:lnTo>
                  <a:pt x="596832" y="812949"/>
                </a:lnTo>
                <a:lnTo>
                  <a:pt x="384469" y="812949"/>
                </a:lnTo>
                <a:close/>
                <a:moveTo>
                  <a:pt x="1438033" y="443773"/>
                </a:moveTo>
                <a:lnTo>
                  <a:pt x="1442477" y="460280"/>
                </a:lnTo>
                <a:lnTo>
                  <a:pt x="1446921" y="477738"/>
                </a:lnTo>
                <a:lnTo>
                  <a:pt x="1451048" y="495197"/>
                </a:lnTo>
                <a:lnTo>
                  <a:pt x="1454857" y="512656"/>
                </a:lnTo>
                <a:lnTo>
                  <a:pt x="1458349" y="530433"/>
                </a:lnTo>
                <a:lnTo>
                  <a:pt x="1461840" y="548526"/>
                </a:lnTo>
                <a:lnTo>
                  <a:pt x="1464698" y="566620"/>
                </a:lnTo>
                <a:lnTo>
                  <a:pt x="1467554" y="585031"/>
                </a:lnTo>
                <a:lnTo>
                  <a:pt x="1469776" y="603760"/>
                </a:lnTo>
                <a:lnTo>
                  <a:pt x="1471998" y="622488"/>
                </a:lnTo>
                <a:lnTo>
                  <a:pt x="1474220" y="641535"/>
                </a:lnTo>
                <a:lnTo>
                  <a:pt x="1475808" y="660581"/>
                </a:lnTo>
                <a:lnTo>
                  <a:pt x="1477077" y="680262"/>
                </a:lnTo>
                <a:lnTo>
                  <a:pt x="1478347" y="699308"/>
                </a:lnTo>
                <a:lnTo>
                  <a:pt x="1479299" y="719306"/>
                </a:lnTo>
                <a:lnTo>
                  <a:pt x="1479934" y="738987"/>
                </a:lnTo>
                <a:lnTo>
                  <a:pt x="1692933" y="738987"/>
                </a:lnTo>
                <a:lnTo>
                  <a:pt x="1691663" y="718988"/>
                </a:lnTo>
                <a:lnTo>
                  <a:pt x="1690076" y="699308"/>
                </a:lnTo>
                <a:lnTo>
                  <a:pt x="1687854" y="679309"/>
                </a:lnTo>
                <a:lnTo>
                  <a:pt x="1684679" y="659946"/>
                </a:lnTo>
                <a:lnTo>
                  <a:pt x="1681505" y="640582"/>
                </a:lnTo>
                <a:lnTo>
                  <a:pt x="1677378" y="621536"/>
                </a:lnTo>
                <a:lnTo>
                  <a:pt x="1672934" y="602808"/>
                </a:lnTo>
                <a:lnTo>
                  <a:pt x="1667855" y="584396"/>
                </a:lnTo>
                <a:lnTo>
                  <a:pt x="1662142" y="565350"/>
                </a:lnTo>
                <a:lnTo>
                  <a:pt x="1656110" y="547574"/>
                </a:lnTo>
                <a:lnTo>
                  <a:pt x="1649444" y="529480"/>
                </a:lnTo>
                <a:lnTo>
                  <a:pt x="1642461" y="511704"/>
                </a:lnTo>
                <a:lnTo>
                  <a:pt x="1634525" y="494245"/>
                </a:lnTo>
                <a:lnTo>
                  <a:pt x="1626589" y="477104"/>
                </a:lnTo>
                <a:lnTo>
                  <a:pt x="1617701" y="460280"/>
                </a:lnTo>
                <a:lnTo>
                  <a:pt x="1608495" y="443773"/>
                </a:lnTo>
                <a:lnTo>
                  <a:pt x="1438033" y="443773"/>
                </a:lnTo>
                <a:close/>
                <a:moveTo>
                  <a:pt x="1074888" y="443773"/>
                </a:moveTo>
                <a:lnTo>
                  <a:pt x="1074888" y="738987"/>
                </a:lnTo>
                <a:lnTo>
                  <a:pt x="1405972" y="738987"/>
                </a:lnTo>
                <a:lnTo>
                  <a:pt x="1405337" y="719306"/>
                </a:lnTo>
                <a:lnTo>
                  <a:pt x="1404702" y="699625"/>
                </a:lnTo>
                <a:lnTo>
                  <a:pt x="1403115" y="680262"/>
                </a:lnTo>
                <a:lnTo>
                  <a:pt x="1401528" y="660581"/>
                </a:lnTo>
                <a:lnTo>
                  <a:pt x="1399941" y="641535"/>
                </a:lnTo>
                <a:lnTo>
                  <a:pt x="1397719" y="622171"/>
                </a:lnTo>
                <a:lnTo>
                  <a:pt x="1394862" y="603442"/>
                </a:lnTo>
                <a:lnTo>
                  <a:pt x="1392322" y="585031"/>
                </a:lnTo>
                <a:lnTo>
                  <a:pt x="1389466" y="566620"/>
                </a:lnTo>
                <a:lnTo>
                  <a:pt x="1385656" y="548209"/>
                </a:lnTo>
                <a:lnTo>
                  <a:pt x="1382482" y="530115"/>
                </a:lnTo>
                <a:lnTo>
                  <a:pt x="1378355" y="512339"/>
                </a:lnTo>
                <a:lnTo>
                  <a:pt x="1374229" y="494562"/>
                </a:lnTo>
                <a:lnTo>
                  <a:pt x="1369467" y="477421"/>
                </a:lnTo>
                <a:lnTo>
                  <a:pt x="1365023" y="460280"/>
                </a:lnTo>
                <a:lnTo>
                  <a:pt x="1359944" y="443773"/>
                </a:lnTo>
                <a:lnTo>
                  <a:pt x="1074888" y="443773"/>
                </a:lnTo>
                <a:close/>
                <a:moveTo>
                  <a:pt x="716505" y="443773"/>
                </a:moveTo>
                <a:lnTo>
                  <a:pt x="711426" y="460280"/>
                </a:lnTo>
                <a:lnTo>
                  <a:pt x="706664" y="477421"/>
                </a:lnTo>
                <a:lnTo>
                  <a:pt x="702220" y="494562"/>
                </a:lnTo>
                <a:lnTo>
                  <a:pt x="698094" y="512339"/>
                </a:lnTo>
                <a:lnTo>
                  <a:pt x="694284" y="530115"/>
                </a:lnTo>
                <a:lnTo>
                  <a:pt x="690475" y="548209"/>
                </a:lnTo>
                <a:lnTo>
                  <a:pt x="687301" y="566620"/>
                </a:lnTo>
                <a:lnTo>
                  <a:pt x="683809" y="585031"/>
                </a:lnTo>
                <a:lnTo>
                  <a:pt x="681270" y="603442"/>
                </a:lnTo>
                <a:lnTo>
                  <a:pt x="678730" y="622171"/>
                </a:lnTo>
                <a:lnTo>
                  <a:pt x="676508" y="641535"/>
                </a:lnTo>
                <a:lnTo>
                  <a:pt x="674604" y="660581"/>
                </a:lnTo>
                <a:lnTo>
                  <a:pt x="673334" y="680262"/>
                </a:lnTo>
                <a:lnTo>
                  <a:pt x="672064" y="699625"/>
                </a:lnTo>
                <a:lnTo>
                  <a:pt x="671112" y="719306"/>
                </a:lnTo>
                <a:lnTo>
                  <a:pt x="670159" y="738987"/>
                </a:lnTo>
                <a:lnTo>
                  <a:pt x="1001243" y="738987"/>
                </a:lnTo>
                <a:lnTo>
                  <a:pt x="1001243" y="443773"/>
                </a:lnTo>
                <a:lnTo>
                  <a:pt x="716505" y="443773"/>
                </a:lnTo>
                <a:close/>
                <a:moveTo>
                  <a:pt x="467954" y="443773"/>
                </a:moveTo>
                <a:lnTo>
                  <a:pt x="458748" y="460280"/>
                </a:lnTo>
                <a:lnTo>
                  <a:pt x="450178" y="477104"/>
                </a:lnTo>
                <a:lnTo>
                  <a:pt x="442242" y="494245"/>
                </a:lnTo>
                <a:lnTo>
                  <a:pt x="434306" y="511704"/>
                </a:lnTo>
                <a:lnTo>
                  <a:pt x="427005" y="529480"/>
                </a:lnTo>
                <a:lnTo>
                  <a:pt x="420339" y="547574"/>
                </a:lnTo>
                <a:lnTo>
                  <a:pt x="413990" y="565350"/>
                </a:lnTo>
                <a:lnTo>
                  <a:pt x="408594" y="584396"/>
                </a:lnTo>
                <a:lnTo>
                  <a:pt x="403515" y="602808"/>
                </a:lnTo>
                <a:lnTo>
                  <a:pt x="399071" y="621536"/>
                </a:lnTo>
                <a:lnTo>
                  <a:pt x="394944" y="640582"/>
                </a:lnTo>
                <a:lnTo>
                  <a:pt x="391452" y="659946"/>
                </a:lnTo>
                <a:lnTo>
                  <a:pt x="388595" y="679309"/>
                </a:lnTo>
                <a:lnTo>
                  <a:pt x="386373" y="699308"/>
                </a:lnTo>
                <a:lnTo>
                  <a:pt x="384469" y="718988"/>
                </a:lnTo>
                <a:lnTo>
                  <a:pt x="383516" y="738987"/>
                </a:lnTo>
                <a:lnTo>
                  <a:pt x="596515" y="738987"/>
                </a:lnTo>
                <a:lnTo>
                  <a:pt x="597150" y="719306"/>
                </a:lnTo>
                <a:lnTo>
                  <a:pt x="598102" y="699308"/>
                </a:lnTo>
                <a:lnTo>
                  <a:pt x="599054" y="680262"/>
                </a:lnTo>
                <a:lnTo>
                  <a:pt x="600641" y="660581"/>
                </a:lnTo>
                <a:lnTo>
                  <a:pt x="602229" y="641535"/>
                </a:lnTo>
                <a:lnTo>
                  <a:pt x="604451" y="622488"/>
                </a:lnTo>
                <a:lnTo>
                  <a:pt x="606673" y="603760"/>
                </a:lnTo>
                <a:lnTo>
                  <a:pt x="608577" y="585031"/>
                </a:lnTo>
                <a:lnTo>
                  <a:pt x="611752" y="566620"/>
                </a:lnTo>
                <a:lnTo>
                  <a:pt x="614608" y="548526"/>
                </a:lnTo>
                <a:lnTo>
                  <a:pt x="618100" y="530433"/>
                </a:lnTo>
                <a:lnTo>
                  <a:pt x="621592" y="512656"/>
                </a:lnTo>
                <a:lnTo>
                  <a:pt x="625401" y="495197"/>
                </a:lnTo>
                <a:lnTo>
                  <a:pt x="629528" y="477738"/>
                </a:lnTo>
                <a:lnTo>
                  <a:pt x="633654" y="460280"/>
                </a:lnTo>
                <a:lnTo>
                  <a:pt x="638099" y="443773"/>
                </a:lnTo>
                <a:lnTo>
                  <a:pt x="467954" y="443773"/>
                </a:lnTo>
                <a:close/>
                <a:moveTo>
                  <a:pt x="1306615" y="168557"/>
                </a:moveTo>
                <a:lnTo>
                  <a:pt x="1314234" y="178715"/>
                </a:lnTo>
                <a:lnTo>
                  <a:pt x="1322487" y="189826"/>
                </a:lnTo>
                <a:lnTo>
                  <a:pt x="1329788" y="200936"/>
                </a:lnTo>
                <a:lnTo>
                  <a:pt x="1337406" y="212046"/>
                </a:lnTo>
                <a:lnTo>
                  <a:pt x="1345025" y="223791"/>
                </a:lnTo>
                <a:lnTo>
                  <a:pt x="1352326" y="235536"/>
                </a:lnTo>
                <a:lnTo>
                  <a:pt x="1359309" y="247916"/>
                </a:lnTo>
                <a:lnTo>
                  <a:pt x="1365975" y="260613"/>
                </a:lnTo>
                <a:lnTo>
                  <a:pt x="1372959" y="272993"/>
                </a:lnTo>
                <a:lnTo>
                  <a:pt x="1379308" y="286326"/>
                </a:lnTo>
                <a:lnTo>
                  <a:pt x="1385656" y="299658"/>
                </a:lnTo>
                <a:lnTo>
                  <a:pt x="1391688" y="312990"/>
                </a:lnTo>
                <a:lnTo>
                  <a:pt x="1398036" y="326957"/>
                </a:lnTo>
                <a:lnTo>
                  <a:pt x="1403433" y="340924"/>
                </a:lnTo>
                <a:lnTo>
                  <a:pt x="1409464" y="355209"/>
                </a:lnTo>
                <a:lnTo>
                  <a:pt x="1414543" y="369811"/>
                </a:lnTo>
                <a:lnTo>
                  <a:pt x="1559293" y="369811"/>
                </a:lnTo>
                <a:lnTo>
                  <a:pt x="1546913" y="353939"/>
                </a:lnTo>
                <a:lnTo>
                  <a:pt x="1533581" y="338067"/>
                </a:lnTo>
                <a:lnTo>
                  <a:pt x="1520248" y="322831"/>
                </a:lnTo>
                <a:lnTo>
                  <a:pt x="1505964" y="308229"/>
                </a:lnTo>
                <a:lnTo>
                  <a:pt x="1491679" y="293627"/>
                </a:lnTo>
                <a:lnTo>
                  <a:pt x="1476760" y="280294"/>
                </a:lnTo>
                <a:lnTo>
                  <a:pt x="1461523" y="266645"/>
                </a:lnTo>
                <a:lnTo>
                  <a:pt x="1445969" y="253630"/>
                </a:lnTo>
                <a:lnTo>
                  <a:pt x="1429780" y="240932"/>
                </a:lnTo>
                <a:lnTo>
                  <a:pt x="1412956" y="229187"/>
                </a:lnTo>
                <a:lnTo>
                  <a:pt x="1396132" y="217760"/>
                </a:lnTo>
                <a:lnTo>
                  <a:pt x="1378673" y="206650"/>
                </a:lnTo>
                <a:lnTo>
                  <a:pt x="1361531" y="196492"/>
                </a:lnTo>
                <a:lnTo>
                  <a:pt x="1343438" y="186651"/>
                </a:lnTo>
                <a:lnTo>
                  <a:pt x="1325026" y="177128"/>
                </a:lnTo>
                <a:lnTo>
                  <a:pt x="1306615" y="168557"/>
                </a:lnTo>
                <a:close/>
                <a:moveTo>
                  <a:pt x="770151" y="168557"/>
                </a:moveTo>
                <a:lnTo>
                  <a:pt x="751423" y="177128"/>
                </a:lnTo>
                <a:lnTo>
                  <a:pt x="733329" y="186651"/>
                </a:lnTo>
                <a:lnTo>
                  <a:pt x="715235" y="196492"/>
                </a:lnTo>
                <a:lnTo>
                  <a:pt x="697459" y="206650"/>
                </a:lnTo>
                <a:lnTo>
                  <a:pt x="680317" y="217760"/>
                </a:lnTo>
                <a:lnTo>
                  <a:pt x="663176" y="229187"/>
                </a:lnTo>
                <a:lnTo>
                  <a:pt x="646669" y="240932"/>
                </a:lnTo>
                <a:lnTo>
                  <a:pt x="630798" y="253630"/>
                </a:lnTo>
                <a:lnTo>
                  <a:pt x="614926" y="266645"/>
                </a:lnTo>
                <a:lnTo>
                  <a:pt x="599372" y="280294"/>
                </a:lnTo>
                <a:lnTo>
                  <a:pt x="584770" y="293627"/>
                </a:lnTo>
                <a:lnTo>
                  <a:pt x="570485" y="308229"/>
                </a:lnTo>
                <a:lnTo>
                  <a:pt x="556518" y="322831"/>
                </a:lnTo>
                <a:lnTo>
                  <a:pt x="542868" y="338067"/>
                </a:lnTo>
                <a:lnTo>
                  <a:pt x="529536" y="353939"/>
                </a:lnTo>
                <a:lnTo>
                  <a:pt x="516839" y="369811"/>
                </a:lnTo>
                <a:lnTo>
                  <a:pt x="661906" y="369811"/>
                </a:lnTo>
                <a:lnTo>
                  <a:pt x="667303" y="355209"/>
                </a:lnTo>
                <a:lnTo>
                  <a:pt x="673016" y="340924"/>
                </a:lnTo>
                <a:lnTo>
                  <a:pt x="678730" y="326957"/>
                </a:lnTo>
                <a:lnTo>
                  <a:pt x="684761" y="312990"/>
                </a:lnTo>
                <a:lnTo>
                  <a:pt x="690793" y="299658"/>
                </a:lnTo>
                <a:lnTo>
                  <a:pt x="697141" y="286326"/>
                </a:lnTo>
                <a:lnTo>
                  <a:pt x="703808" y="272993"/>
                </a:lnTo>
                <a:lnTo>
                  <a:pt x="710474" y="260613"/>
                </a:lnTo>
                <a:lnTo>
                  <a:pt x="717457" y="247916"/>
                </a:lnTo>
                <a:lnTo>
                  <a:pt x="724441" y="235536"/>
                </a:lnTo>
                <a:lnTo>
                  <a:pt x="731424" y="223791"/>
                </a:lnTo>
                <a:lnTo>
                  <a:pt x="738725" y="212046"/>
                </a:lnTo>
                <a:lnTo>
                  <a:pt x="746661" y="200936"/>
                </a:lnTo>
                <a:lnTo>
                  <a:pt x="754280" y="189826"/>
                </a:lnTo>
                <a:lnTo>
                  <a:pt x="762215" y="178715"/>
                </a:lnTo>
                <a:lnTo>
                  <a:pt x="770151" y="168557"/>
                </a:lnTo>
                <a:close/>
                <a:moveTo>
                  <a:pt x="1074888" y="112372"/>
                </a:moveTo>
                <a:lnTo>
                  <a:pt x="1074888" y="369811"/>
                </a:lnTo>
                <a:lnTo>
                  <a:pt x="1333597" y="369811"/>
                </a:lnTo>
                <a:lnTo>
                  <a:pt x="1324392" y="347908"/>
                </a:lnTo>
                <a:lnTo>
                  <a:pt x="1314551" y="326640"/>
                </a:lnTo>
                <a:lnTo>
                  <a:pt x="1304393" y="306324"/>
                </a:lnTo>
                <a:lnTo>
                  <a:pt x="1293600" y="286326"/>
                </a:lnTo>
                <a:lnTo>
                  <a:pt x="1282490" y="267597"/>
                </a:lnTo>
                <a:lnTo>
                  <a:pt x="1271063" y="249503"/>
                </a:lnTo>
                <a:lnTo>
                  <a:pt x="1259318" y="232362"/>
                </a:lnTo>
                <a:lnTo>
                  <a:pt x="1247255" y="215538"/>
                </a:lnTo>
                <a:lnTo>
                  <a:pt x="1234558" y="199983"/>
                </a:lnTo>
                <a:lnTo>
                  <a:pt x="1221860" y="185699"/>
                </a:lnTo>
                <a:lnTo>
                  <a:pt x="1215194" y="178715"/>
                </a:lnTo>
                <a:lnTo>
                  <a:pt x="1208528" y="172049"/>
                </a:lnTo>
                <a:lnTo>
                  <a:pt x="1201862" y="165383"/>
                </a:lnTo>
                <a:lnTo>
                  <a:pt x="1194878" y="159352"/>
                </a:lnTo>
                <a:lnTo>
                  <a:pt x="1188212" y="153321"/>
                </a:lnTo>
                <a:lnTo>
                  <a:pt x="1181229" y="147924"/>
                </a:lnTo>
                <a:lnTo>
                  <a:pt x="1174245" y="142210"/>
                </a:lnTo>
                <a:lnTo>
                  <a:pt x="1167262" y="137131"/>
                </a:lnTo>
                <a:lnTo>
                  <a:pt x="1159961" y="132370"/>
                </a:lnTo>
                <a:lnTo>
                  <a:pt x="1152977" y="127608"/>
                </a:lnTo>
                <a:lnTo>
                  <a:pt x="1145359" y="123164"/>
                </a:lnTo>
                <a:lnTo>
                  <a:pt x="1138058" y="119038"/>
                </a:lnTo>
                <a:lnTo>
                  <a:pt x="1122503" y="116816"/>
                </a:lnTo>
                <a:lnTo>
                  <a:pt x="1106632" y="114911"/>
                </a:lnTo>
                <a:lnTo>
                  <a:pt x="1090760" y="113641"/>
                </a:lnTo>
                <a:lnTo>
                  <a:pt x="1074888" y="112372"/>
                </a:lnTo>
                <a:close/>
                <a:moveTo>
                  <a:pt x="1001243" y="112372"/>
                </a:moveTo>
                <a:lnTo>
                  <a:pt x="985372" y="113641"/>
                </a:lnTo>
                <a:lnTo>
                  <a:pt x="969500" y="114911"/>
                </a:lnTo>
                <a:lnTo>
                  <a:pt x="953628" y="116816"/>
                </a:lnTo>
                <a:lnTo>
                  <a:pt x="938391" y="119038"/>
                </a:lnTo>
                <a:lnTo>
                  <a:pt x="930773" y="123164"/>
                </a:lnTo>
                <a:lnTo>
                  <a:pt x="923789" y="127608"/>
                </a:lnTo>
                <a:lnTo>
                  <a:pt x="916488" y="132370"/>
                </a:lnTo>
                <a:lnTo>
                  <a:pt x="909505" y="137131"/>
                </a:lnTo>
                <a:lnTo>
                  <a:pt x="902204" y="142210"/>
                </a:lnTo>
                <a:lnTo>
                  <a:pt x="895220" y="147924"/>
                </a:lnTo>
                <a:lnTo>
                  <a:pt x="888554" y="153321"/>
                </a:lnTo>
                <a:lnTo>
                  <a:pt x="881571" y="159352"/>
                </a:lnTo>
                <a:lnTo>
                  <a:pt x="874587" y="165383"/>
                </a:lnTo>
                <a:lnTo>
                  <a:pt x="867921" y="172049"/>
                </a:lnTo>
                <a:lnTo>
                  <a:pt x="861255" y="178715"/>
                </a:lnTo>
                <a:lnTo>
                  <a:pt x="854589" y="185699"/>
                </a:lnTo>
                <a:lnTo>
                  <a:pt x="841574" y="199983"/>
                </a:lnTo>
                <a:lnTo>
                  <a:pt x="829194" y="215538"/>
                </a:lnTo>
                <a:lnTo>
                  <a:pt x="817132" y="232362"/>
                </a:lnTo>
                <a:lnTo>
                  <a:pt x="805069" y="249503"/>
                </a:lnTo>
                <a:lnTo>
                  <a:pt x="793641" y="267597"/>
                </a:lnTo>
                <a:lnTo>
                  <a:pt x="782849" y="286326"/>
                </a:lnTo>
                <a:lnTo>
                  <a:pt x="772056" y="306324"/>
                </a:lnTo>
                <a:lnTo>
                  <a:pt x="762215" y="326640"/>
                </a:lnTo>
                <a:lnTo>
                  <a:pt x="752058" y="347908"/>
                </a:lnTo>
                <a:lnTo>
                  <a:pt x="742852" y="369811"/>
                </a:lnTo>
                <a:lnTo>
                  <a:pt x="1001243" y="369811"/>
                </a:lnTo>
                <a:lnTo>
                  <a:pt x="1001243" y="112372"/>
                </a:lnTo>
                <a:close/>
                <a:moveTo>
                  <a:pt x="1018702" y="0"/>
                </a:moveTo>
                <a:lnTo>
                  <a:pt x="1038066" y="0"/>
                </a:lnTo>
                <a:lnTo>
                  <a:pt x="1058064" y="0"/>
                </a:lnTo>
                <a:lnTo>
                  <a:pt x="1077745" y="635"/>
                </a:lnTo>
                <a:lnTo>
                  <a:pt x="1097109" y="2222"/>
                </a:lnTo>
                <a:lnTo>
                  <a:pt x="1116790" y="4127"/>
                </a:lnTo>
                <a:lnTo>
                  <a:pt x="1135836" y="6349"/>
                </a:lnTo>
                <a:lnTo>
                  <a:pt x="1154882" y="8888"/>
                </a:lnTo>
                <a:lnTo>
                  <a:pt x="1173928" y="11745"/>
                </a:lnTo>
                <a:lnTo>
                  <a:pt x="1192656" y="15554"/>
                </a:lnTo>
                <a:lnTo>
                  <a:pt x="1211067" y="19363"/>
                </a:lnTo>
                <a:lnTo>
                  <a:pt x="1229479" y="23807"/>
                </a:lnTo>
                <a:lnTo>
                  <a:pt x="1247890" y="29204"/>
                </a:lnTo>
                <a:lnTo>
                  <a:pt x="1265984" y="34283"/>
                </a:lnTo>
                <a:lnTo>
                  <a:pt x="1284077" y="39997"/>
                </a:lnTo>
                <a:lnTo>
                  <a:pt x="1301854" y="46345"/>
                </a:lnTo>
                <a:lnTo>
                  <a:pt x="1318995" y="53011"/>
                </a:lnTo>
                <a:lnTo>
                  <a:pt x="1336454" y="59995"/>
                </a:lnTo>
                <a:lnTo>
                  <a:pt x="1353278" y="67931"/>
                </a:lnTo>
                <a:lnTo>
                  <a:pt x="1370420" y="75549"/>
                </a:lnTo>
                <a:lnTo>
                  <a:pt x="1386926" y="84120"/>
                </a:lnTo>
                <a:lnTo>
                  <a:pt x="1403433" y="92373"/>
                </a:lnTo>
                <a:lnTo>
                  <a:pt x="1419622" y="101579"/>
                </a:lnTo>
                <a:lnTo>
                  <a:pt x="1435494" y="110784"/>
                </a:lnTo>
                <a:lnTo>
                  <a:pt x="1451365" y="120942"/>
                </a:lnTo>
                <a:lnTo>
                  <a:pt x="1466602" y="131100"/>
                </a:lnTo>
                <a:lnTo>
                  <a:pt x="1482156" y="141576"/>
                </a:lnTo>
                <a:lnTo>
                  <a:pt x="1496758" y="152686"/>
                </a:lnTo>
                <a:lnTo>
                  <a:pt x="1511360" y="163796"/>
                </a:lnTo>
                <a:lnTo>
                  <a:pt x="1525962" y="175224"/>
                </a:lnTo>
                <a:lnTo>
                  <a:pt x="1539929" y="187286"/>
                </a:lnTo>
                <a:lnTo>
                  <a:pt x="1553579" y="199349"/>
                </a:lnTo>
                <a:lnTo>
                  <a:pt x="1567229" y="212046"/>
                </a:lnTo>
                <a:lnTo>
                  <a:pt x="1579926" y="224743"/>
                </a:lnTo>
                <a:lnTo>
                  <a:pt x="1592941" y="237758"/>
                </a:lnTo>
                <a:lnTo>
                  <a:pt x="1605638" y="251408"/>
                </a:lnTo>
                <a:lnTo>
                  <a:pt x="1617701" y="265057"/>
                </a:lnTo>
                <a:lnTo>
                  <a:pt x="1629763" y="279025"/>
                </a:lnTo>
                <a:lnTo>
                  <a:pt x="1641191" y="293309"/>
                </a:lnTo>
                <a:lnTo>
                  <a:pt x="1652618" y="308229"/>
                </a:lnTo>
                <a:lnTo>
                  <a:pt x="1663411" y="323148"/>
                </a:lnTo>
                <a:lnTo>
                  <a:pt x="1674204" y="338385"/>
                </a:lnTo>
                <a:lnTo>
                  <a:pt x="1684044" y="353939"/>
                </a:lnTo>
                <a:lnTo>
                  <a:pt x="1693885" y="369493"/>
                </a:lnTo>
                <a:lnTo>
                  <a:pt x="1703091" y="385365"/>
                </a:lnTo>
                <a:lnTo>
                  <a:pt x="1712296" y="401554"/>
                </a:lnTo>
                <a:lnTo>
                  <a:pt x="1720867" y="418061"/>
                </a:lnTo>
                <a:lnTo>
                  <a:pt x="1729438" y="434567"/>
                </a:lnTo>
                <a:lnTo>
                  <a:pt x="1737056" y="451709"/>
                </a:lnTo>
                <a:lnTo>
                  <a:pt x="1744992" y="468533"/>
                </a:lnTo>
                <a:lnTo>
                  <a:pt x="1751976" y="485992"/>
                </a:lnTo>
                <a:lnTo>
                  <a:pt x="1758324" y="503133"/>
                </a:lnTo>
                <a:lnTo>
                  <a:pt x="1764673" y="520910"/>
                </a:lnTo>
                <a:lnTo>
                  <a:pt x="1770704" y="539003"/>
                </a:lnTo>
                <a:lnTo>
                  <a:pt x="1775783" y="557097"/>
                </a:lnTo>
                <a:lnTo>
                  <a:pt x="1780862" y="575508"/>
                </a:lnTo>
                <a:lnTo>
                  <a:pt x="1785306" y="593919"/>
                </a:lnTo>
                <a:lnTo>
                  <a:pt x="1789433" y="612331"/>
                </a:lnTo>
                <a:lnTo>
                  <a:pt x="1793242" y="631059"/>
                </a:lnTo>
                <a:lnTo>
                  <a:pt x="1796099" y="650423"/>
                </a:lnTo>
                <a:lnTo>
                  <a:pt x="1798956" y="669151"/>
                </a:lnTo>
                <a:lnTo>
                  <a:pt x="1801178" y="688515"/>
                </a:lnTo>
                <a:lnTo>
                  <a:pt x="1802765" y="707878"/>
                </a:lnTo>
                <a:lnTo>
                  <a:pt x="1804035" y="727242"/>
                </a:lnTo>
                <a:lnTo>
                  <a:pt x="1804987" y="746923"/>
                </a:lnTo>
                <a:lnTo>
                  <a:pt x="1804987" y="766921"/>
                </a:lnTo>
                <a:lnTo>
                  <a:pt x="1804987" y="786285"/>
                </a:lnTo>
                <a:lnTo>
                  <a:pt x="1804035" y="806283"/>
                </a:lnTo>
                <a:lnTo>
                  <a:pt x="1802765" y="825646"/>
                </a:lnTo>
                <a:lnTo>
                  <a:pt x="1801178" y="845010"/>
                </a:lnTo>
                <a:lnTo>
                  <a:pt x="1798956" y="864056"/>
                </a:lnTo>
                <a:lnTo>
                  <a:pt x="1796099" y="883419"/>
                </a:lnTo>
                <a:lnTo>
                  <a:pt x="1793242" y="902465"/>
                </a:lnTo>
                <a:lnTo>
                  <a:pt x="1789433" y="921194"/>
                </a:lnTo>
                <a:lnTo>
                  <a:pt x="1785306" y="939605"/>
                </a:lnTo>
                <a:lnTo>
                  <a:pt x="1780862" y="958016"/>
                </a:lnTo>
                <a:lnTo>
                  <a:pt x="1775783" y="976428"/>
                </a:lnTo>
                <a:lnTo>
                  <a:pt x="1770704" y="994521"/>
                </a:lnTo>
                <a:lnTo>
                  <a:pt x="1764673" y="1012298"/>
                </a:lnTo>
                <a:lnTo>
                  <a:pt x="1758324" y="1030074"/>
                </a:lnTo>
                <a:lnTo>
                  <a:pt x="1751976" y="1047851"/>
                </a:lnTo>
                <a:lnTo>
                  <a:pt x="1744992" y="1064992"/>
                </a:lnTo>
                <a:lnTo>
                  <a:pt x="1737056" y="1082134"/>
                </a:lnTo>
                <a:lnTo>
                  <a:pt x="1729438" y="1098958"/>
                </a:lnTo>
                <a:lnTo>
                  <a:pt x="1720867" y="1115464"/>
                </a:lnTo>
                <a:lnTo>
                  <a:pt x="1712296" y="1132288"/>
                </a:lnTo>
                <a:lnTo>
                  <a:pt x="1703091" y="1147843"/>
                </a:lnTo>
                <a:lnTo>
                  <a:pt x="1693885" y="1164349"/>
                </a:lnTo>
                <a:lnTo>
                  <a:pt x="1684044" y="1179586"/>
                </a:lnTo>
                <a:lnTo>
                  <a:pt x="1674204" y="1195140"/>
                </a:lnTo>
                <a:lnTo>
                  <a:pt x="1663411" y="1210377"/>
                </a:lnTo>
                <a:lnTo>
                  <a:pt x="1652618" y="1225297"/>
                </a:lnTo>
                <a:lnTo>
                  <a:pt x="1641191" y="1239898"/>
                </a:lnTo>
                <a:lnTo>
                  <a:pt x="1629763" y="1254183"/>
                </a:lnTo>
                <a:lnTo>
                  <a:pt x="1617701" y="1268150"/>
                </a:lnTo>
                <a:lnTo>
                  <a:pt x="1605638" y="1282117"/>
                </a:lnTo>
                <a:lnTo>
                  <a:pt x="1592941" y="1295449"/>
                </a:lnTo>
                <a:lnTo>
                  <a:pt x="1579926" y="1308782"/>
                </a:lnTo>
                <a:lnTo>
                  <a:pt x="1567229" y="1321797"/>
                </a:lnTo>
                <a:lnTo>
                  <a:pt x="1553579" y="1334176"/>
                </a:lnTo>
                <a:lnTo>
                  <a:pt x="1539929" y="1346239"/>
                </a:lnTo>
                <a:lnTo>
                  <a:pt x="1525962" y="1357984"/>
                </a:lnTo>
                <a:lnTo>
                  <a:pt x="1511360" y="1370047"/>
                </a:lnTo>
                <a:lnTo>
                  <a:pt x="1496758" y="1381157"/>
                </a:lnTo>
                <a:lnTo>
                  <a:pt x="1482156" y="1391949"/>
                </a:lnTo>
                <a:lnTo>
                  <a:pt x="1466602" y="1402425"/>
                </a:lnTo>
                <a:lnTo>
                  <a:pt x="1451365" y="1412583"/>
                </a:lnTo>
                <a:lnTo>
                  <a:pt x="1435494" y="1422423"/>
                </a:lnTo>
                <a:lnTo>
                  <a:pt x="1419622" y="1431946"/>
                </a:lnTo>
                <a:lnTo>
                  <a:pt x="1403433" y="1441152"/>
                </a:lnTo>
                <a:lnTo>
                  <a:pt x="1386926" y="1449723"/>
                </a:lnTo>
                <a:lnTo>
                  <a:pt x="1370420" y="1457976"/>
                </a:lnTo>
                <a:lnTo>
                  <a:pt x="1353278" y="1465912"/>
                </a:lnTo>
                <a:lnTo>
                  <a:pt x="1336454" y="1473213"/>
                </a:lnTo>
                <a:lnTo>
                  <a:pt x="1318995" y="1480196"/>
                </a:lnTo>
                <a:lnTo>
                  <a:pt x="1301854" y="1487180"/>
                </a:lnTo>
                <a:lnTo>
                  <a:pt x="1284077" y="1493528"/>
                </a:lnTo>
                <a:lnTo>
                  <a:pt x="1265984" y="1498925"/>
                </a:lnTo>
                <a:lnTo>
                  <a:pt x="1247890" y="1504639"/>
                </a:lnTo>
                <a:lnTo>
                  <a:pt x="1229479" y="1509400"/>
                </a:lnTo>
                <a:lnTo>
                  <a:pt x="1211067" y="1514162"/>
                </a:lnTo>
                <a:lnTo>
                  <a:pt x="1192656" y="1518288"/>
                </a:lnTo>
                <a:lnTo>
                  <a:pt x="1173928" y="1521463"/>
                </a:lnTo>
                <a:lnTo>
                  <a:pt x="1154882" y="1524637"/>
                </a:lnTo>
                <a:lnTo>
                  <a:pt x="1135836" y="1527494"/>
                </a:lnTo>
                <a:lnTo>
                  <a:pt x="1116790" y="1529716"/>
                </a:lnTo>
                <a:lnTo>
                  <a:pt x="1097109" y="1531303"/>
                </a:lnTo>
                <a:lnTo>
                  <a:pt x="1077745" y="1532573"/>
                </a:lnTo>
                <a:lnTo>
                  <a:pt x="1058064" y="1533208"/>
                </a:lnTo>
                <a:lnTo>
                  <a:pt x="1038066" y="1533525"/>
                </a:lnTo>
                <a:lnTo>
                  <a:pt x="1018702" y="1533208"/>
                </a:lnTo>
                <a:lnTo>
                  <a:pt x="998704" y="1532573"/>
                </a:lnTo>
                <a:lnTo>
                  <a:pt x="979340" y="1531303"/>
                </a:lnTo>
                <a:lnTo>
                  <a:pt x="959977" y="1529716"/>
                </a:lnTo>
                <a:lnTo>
                  <a:pt x="940931" y="1527494"/>
                </a:lnTo>
                <a:lnTo>
                  <a:pt x="921567" y="1524637"/>
                </a:lnTo>
                <a:lnTo>
                  <a:pt x="902839" y="1521463"/>
                </a:lnTo>
                <a:lnTo>
                  <a:pt x="884110" y="1518288"/>
                </a:lnTo>
                <a:lnTo>
                  <a:pt x="865382" y="1514162"/>
                </a:lnTo>
                <a:lnTo>
                  <a:pt x="846970" y="1509400"/>
                </a:lnTo>
                <a:lnTo>
                  <a:pt x="828559" y="1504639"/>
                </a:lnTo>
                <a:lnTo>
                  <a:pt x="810465" y="1498925"/>
                </a:lnTo>
                <a:lnTo>
                  <a:pt x="792689" y="1493528"/>
                </a:lnTo>
                <a:lnTo>
                  <a:pt x="774913" y="1487180"/>
                </a:lnTo>
                <a:lnTo>
                  <a:pt x="757136" y="1480196"/>
                </a:lnTo>
                <a:lnTo>
                  <a:pt x="739995" y="1473213"/>
                </a:lnTo>
                <a:lnTo>
                  <a:pt x="722854" y="1465912"/>
                </a:lnTo>
                <a:lnTo>
                  <a:pt x="706030" y="1457976"/>
                </a:lnTo>
                <a:lnTo>
                  <a:pt x="689523" y="1449723"/>
                </a:lnTo>
                <a:lnTo>
                  <a:pt x="673334" y="1441152"/>
                </a:lnTo>
                <a:lnTo>
                  <a:pt x="657145" y="1431946"/>
                </a:lnTo>
                <a:lnTo>
                  <a:pt x="640956" y="1422423"/>
                </a:lnTo>
                <a:lnTo>
                  <a:pt x="625401" y="1412583"/>
                </a:lnTo>
                <a:lnTo>
                  <a:pt x="609847" y="1402425"/>
                </a:lnTo>
                <a:lnTo>
                  <a:pt x="594610" y="1391949"/>
                </a:lnTo>
                <a:lnTo>
                  <a:pt x="579691" y="1381157"/>
                </a:lnTo>
                <a:lnTo>
                  <a:pt x="565089" y="1370047"/>
                </a:lnTo>
                <a:lnTo>
                  <a:pt x="550804" y="1357984"/>
                </a:lnTo>
                <a:lnTo>
                  <a:pt x="536837" y="1346239"/>
                </a:lnTo>
                <a:lnTo>
                  <a:pt x="522870" y="1334176"/>
                </a:lnTo>
                <a:lnTo>
                  <a:pt x="509538" y="1321797"/>
                </a:lnTo>
                <a:lnTo>
                  <a:pt x="496205" y="1308782"/>
                </a:lnTo>
                <a:lnTo>
                  <a:pt x="483508" y="1295449"/>
                </a:lnTo>
                <a:lnTo>
                  <a:pt x="470811" y="1282117"/>
                </a:lnTo>
                <a:lnTo>
                  <a:pt x="458748" y="1268150"/>
                </a:lnTo>
                <a:lnTo>
                  <a:pt x="447003" y="1254183"/>
                </a:lnTo>
                <a:lnTo>
                  <a:pt x="435258" y="1239898"/>
                </a:lnTo>
                <a:lnTo>
                  <a:pt x="424148" y="1225297"/>
                </a:lnTo>
                <a:lnTo>
                  <a:pt x="413038" y="1210377"/>
                </a:lnTo>
                <a:lnTo>
                  <a:pt x="402562" y="1195140"/>
                </a:lnTo>
                <a:lnTo>
                  <a:pt x="392404" y="1179586"/>
                </a:lnTo>
                <a:lnTo>
                  <a:pt x="382881" y="1164349"/>
                </a:lnTo>
                <a:lnTo>
                  <a:pt x="373041" y="1147843"/>
                </a:lnTo>
                <a:lnTo>
                  <a:pt x="364470" y="1132288"/>
                </a:lnTo>
                <a:lnTo>
                  <a:pt x="355582" y="1115464"/>
                </a:lnTo>
                <a:lnTo>
                  <a:pt x="347329" y="1098958"/>
                </a:lnTo>
                <a:lnTo>
                  <a:pt x="339393" y="1082134"/>
                </a:lnTo>
                <a:lnTo>
                  <a:pt x="331775" y="1064992"/>
                </a:lnTo>
                <a:lnTo>
                  <a:pt x="324791" y="1047851"/>
                </a:lnTo>
                <a:lnTo>
                  <a:pt x="318125" y="1030074"/>
                </a:lnTo>
                <a:lnTo>
                  <a:pt x="312094" y="1012298"/>
                </a:lnTo>
                <a:lnTo>
                  <a:pt x="306062" y="994521"/>
                </a:lnTo>
                <a:lnTo>
                  <a:pt x="300666" y="976428"/>
                </a:lnTo>
                <a:lnTo>
                  <a:pt x="295904" y="958016"/>
                </a:lnTo>
                <a:lnTo>
                  <a:pt x="290825" y="939605"/>
                </a:lnTo>
                <a:lnTo>
                  <a:pt x="287016" y="921194"/>
                </a:lnTo>
                <a:lnTo>
                  <a:pt x="283525" y="902465"/>
                </a:lnTo>
                <a:lnTo>
                  <a:pt x="280350" y="883419"/>
                </a:lnTo>
                <a:lnTo>
                  <a:pt x="277811" y="864056"/>
                </a:lnTo>
                <a:lnTo>
                  <a:pt x="275589" y="845010"/>
                </a:lnTo>
                <a:lnTo>
                  <a:pt x="273684" y="825646"/>
                </a:lnTo>
                <a:lnTo>
                  <a:pt x="272414" y="806283"/>
                </a:lnTo>
                <a:lnTo>
                  <a:pt x="271779" y="786285"/>
                </a:lnTo>
                <a:lnTo>
                  <a:pt x="271462" y="766921"/>
                </a:lnTo>
                <a:lnTo>
                  <a:pt x="271779" y="746923"/>
                </a:lnTo>
                <a:lnTo>
                  <a:pt x="272414" y="727242"/>
                </a:lnTo>
                <a:lnTo>
                  <a:pt x="273684" y="707878"/>
                </a:lnTo>
                <a:lnTo>
                  <a:pt x="275589" y="688515"/>
                </a:lnTo>
                <a:lnTo>
                  <a:pt x="277811" y="669151"/>
                </a:lnTo>
                <a:lnTo>
                  <a:pt x="280350" y="650423"/>
                </a:lnTo>
                <a:lnTo>
                  <a:pt x="283525" y="631059"/>
                </a:lnTo>
                <a:lnTo>
                  <a:pt x="287016" y="612331"/>
                </a:lnTo>
                <a:lnTo>
                  <a:pt x="290825" y="593919"/>
                </a:lnTo>
                <a:lnTo>
                  <a:pt x="295904" y="575508"/>
                </a:lnTo>
                <a:lnTo>
                  <a:pt x="300666" y="557097"/>
                </a:lnTo>
                <a:lnTo>
                  <a:pt x="306062" y="539003"/>
                </a:lnTo>
                <a:lnTo>
                  <a:pt x="312094" y="520910"/>
                </a:lnTo>
                <a:lnTo>
                  <a:pt x="318125" y="503133"/>
                </a:lnTo>
                <a:lnTo>
                  <a:pt x="324791" y="485992"/>
                </a:lnTo>
                <a:lnTo>
                  <a:pt x="331775" y="468533"/>
                </a:lnTo>
                <a:lnTo>
                  <a:pt x="339393" y="451709"/>
                </a:lnTo>
                <a:lnTo>
                  <a:pt x="347329" y="434567"/>
                </a:lnTo>
                <a:lnTo>
                  <a:pt x="355582" y="418061"/>
                </a:lnTo>
                <a:lnTo>
                  <a:pt x="364470" y="401554"/>
                </a:lnTo>
                <a:lnTo>
                  <a:pt x="373041" y="385365"/>
                </a:lnTo>
                <a:lnTo>
                  <a:pt x="382881" y="369493"/>
                </a:lnTo>
                <a:lnTo>
                  <a:pt x="392404" y="353939"/>
                </a:lnTo>
                <a:lnTo>
                  <a:pt x="402562" y="338385"/>
                </a:lnTo>
                <a:lnTo>
                  <a:pt x="413038" y="323148"/>
                </a:lnTo>
                <a:lnTo>
                  <a:pt x="424148" y="308229"/>
                </a:lnTo>
                <a:lnTo>
                  <a:pt x="435258" y="293309"/>
                </a:lnTo>
                <a:lnTo>
                  <a:pt x="447003" y="279025"/>
                </a:lnTo>
                <a:lnTo>
                  <a:pt x="458748" y="265057"/>
                </a:lnTo>
                <a:lnTo>
                  <a:pt x="470811" y="251408"/>
                </a:lnTo>
                <a:lnTo>
                  <a:pt x="483508" y="237758"/>
                </a:lnTo>
                <a:lnTo>
                  <a:pt x="496205" y="224743"/>
                </a:lnTo>
                <a:lnTo>
                  <a:pt x="509538" y="212046"/>
                </a:lnTo>
                <a:lnTo>
                  <a:pt x="522870" y="199349"/>
                </a:lnTo>
                <a:lnTo>
                  <a:pt x="536837" y="187286"/>
                </a:lnTo>
                <a:lnTo>
                  <a:pt x="550804" y="175224"/>
                </a:lnTo>
                <a:lnTo>
                  <a:pt x="565089" y="163796"/>
                </a:lnTo>
                <a:lnTo>
                  <a:pt x="579691" y="152686"/>
                </a:lnTo>
                <a:lnTo>
                  <a:pt x="594610" y="141576"/>
                </a:lnTo>
                <a:lnTo>
                  <a:pt x="609847" y="131100"/>
                </a:lnTo>
                <a:lnTo>
                  <a:pt x="625401" y="120942"/>
                </a:lnTo>
                <a:lnTo>
                  <a:pt x="640956" y="110784"/>
                </a:lnTo>
                <a:lnTo>
                  <a:pt x="657145" y="101579"/>
                </a:lnTo>
                <a:lnTo>
                  <a:pt x="673334" y="92373"/>
                </a:lnTo>
                <a:lnTo>
                  <a:pt x="689523" y="84120"/>
                </a:lnTo>
                <a:lnTo>
                  <a:pt x="706030" y="75549"/>
                </a:lnTo>
                <a:lnTo>
                  <a:pt x="722854" y="67931"/>
                </a:lnTo>
                <a:lnTo>
                  <a:pt x="739995" y="59995"/>
                </a:lnTo>
                <a:lnTo>
                  <a:pt x="757136" y="53011"/>
                </a:lnTo>
                <a:lnTo>
                  <a:pt x="774913" y="46345"/>
                </a:lnTo>
                <a:lnTo>
                  <a:pt x="792689" y="39997"/>
                </a:lnTo>
                <a:lnTo>
                  <a:pt x="810465" y="34283"/>
                </a:lnTo>
                <a:lnTo>
                  <a:pt x="828559" y="29204"/>
                </a:lnTo>
                <a:lnTo>
                  <a:pt x="846970" y="23807"/>
                </a:lnTo>
                <a:lnTo>
                  <a:pt x="865382" y="19363"/>
                </a:lnTo>
                <a:lnTo>
                  <a:pt x="884110" y="15554"/>
                </a:lnTo>
                <a:lnTo>
                  <a:pt x="902839" y="11745"/>
                </a:lnTo>
                <a:lnTo>
                  <a:pt x="921567" y="8888"/>
                </a:lnTo>
                <a:lnTo>
                  <a:pt x="940931" y="6349"/>
                </a:lnTo>
                <a:lnTo>
                  <a:pt x="959977" y="4127"/>
                </a:lnTo>
                <a:lnTo>
                  <a:pt x="979340" y="2222"/>
                </a:lnTo>
                <a:lnTo>
                  <a:pt x="998704" y="635"/>
                </a:lnTo>
                <a:lnTo>
                  <a:pt x="1018702" y="0"/>
                </a:lnTo>
                <a:close/>
              </a:path>
            </a:pathLst>
          </a:custGeom>
          <a:solidFill>
            <a:srgbClr val="A362C4"/>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8" name="TextBox 42"/>
          <p:cNvSpPr txBox="1">
            <a:spLocks noChangeArrowheads="1"/>
          </p:cNvSpPr>
          <p:nvPr/>
        </p:nvSpPr>
        <p:spPr bwMode="auto">
          <a:xfrm>
            <a:off x="1847939" y="2942670"/>
            <a:ext cx="19775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defTabSz="914400" rtl="0" eaLnBrk="1" fontAlgn="base" latinLnBrk="0" hangingPunct="1">
              <a:lnSpc>
                <a:spcPct val="100000"/>
              </a:lnSpc>
              <a:spcBef>
                <a:spcPct val="0"/>
              </a:spcBef>
              <a:spcAft>
                <a:spcPct val="0"/>
              </a:spcAft>
              <a:buClrTx/>
              <a:buSzTx/>
              <a:buFontTx/>
              <a:buNone/>
              <a:defRPr/>
            </a:pPr>
            <a:r>
              <a:rPr lang="zh-CN" altLang="en-US" b="1" kern="0" dirty="0" smtClean="0">
                <a:solidFill>
                  <a:srgbClr val="4D4D4D"/>
                </a:solidFill>
                <a:latin typeface="微软雅黑" panose="020B0503020204020204" pitchFamily="34" charset="-122"/>
                <a:ea typeface="微软雅黑" panose="020B0503020204020204" pitchFamily="34" charset="-122"/>
                <a:cs typeface="宋体" panose="02010600030101010101" pitchFamily="2" charset="-122"/>
              </a:rPr>
              <a:t>点击添加</a:t>
            </a:r>
            <a:r>
              <a:rPr kumimoji="0" lang="zh-CN" altLang="en-US" b="1" i="0" u="none" strike="noStrike" kern="0" cap="none" spc="0" normalizeH="0" baseline="0" noProof="0" dirty="0" smtClean="0">
                <a:ln>
                  <a:noFill/>
                </a:ln>
                <a:solidFill>
                  <a:srgbClr val="4D4D4D"/>
                </a:solidFill>
                <a:effectLst/>
                <a:uLnTx/>
                <a:uFillTx/>
                <a:latin typeface="微软雅黑" panose="020B0503020204020204" pitchFamily="34" charset="-122"/>
                <a:ea typeface="微软雅黑" panose="020B0503020204020204" pitchFamily="34" charset="-122"/>
                <a:cs typeface="宋体" panose="02010600030101010101" pitchFamily="2" charset="-122"/>
              </a:rPr>
              <a:t>文本</a:t>
            </a:r>
            <a:endParaRPr kumimoji="0" lang="zh-CN" altLang="en-US" sz="2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19" name="TextBox 43"/>
          <p:cNvSpPr txBox="1"/>
          <p:nvPr/>
        </p:nvSpPr>
        <p:spPr bwMode="auto">
          <a:xfrm>
            <a:off x="1847939" y="3257346"/>
            <a:ext cx="2160701" cy="577081"/>
          </a:xfrm>
          <a:prstGeom prst="rect">
            <a:avLst/>
          </a:prstGeom>
          <a:noFill/>
        </p:spPr>
        <p:txBody>
          <a:bodyPr vert="horz" wrap="square" lIns="91440" tIns="45720" rIns="91440" bIns="45720" numCol="1" anchor="t" anchorCtr="0" compatLnSpc="1">
            <a:spAutoFit/>
          </a:bodyPr>
          <a:lstStyle/>
          <a:p>
            <a:pPr marL="0" marR="0" lvl="0" indent="0"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rgbClr val="3B3B3B"/>
                </a:solidFill>
                <a:effectLst/>
                <a:uLnTx/>
                <a:uFillTx/>
                <a:latin typeface="微软雅黑" panose="020B0503020204020204" pitchFamily="34" charset="-122"/>
                <a:ea typeface="微软雅黑" panose="020B0503020204020204" pitchFamily="34" charset="-122"/>
              </a:rPr>
              <a:t>单击此处添加段落</a:t>
            </a:r>
            <a:r>
              <a:rPr kumimoji="0" lang="zh-CN" altLang="en-US" sz="1050" b="0" i="0" u="none" strike="noStrike" kern="0" cap="none" spc="0" normalizeH="0" baseline="0" noProof="0" dirty="0" smtClean="0">
                <a:ln>
                  <a:noFill/>
                </a:ln>
                <a:solidFill>
                  <a:srgbClr val="3B3B3B"/>
                </a:solidFill>
                <a:effectLst/>
                <a:uLnTx/>
                <a:uFillTx/>
                <a:latin typeface="微软雅黑" panose="020B0503020204020204" pitchFamily="34" charset="-122"/>
                <a:ea typeface="微软雅黑" panose="020B0503020204020204" pitchFamily="34" charset="-122"/>
              </a:rPr>
              <a:t>文本</a:t>
            </a:r>
            <a:endParaRPr kumimoji="0" lang="en-US" altLang="zh-CN" sz="1050" b="0" i="0" u="none" strike="noStrike" kern="0" cap="none" spc="0" normalizeH="0" baseline="0" noProof="0" dirty="0" smtClean="0">
              <a:ln>
                <a:noFill/>
              </a:ln>
              <a:solidFill>
                <a:srgbClr val="3B3B3B"/>
              </a:solidFill>
              <a:effectLst/>
              <a:uLnTx/>
              <a:uFillTx/>
              <a:latin typeface="微软雅黑" panose="020B0503020204020204" pitchFamily="34" charset="-122"/>
              <a:ea typeface="微软雅黑" panose="020B0503020204020204" pitchFamily="34" charset="-122"/>
            </a:endParaRPr>
          </a:p>
          <a:p>
            <a:pPr marL="0" marR="0" lvl="0" indent="0"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smtClean="0">
                <a:ln>
                  <a:noFill/>
                </a:ln>
                <a:solidFill>
                  <a:srgbClr val="3B3B3B"/>
                </a:solidFill>
                <a:effectLst/>
                <a:uLnTx/>
                <a:uFillTx/>
                <a:latin typeface="微软雅黑" panose="020B0503020204020204" pitchFamily="34" charset="-122"/>
                <a:ea typeface="微软雅黑" panose="020B0503020204020204" pitchFamily="34" charset="-122"/>
              </a:rPr>
              <a:t>单击</a:t>
            </a:r>
            <a:r>
              <a:rPr kumimoji="0" lang="zh-CN" altLang="en-US" sz="1050" b="0" i="0" u="none" strike="noStrike" kern="0" cap="none" spc="0" normalizeH="0" baseline="0" noProof="0" dirty="0">
                <a:ln>
                  <a:noFill/>
                </a:ln>
                <a:solidFill>
                  <a:srgbClr val="3B3B3B"/>
                </a:solidFill>
                <a:effectLst/>
                <a:uLnTx/>
                <a:uFillTx/>
                <a:latin typeface="微软雅黑" panose="020B0503020204020204" pitchFamily="34" charset="-122"/>
                <a:ea typeface="微软雅黑" panose="020B0503020204020204" pitchFamily="34" charset="-122"/>
              </a:rPr>
              <a:t>此处添加段落</a:t>
            </a:r>
            <a:r>
              <a:rPr kumimoji="0" lang="zh-CN" altLang="en-US" sz="1050" b="0" i="0" u="none" strike="noStrike" kern="0" cap="none" spc="0" normalizeH="0" baseline="0" noProof="0" dirty="0" smtClean="0">
                <a:ln>
                  <a:noFill/>
                </a:ln>
                <a:solidFill>
                  <a:srgbClr val="3B3B3B"/>
                </a:solidFill>
                <a:effectLst/>
                <a:uLnTx/>
                <a:uFillTx/>
                <a:latin typeface="微软雅黑" panose="020B0503020204020204" pitchFamily="34" charset="-122"/>
                <a:ea typeface="微软雅黑" panose="020B0503020204020204" pitchFamily="34" charset="-122"/>
              </a:rPr>
              <a:t>文本</a:t>
            </a:r>
            <a:endParaRPr kumimoji="0" lang="zh-CN" altLang="en-US" sz="1050" b="0" i="0" u="none" strike="noStrike" kern="0" cap="none" spc="0" normalizeH="0" baseline="0" noProof="0" dirty="0">
              <a:ln>
                <a:noFill/>
              </a:ln>
              <a:solidFill>
                <a:srgbClr val="3B3B3B"/>
              </a:solidFill>
              <a:effectLst/>
              <a:uLnTx/>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3865877" y="2627159"/>
            <a:ext cx="1411855" cy="1603682"/>
          </a:xfrm>
          <a:custGeom>
            <a:avLst/>
            <a:gdLst>
              <a:gd name="connsiteX0" fmla="*/ 0 w 1032977"/>
              <a:gd name="connsiteY0" fmla="*/ 449345 h 898690"/>
              <a:gd name="connsiteX1" fmla="*/ 224673 w 1032977"/>
              <a:gd name="connsiteY1" fmla="*/ 0 h 898690"/>
              <a:gd name="connsiteX2" fmla="*/ 808305 w 1032977"/>
              <a:gd name="connsiteY2" fmla="*/ 0 h 898690"/>
              <a:gd name="connsiteX3" fmla="*/ 1032977 w 1032977"/>
              <a:gd name="connsiteY3" fmla="*/ 449345 h 898690"/>
              <a:gd name="connsiteX4" fmla="*/ 808305 w 1032977"/>
              <a:gd name="connsiteY4" fmla="*/ 898690 h 898690"/>
              <a:gd name="connsiteX5" fmla="*/ 224673 w 1032977"/>
              <a:gd name="connsiteY5" fmla="*/ 898690 h 898690"/>
              <a:gd name="connsiteX6" fmla="*/ 0 w 1032977"/>
              <a:gd name="connsiteY6" fmla="*/ 449345 h 898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2977" h="898690">
                <a:moveTo>
                  <a:pt x="516488" y="0"/>
                </a:moveTo>
                <a:lnTo>
                  <a:pt x="1032976" y="195466"/>
                </a:lnTo>
                <a:lnTo>
                  <a:pt x="1032976" y="703225"/>
                </a:lnTo>
                <a:lnTo>
                  <a:pt x="516489" y="898690"/>
                </a:lnTo>
                <a:lnTo>
                  <a:pt x="1" y="703225"/>
                </a:lnTo>
                <a:lnTo>
                  <a:pt x="1" y="195466"/>
                </a:lnTo>
                <a:lnTo>
                  <a:pt x="516488" y="0"/>
                </a:lnTo>
                <a:close/>
              </a:path>
            </a:pathLst>
          </a:custGeom>
          <a:solidFill>
            <a:schemeClr val="bg1">
              <a:lumMod val="6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966" tIns="282893" rIns="261967" bIns="282892" numCol="1" spcCol="1270" anchor="ctr" anchorCtr="0">
            <a:noAutofit/>
          </a:bodyPr>
          <a:lstStyle/>
          <a:p>
            <a:pPr lvl="0" algn="ctr" defTabSz="1422400">
              <a:lnSpc>
                <a:spcPct val="90000"/>
              </a:lnSpc>
              <a:spcBef>
                <a:spcPct val="0"/>
              </a:spcBef>
              <a:spcAft>
                <a:spcPct val="35000"/>
              </a:spcAft>
            </a:pPr>
            <a:endParaRPr lang="zh-CN" altLang="en-US" sz="3200" kern="1200"/>
          </a:p>
        </p:txBody>
      </p:sp>
      <p:sp>
        <p:nvSpPr>
          <p:cNvPr id="4" name="任意多边形 3"/>
          <p:cNvSpPr/>
          <p:nvPr/>
        </p:nvSpPr>
        <p:spPr>
          <a:xfrm>
            <a:off x="4633320" y="1296381"/>
            <a:ext cx="1411855" cy="1603682"/>
          </a:xfrm>
          <a:custGeom>
            <a:avLst/>
            <a:gdLst>
              <a:gd name="connsiteX0" fmla="*/ 0 w 1032977"/>
              <a:gd name="connsiteY0" fmla="*/ 449345 h 898690"/>
              <a:gd name="connsiteX1" fmla="*/ 224673 w 1032977"/>
              <a:gd name="connsiteY1" fmla="*/ 0 h 898690"/>
              <a:gd name="connsiteX2" fmla="*/ 808305 w 1032977"/>
              <a:gd name="connsiteY2" fmla="*/ 0 h 898690"/>
              <a:gd name="connsiteX3" fmla="*/ 1032977 w 1032977"/>
              <a:gd name="connsiteY3" fmla="*/ 449345 h 898690"/>
              <a:gd name="connsiteX4" fmla="*/ 808305 w 1032977"/>
              <a:gd name="connsiteY4" fmla="*/ 898690 h 898690"/>
              <a:gd name="connsiteX5" fmla="*/ 224673 w 1032977"/>
              <a:gd name="connsiteY5" fmla="*/ 898690 h 898690"/>
              <a:gd name="connsiteX6" fmla="*/ 0 w 1032977"/>
              <a:gd name="connsiteY6" fmla="*/ 449345 h 898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2977" h="898690">
                <a:moveTo>
                  <a:pt x="516488" y="0"/>
                </a:moveTo>
                <a:lnTo>
                  <a:pt x="1032976" y="195466"/>
                </a:lnTo>
                <a:lnTo>
                  <a:pt x="1032976" y="703225"/>
                </a:lnTo>
                <a:lnTo>
                  <a:pt x="516489" y="898690"/>
                </a:lnTo>
                <a:lnTo>
                  <a:pt x="1" y="703225"/>
                </a:lnTo>
                <a:lnTo>
                  <a:pt x="1" y="195466"/>
                </a:lnTo>
                <a:lnTo>
                  <a:pt x="516488" y="0"/>
                </a:lnTo>
                <a:close/>
              </a:path>
            </a:pathLst>
          </a:custGeom>
          <a:solidFill>
            <a:srgbClr val="F05A2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966" tIns="282893" rIns="261967" bIns="282892" numCol="1" spcCol="1270" anchor="ctr" anchorCtr="0">
            <a:noAutofit/>
          </a:bodyPr>
          <a:lstStyle/>
          <a:p>
            <a:pPr lvl="0" algn="ctr" defTabSz="1422400">
              <a:lnSpc>
                <a:spcPct val="90000"/>
              </a:lnSpc>
              <a:spcBef>
                <a:spcPct val="0"/>
              </a:spcBef>
              <a:spcAft>
                <a:spcPct val="35000"/>
              </a:spcAft>
            </a:pPr>
            <a:endParaRPr lang="zh-CN" altLang="en-US" sz="3200" kern="1200"/>
          </a:p>
        </p:txBody>
      </p:sp>
      <p:sp>
        <p:nvSpPr>
          <p:cNvPr id="5" name="任意多边形 4"/>
          <p:cNvSpPr/>
          <p:nvPr/>
        </p:nvSpPr>
        <p:spPr>
          <a:xfrm>
            <a:off x="4633320" y="3957938"/>
            <a:ext cx="1411855" cy="1603682"/>
          </a:xfrm>
          <a:custGeom>
            <a:avLst/>
            <a:gdLst>
              <a:gd name="connsiteX0" fmla="*/ 0 w 1032977"/>
              <a:gd name="connsiteY0" fmla="*/ 449345 h 898690"/>
              <a:gd name="connsiteX1" fmla="*/ 224673 w 1032977"/>
              <a:gd name="connsiteY1" fmla="*/ 0 h 898690"/>
              <a:gd name="connsiteX2" fmla="*/ 808305 w 1032977"/>
              <a:gd name="connsiteY2" fmla="*/ 0 h 898690"/>
              <a:gd name="connsiteX3" fmla="*/ 1032977 w 1032977"/>
              <a:gd name="connsiteY3" fmla="*/ 449345 h 898690"/>
              <a:gd name="connsiteX4" fmla="*/ 808305 w 1032977"/>
              <a:gd name="connsiteY4" fmla="*/ 898690 h 898690"/>
              <a:gd name="connsiteX5" fmla="*/ 224673 w 1032977"/>
              <a:gd name="connsiteY5" fmla="*/ 898690 h 898690"/>
              <a:gd name="connsiteX6" fmla="*/ 0 w 1032977"/>
              <a:gd name="connsiteY6" fmla="*/ 449345 h 898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2977" h="898690">
                <a:moveTo>
                  <a:pt x="516488" y="0"/>
                </a:moveTo>
                <a:lnTo>
                  <a:pt x="1032976" y="195466"/>
                </a:lnTo>
                <a:lnTo>
                  <a:pt x="1032976" y="703225"/>
                </a:lnTo>
                <a:lnTo>
                  <a:pt x="516489" y="898690"/>
                </a:lnTo>
                <a:lnTo>
                  <a:pt x="1" y="703225"/>
                </a:lnTo>
                <a:lnTo>
                  <a:pt x="1" y="195466"/>
                </a:lnTo>
                <a:lnTo>
                  <a:pt x="516488" y="0"/>
                </a:lnTo>
                <a:close/>
              </a:path>
            </a:pathLst>
          </a:custGeom>
          <a:solidFill>
            <a:srgbClr val="A362C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966" tIns="282893" rIns="261967" bIns="282892" numCol="1" spcCol="1270" anchor="ctr" anchorCtr="0">
            <a:noAutofit/>
          </a:bodyPr>
          <a:lstStyle/>
          <a:p>
            <a:pPr lvl="0" algn="ctr" defTabSz="1422400">
              <a:lnSpc>
                <a:spcPct val="90000"/>
              </a:lnSpc>
              <a:spcBef>
                <a:spcPct val="0"/>
              </a:spcBef>
              <a:spcAft>
                <a:spcPct val="35000"/>
              </a:spcAft>
            </a:pPr>
            <a:endParaRPr lang="zh-CN" altLang="en-US" sz="3200" kern="1200"/>
          </a:p>
        </p:txBody>
      </p:sp>
      <p:sp>
        <p:nvSpPr>
          <p:cNvPr id="6" name="任意多边形 5"/>
          <p:cNvSpPr/>
          <p:nvPr/>
        </p:nvSpPr>
        <p:spPr>
          <a:xfrm>
            <a:off x="6126759" y="1296381"/>
            <a:ext cx="1411855" cy="1603682"/>
          </a:xfrm>
          <a:custGeom>
            <a:avLst/>
            <a:gdLst>
              <a:gd name="connsiteX0" fmla="*/ 0 w 1032977"/>
              <a:gd name="connsiteY0" fmla="*/ 449345 h 898690"/>
              <a:gd name="connsiteX1" fmla="*/ 224673 w 1032977"/>
              <a:gd name="connsiteY1" fmla="*/ 0 h 898690"/>
              <a:gd name="connsiteX2" fmla="*/ 808305 w 1032977"/>
              <a:gd name="connsiteY2" fmla="*/ 0 h 898690"/>
              <a:gd name="connsiteX3" fmla="*/ 1032977 w 1032977"/>
              <a:gd name="connsiteY3" fmla="*/ 449345 h 898690"/>
              <a:gd name="connsiteX4" fmla="*/ 808305 w 1032977"/>
              <a:gd name="connsiteY4" fmla="*/ 898690 h 898690"/>
              <a:gd name="connsiteX5" fmla="*/ 224673 w 1032977"/>
              <a:gd name="connsiteY5" fmla="*/ 898690 h 898690"/>
              <a:gd name="connsiteX6" fmla="*/ 0 w 1032977"/>
              <a:gd name="connsiteY6" fmla="*/ 449345 h 898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2977" h="898690">
                <a:moveTo>
                  <a:pt x="516488" y="0"/>
                </a:moveTo>
                <a:lnTo>
                  <a:pt x="1032976" y="195466"/>
                </a:lnTo>
                <a:lnTo>
                  <a:pt x="1032976" y="703225"/>
                </a:lnTo>
                <a:lnTo>
                  <a:pt x="516489" y="898690"/>
                </a:lnTo>
                <a:lnTo>
                  <a:pt x="1" y="703225"/>
                </a:lnTo>
                <a:lnTo>
                  <a:pt x="1" y="195466"/>
                </a:lnTo>
                <a:lnTo>
                  <a:pt x="516488" y="0"/>
                </a:lnTo>
                <a:close/>
              </a:path>
            </a:pathLst>
          </a:custGeom>
          <a:solidFill>
            <a:srgbClr val="8BC53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966" tIns="282893" rIns="261967" bIns="282892" numCol="1" spcCol="1270" anchor="ctr" anchorCtr="0">
            <a:noAutofit/>
          </a:bodyPr>
          <a:lstStyle/>
          <a:p>
            <a:pPr lvl="0" algn="ctr" defTabSz="1422400">
              <a:lnSpc>
                <a:spcPct val="90000"/>
              </a:lnSpc>
              <a:spcBef>
                <a:spcPct val="0"/>
              </a:spcBef>
              <a:spcAft>
                <a:spcPct val="35000"/>
              </a:spcAft>
            </a:pPr>
            <a:endParaRPr lang="zh-CN" altLang="en-US" sz="3200" kern="1200"/>
          </a:p>
        </p:txBody>
      </p:sp>
      <p:sp>
        <p:nvSpPr>
          <p:cNvPr id="7" name="任意多边形 6"/>
          <p:cNvSpPr/>
          <p:nvPr/>
        </p:nvSpPr>
        <p:spPr>
          <a:xfrm>
            <a:off x="6126759" y="3957938"/>
            <a:ext cx="1411855" cy="1603682"/>
          </a:xfrm>
          <a:custGeom>
            <a:avLst/>
            <a:gdLst>
              <a:gd name="connsiteX0" fmla="*/ 0 w 1032977"/>
              <a:gd name="connsiteY0" fmla="*/ 449345 h 898690"/>
              <a:gd name="connsiteX1" fmla="*/ 224673 w 1032977"/>
              <a:gd name="connsiteY1" fmla="*/ 0 h 898690"/>
              <a:gd name="connsiteX2" fmla="*/ 808305 w 1032977"/>
              <a:gd name="connsiteY2" fmla="*/ 0 h 898690"/>
              <a:gd name="connsiteX3" fmla="*/ 1032977 w 1032977"/>
              <a:gd name="connsiteY3" fmla="*/ 449345 h 898690"/>
              <a:gd name="connsiteX4" fmla="*/ 808305 w 1032977"/>
              <a:gd name="connsiteY4" fmla="*/ 898690 h 898690"/>
              <a:gd name="connsiteX5" fmla="*/ 224673 w 1032977"/>
              <a:gd name="connsiteY5" fmla="*/ 898690 h 898690"/>
              <a:gd name="connsiteX6" fmla="*/ 0 w 1032977"/>
              <a:gd name="connsiteY6" fmla="*/ 449345 h 898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2977" h="898690">
                <a:moveTo>
                  <a:pt x="516488" y="0"/>
                </a:moveTo>
                <a:lnTo>
                  <a:pt x="1032976" y="195466"/>
                </a:lnTo>
                <a:lnTo>
                  <a:pt x="1032976" y="703225"/>
                </a:lnTo>
                <a:lnTo>
                  <a:pt x="516489" y="898690"/>
                </a:lnTo>
                <a:lnTo>
                  <a:pt x="1" y="703225"/>
                </a:lnTo>
                <a:lnTo>
                  <a:pt x="1" y="195466"/>
                </a:lnTo>
                <a:lnTo>
                  <a:pt x="516488" y="0"/>
                </a:lnTo>
                <a:close/>
              </a:path>
            </a:pathLst>
          </a:custGeom>
          <a:solidFill>
            <a:srgbClr val="62C4BC"/>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966" tIns="282893" rIns="261967" bIns="282892" numCol="1" spcCol="1270" anchor="ctr" anchorCtr="0">
            <a:noAutofit/>
          </a:bodyPr>
          <a:lstStyle/>
          <a:p>
            <a:pPr lvl="0" algn="ctr" defTabSz="1422400">
              <a:lnSpc>
                <a:spcPct val="90000"/>
              </a:lnSpc>
              <a:spcBef>
                <a:spcPct val="0"/>
              </a:spcBef>
              <a:spcAft>
                <a:spcPct val="35000"/>
              </a:spcAft>
            </a:pPr>
            <a:endParaRPr lang="zh-CN" altLang="en-US" sz="3200" kern="1200"/>
          </a:p>
        </p:txBody>
      </p:sp>
      <p:sp>
        <p:nvSpPr>
          <p:cNvPr id="8" name="任意多边形 7"/>
          <p:cNvSpPr/>
          <p:nvPr/>
        </p:nvSpPr>
        <p:spPr>
          <a:xfrm>
            <a:off x="6914270" y="2627159"/>
            <a:ext cx="1411855" cy="1603682"/>
          </a:xfrm>
          <a:custGeom>
            <a:avLst/>
            <a:gdLst>
              <a:gd name="connsiteX0" fmla="*/ 0 w 1032977"/>
              <a:gd name="connsiteY0" fmla="*/ 449345 h 898690"/>
              <a:gd name="connsiteX1" fmla="*/ 224673 w 1032977"/>
              <a:gd name="connsiteY1" fmla="*/ 0 h 898690"/>
              <a:gd name="connsiteX2" fmla="*/ 808305 w 1032977"/>
              <a:gd name="connsiteY2" fmla="*/ 0 h 898690"/>
              <a:gd name="connsiteX3" fmla="*/ 1032977 w 1032977"/>
              <a:gd name="connsiteY3" fmla="*/ 449345 h 898690"/>
              <a:gd name="connsiteX4" fmla="*/ 808305 w 1032977"/>
              <a:gd name="connsiteY4" fmla="*/ 898690 h 898690"/>
              <a:gd name="connsiteX5" fmla="*/ 224673 w 1032977"/>
              <a:gd name="connsiteY5" fmla="*/ 898690 h 898690"/>
              <a:gd name="connsiteX6" fmla="*/ 0 w 1032977"/>
              <a:gd name="connsiteY6" fmla="*/ 449345 h 898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2977" h="898690">
                <a:moveTo>
                  <a:pt x="516488" y="0"/>
                </a:moveTo>
                <a:lnTo>
                  <a:pt x="1032976" y="195466"/>
                </a:lnTo>
                <a:lnTo>
                  <a:pt x="1032976" y="703225"/>
                </a:lnTo>
                <a:lnTo>
                  <a:pt x="516489" y="898690"/>
                </a:lnTo>
                <a:lnTo>
                  <a:pt x="1" y="703225"/>
                </a:lnTo>
                <a:lnTo>
                  <a:pt x="1" y="195466"/>
                </a:lnTo>
                <a:lnTo>
                  <a:pt x="516488" y="0"/>
                </a:lnTo>
                <a:close/>
              </a:path>
            </a:pathLst>
          </a:custGeom>
          <a:solidFill>
            <a:srgbClr val="FAAF3B"/>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966" tIns="282893" rIns="261967" bIns="282892" numCol="1" spcCol="1270" anchor="ctr" anchorCtr="0">
            <a:noAutofit/>
          </a:bodyPr>
          <a:lstStyle/>
          <a:p>
            <a:pPr lvl="0" algn="ctr" defTabSz="1422400">
              <a:lnSpc>
                <a:spcPct val="90000"/>
              </a:lnSpc>
              <a:spcBef>
                <a:spcPct val="0"/>
              </a:spcBef>
              <a:spcAft>
                <a:spcPct val="35000"/>
              </a:spcAft>
            </a:pPr>
            <a:endParaRPr lang="zh-CN" altLang="en-US" sz="3200" kern="1200"/>
          </a:p>
        </p:txBody>
      </p:sp>
      <p:sp>
        <p:nvSpPr>
          <p:cNvPr id="9" name="KSO_Shape"/>
          <p:cNvSpPr/>
          <p:nvPr/>
        </p:nvSpPr>
        <p:spPr bwMode="auto">
          <a:xfrm>
            <a:off x="4302699" y="3069000"/>
            <a:ext cx="538209" cy="720000"/>
          </a:xfrm>
          <a:custGeom>
            <a:avLst/>
            <a:gdLst>
              <a:gd name="T0" fmla="*/ 901841 w 1357313"/>
              <a:gd name="T1" fmla="*/ 1418297 h 2041525"/>
              <a:gd name="T2" fmla="*/ 952713 w 1357313"/>
              <a:gd name="T3" fmla="*/ 1537310 h 2041525"/>
              <a:gd name="T4" fmla="*/ 324238 w 1357313"/>
              <a:gd name="T5" fmla="*/ 1501582 h 2041525"/>
              <a:gd name="T6" fmla="*/ 380048 w 1357313"/>
              <a:gd name="T7" fmla="*/ 1395135 h 2041525"/>
              <a:gd name="T8" fmla="*/ 837417 w 1357313"/>
              <a:gd name="T9" fmla="*/ 530566 h 2041525"/>
              <a:gd name="T10" fmla="*/ 669920 w 1357313"/>
              <a:gd name="T11" fmla="*/ 686107 h 2041525"/>
              <a:gd name="T12" fmla="*/ 595424 w 1357313"/>
              <a:gd name="T13" fmla="*/ 686107 h 2041525"/>
              <a:gd name="T14" fmla="*/ 427927 w 1357313"/>
              <a:gd name="T15" fmla="*/ 530566 h 2041525"/>
              <a:gd name="T16" fmla="*/ 206486 w 1357313"/>
              <a:gd name="T17" fmla="*/ 405798 h 2041525"/>
              <a:gd name="T18" fmla="*/ 269716 w 1357313"/>
              <a:gd name="T19" fmla="*/ 553495 h 2041525"/>
              <a:gd name="T20" fmla="*/ 416183 w 1357313"/>
              <a:gd name="T21" fmla="*/ 730090 h 2041525"/>
              <a:gd name="T22" fmla="*/ 523871 w 1357313"/>
              <a:gd name="T23" fmla="*/ 839505 h 2041525"/>
              <a:gd name="T24" fmla="*/ 549065 w 1357313"/>
              <a:gd name="T25" fmla="*/ 957810 h 2041525"/>
              <a:gd name="T26" fmla="*/ 521401 w 1357313"/>
              <a:gd name="T27" fmla="*/ 1070930 h 2041525"/>
              <a:gd name="T28" fmla="*/ 406056 w 1357313"/>
              <a:gd name="T29" fmla="*/ 1185778 h 2041525"/>
              <a:gd name="T30" fmla="*/ 263047 w 1357313"/>
              <a:gd name="T31" fmla="*/ 1361879 h 2041525"/>
              <a:gd name="T32" fmla="*/ 205745 w 1357313"/>
              <a:gd name="T33" fmla="*/ 1502167 h 2041525"/>
              <a:gd name="T34" fmla="*/ 1072195 w 1357313"/>
              <a:gd name="T35" fmla="*/ 1557244 h 2041525"/>
              <a:gd name="T36" fmla="*/ 1021808 w 1357313"/>
              <a:gd name="T37" fmla="*/ 1393740 h 2041525"/>
              <a:gd name="T38" fmla="*/ 889667 w 1357313"/>
              <a:gd name="T39" fmla="*/ 1217639 h 2041525"/>
              <a:gd name="T40" fmla="*/ 755797 w 1357313"/>
              <a:gd name="T41" fmla="*/ 1087231 h 2041525"/>
              <a:gd name="T42" fmla="*/ 719983 w 1357313"/>
              <a:gd name="T43" fmla="*/ 986954 h 2041525"/>
              <a:gd name="T44" fmla="*/ 728381 w 1357313"/>
              <a:gd name="T45" fmla="*/ 880504 h 2041525"/>
              <a:gd name="T46" fmla="*/ 790870 w 1357313"/>
              <a:gd name="T47" fmla="*/ 784920 h 2041525"/>
              <a:gd name="T48" fmla="*/ 959566 w 1357313"/>
              <a:gd name="T49" fmla="*/ 605115 h 2041525"/>
              <a:gd name="T50" fmla="*/ 1046261 w 1357313"/>
              <a:gd name="T51" fmla="*/ 456677 h 2041525"/>
              <a:gd name="T52" fmla="*/ 1090473 w 1357313"/>
              <a:gd name="T53" fmla="*/ 209197 h 2041525"/>
              <a:gd name="T54" fmla="*/ 1216685 w 1357313"/>
              <a:gd name="T55" fmla="*/ 15314 h 2041525"/>
              <a:gd name="T56" fmla="*/ 1260650 w 1357313"/>
              <a:gd name="T57" fmla="*/ 68662 h 2041525"/>
              <a:gd name="T58" fmla="*/ 1261391 w 1357313"/>
              <a:gd name="T59" fmla="*/ 138313 h 2041525"/>
              <a:gd name="T60" fmla="*/ 1222613 w 1357313"/>
              <a:gd name="T61" fmla="*/ 189932 h 2041525"/>
              <a:gd name="T62" fmla="*/ 1165311 w 1357313"/>
              <a:gd name="T63" fmla="*/ 293419 h 2041525"/>
              <a:gd name="T64" fmla="*/ 1116654 w 1357313"/>
              <a:gd name="T65" fmla="*/ 524844 h 2041525"/>
              <a:gd name="T66" fmla="*/ 1012670 w 1357313"/>
              <a:gd name="T67" fmla="*/ 704403 h 2041525"/>
              <a:gd name="T68" fmla="*/ 829154 w 1357313"/>
              <a:gd name="T69" fmla="*/ 889890 h 2041525"/>
              <a:gd name="T70" fmla="*/ 817052 w 1357313"/>
              <a:gd name="T71" fmla="*/ 962009 h 2041525"/>
              <a:gd name="T72" fmla="*/ 905969 w 1357313"/>
              <a:gd name="T73" fmla="*/ 1085008 h 2041525"/>
              <a:gd name="T74" fmla="*/ 1048237 w 1357313"/>
              <a:gd name="T75" fmla="*/ 1249500 h 2041525"/>
              <a:gd name="T76" fmla="*/ 1134190 w 1357313"/>
              <a:gd name="T77" fmla="*/ 1433011 h 2041525"/>
              <a:gd name="T78" fmla="*/ 1183588 w 1357313"/>
              <a:gd name="T79" fmla="*/ 1698520 h 2041525"/>
              <a:gd name="T80" fmla="*/ 1240149 w 1357313"/>
              <a:gd name="T81" fmla="*/ 1730629 h 2041525"/>
              <a:gd name="T82" fmla="*/ 1266331 w 1357313"/>
              <a:gd name="T83" fmla="*/ 1790399 h 2041525"/>
              <a:gd name="T84" fmla="*/ 1249041 w 1357313"/>
              <a:gd name="T85" fmla="*/ 1858814 h 2041525"/>
              <a:gd name="T86" fmla="*/ 1193468 w 1357313"/>
              <a:gd name="T87" fmla="*/ 1900307 h 2041525"/>
              <a:gd name="T88" fmla="*/ 68664 w 1357313"/>
              <a:gd name="T89" fmla="*/ 1898578 h 2041525"/>
              <a:gd name="T90" fmla="*/ 15067 w 1357313"/>
              <a:gd name="T91" fmla="*/ 1854615 h 2041525"/>
              <a:gd name="T92" fmla="*/ 988 w 1357313"/>
              <a:gd name="T93" fmla="*/ 1785459 h 2041525"/>
              <a:gd name="T94" fmla="*/ 30133 w 1357313"/>
              <a:gd name="T95" fmla="*/ 1727170 h 2041525"/>
              <a:gd name="T96" fmla="*/ 87929 w 1357313"/>
              <a:gd name="T97" fmla="*/ 1697533 h 2041525"/>
              <a:gd name="T98" fmla="*/ 132882 w 1357313"/>
              <a:gd name="T99" fmla="*/ 1433011 h 2041525"/>
              <a:gd name="T100" fmla="*/ 218836 w 1357313"/>
              <a:gd name="T101" fmla="*/ 1249500 h 2041525"/>
              <a:gd name="T102" fmla="*/ 361103 w 1357313"/>
              <a:gd name="T103" fmla="*/ 1085008 h 2041525"/>
              <a:gd name="T104" fmla="*/ 449773 w 1357313"/>
              <a:gd name="T105" fmla="*/ 964726 h 2041525"/>
              <a:gd name="T106" fmla="*/ 437671 w 1357313"/>
              <a:gd name="T107" fmla="*/ 889890 h 2041525"/>
              <a:gd name="T108" fmla="*/ 254402 w 1357313"/>
              <a:gd name="T109" fmla="*/ 704403 h 2041525"/>
              <a:gd name="T110" fmla="*/ 150419 w 1357313"/>
              <a:gd name="T111" fmla="*/ 524844 h 2041525"/>
              <a:gd name="T112" fmla="*/ 99291 w 1357313"/>
              <a:gd name="T113" fmla="*/ 272672 h 2041525"/>
              <a:gd name="T114" fmla="*/ 40507 w 1357313"/>
              <a:gd name="T115" fmla="*/ 186969 h 2041525"/>
              <a:gd name="T116" fmla="*/ 4199 w 1357313"/>
              <a:gd name="T117" fmla="*/ 133866 h 2041525"/>
              <a:gd name="T118" fmla="*/ 8151 w 1357313"/>
              <a:gd name="T119" fmla="*/ 63970 h 2041525"/>
              <a:gd name="T120" fmla="*/ 54585 w 1357313"/>
              <a:gd name="T121" fmla="*/ 12596 h 204152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357313" h="2041525">
                <a:moveTo>
                  <a:pt x="550334" y="1339850"/>
                </a:moveTo>
                <a:lnTo>
                  <a:pt x="806980" y="1339850"/>
                </a:lnTo>
                <a:lnTo>
                  <a:pt x="827353" y="1358335"/>
                </a:lnTo>
                <a:lnTo>
                  <a:pt x="846138" y="1376291"/>
                </a:lnTo>
                <a:lnTo>
                  <a:pt x="864130" y="1393983"/>
                </a:lnTo>
                <a:lnTo>
                  <a:pt x="880799" y="1411676"/>
                </a:lnTo>
                <a:lnTo>
                  <a:pt x="896674" y="1428840"/>
                </a:lnTo>
                <a:lnTo>
                  <a:pt x="911490" y="1445476"/>
                </a:lnTo>
                <a:lnTo>
                  <a:pt x="925249" y="1462376"/>
                </a:lnTo>
                <a:lnTo>
                  <a:pt x="938213" y="1479012"/>
                </a:lnTo>
                <a:lnTo>
                  <a:pt x="950120" y="1495120"/>
                </a:lnTo>
                <a:lnTo>
                  <a:pt x="955940" y="1503570"/>
                </a:lnTo>
                <a:lnTo>
                  <a:pt x="961232" y="1511756"/>
                </a:lnTo>
                <a:lnTo>
                  <a:pt x="966259" y="1519942"/>
                </a:lnTo>
                <a:lnTo>
                  <a:pt x="971286" y="1527863"/>
                </a:lnTo>
                <a:lnTo>
                  <a:pt x="976049" y="1535785"/>
                </a:lnTo>
                <a:lnTo>
                  <a:pt x="980547" y="1543971"/>
                </a:lnTo>
                <a:lnTo>
                  <a:pt x="985045" y="1552157"/>
                </a:lnTo>
                <a:lnTo>
                  <a:pt x="989278" y="1560343"/>
                </a:lnTo>
                <a:lnTo>
                  <a:pt x="993247" y="1568265"/>
                </a:lnTo>
                <a:lnTo>
                  <a:pt x="996951" y="1576451"/>
                </a:lnTo>
                <a:lnTo>
                  <a:pt x="1000391" y="1584637"/>
                </a:lnTo>
                <a:lnTo>
                  <a:pt x="1003830" y="1592823"/>
                </a:lnTo>
                <a:lnTo>
                  <a:pt x="1007005" y="1601273"/>
                </a:lnTo>
                <a:lnTo>
                  <a:pt x="1010180" y="1609195"/>
                </a:lnTo>
                <a:lnTo>
                  <a:pt x="1013355" y="1620286"/>
                </a:lnTo>
                <a:lnTo>
                  <a:pt x="1017059" y="1632697"/>
                </a:lnTo>
                <a:lnTo>
                  <a:pt x="1020764" y="1647484"/>
                </a:lnTo>
                <a:lnTo>
                  <a:pt x="1024203" y="1663592"/>
                </a:lnTo>
                <a:lnTo>
                  <a:pt x="1027643" y="1681284"/>
                </a:lnTo>
                <a:lnTo>
                  <a:pt x="1031347" y="1700297"/>
                </a:lnTo>
                <a:lnTo>
                  <a:pt x="1034786" y="1721158"/>
                </a:lnTo>
                <a:lnTo>
                  <a:pt x="1038226" y="1743075"/>
                </a:lnTo>
                <a:lnTo>
                  <a:pt x="319088" y="1743075"/>
                </a:lnTo>
                <a:lnTo>
                  <a:pt x="322528" y="1721158"/>
                </a:lnTo>
                <a:lnTo>
                  <a:pt x="325967" y="1700297"/>
                </a:lnTo>
                <a:lnTo>
                  <a:pt x="329407" y="1681284"/>
                </a:lnTo>
                <a:lnTo>
                  <a:pt x="332846" y="1663592"/>
                </a:lnTo>
                <a:lnTo>
                  <a:pt x="336551" y="1647484"/>
                </a:lnTo>
                <a:lnTo>
                  <a:pt x="339990" y="1632697"/>
                </a:lnTo>
                <a:lnTo>
                  <a:pt x="343694" y="1620286"/>
                </a:lnTo>
                <a:lnTo>
                  <a:pt x="347398" y="1609195"/>
                </a:lnTo>
                <a:lnTo>
                  <a:pt x="350309" y="1601273"/>
                </a:lnTo>
                <a:lnTo>
                  <a:pt x="353484" y="1592823"/>
                </a:lnTo>
                <a:lnTo>
                  <a:pt x="356923" y="1584637"/>
                </a:lnTo>
                <a:lnTo>
                  <a:pt x="360363" y="1576451"/>
                </a:lnTo>
                <a:lnTo>
                  <a:pt x="364067" y="1568265"/>
                </a:lnTo>
                <a:lnTo>
                  <a:pt x="368036" y="1560343"/>
                </a:lnTo>
                <a:lnTo>
                  <a:pt x="372269" y="1552157"/>
                </a:lnTo>
                <a:lnTo>
                  <a:pt x="376503" y="1543971"/>
                </a:lnTo>
                <a:lnTo>
                  <a:pt x="381265" y="1535785"/>
                </a:lnTo>
                <a:lnTo>
                  <a:pt x="386028" y="1527863"/>
                </a:lnTo>
                <a:lnTo>
                  <a:pt x="390790" y="1519942"/>
                </a:lnTo>
                <a:lnTo>
                  <a:pt x="396082" y="1511756"/>
                </a:lnTo>
                <a:lnTo>
                  <a:pt x="401373" y="1503570"/>
                </a:lnTo>
                <a:lnTo>
                  <a:pt x="407194" y="1495120"/>
                </a:lnTo>
                <a:lnTo>
                  <a:pt x="419101" y="1479012"/>
                </a:lnTo>
                <a:lnTo>
                  <a:pt x="432065" y="1462376"/>
                </a:lnTo>
                <a:lnTo>
                  <a:pt x="445824" y="1445476"/>
                </a:lnTo>
                <a:lnTo>
                  <a:pt x="460640" y="1428840"/>
                </a:lnTo>
                <a:lnTo>
                  <a:pt x="476515" y="1411676"/>
                </a:lnTo>
                <a:lnTo>
                  <a:pt x="493184" y="1393983"/>
                </a:lnTo>
                <a:lnTo>
                  <a:pt x="511176" y="1376291"/>
                </a:lnTo>
                <a:lnTo>
                  <a:pt x="530226" y="1358335"/>
                </a:lnTo>
                <a:lnTo>
                  <a:pt x="550334" y="1339850"/>
                </a:lnTo>
                <a:close/>
                <a:moveTo>
                  <a:pt x="430213" y="534988"/>
                </a:moveTo>
                <a:lnTo>
                  <a:pt x="925513" y="534988"/>
                </a:lnTo>
                <a:lnTo>
                  <a:pt x="916527" y="545836"/>
                </a:lnTo>
                <a:lnTo>
                  <a:pt x="907012" y="557478"/>
                </a:lnTo>
                <a:lnTo>
                  <a:pt x="897233" y="568590"/>
                </a:lnTo>
                <a:lnTo>
                  <a:pt x="886925" y="580232"/>
                </a:lnTo>
                <a:lnTo>
                  <a:pt x="876089" y="591609"/>
                </a:lnTo>
                <a:lnTo>
                  <a:pt x="864988" y="603515"/>
                </a:lnTo>
                <a:lnTo>
                  <a:pt x="853095" y="615422"/>
                </a:lnTo>
                <a:lnTo>
                  <a:pt x="840937" y="627328"/>
                </a:lnTo>
                <a:lnTo>
                  <a:pt x="828250" y="639499"/>
                </a:lnTo>
                <a:lnTo>
                  <a:pt x="815035" y="651934"/>
                </a:lnTo>
                <a:lnTo>
                  <a:pt x="801292" y="664105"/>
                </a:lnTo>
                <a:lnTo>
                  <a:pt x="787019" y="677069"/>
                </a:lnTo>
                <a:lnTo>
                  <a:pt x="772218" y="690034"/>
                </a:lnTo>
                <a:lnTo>
                  <a:pt x="756625" y="702999"/>
                </a:lnTo>
                <a:lnTo>
                  <a:pt x="740767" y="716492"/>
                </a:lnTo>
                <a:lnTo>
                  <a:pt x="724116" y="729986"/>
                </a:lnTo>
                <a:lnTo>
                  <a:pt x="717772" y="735278"/>
                </a:lnTo>
                <a:lnTo>
                  <a:pt x="711429" y="740834"/>
                </a:lnTo>
                <a:lnTo>
                  <a:pt x="705350" y="746655"/>
                </a:lnTo>
                <a:lnTo>
                  <a:pt x="699536" y="753005"/>
                </a:lnTo>
                <a:lnTo>
                  <a:pt x="693985" y="759090"/>
                </a:lnTo>
                <a:lnTo>
                  <a:pt x="688171" y="765969"/>
                </a:lnTo>
                <a:lnTo>
                  <a:pt x="682885" y="772584"/>
                </a:lnTo>
                <a:lnTo>
                  <a:pt x="677863" y="779463"/>
                </a:lnTo>
                <a:lnTo>
                  <a:pt x="672841" y="772584"/>
                </a:lnTo>
                <a:lnTo>
                  <a:pt x="667555" y="765969"/>
                </a:lnTo>
                <a:lnTo>
                  <a:pt x="662005" y="759090"/>
                </a:lnTo>
                <a:lnTo>
                  <a:pt x="656190" y="753005"/>
                </a:lnTo>
                <a:lnTo>
                  <a:pt x="650376" y="746655"/>
                </a:lnTo>
                <a:lnTo>
                  <a:pt x="644297" y="740834"/>
                </a:lnTo>
                <a:lnTo>
                  <a:pt x="637954" y="735278"/>
                </a:lnTo>
                <a:lnTo>
                  <a:pt x="631610" y="729986"/>
                </a:lnTo>
                <a:lnTo>
                  <a:pt x="614959" y="716492"/>
                </a:lnTo>
                <a:lnTo>
                  <a:pt x="599101" y="702999"/>
                </a:lnTo>
                <a:lnTo>
                  <a:pt x="583508" y="690034"/>
                </a:lnTo>
                <a:lnTo>
                  <a:pt x="568707" y="677069"/>
                </a:lnTo>
                <a:lnTo>
                  <a:pt x="554434" y="664105"/>
                </a:lnTo>
                <a:lnTo>
                  <a:pt x="540691" y="651934"/>
                </a:lnTo>
                <a:lnTo>
                  <a:pt x="527476" y="639499"/>
                </a:lnTo>
                <a:lnTo>
                  <a:pt x="514789" y="627328"/>
                </a:lnTo>
                <a:lnTo>
                  <a:pt x="502631" y="615422"/>
                </a:lnTo>
                <a:lnTo>
                  <a:pt x="490738" y="603515"/>
                </a:lnTo>
                <a:lnTo>
                  <a:pt x="479637" y="591609"/>
                </a:lnTo>
                <a:lnTo>
                  <a:pt x="468801" y="580232"/>
                </a:lnTo>
                <a:lnTo>
                  <a:pt x="458493" y="568590"/>
                </a:lnTo>
                <a:lnTo>
                  <a:pt x="448714" y="557478"/>
                </a:lnTo>
                <a:lnTo>
                  <a:pt x="439199" y="545836"/>
                </a:lnTo>
                <a:lnTo>
                  <a:pt x="430213" y="534988"/>
                </a:lnTo>
                <a:close/>
                <a:moveTo>
                  <a:pt x="188949" y="224189"/>
                </a:moveTo>
                <a:lnTo>
                  <a:pt x="193448" y="263892"/>
                </a:lnTo>
                <a:lnTo>
                  <a:pt x="195830" y="284803"/>
                </a:lnTo>
                <a:lnTo>
                  <a:pt x="198741" y="306507"/>
                </a:lnTo>
                <a:lnTo>
                  <a:pt x="201917" y="328741"/>
                </a:lnTo>
                <a:lnTo>
                  <a:pt x="204828" y="350710"/>
                </a:lnTo>
                <a:lnTo>
                  <a:pt x="208532" y="372678"/>
                </a:lnTo>
                <a:lnTo>
                  <a:pt x="212502" y="394118"/>
                </a:lnTo>
                <a:lnTo>
                  <a:pt x="215413" y="408146"/>
                </a:lnTo>
                <a:lnTo>
                  <a:pt x="218059" y="421645"/>
                </a:lnTo>
                <a:lnTo>
                  <a:pt x="221235" y="434880"/>
                </a:lnTo>
                <a:lnTo>
                  <a:pt x="224410" y="447585"/>
                </a:lnTo>
                <a:lnTo>
                  <a:pt x="227321" y="459496"/>
                </a:lnTo>
                <a:lnTo>
                  <a:pt x="230497" y="470348"/>
                </a:lnTo>
                <a:lnTo>
                  <a:pt x="233673" y="480406"/>
                </a:lnTo>
                <a:lnTo>
                  <a:pt x="236584" y="489405"/>
                </a:lnTo>
                <a:lnTo>
                  <a:pt x="241082" y="501316"/>
                </a:lnTo>
                <a:lnTo>
                  <a:pt x="246111" y="513227"/>
                </a:lnTo>
                <a:lnTo>
                  <a:pt x="251403" y="524873"/>
                </a:lnTo>
                <a:lnTo>
                  <a:pt x="256961" y="536784"/>
                </a:lnTo>
                <a:lnTo>
                  <a:pt x="262783" y="547901"/>
                </a:lnTo>
                <a:lnTo>
                  <a:pt x="268605" y="559547"/>
                </a:lnTo>
                <a:lnTo>
                  <a:pt x="275220" y="570664"/>
                </a:lnTo>
                <a:lnTo>
                  <a:pt x="281836" y="581781"/>
                </a:lnTo>
                <a:lnTo>
                  <a:pt x="288981" y="593162"/>
                </a:lnTo>
                <a:lnTo>
                  <a:pt x="296127" y="604014"/>
                </a:lnTo>
                <a:lnTo>
                  <a:pt x="304066" y="615396"/>
                </a:lnTo>
                <a:lnTo>
                  <a:pt x="312005" y="626248"/>
                </a:lnTo>
                <a:lnTo>
                  <a:pt x="320473" y="637365"/>
                </a:lnTo>
                <a:lnTo>
                  <a:pt x="329206" y="648482"/>
                </a:lnTo>
                <a:lnTo>
                  <a:pt x="338468" y="659334"/>
                </a:lnTo>
                <a:lnTo>
                  <a:pt x="347730" y="670450"/>
                </a:lnTo>
                <a:lnTo>
                  <a:pt x="366784" y="692419"/>
                </a:lnTo>
                <a:lnTo>
                  <a:pt x="385309" y="714388"/>
                </a:lnTo>
                <a:lnTo>
                  <a:pt x="404362" y="736887"/>
                </a:lnTo>
                <a:lnTo>
                  <a:pt x="414154" y="748268"/>
                </a:lnTo>
                <a:lnTo>
                  <a:pt x="424210" y="759385"/>
                </a:lnTo>
                <a:lnTo>
                  <a:pt x="435060" y="771031"/>
                </a:lnTo>
                <a:lnTo>
                  <a:pt x="445910" y="782413"/>
                </a:lnTo>
                <a:lnTo>
                  <a:pt x="457554" y="794059"/>
                </a:lnTo>
                <a:lnTo>
                  <a:pt x="469463" y="805440"/>
                </a:lnTo>
                <a:lnTo>
                  <a:pt x="482165" y="817351"/>
                </a:lnTo>
                <a:lnTo>
                  <a:pt x="495661" y="829262"/>
                </a:lnTo>
                <a:lnTo>
                  <a:pt x="509952" y="841173"/>
                </a:lnTo>
                <a:lnTo>
                  <a:pt x="525036" y="853349"/>
                </a:lnTo>
                <a:lnTo>
                  <a:pt x="531916" y="858907"/>
                </a:lnTo>
                <a:lnTo>
                  <a:pt x="537738" y="864730"/>
                </a:lnTo>
                <a:lnTo>
                  <a:pt x="543031" y="870818"/>
                </a:lnTo>
                <a:lnTo>
                  <a:pt x="547530" y="876376"/>
                </a:lnTo>
                <a:lnTo>
                  <a:pt x="551764" y="882199"/>
                </a:lnTo>
                <a:lnTo>
                  <a:pt x="555204" y="888023"/>
                </a:lnTo>
                <a:lnTo>
                  <a:pt x="558644" y="893846"/>
                </a:lnTo>
                <a:lnTo>
                  <a:pt x="561291" y="899669"/>
                </a:lnTo>
                <a:lnTo>
                  <a:pt x="564202" y="905227"/>
                </a:lnTo>
                <a:lnTo>
                  <a:pt x="566848" y="911315"/>
                </a:lnTo>
                <a:lnTo>
                  <a:pt x="568965" y="916873"/>
                </a:lnTo>
                <a:lnTo>
                  <a:pt x="570818" y="922696"/>
                </a:lnTo>
                <a:lnTo>
                  <a:pt x="574523" y="934607"/>
                </a:lnTo>
                <a:lnTo>
                  <a:pt x="577698" y="946518"/>
                </a:lnTo>
                <a:lnTo>
                  <a:pt x="582462" y="966370"/>
                </a:lnTo>
                <a:lnTo>
                  <a:pt x="584314" y="973781"/>
                </a:lnTo>
                <a:lnTo>
                  <a:pt x="585902" y="980927"/>
                </a:lnTo>
                <a:lnTo>
                  <a:pt x="587225" y="988074"/>
                </a:lnTo>
                <a:lnTo>
                  <a:pt x="587754" y="996015"/>
                </a:lnTo>
                <a:lnTo>
                  <a:pt x="588284" y="1005808"/>
                </a:lnTo>
                <a:lnTo>
                  <a:pt x="588548" y="1017719"/>
                </a:lnTo>
                <a:lnTo>
                  <a:pt x="588284" y="1026453"/>
                </a:lnTo>
                <a:lnTo>
                  <a:pt x="588019" y="1033600"/>
                </a:lnTo>
                <a:lnTo>
                  <a:pt x="587754" y="1039423"/>
                </a:lnTo>
                <a:lnTo>
                  <a:pt x="587225" y="1044717"/>
                </a:lnTo>
                <a:lnTo>
                  <a:pt x="585373" y="1055304"/>
                </a:lnTo>
                <a:lnTo>
                  <a:pt x="582726" y="1070391"/>
                </a:lnTo>
                <a:lnTo>
                  <a:pt x="581138" y="1079655"/>
                </a:lnTo>
                <a:lnTo>
                  <a:pt x="579021" y="1088919"/>
                </a:lnTo>
                <a:lnTo>
                  <a:pt x="576904" y="1097919"/>
                </a:lnTo>
                <a:lnTo>
                  <a:pt x="574523" y="1106918"/>
                </a:lnTo>
                <a:lnTo>
                  <a:pt x="571876" y="1115917"/>
                </a:lnTo>
                <a:lnTo>
                  <a:pt x="568701" y="1124652"/>
                </a:lnTo>
                <a:lnTo>
                  <a:pt x="565260" y="1133387"/>
                </a:lnTo>
                <a:lnTo>
                  <a:pt x="561291" y="1142121"/>
                </a:lnTo>
                <a:lnTo>
                  <a:pt x="558644" y="1147680"/>
                </a:lnTo>
                <a:lnTo>
                  <a:pt x="555204" y="1153768"/>
                </a:lnTo>
                <a:lnTo>
                  <a:pt x="551764" y="1159326"/>
                </a:lnTo>
                <a:lnTo>
                  <a:pt x="547530" y="1165149"/>
                </a:lnTo>
                <a:lnTo>
                  <a:pt x="543031" y="1170972"/>
                </a:lnTo>
                <a:lnTo>
                  <a:pt x="538003" y="1176795"/>
                </a:lnTo>
                <a:lnTo>
                  <a:pt x="532181" y="1182618"/>
                </a:lnTo>
                <a:lnTo>
                  <a:pt x="525300" y="1188177"/>
                </a:lnTo>
                <a:lnTo>
                  <a:pt x="510216" y="1200352"/>
                </a:lnTo>
                <a:lnTo>
                  <a:pt x="495926" y="1212263"/>
                </a:lnTo>
                <a:lnTo>
                  <a:pt x="482430" y="1224174"/>
                </a:lnTo>
                <a:lnTo>
                  <a:pt x="469463" y="1236085"/>
                </a:lnTo>
                <a:lnTo>
                  <a:pt x="457554" y="1247466"/>
                </a:lnTo>
                <a:lnTo>
                  <a:pt x="445910" y="1259377"/>
                </a:lnTo>
                <a:lnTo>
                  <a:pt x="435060" y="1270759"/>
                </a:lnTo>
                <a:lnTo>
                  <a:pt x="424210" y="1282140"/>
                </a:lnTo>
                <a:lnTo>
                  <a:pt x="414154" y="1293257"/>
                </a:lnTo>
                <a:lnTo>
                  <a:pt x="404362" y="1304903"/>
                </a:lnTo>
                <a:lnTo>
                  <a:pt x="385309" y="1326872"/>
                </a:lnTo>
                <a:lnTo>
                  <a:pt x="366784" y="1349106"/>
                </a:lnTo>
                <a:lnTo>
                  <a:pt x="347730" y="1371340"/>
                </a:lnTo>
                <a:lnTo>
                  <a:pt x="338468" y="1382456"/>
                </a:lnTo>
                <a:lnTo>
                  <a:pt x="329206" y="1393309"/>
                </a:lnTo>
                <a:lnTo>
                  <a:pt x="320473" y="1404161"/>
                </a:lnTo>
                <a:lnTo>
                  <a:pt x="312005" y="1415278"/>
                </a:lnTo>
                <a:lnTo>
                  <a:pt x="304066" y="1426394"/>
                </a:lnTo>
                <a:lnTo>
                  <a:pt x="296127" y="1437511"/>
                </a:lnTo>
                <a:lnTo>
                  <a:pt x="288981" y="1448628"/>
                </a:lnTo>
                <a:lnTo>
                  <a:pt x="281836" y="1459480"/>
                </a:lnTo>
                <a:lnTo>
                  <a:pt x="275220" y="1470862"/>
                </a:lnTo>
                <a:lnTo>
                  <a:pt x="268605" y="1482243"/>
                </a:lnTo>
                <a:lnTo>
                  <a:pt x="262783" y="1493625"/>
                </a:lnTo>
                <a:lnTo>
                  <a:pt x="256961" y="1505006"/>
                </a:lnTo>
                <a:lnTo>
                  <a:pt x="251403" y="1516652"/>
                </a:lnTo>
                <a:lnTo>
                  <a:pt x="246111" y="1528563"/>
                </a:lnTo>
                <a:lnTo>
                  <a:pt x="241082" y="1540209"/>
                </a:lnTo>
                <a:lnTo>
                  <a:pt x="236584" y="1552385"/>
                </a:lnTo>
                <a:lnTo>
                  <a:pt x="233937" y="1560326"/>
                </a:lnTo>
                <a:lnTo>
                  <a:pt x="231026" y="1568796"/>
                </a:lnTo>
                <a:lnTo>
                  <a:pt x="228115" y="1578060"/>
                </a:lnTo>
                <a:lnTo>
                  <a:pt x="225734" y="1588382"/>
                </a:lnTo>
                <a:lnTo>
                  <a:pt x="222823" y="1598705"/>
                </a:lnTo>
                <a:lnTo>
                  <a:pt x="220441" y="1609822"/>
                </a:lnTo>
                <a:lnTo>
                  <a:pt x="215413" y="1633114"/>
                </a:lnTo>
                <a:lnTo>
                  <a:pt x="210649" y="1658260"/>
                </a:lnTo>
                <a:lnTo>
                  <a:pt x="206415" y="1683934"/>
                </a:lnTo>
                <a:lnTo>
                  <a:pt x="202181" y="1709609"/>
                </a:lnTo>
                <a:lnTo>
                  <a:pt x="198741" y="1735548"/>
                </a:lnTo>
                <a:lnTo>
                  <a:pt x="193448" y="1778162"/>
                </a:lnTo>
                <a:lnTo>
                  <a:pt x="188949" y="1817336"/>
                </a:lnTo>
                <a:lnTo>
                  <a:pt x="1168364" y="1817336"/>
                </a:lnTo>
                <a:lnTo>
                  <a:pt x="1164130" y="1777898"/>
                </a:lnTo>
                <a:lnTo>
                  <a:pt x="1161748" y="1756987"/>
                </a:lnTo>
                <a:lnTo>
                  <a:pt x="1158837" y="1735019"/>
                </a:lnTo>
                <a:lnTo>
                  <a:pt x="1155661" y="1713050"/>
                </a:lnTo>
                <a:lnTo>
                  <a:pt x="1152486" y="1690816"/>
                </a:lnTo>
                <a:lnTo>
                  <a:pt x="1148781" y="1668847"/>
                </a:lnTo>
                <a:lnTo>
                  <a:pt x="1144811" y="1647672"/>
                </a:lnTo>
                <a:lnTo>
                  <a:pt x="1142165" y="1633644"/>
                </a:lnTo>
                <a:lnTo>
                  <a:pt x="1139518" y="1619880"/>
                </a:lnTo>
                <a:lnTo>
                  <a:pt x="1136343" y="1606910"/>
                </a:lnTo>
                <a:lnTo>
                  <a:pt x="1133167" y="1594205"/>
                </a:lnTo>
                <a:lnTo>
                  <a:pt x="1130256" y="1582295"/>
                </a:lnTo>
                <a:lnTo>
                  <a:pt x="1127080" y="1571442"/>
                </a:lnTo>
                <a:lnTo>
                  <a:pt x="1123905" y="1561384"/>
                </a:lnTo>
                <a:lnTo>
                  <a:pt x="1120994" y="1552385"/>
                </a:lnTo>
                <a:lnTo>
                  <a:pt x="1116230" y="1540209"/>
                </a:lnTo>
                <a:lnTo>
                  <a:pt x="1111467" y="1528563"/>
                </a:lnTo>
                <a:lnTo>
                  <a:pt x="1106174" y="1516652"/>
                </a:lnTo>
                <a:lnTo>
                  <a:pt x="1100617" y="1505006"/>
                </a:lnTo>
                <a:lnTo>
                  <a:pt x="1094795" y="1493625"/>
                </a:lnTo>
                <a:lnTo>
                  <a:pt x="1088708" y="1482243"/>
                </a:lnTo>
                <a:lnTo>
                  <a:pt x="1082357" y="1470862"/>
                </a:lnTo>
                <a:lnTo>
                  <a:pt x="1075741" y="1459480"/>
                </a:lnTo>
                <a:lnTo>
                  <a:pt x="1068596" y="1448628"/>
                </a:lnTo>
                <a:lnTo>
                  <a:pt x="1061186" y="1437511"/>
                </a:lnTo>
                <a:lnTo>
                  <a:pt x="1053512" y="1426394"/>
                </a:lnTo>
                <a:lnTo>
                  <a:pt x="1045308" y="1415278"/>
                </a:lnTo>
                <a:lnTo>
                  <a:pt x="1037105" y="1404161"/>
                </a:lnTo>
                <a:lnTo>
                  <a:pt x="1028107" y="1393309"/>
                </a:lnTo>
                <a:lnTo>
                  <a:pt x="1019374" y="1382456"/>
                </a:lnTo>
                <a:lnTo>
                  <a:pt x="1009847" y="1371340"/>
                </a:lnTo>
                <a:lnTo>
                  <a:pt x="990794" y="1349106"/>
                </a:lnTo>
                <a:lnTo>
                  <a:pt x="972269" y="1326872"/>
                </a:lnTo>
                <a:lnTo>
                  <a:pt x="953215" y="1304903"/>
                </a:lnTo>
                <a:lnTo>
                  <a:pt x="943424" y="1293257"/>
                </a:lnTo>
                <a:lnTo>
                  <a:pt x="933368" y="1282140"/>
                </a:lnTo>
                <a:lnTo>
                  <a:pt x="922518" y="1270759"/>
                </a:lnTo>
                <a:lnTo>
                  <a:pt x="911668" y="1259377"/>
                </a:lnTo>
                <a:lnTo>
                  <a:pt x="900024" y="1247731"/>
                </a:lnTo>
                <a:lnTo>
                  <a:pt x="888115" y="1236085"/>
                </a:lnTo>
                <a:lnTo>
                  <a:pt x="875148" y="1224174"/>
                </a:lnTo>
                <a:lnTo>
                  <a:pt x="861652" y="1212263"/>
                </a:lnTo>
                <a:lnTo>
                  <a:pt x="847361" y="1200352"/>
                </a:lnTo>
                <a:lnTo>
                  <a:pt x="832277" y="1188177"/>
                </a:lnTo>
                <a:lnTo>
                  <a:pt x="825397" y="1182618"/>
                </a:lnTo>
                <a:lnTo>
                  <a:pt x="819575" y="1176795"/>
                </a:lnTo>
                <a:lnTo>
                  <a:pt x="814547" y="1170972"/>
                </a:lnTo>
                <a:lnTo>
                  <a:pt x="809783" y="1165149"/>
                </a:lnTo>
                <a:lnTo>
                  <a:pt x="805814" y="1159326"/>
                </a:lnTo>
                <a:lnTo>
                  <a:pt x="802109" y="1153768"/>
                </a:lnTo>
                <a:lnTo>
                  <a:pt x="798933" y="1147680"/>
                </a:lnTo>
                <a:lnTo>
                  <a:pt x="796287" y="1142121"/>
                </a:lnTo>
                <a:lnTo>
                  <a:pt x="793376" y="1136563"/>
                </a:lnTo>
                <a:lnTo>
                  <a:pt x="790994" y="1130740"/>
                </a:lnTo>
                <a:lnTo>
                  <a:pt x="788612" y="1124652"/>
                </a:lnTo>
                <a:lnTo>
                  <a:pt x="786760" y="1119094"/>
                </a:lnTo>
                <a:lnTo>
                  <a:pt x="784643" y="1113271"/>
                </a:lnTo>
                <a:lnTo>
                  <a:pt x="783055" y="1107183"/>
                </a:lnTo>
                <a:lnTo>
                  <a:pt x="779879" y="1095272"/>
                </a:lnTo>
                <a:lnTo>
                  <a:pt x="774851" y="1074362"/>
                </a:lnTo>
                <a:lnTo>
                  <a:pt x="773264" y="1065627"/>
                </a:lnTo>
                <a:lnTo>
                  <a:pt x="771411" y="1057686"/>
                </a:lnTo>
                <a:lnTo>
                  <a:pt x="770353" y="1049216"/>
                </a:lnTo>
                <a:lnTo>
                  <a:pt x="769559" y="1040217"/>
                </a:lnTo>
                <a:lnTo>
                  <a:pt x="769294" y="1029630"/>
                </a:lnTo>
                <a:lnTo>
                  <a:pt x="769029" y="1017719"/>
                </a:lnTo>
                <a:lnTo>
                  <a:pt x="769029" y="1009249"/>
                </a:lnTo>
                <a:lnTo>
                  <a:pt x="769294" y="1002896"/>
                </a:lnTo>
                <a:lnTo>
                  <a:pt x="769823" y="998132"/>
                </a:lnTo>
                <a:lnTo>
                  <a:pt x="770353" y="993897"/>
                </a:lnTo>
                <a:lnTo>
                  <a:pt x="772470" y="985427"/>
                </a:lnTo>
                <a:lnTo>
                  <a:pt x="773528" y="979075"/>
                </a:lnTo>
                <a:lnTo>
                  <a:pt x="774851" y="971399"/>
                </a:lnTo>
                <a:lnTo>
                  <a:pt x="776439" y="961870"/>
                </a:lnTo>
                <a:lnTo>
                  <a:pt x="778556" y="952606"/>
                </a:lnTo>
                <a:lnTo>
                  <a:pt x="780409" y="943607"/>
                </a:lnTo>
                <a:lnTo>
                  <a:pt x="783055" y="934607"/>
                </a:lnTo>
                <a:lnTo>
                  <a:pt x="785437" y="925608"/>
                </a:lnTo>
                <a:lnTo>
                  <a:pt x="788612" y="916873"/>
                </a:lnTo>
                <a:lnTo>
                  <a:pt x="792317" y="908139"/>
                </a:lnTo>
                <a:lnTo>
                  <a:pt x="796287" y="899669"/>
                </a:lnTo>
                <a:lnTo>
                  <a:pt x="798933" y="893846"/>
                </a:lnTo>
                <a:lnTo>
                  <a:pt x="802109" y="888023"/>
                </a:lnTo>
                <a:lnTo>
                  <a:pt x="805814" y="882199"/>
                </a:lnTo>
                <a:lnTo>
                  <a:pt x="809783" y="876376"/>
                </a:lnTo>
                <a:lnTo>
                  <a:pt x="814547" y="870818"/>
                </a:lnTo>
                <a:lnTo>
                  <a:pt x="819575" y="864730"/>
                </a:lnTo>
                <a:lnTo>
                  <a:pt x="825397" y="858907"/>
                </a:lnTo>
                <a:lnTo>
                  <a:pt x="832277" y="853349"/>
                </a:lnTo>
                <a:lnTo>
                  <a:pt x="847361" y="841173"/>
                </a:lnTo>
                <a:lnTo>
                  <a:pt x="861652" y="829262"/>
                </a:lnTo>
                <a:lnTo>
                  <a:pt x="875148" y="817351"/>
                </a:lnTo>
                <a:lnTo>
                  <a:pt x="888115" y="805440"/>
                </a:lnTo>
                <a:lnTo>
                  <a:pt x="900024" y="794059"/>
                </a:lnTo>
                <a:lnTo>
                  <a:pt x="911668" y="782413"/>
                </a:lnTo>
                <a:lnTo>
                  <a:pt x="922518" y="771031"/>
                </a:lnTo>
                <a:lnTo>
                  <a:pt x="933368" y="759385"/>
                </a:lnTo>
                <a:lnTo>
                  <a:pt x="943424" y="748268"/>
                </a:lnTo>
                <a:lnTo>
                  <a:pt x="953215" y="736887"/>
                </a:lnTo>
                <a:lnTo>
                  <a:pt x="972269" y="714388"/>
                </a:lnTo>
                <a:lnTo>
                  <a:pt x="990794" y="692419"/>
                </a:lnTo>
                <a:lnTo>
                  <a:pt x="1009847" y="670450"/>
                </a:lnTo>
                <a:lnTo>
                  <a:pt x="1019374" y="659334"/>
                </a:lnTo>
                <a:lnTo>
                  <a:pt x="1028107" y="648482"/>
                </a:lnTo>
                <a:lnTo>
                  <a:pt x="1037105" y="637365"/>
                </a:lnTo>
                <a:lnTo>
                  <a:pt x="1045308" y="626248"/>
                </a:lnTo>
                <a:lnTo>
                  <a:pt x="1053512" y="615396"/>
                </a:lnTo>
                <a:lnTo>
                  <a:pt x="1061186" y="604014"/>
                </a:lnTo>
                <a:lnTo>
                  <a:pt x="1068596" y="593162"/>
                </a:lnTo>
                <a:lnTo>
                  <a:pt x="1075741" y="581781"/>
                </a:lnTo>
                <a:lnTo>
                  <a:pt x="1082357" y="570664"/>
                </a:lnTo>
                <a:lnTo>
                  <a:pt x="1088708" y="559547"/>
                </a:lnTo>
                <a:lnTo>
                  <a:pt x="1094795" y="547901"/>
                </a:lnTo>
                <a:lnTo>
                  <a:pt x="1100617" y="536784"/>
                </a:lnTo>
                <a:lnTo>
                  <a:pt x="1106174" y="524873"/>
                </a:lnTo>
                <a:lnTo>
                  <a:pt x="1111467" y="513227"/>
                </a:lnTo>
                <a:lnTo>
                  <a:pt x="1116230" y="501316"/>
                </a:lnTo>
                <a:lnTo>
                  <a:pt x="1120994" y="489405"/>
                </a:lnTo>
                <a:lnTo>
                  <a:pt x="1123640" y="481729"/>
                </a:lnTo>
                <a:lnTo>
                  <a:pt x="1126287" y="472995"/>
                </a:lnTo>
                <a:lnTo>
                  <a:pt x="1129198" y="463466"/>
                </a:lnTo>
                <a:lnTo>
                  <a:pt x="1131844" y="453408"/>
                </a:lnTo>
                <a:lnTo>
                  <a:pt x="1134490" y="442820"/>
                </a:lnTo>
                <a:lnTo>
                  <a:pt x="1137137" y="431968"/>
                </a:lnTo>
                <a:lnTo>
                  <a:pt x="1142165" y="408146"/>
                </a:lnTo>
                <a:lnTo>
                  <a:pt x="1146664" y="383531"/>
                </a:lnTo>
                <a:lnTo>
                  <a:pt x="1151162" y="357591"/>
                </a:lnTo>
                <a:lnTo>
                  <a:pt x="1155132" y="331917"/>
                </a:lnTo>
                <a:lnTo>
                  <a:pt x="1158837" y="305978"/>
                </a:lnTo>
                <a:lnTo>
                  <a:pt x="1161748" y="284273"/>
                </a:lnTo>
                <a:lnTo>
                  <a:pt x="1164130" y="263628"/>
                </a:lnTo>
                <a:lnTo>
                  <a:pt x="1168364" y="224189"/>
                </a:lnTo>
                <a:lnTo>
                  <a:pt x="188949" y="224189"/>
                </a:lnTo>
                <a:close/>
                <a:moveTo>
                  <a:pt x="111941" y="0"/>
                </a:moveTo>
                <a:lnTo>
                  <a:pt x="1245372" y="0"/>
                </a:lnTo>
                <a:lnTo>
                  <a:pt x="1251194" y="265"/>
                </a:lnTo>
                <a:lnTo>
                  <a:pt x="1257016" y="530"/>
                </a:lnTo>
                <a:lnTo>
                  <a:pt x="1262574" y="1324"/>
                </a:lnTo>
                <a:lnTo>
                  <a:pt x="1268131" y="2382"/>
                </a:lnTo>
                <a:lnTo>
                  <a:pt x="1273424" y="3706"/>
                </a:lnTo>
                <a:lnTo>
                  <a:pt x="1278716" y="5029"/>
                </a:lnTo>
                <a:lnTo>
                  <a:pt x="1284009" y="6882"/>
                </a:lnTo>
                <a:lnTo>
                  <a:pt x="1289302" y="9000"/>
                </a:lnTo>
                <a:lnTo>
                  <a:pt x="1294065" y="11382"/>
                </a:lnTo>
                <a:lnTo>
                  <a:pt x="1299093" y="13499"/>
                </a:lnTo>
                <a:lnTo>
                  <a:pt x="1303592" y="16411"/>
                </a:lnTo>
                <a:lnTo>
                  <a:pt x="1308091" y="19058"/>
                </a:lnTo>
                <a:lnTo>
                  <a:pt x="1312590" y="22499"/>
                </a:lnTo>
                <a:lnTo>
                  <a:pt x="1316824" y="25675"/>
                </a:lnTo>
                <a:lnTo>
                  <a:pt x="1321058" y="29380"/>
                </a:lnTo>
                <a:lnTo>
                  <a:pt x="1324498" y="32821"/>
                </a:lnTo>
                <a:lnTo>
                  <a:pt x="1328468" y="36792"/>
                </a:lnTo>
                <a:lnTo>
                  <a:pt x="1331908" y="41027"/>
                </a:lnTo>
                <a:lnTo>
                  <a:pt x="1335348" y="45262"/>
                </a:lnTo>
                <a:lnTo>
                  <a:pt x="1338259" y="49497"/>
                </a:lnTo>
                <a:lnTo>
                  <a:pt x="1341435" y="53996"/>
                </a:lnTo>
                <a:lnTo>
                  <a:pt x="1344081" y="58761"/>
                </a:lnTo>
                <a:lnTo>
                  <a:pt x="1346463" y="63525"/>
                </a:lnTo>
                <a:lnTo>
                  <a:pt x="1348845" y="68554"/>
                </a:lnTo>
                <a:lnTo>
                  <a:pt x="1350697" y="73583"/>
                </a:lnTo>
                <a:lnTo>
                  <a:pt x="1352285" y="78877"/>
                </a:lnTo>
                <a:lnTo>
                  <a:pt x="1354137" y="84435"/>
                </a:lnTo>
                <a:lnTo>
                  <a:pt x="1355196" y="89729"/>
                </a:lnTo>
                <a:lnTo>
                  <a:pt x="1356254" y="95287"/>
                </a:lnTo>
                <a:lnTo>
                  <a:pt x="1356784" y="100846"/>
                </a:lnTo>
                <a:lnTo>
                  <a:pt x="1357313" y="106404"/>
                </a:lnTo>
                <a:lnTo>
                  <a:pt x="1357313" y="112227"/>
                </a:lnTo>
                <a:lnTo>
                  <a:pt x="1357313" y="117786"/>
                </a:lnTo>
                <a:lnTo>
                  <a:pt x="1356784" y="122815"/>
                </a:lnTo>
                <a:lnTo>
                  <a:pt x="1356254" y="128108"/>
                </a:lnTo>
                <a:lnTo>
                  <a:pt x="1355460" y="133137"/>
                </a:lnTo>
                <a:lnTo>
                  <a:pt x="1354402" y="138166"/>
                </a:lnTo>
                <a:lnTo>
                  <a:pt x="1353344" y="143460"/>
                </a:lnTo>
                <a:lnTo>
                  <a:pt x="1351491" y="148225"/>
                </a:lnTo>
                <a:lnTo>
                  <a:pt x="1349903" y="152989"/>
                </a:lnTo>
                <a:lnTo>
                  <a:pt x="1347786" y="157753"/>
                </a:lnTo>
                <a:lnTo>
                  <a:pt x="1345669" y="162253"/>
                </a:lnTo>
                <a:lnTo>
                  <a:pt x="1343287" y="166753"/>
                </a:lnTo>
                <a:lnTo>
                  <a:pt x="1340906" y="170988"/>
                </a:lnTo>
                <a:lnTo>
                  <a:pt x="1337995" y="174958"/>
                </a:lnTo>
                <a:lnTo>
                  <a:pt x="1335084" y="179193"/>
                </a:lnTo>
                <a:lnTo>
                  <a:pt x="1331908" y="183163"/>
                </a:lnTo>
                <a:lnTo>
                  <a:pt x="1328732" y="186869"/>
                </a:lnTo>
                <a:lnTo>
                  <a:pt x="1325028" y="190574"/>
                </a:lnTo>
                <a:lnTo>
                  <a:pt x="1321852" y="194015"/>
                </a:lnTo>
                <a:lnTo>
                  <a:pt x="1317882" y="197191"/>
                </a:lnTo>
                <a:lnTo>
                  <a:pt x="1313913" y="200368"/>
                </a:lnTo>
                <a:lnTo>
                  <a:pt x="1309943" y="203544"/>
                </a:lnTo>
                <a:lnTo>
                  <a:pt x="1305709" y="206191"/>
                </a:lnTo>
                <a:lnTo>
                  <a:pt x="1301475" y="208838"/>
                </a:lnTo>
                <a:lnTo>
                  <a:pt x="1296976" y="211220"/>
                </a:lnTo>
                <a:lnTo>
                  <a:pt x="1292477" y="213602"/>
                </a:lnTo>
                <a:lnTo>
                  <a:pt x="1287714" y="215455"/>
                </a:lnTo>
                <a:lnTo>
                  <a:pt x="1282950" y="217308"/>
                </a:lnTo>
                <a:lnTo>
                  <a:pt x="1278187" y="218896"/>
                </a:lnTo>
                <a:lnTo>
                  <a:pt x="1273159" y="220219"/>
                </a:lnTo>
                <a:lnTo>
                  <a:pt x="1268131" y="221543"/>
                </a:lnTo>
                <a:lnTo>
                  <a:pt x="1263103" y="222337"/>
                </a:lnTo>
                <a:lnTo>
                  <a:pt x="1258075" y="223131"/>
                </a:lnTo>
                <a:lnTo>
                  <a:pt x="1253841" y="266275"/>
                </a:lnTo>
                <a:lnTo>
                  <a:pt x="1251194" y="290096"/>
                </a:lnTo>
                <a:lnTo>
                  <a:pt x="1248548" y="314447"/>
                </a:lnTo>
                <a:lnTo>
                  <a:pt x="1245372" y="340122"/>
                </a:lnTo>
                <a:lnTo>
                  <a:pt x="1241932" y="365532"/>
                </a:lnTo>
                <a:lnTo>
                  <a:pt x="1237963" y="391471"/>
                </a:lnTo>
                <a:lnTo>
                  <a:pt x="1234258" y="416881"/>
                </a:lnTo>
                <a:lnTo>
                  <a:pt x="1231347" y="432762"/>
                </a:lnTo>
                <a:lnTo>
                  <a:pt x="1228436" y="447849"/>
                </a:lnTo>
                <a:lnTo>
                  <a:pt x="1225525" y="462936"/>
                </a:lnTo>
                <a:lnTo>
                  <a:pt x="1222349" y="477759"/>
                </a:lnTo>
                <a:lnTo>
                  <a:pt x="1218644" y="492052"/>
                </a:lnTo>
                <a:lnTo>
                  <a:pt x="1215204" y="506080"/>
                </a:lnTo>
                <a:lnTo>
                  <a:pt x="1211499" y="519579"/>
                </a:lnTo>
                <a:lnTo>
                  <a:pt x="1207265" y="532814"/>
                </a:lnTo>
                <a:lnTo>
                  <a:pt x="1202237" y="547636"/>
                </a:lnTo>
                <a:lnTo>
                  <a:pt x="1196415" y="562458"/>
                </a:lnTo>
                <a:lnTo>
                  <a:pt x="1190593" y="577016"/>
                </a:lnTo>
                <a:lnTo>
                  <a:pt x="1184506" y="591839"/>
                </a:lnTo>
                <a:lnTo>
                  <a:pt x="1177890" y="606132"/>
                </a:lnTo>
                <a:lnTo>
                  <a:pt x="1171010" y="620160"/>
                </a:lnTo>
                <a:lnTo>
                  <a:pt x="1163865" y="634188"/>
                </a:lnTo>
                <a:lnTo>
                  <a:pt x="1156455" y="648217"/>
                </a:lnTo>
                <a:lnTo>
                  <a:pt x="1148516" y="661981"/>
                </a:lnTo>
                <a:lnTo>
                  <a:pt x="1140312" y="675480"/>
                </a:lnTo>
                <a:lnTo>
                  <a:pt x="1131844" y="689243"/>
                </a:lnTo>
                <a:lnTo>
                  <a:pt x="1123111" y="702478"/>
                </a:lnTo>
                <a:lnTo>
                  <a:pt x="1113849" y="715712"/>
                </a:lnTo>
                <a:lnTo>
                  <a:pt x="1104586" y="728946"/>
                </a:lnTo>
                <a:lnTo>
                  <a:pt x="1094795" y="742180"/>
                </a:lnTo>
                <a:lnTo>
                  <a:pt x="1085004" y="754885"/>
                </a:lnTo>
                <a:lnTo>
                  <a:pt x="1074947" y="767590"/>
                </a:lnTo>
                <a:lnTo>
                  <a:pt x="1064097" y="780031"/>
                </a:lnTo>
                <a:lnTo>
                  <a:pt x="1053512" y="792736"/>
                </a:lnTo>
                <a:lnTo>
                  <a:pt x="1042662" y="804911"/>
                </a:lnTo>
                <a:lnTo>
                  <a:pt x="1031283" y="817351"/>
                </a:lnTo>
                <a:lnTo>
                  <a:pt x="1019903" y="829792"/>
                </a:lnTo>
                <a:lnTo>
                  <a:pt x="1007995" y="841967"/>
                </a:lnTo>
                <a:lnTo>
                  <a:pt x="995557" y="854407"/>
                </a:lnTo>
                <a:lnTo>
                  <a:pt x="983384" y="866848"/>
                </a:lnTo>
                <a:lnTo>
                  <a:pt x="970681" y="879288"/>
                </a:lnTo>
                <a:lnTo>
                  <a:pt x="957714" y="891463"/>
                </a:lnTo>
                <a:lnTo>
                  <a:pt x="944218" y="903904"/>
                </a:lnTo>
                <a:lnTo>
                  <a:pt x="916960" y="928520"/>
                </a:lnTo>
                <a:lnTo>
                  <a:pt x="888380" y="953665"/>
                </a:lnTo>
                <a:lnTo>
                  <a:pt x="888115" y="954459"/>
                </a:lnTo>
                <a:lnTo>
                  <a:pt x="886792" y="957900"/>
                </a:lnTo>
                <a:lnTo>
                  <a:pt x="885204" y="962664"/>
                </a:lnTo>
                <a:lnTo>
                  <a:pt x="883616" y="968487"/>
                </a:lnTo>
                <a:lnTo>
                  <a:pt x="881764" y="975369"/>
                </a:lnTo>
                <a:lnTo>
                  <a:pt x="880441" y="981457"/>
                </a:lnTo>
                <a:lnTo>
                  <a:pt x="879118" y="986221"/>
                </a:lnTo>
                <a:lnTo>
                  <a:pt x="876736" y="993632"/>
                </a:lnTo>
                <a:lnTo>
                  <a:pt x="876207" y="997338"/>
                </a:lnTo>
                <a:lnTo>
                  <a:pt x="875677" y="1002102"/>
                </a:lnTo>
                <a:lnTo>
                  <a:pt x="875148" y="1008984"/>
                </a:lnTo>
                <a:lnTo>
                  <a:pt x="875148" y="1017719"/>
                </a:lnTo>
                <a:lnTo>
                  <a:pt x="875148" y="1025130"/>
                </a:lnTo>
                <a:lnTo>
                  <a:pt x="875413" y="1030953"/>
                </a:lnTo>
                <a:lnTo>
                  <a:pt x="875942" y="1035453"/>
                </a:lnTo>
                <a:lnTo>
                  <a:pt x="876471" y="1038894"/>
                </a:lnTo>
                <a:lnTo>
                  <a:pt x="878059" y="1046305"/>
                </a:lnTo>
                <a:lnTo>
                  <a:pt x="879118" y="1051069"/>
                </a:lnTo>
                <a:lnTo>
                  <a:pt x="880176" y="1056892"/>
                </a:lnTo>
                <a:lnTo>
                  <a:pt x="880970" y="1062715"/>
                </a:lnTo>
                <a:lnTo>
                  <a:pt x="882293" y="1068009"/>
                </a:lnTo>
                <a:lnTo>
                  <a:pt x="884675" y="1077009"/>
                </a:lnTo>
                <a:lnTo>
                  <a:pt x="887057" y="1083890"/>
                </a:lnTo>
                <a:lnTo>
                  <a:pt x="888644" y="1088125"/>
                </a:lnTo>
                <a:lnTo>
                  <a:pt x="916960" y="1113271"/>
                </a:lnTo>
                <a:lnTo>
                  <a:pt x="944482" y="1137886"/>
                </a:lnTo>
                <a:lnTo>
                  <a:pt x="957714" y="1150327"/>
                </a:lnTo>
                <a:lnTo>
                  <a:pt x="970681" y="1162767"/>
                </a:lnTo>
                <a:lnTo>
                  <a:pt x="983384" y="1174942"/>
                </a:lnTo>
                <a:lnTo>
                  <a:pt x="995557" y="1187118"/>
                </a:lnTo>
                <a:lnTo>
                  <a:pt x="1007995" y="1199558"/>
                </a:lnTo>
                <a:lnTo>
                  <a:pt x="1019903" y="1211734"/>
                </a:lnTo>
                <a:lnTo>
                  <a:pt x="1031283" y="1224174"/>
                </a:lnTo>
                <a:lnTo>
                  <a:pt x="1042662" y="1236614"/>
                </a:lnTo>
                <a:lnTo>
                  <a:pt x="1053512" y="1249055"/>
                </a:lnTo>
                <a:lnTo>
                  <a:pt x="1064097" y="1261495"/>
                </a:lnTo>
                <a:lnTo>
                  <a:pt x="1074947" y="1274200"/>
                </a:lnTo>
                <a:lnTo>
                  <a:pt x="1085004" y="1286905"/>
                </a:lnTo>
                <a:lnTo>
                  <a:pt x="1094795" y="1299874"/>
                </a:lnTo>
                <a:lnTo>
                  <a:pt x="1104586" y="1312844"/>
                </a:lnTo>
                <a:lnTo>
                  <a:pt x="1113849" y="1325814"/>
                </a:lnTo>
                <a:lnTo>
                  <a:pt x="1123111" y="1339048"/>
                </a:lnTo>
                <a:lnTo>
                  <a:pt x="1131844" y="1352547"/>
                </a:lnTo>
                <a:lnTo>
                  <a:pt x="1140312" y="1366046"/>
                </a:lnTo>
                <a:lnTo>
                  <a:pt x="1148516" y="1379810"/>
                </a:lnTo>
                <a:lnTo>
                  <a:pt x="1156455" y="1393309"/>
                </a:lnTo>
                <a:lnTo>
                  <a:pt x="1163865" y="1407337"/>
                </a:lnTo>
                <a:lnTo>
                  <a:pt x="1171010" y="1421365"/>
                </a:lnTo>
                <a:lnTo>
                  <a:pt x="1177890" y="1435394"/>
                </a:lnTo>
                <a:lnTo>
                  <a:pt x="1184506" y="1449951"/>
                </a:lnTo>
                <a:lnTo>
                  <a:pt x="1190593" y="1464509"/>
                </a:lnTo>
                <a:lnTo>
                  <a:pt x="1196415" y="1479332"/>
                </a:lnTo>
                <a:lnTo>
                  <a:pt x="1202237" y="1493889"/>
                </a:lnTo>
                <a:lnTo>
                  <a:pt x="1207265" y="1508976"/>
                </a:lnTo>
                <a:lnTo>
                  <a:pt x="1211499" y="1521946"/>
                </a:lnTo>
                <a:lnTo>
                  <a:pt x="1215204" y="1535710"/>
                </a:lnTo>
                <a:lnTo>
                  <a:pt x="1218644" y="1549473"/>
                </a:lnTo>
                <a:lnTo>
                  <a:pt x="1222349" y="1563767"/>
                </a:lnTo>
                <a:lnTo>
                  <a:pt x="1225525" y="1578854"/>
                </a:lnTo>
                <a:lnTo>
                  <a:pt x="1228436" y="1593676"/>
                </a:lnTo>
                <a:lnTo>
                  <a:pt x="1231347" y="1609028"/>
                </a:lnTo>
                <a:lnTo>
                  <a:pt x="1234258" y="1624909"/>
                </a:lnTo>
                <a:lnTo>
                  <a:pt x="1239286" y="1656407"/>
                </a:lnTo>
                <a:lnTo>
                  <a:pt x="1243785" y="1687640"/>
                </a:lnTo>
                <a:lnTo>
                  <a:pt x="1247490" y="1719137"/>
                </a:lnTo>
                <a:lnTo>
                  <a:pt x="1250930" y="1749576"/>
                </a:lnTo>
                <a:lnTo>
                  <a:pt x="1254899" y="1785838"/>
                </a:lnTo>
                <a:lnTo>
                  <a:pt x="1258075" y="1818659"/>
                </a:lnTo>
                <a:lnTo>
                  <a:pt x="1263103" y="1819189"/>
                </a:lnTo>
                <a:lnTo>
                  <a:pt x="1268131" y="1820247"/>
                </a:lnTo>
                <a:lnTo>
                  <a:pt x="1273159" y="1821571"/>
                </a:lnTo>
                <a:lnTo>
                  <a:pt x="1278187" y="1822894"/>
                </a:lnTo>
                <a:lnTo>
                  <a:pt x="1282950" y="1824218"/>
                </a:lnTo>
                <a:lnTo>
                  <a:pt x="1287714" y="1826335"/>
                </a:lnTo>
                <a:lnTo>
                  <a:pt x="1292477" y="1828188"/>
                </a:lnTo>
                <a:lnTo>
                  <a:pt x="1296976" y="1830570"/>
                </a:lnTo>
                <a:lnTo>
                  <a:pt x="1301475" y="1832688"/>
                </a:lnTo>
                <a:lnTo>
                  <a:pt x="1305709" y="1835599"/>
                </a:lnTo>
                <a:lnTo>
                  <a:pt x="1309943" y="1838246"/>
                </a:lnTo>
                <a:lnTo>
                  <a:pt x="1313913" y="1841158"/>
                </a:lnTo>
                <a:lnTo>
                  <a:pt x="1317882" y="1844334"/>
                </a:lnTo>
                <a:lnTo>
                  <a:pt x="1321852" y="1847510"/>
                </a:lnTo>
                <a:lnTo>
                  <a:pt x="1325028" y="1850951"/>
                </a:lnTo>
                <a:lnTo>
                  <a:pt x="1328732" y="1854657"/>
                </a:lnTo>
                <a:lnTo>
                  <a:pt x="1331908" y="1858627"/>
                </a:lnTo>
                <a:lnTo>
                  <a:pt x="1335084" y="1862597"/>
                </a:lnTo>
                <a:lnTo>
                  <a:pt x="1337995" y="1866568"/>
                </a:lnTo>
                <a:lnTo>
                  <a:pt x="1340906" y="1870538"/>
                </a:lnTo>
                <a:lnTo>
                  <a:pt x="1343287" y="1874773"/>
                </a:lnTo>
                <a:lnTo>
                  <a:pt x="1345669" y="1879273"/>
                </a:lnTo>
                <a:lnTo>
                  <a:pt x="1347786" y="1883772"/>
                </a:lnTo>
                <a:lnTo>
                  <a:pt x="1349903" y="1888537"/>
                </a:lnTo>
                <a:lnTo>
                  <a:pt x="1351491" y="1893301"/>
                </a:lnTo>
                <a:lnTo>
                  <a:pt x="1353344" y="1898065"/>
                </a:lnTo>
                <a:lnTo>
                  <a:pt x="1354402" y="1903359"/>
                </a:lnTo>
                <a:lnTo>
                  <a:pt x="1355460" y="1908388"/>
                </a:lnTo>
                <a:lnTo>
                  <a:pt x="1356254" y="1913417"/>
                </a:lnTo>
                <a:lnTo>
                  <a:pt x="1356784" y="1918711"/>
                </a:lnTo>
                <a:lnTo>
                  <a:pt x="1357313" y="1924004"/>
                </a:lnTo>
                <a:lnTo>
                  <a:pt x="1357313" y="1929298"/>
                </a:lnTo>
                <a:lnTo>
                  <a:pt x="1357313" y="1934857"/>
                </a:lnTo>
                <a:lnTo>
                  <a:pt x="1356784" y="1940944"/>
                </a:lnTo>
                <a:lnTo>
                  <a:pt x="1356254" y="1946503"/>
                </a:lnTo>
                <a:lnTo>
                  <a:pt x="1355196" y="1951797"/>
                </a:lnTo>
                <a:lnTo>
                  <a:pt x="1354137" y="1957355"/>
                </a:lnTo>
                <a:lnTo>
                  <a:pt x="1352285" y="1962913"/>
                </a:lnTo>
                <a:lnTo>
                  <a:pt x="1350697" y="1967942"/>
                </a:lnTo>
                <a:lnTo>
                  <a:pt x="1348845" y="1972971"/>
                </a:lnTo>
                <a:lnTo>
                  <a:pt x="1346463" y="1978000"/>
                </a:lnTo>
                <a:lnTo>
                  <a:pt x="1344081" y="1982765"/>
                </a:lnTo>
                <a:lnTo>
                  <a:pt x="1341435" y="1987529"/>
                </a:lnTo>
                <a:lnTo>
                  <a:pt x="1338259" y="1992029"/>
                </a:lnTo>
                <a:lnTo>
                  <a:pt x="1335348" y="1996529"/>
                </a:lnTo>
                <a:lnTo>
                  <a:pt x="1331908" y="2000764"/>
                </a:lnTo>
                <a:lnTo>
                  <a:pt x="1328468" y="2004734"/>
                </a:lnTo>
                <a:lnTo>
                  <a:pt x="1324498" y="2008704"/>
                </a:lnTo>
                <a:lnTo>
                  <a:pt x="1321058" y="2012410"/>
                </a:lnTo>
                <a:lnTo>
                  <a:pt x="1316824" y="2015851"/>
                </a:lnTo>
                <a:lnTo>
                  <a:pt x="1312590" y="2019292"/>
                </a:lnTo>
                <a:lnTo>
                  <a:pt x="1308091" y="2022468"/>
                </a:lnTo>
                <a:lnTo>
                  <a:pt x="1303592" y="2025115"/>
                </a:lnTo>
                <a:lnTo>
                  <a:pt x="1299093" y="2028026"/>
                </a:lnTo>
                <a:lnTo>
                  <a:pt x="1294065" y="2030408"/>
                </a:lnTo>
                <a:lnTo>
                  <a:pt x="1289302" y="2032791"/>
                </a:lnTo>
                <a:lnTo>
                  <a:pt x="1284009" y="2034643"/>
                </a:lnTo>
                <a:lnTo>
                  <a:pt x="1278716" y="2036496"/>
                </a:lnTo>
                <a:lnTo>
                  <a:pt x="1273424" y="2038084"/>
                </a:lnTo>
                <a:lnTo>
                  <a:pt x="1268131" y="2039143"/>
                </a:lnTo>
                <a:lnTo>
                  <a:pt x="1262574" y="2040466"/>
                </a:lnTo>
                <a:lnTo>
                  <a:pt x="1257016" y="2040996"/>
                </a:lnTo>
                <a:lnTo>
                  <a:pt x="1251194" y="2041525"/>
                </a:lnTo>
                <a:lnTo>
                  <a:pt x="1245372" y="2041525"/>
                </a:lnTo>
                <a:lnTo>
                  <a:pt x="111941" y="2041525"/>
                </a:lnTo>
                <a:lnTo>
                  <a:pt x="106119" y="2041525"/>
                </a:lnTo>
                <a:lnTo>
                  <a:pt x="100561" y="2040996"/>
                </a:lnTo>
                <a:lnTo>
                  <a:pt x="94739" y="2040466"/>
                </a:lnTo>
                <a:lnTo>
                  <a:pt x="89447" y="2039143"/>
                </a:lnTo>
                <a:lnTo>
                  <a:pt x="83889" y="2038084"/>
                </a:lnTo>
                <a:lnTo>
                  <a:pt x="78861" y="2036496"/>
                </a:lnTo>
                <a:lnTo>
                  <a:pt x="73569" y="2034643"/>
                </a:lnTo>
                <a:lnTo>
                  <a:pt x="68540" y="2032791"/>
                </a:lnTo>
                <a:lnTo>
                  <a:pt x="63248" y="2030408"/>
                </a:lnTo>
                <a:lnTo>
                  <a:pt x="58484" y="2028026"/>
                </a:lnTo>
                <a:lnTo>
                  <a:pt x="53721" y="2025115"/>
                </a:lnTo>
                <a:lnTo>
                  <a:pt x="49222" y="2022468"/>
                </a:lnTo>
                <a:lnTo>
                  <a:pt x="44988" y="2019292"/>
                </a:lnTo>
                <a:lnTo>
                  <a:pt x="40754" y="2015851"/>
                </a:lnTo>
                <a:lnTo>
                  <a:pt x="36784" y="2012410"/>
                </a:lnTo>
                <a:lnTo>
                  <a:pt x="32815" y="2008704"/>
                </a:lnTo>
                <a:lnTo>
                  <a:pt x="29110" y="2004734"/>
                </a:lnTo>
                <a:lnTo>
                  <a:pt x="25405" y="2000764"/>
                </a:lnTo>
                <a:lnTo>
                  <a:pt x="22229" y="1996529"/>
                </a:lnTo>
                <a:lnTo>
                  <a:pt x="19054" y="1992029"/>
                </a:lnTo>
                <a:lnTo>
                  <a:pt x="16143" y="1987529"/>
                </a:lnTo>
                <a:lnTo>
                  <a:pt x="13232" y="1982765"/>
                </a:lnTo>
                <a:lnTo>
                  <a:pt x="11115" y="1978000"/>
                </a:lnTo>
                <a:lnTo>
                  <a:pt x="8733" y="1972971"/>
                </a:lnTo>
                <a:lnTo>
                  <a:pt x="6881" y="1967942"/>
                </a:lnTo>
                <a:lnTo>
                  <a:pt x="5028" y="1962913"/>
                </a:lnTo>
                <a:lnTo>
                  <a:pt x="3440" y="1957355"/>
                </a:lnTo>
                <a:lnTo>
                  <a:pt x="2117" y="1951797"/>
                </a:lnTo>
                <a:lnTo>
                  <a:pt x="1323" y="1946503"/>
                </a:lnTo>
                <a:lnTo>
                  <a:pt x="529" y="1940944"/>
                </a:lnTo>
                <a:lnTo>
                  <a:pt x="265" y="1934857"/>
                </a:lnTo>
                <a:lnTo>
                  <a:pt x="0" y="1929298"/>
                </a:lnTo>
                <a:lnTo>
                  <a:pt x="265" y="1924004"/>
                </a:lnTo>
                <a:lnTo>
                  <a:pt x="529" y="1918711"/>
                </a:lnTo>
                <a:lnTo>
                  <a:pt x="1059" y="1913417"/>
                </a:lnTo>
                <a:lnTo>
                  <a:pt x="1852" y="1908388"/>
                </a:lnTo>
                <a:lnTo>
                  <a:pt x="2911" y="1903359"/>
                </a:lnTo>
                <a:lnTo>
                  <a:pt x="4499" y="1898065"/>
                </a:lnTo>
                <a:lnTo>
                  <a:pt x="5822" y="1893301"/>
                </a:lnTo>
                <a:lnTo>
                  <a:pt x="7674" y="1888537"/>
                </a:lnTo>
                <a:lnTo>
                  <a:pt x="9791" y="1883772"/>
                </a:lnTo>
                <a:lnTo>
                  <a:pt x="11644" y="1879273"/>
                </a:lnTo>
                <a:lnTo>
                  <a:pt x="14290" y="1874773"/>
                </a:lnTo>
                <a:lnTo>
                  <a:pt x="16672" y="1870538"/>
                </a:lnTo>
                <a:lnTo>
                  <a:pt x="19583" y="1866568"/>
                </a:lnTo>
                <a:lnTo>
                  <a:pt x="22229" y="1862597"/>
                </a:lnTo>
                <a:lnTo>
                  <a:pt x="25405" y="1858627"/>
                </a:lnTo>
                <a:lnTo>
                  <a:pt x="28845" y="1854657"/>
                </a:lnTo>
                <a:lnTo>
                  <a:pt x="32285" y="1850951"/>
                </a:lnTo>
                <a:lnTo>
                  <a:pt x="35726" y="1847510"/>
                </a:lnTo>
                <a:lnTo>
                  <a:pt x="39431" y="1844334"/>
                </a:lnTo>
                <a:lnTo>
                  <a:pt x="43400" y="1841158"/>
                </a:lnTo>
                <a:lnTo>
                  <a:pt x="47634" y="1838246"/>
                </a:lnTo>
                <a:lnTo>
                  <a:pt x="51604" y="1835599"/>
                </a:lnTo>
                <a:lnTo>
                  <a:pt x="56103" y="1832688"/>
                </a:lnTo>
                <a:lnTo>
                  <a:pt x="60601" y="1830570"/>
                </a:lnTo>
                <a:lnTo>
                  <a:pt x="65100" y="1828188"/>
                </a:lnTo>
                <a:lnTo>
                  <a:pt x="69599" y="1826335"/>
                </a:lnTo>
                <a:lnTo>
                  <a:pt x="74362" y="1824218"/>
                </a:lnTo>
                <a:lnTo>
                  <a:pt x="79391" y="1822894"/>
                </a:lnTo>
                <a:lnTo>
                  <a:pt x="84154" y="1821571"/>
                </a:lnTo>
                <a:lnTo>
                  <a:pt x="89182" y="1820247"/>
                </a:lnTo>
                <a:lnTo>
                  <a:pt x="94210" y="1819189"/>
                </a:lnTo>
                <a:lnTo>
                  <a:pt x="99503" y="1818659"/>
                </a:lnTo>
                <a:lnTo>
                  <a:pt x="103737" y="1775516"/>
                </a:lnTo>
                <a:lnTo>
                  <a:pt x="106383" y="1751694"/>
                </a:lnTo>
                <a:lnTo>
                  <a:pt x="108765" y="1727078"/>
                </a:lnTo>
                <a:lnTo>
                  <a:pt x="112205" y="1701668"/>
                </a:lnTo>
                <a:lnTo>
                  <a:pt x="115646" y="1675993"/>
                </a:lnTo>
                <a:lnTo>
                  <a:pt x="119615" y="1650319"/>
                </a:lnTo>
                <a:lnTo>
                  <a:pt x="123585" y="1624909"/>
                </a:lnTo>
                <a:lnTo>
                  <a:pt x="126231" y="1609028"/>
                </a:lnTo>
                <a:lnTo>
                  <a:pt x="129142" y="1593676"/>
                </a:lnTo>
                <a:lnTo>
                  <a:pt x="132053" y="1578854"/>
                </a:lnTo>
                <a:lnTo>
                  <a:pt x="135228" y="1563767"/>
                </a:lnTo>
                <a:lnTo>
                  <a:pt x="138669" y="1549473"/>
                </a:lnTo>
                <a:lnTo>
                  <a:pt x="142374" y="1535710"/>
                </a:lnTo>
                <a:lnTo>
                  <a:pt x="146343" y="1521946"/>
                </a:lnTo>
                <a:lnTo>
                  <a:pt x="150313" y="1508976"/>
                </a:lnTo>
                <a:lnTo>
                  <a:pt x="155605" y="1493889"/>
                </a:lnTo>
                <a:lnTo>
                  <a:pt x="161163" y="1479332"/>
                </a:lnTo>
                <a:lnTo>
                  <a:pt x="166985" y="1464509"/>
                </a:lnTo>
                <a:lnTo>
                  <a:pt x="173071" y="1449951"/>
                </a:lnTo>
                <a:lnTo>
                  <a:pt x="179687" y="1435394"/>
                </a:lnTo>
                <a:lnTo>
                  <a:pt x="186568" y="1421365"/>
                </a:lnTo>
                <a:lnTo>
                  <a:pt x="193713" y="1407337"/>
                </a:lnTo>
                <a:lnTo>
                  <a:pt x="201387" y="1393309"/>
                </a:lnTo>
                <a:lnTo>
                  <a:pt x="209062" y="1379810"/>
                </a:lnTo>
                <a:lnTo>
                  <a:pt x="217265" y="1366046"/>
                </a:lnTo>
                <a:lnTo>
                  <a:pt x="225734" y="1352547"/>
                </a:lnTo>
                <a:lnTo>
                  <a:pt x="234467" y="1339048"/>
                </a:lnTo>
                <a:lnTo>
                  <a:pt x="243729" y="1325814"/>
                </a:lnTo>
                <a:lnTo>
                  <a:pt x="252991" y="1312844"/>
                </a:lnTo>
                <a:lnTo>
                  <a:pt x="262783" y="1299874"/>
                </a:lnTo>
                <a:lnTo>
                  <a:pt x="272574" y="1286905"/>
                </a:lnTo>
                <a:lnTo>
                  <a:pt x="282630" y="1274200"/>
                </a:lnTo>
                <a:lnTo>
                  <a:pt x="293216" y="1261495"/>
                </a:lnTo>
                <a:lnTo>
                  <a:pt x="304066" y="1249055"/>
                </a:lnTo>
                <a:lnTo>
                  <a:pt x="314916" y="1236614"/>
                </a:lnTo>
                <a:lnTo>
                  <a:pt x="326295" y="1224174"/>
                </a:lnTo>
                <a:lnTo>
                  <a:pt x="337674" y="1211734"/>
                </a:lnTo>
                <a:lnTo>
                  <a:pt x="349583" y="1199558"/>
                </a:lnTo>
                <a:lnTo>
                  <a:pt x="361756" y="1187118"/>
                </a:lnTo>
                <a:lnTo>
                  <a:pt x="374194" y="1174678"/>
                </a:lnTo>
                <a:lnTo>
                  <a:pt x="386896" y="1162767"/>
                </a:lnTo>
                <a:lnTo>
                  <a:pt x="399864" y="1150327"/>
                </a:lnTo>
                <a:lnTo>
                  <a:pt x="413095" y="1137886"/>
                </a:lnTo>
                <a:lnTo>
                  <a:pt x="440617" y="1113271"/>
                </a:lnTo>
                <a:lnTo>
                  <a:pt x="468933" y="1088125"/>
                </a:lnTo>
                <a:lnTo>
                  <a:pt x="469198" y="1087331"/>
                </a:lnTo>
                <a:lnTo>
                  <a:pt x="470786" y="1083890"/>
                </a:lnTo>
                <a:lnTo>
                  <a:pt x="472374" y="1079126"/>
                </a:lnTo>
                <a:lnTo>
                  <a:pt x="473961" y="1073303"/>
                </a:lnTo>
                <a:lnTo>
                  <a:pt x="475814" y="1066156"/>
                </a:lnTo>
                <a:lnTo>
                  <a:pt x="478460" y="1054510"/>
                </a:lnTo>
                <a:lnTo>
                  <a:pt x="479519" y="1049746"/>
                </a:lnTo>
                <a:lnTo>
                  <a:pt x="480577" y="1044982"/>
                </a:lnTo>
                <a:lnTo>
                  <a:pt x="481371" y="1039952"/>
                </a:lnTo>
                <a:lnTo>
                  <a:pt x="481900" y="1033865"/>
                </a:lnTo>
                <a:lnTo>
                  <a:pt x="482165" y="1026718"/>
                </a:lnTo>
                <a:lnTo>
                  <a:pt x="482430" y="1017719"/>
                </a:lnTo>
                <a:lnTo>
                  <a:pt x="482430" y="1010308"/>
                </a:lnTo>
                <a:lnTo>
                  <a:pt x="482165" y="1005279"/>
                </a:lnTo>
                <a:lnTo>
                  <a:pt x="481636" y="1001838"/>
                </a:lnTo>
                <a:lnTo>
                  <a:pt x="481106" y="999455"/>
                </a:lnTo>
                <a:lnTo>
                  <a:pt x="479254" y="994426"/>
                </a:lnTo>
                <a:lnTo>
                  <a:pt x="478460" y="990456"/>
                </a:lnTo>
                <a:lnTo>
                  <a:pt x="477402" y="984633"/>
                </a:lnTo>
                <a:lnTo>
                  <a:pt x="476343" y="978810"/>
                </a:lnTo>
                <a:lnTo>
                  <a:pt x="475549" y="973516"/>
                </a:lnTo>
                <a:lnTo>
                  <a:pt x="472903" y="964517"/>
                </a:lnTo>
                <a:lnTo>
                  <a:pt x="470786" y="957900"/>
                </a:lnTo>
                <a:lnTo>
                  <a:pt x="468933" y="953665"/>
                </a:lnTo>
                <a:lnTo>
                  <a:pt x="440617" y="928520"/>
                </a:lnTo>
                <a:lnTo>
                  <a:pt x="413095" y="903904"/>
                </a:lnTo>
                <a:lnTo>
                  <a:pt x="399864" y="891463"/>
                </a:lnTo>
                <a:lnTo>
                  <a:pt x="386896" y="879288"/>
                </a:lnTo>
                <a:lnTo>
                  <a:pt x="374194" y="866848"/>
                </a:lnTo>
                <a:lnTo>
                  <a:pt x="361756" y="854407"/>
                </a:lnTo>
                <a:lnTo>
                  <a:pt x="349583" y="841967"/>
                </a:lnTo>
                <a:lnTo>
                  <a:pt x="337674" y="829792"/>
                </a:lnTo>
                <a:lnTo>
                  <a:pt x="326295" y="817351"/>
                </a:lnTo>
                <a:lnTo>
                  <a:pt x="314916" y="804911"/>
                </a:lnTo>
                <a:lnTo>
                  <a:pt x="304066" y="792736"/>
                </a:lnTo>
                <a:lnTo>
                  <a:pt x="293216" y="780031"/>
                </a:lnTo>
                <a:lnTo>
                  <a:pt x="282630" y="767590"/>
                </a:lnTo>
                <a:lnTo>
                  <a:pt x="272574" y="754885"/>
                </a:lnTo>
                <a:lnTo>
                  <a:pt x="262783" y="742180"/>
                </a:lnTo>
                <a:lnTo>
                  <a:pt x="252991" y="728946"/>
                </a:lnTo>
                <a:lnTo>
                  <a:pt x="243729" y="715712"/>
                </a:lnTo>
                <a:lnTo>
                  <a:pt x="234467" y="702478"/>
                </a:lnTo>
                <a:lnTo>
                  <a:pt x="225734" y="689243"/>
                </a:lnTo>
                <a:lnTo>
                  <a:pt x="217265" y="675480"/>
                </a:lnTo>
                <a:lnTo>
                  <a:pt x="209062" y="661981"/>
                </a:lnTo>
                <a:lnTo>
                  <a:pt x="201387" y="648217"/>
                </a:lnTo>
                <a:lnTo>
                  <a:pt x="193713" y="634188"/>
                </a:lnTo>
                <a:lnTo>
                  <a:pt x="186568" y="620160"/>
                </a:lnTo>
                <a:lnTo>
                  <a:pt x="179687" y="606132"/>
                </a:lnTo>
                <a:lnTo>
                  <a:pt x="173071" y="591839"/>
                </a:lnTo>
                <a:lnTo>
                  <a:pt x="166985" y="577016"/>
                </a:lnTo>
                <a:lnTo>
                  <a:pt x="161163" y="562458"/>
                </a:lnTo>
                <a:lnTo>
                  <a:pt x="155605" y="547636"/>
                </a:lnTo>
                <a:lnTo>
                  <a:pt x="150313" y="532814"/>
                </a:lnTo>
                <a:lnTo>
                  <a:pt x="146343" y="519579"/>
                </a:lnTo>
                <a:lnTo>
                  <a:pt x="142374" y="506080"/>
                </a:lnTo>
                <a:lnTo>
                  <a:pt x="138669" y="492052"/>
                </a:lnTo>
                <a:lnTo>
                  <a:pt x="135228" y="477759"/>
                </a:lnTo>
                <a:lnTo>
                  <a:pt x="132053" y="462936"/>
                </a:lnTo>
                <a:lnTo>
                  <a:pt x="129142" y="447849"/>
                </a:lnTo>
                <a:lnTo>
                  <a:pt x="126231" y="432762"/>
                </a:lnTo>
                <a:lnTo>
                  <a:pt x="123585" y="416881"/>
                </a:lnTo>
                <a:lnTo>
                  <a:pt x="118292" y="385648"/>
                </a:lnTo>
                <a:lnTo>
                  <a:pt x="113793" y="353886"/>
                </a:lnTo>
                <a:lnTo>
                  <a:pt x="110088" y="322653"/>
                </a:lnTo>
                <a:lnTo>
                  <a:pt x="106383" y="292214"/>
                </a:lnTo>
                <a:lnTo>
                  <a:pt x="102678" y="255952"/>
                </a:lnTo>
                <a:lnTo>
                  <a:pt x="99503" y="223131"/>
                </a:lnTo>
                <a:lnTo>
                  <a:pt x="94210" y="222337"/>
                </a:lnTo>
                <a:lnTo>
                  <a:pt x="89182" y="221543"/>
                </a:lnTo>
                <a:lnTo>
                  <a:pt x="84154" y="220219"/>
                </a:lnTo>
                <a:lnTo>
                  <a:pt x="79391" y="218896"/>
                </a:lnTo>
                <a:lnTo>
                  <a:pt x="74362" y="217308"/>
                </a:lnTo>
                <a:lnTo>
                  <a:pt x="69599" y="215455"/>
                </a:lnTo>
                <a:lnTo>
                  <a:pt x="65100" y="213602"/>
                </a:lnTo>
                <a:lnTo>
                  <a:pt x="60601" y="211220"/>
                </a:lnTo>
                <a:lnTo>
                  <a:pt x="56103" y="208838"/>
                </a:lnTo>
                <a:lnTo>
                  <a:pt x="51604" y="206191"/>
                </a:lnTo>
                <a:lnTo>
                  <a:pt x="47634" y="203544"/>
                </a:lnTo>
                <a:lnTo>
                  <a:pt x="43400" y="200368"/>
                </a:lnTo>
                <a:lnTo>
                  <a:pt x="39431" y="197191"/>
                </a:lnTo>
                <a:lnTo>
                  <a:pt x="35726" y="194280"/>
                </a:lnTo>
                <a:lnTo>
                  <a:pt x="32285" y="190574"/>
                </a:lnTo>
                <a:lnTo>
                  <a:pt x="28845" y="186869"/>
                </a:lnTo>
                <a:lnTo>
                  <a:pt x="25405" y="183163"/>
                </a:lnTo>
                <a:lnTo>
                  <a:pt x="22229" y="179193"/>
                </a:lnTo>
                <a:lnTo>
                  <a:pt x="19583" y="174958"/>
                </a:lnTo>
                <a:lnTo>
                  <a:pt x="16672" y="171252"/>
                </a:lnTo>
                <a:lnTo>
                  <a:pt x="14290" y="166753"/>
                </a:lnTo>
                <a:lnTo>
                  <a:pt x="11644" y="162253"/>
                </a:lnTo>
                <a:lnTo>
                  <a:pt x="9791" y="157753"/>
                </a:lnTo>
                <a:lnTo>
                  <a:pt x="7674" y="152989"/>
                </a:lnTo>
                <a:lnTo>
                  <a:pt x="5822" y="148225"/>
                </a:lnTo>
                <a:lnTo>
                  <a:pt x="4499" y="143460"/>
                </a:lnTo>
                <a:lnTo>
                  <a:pt x="2911" y="138166"/>
                </a:lnTo>
                <a:lnTo>
                  <a:pt x="1852" y="133137"/>
                </a:lnTo>
                <a:lnTo>
                  <a:pt x="1059" y="128108"/>
                </a:lnTo>
                <a:lnTo>
                  <a:pt x="529" y="122815"/>
                </a:lnTo>
                <a:lnTo>
                  <a:pt x="265" y="117786"/>
                </a:lnTo>
                <a:lnTo>
                  <a:pt x="0" y="112227"/>
                </a:lnTo>
                <a:lnTo>
                  <a:pt x="265" y="106404"/>
                </a:lnTo>
                <a:lnTo>
                  <a:pt x="529" y="100846"/>
                </a:lnTo>
                <a:lnTo>
                  <a:pt x="1323" y="95287"/>
                </a:lnTo>
                <a:lnTo>
                  <a:pt x="2117" y="89729"/>
                </a:lnTo>
                <a:lnTo>
                  <a:pt x="3440" y="84435"/>
                </a:lnTo>
                <a:lnTo>
                  <a:pt x="5028" y="78877"/>
                </a:lnTo>
                <a:lnTo>
                  <a:pt x="6881" y="73583"/>
                </a:lnTo>
                <a:lnTo>
                  <a:pt x="8733" y="68554"/>
                </a:lnTo>
                <a:lnTo>
                  <a:pt x="11115" y="63525"/>
                </a:lnTo>
                <a:lnTo>
                  <a:pt x="13232" y="58761"/>
                </a:lnTo>
                <a:lnTo>
                  <a:pt x="16143" y="53996"/>
                </a:lnTo>
                <a:lnTo>
                  <a:pt x="19054" y="49497"/>
                </a:lnTo>
                <a:lnTo>
                  <a:pt x="22229" y="45262"/>
                </a:lnTo>
                <a:lnTo>
                  <a:pt x="25405" y="41027"/>
                </a:lnTo>
                <a:lnTo>
                  <a:pt x="29110" y="36792"/>
                </a:lnTo>
                <a:lnTo>
                  <a:pt x="32815" y="32821"/>
                </a:lnTo>
                <a:lnTo>
                  <a:pt x="36784" y="29380"/>
                </a:lnTo>
                <a:lnTo>
                  <a:pt x="40754" y="25675"/>
                </a:lnTo>
                <a:lnTo>
                  <a:pt x="44988" y="22499"/>
                </a:lnTo>
                <a:lnTo>
                  <a:pt x="49222" y="19058"/>
                </a:lnTo>
                <a:lnTo>
                  <a:pt x="53721" y="16411"/>
                </a:lnTo>
                <a:lnTo>
                  <a:pt x="58484" y="13499"/>
                </a:lnTo>
                <a:lnTo>
                  <a:pt x="63248" y="11382"/>
                </a:lnTo>
                <a:lnTo>
                  <a:pt x="68540" y="9000"/>
                </a:lnTo>
                <a:lnTo>
                  <a:pt x="73569" y="6882"/>
                </a:lnTo>
                <a:lnTo>
                  <a:pt x="78861" y="5029"/>
                </a:lnTo>
                <a:lnTo>
                  <a:pt x="83889" y="3706"/>
                </a:lnTo>
                <a:lnTo>
                  <a:pt x="89447" y="2382"/>
                </a:lnTo>
                <a:lnTo>
                  <a:pt x="94739" y="1324"/>
                </a:lnTo>
                <a:lnTo>
                  <a:pt x="100561" y="530"/>
                </a:lnTo>
                <a:lnTo>
                  <a:pt x="106119" y="265"/>
                </a:lnTo>
                <a:lnTo>
                  <a:pt x="111941"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0" name="KSO_Shape"/>
          <p:cNvSpPr/>
          <p:nvPr/>
        </p:nvSpPr>
        <p:spPr>
          <a:xfrm>
            <a:off x="7260197" y="3069000"/>
            <a:ext cx="720000" cy="720000"/>
          </a:xfrm>
          <a:custGeom>
            <a:avLst/>
            <a:gdLst/>
            <a:ahLst/>
            <a:cxnLst/>
            <a:rect l="l" t="t" r="r" b="b"/>
            <a:pathLst>
              <a:path w="1119349" h="1157433">
                <a:moveTo>
                  <a:pt x="135620" y="818456"/>
                </a:moveTo>
                <a:cubicBezTo>
                  <a:pt x="71450" y="948523"/>
                  <a:pt x="57484" y="1054732"/>
                  <a:pt x="108323" y="1103729"/>
                </a:cubicBezTo>
                <a:cubicBezTo>
                  <a:pt x="164989" y="1158341"/>
                  <a:pt x="289713" y="1129874"/>
                  <a:pt x="437069" y="1040437"/>
                </a:cubicBezTo>
                <a:cubicBezTo>
                  <a:pt x="307239" y="1007168"/>
                  <a:pt x="198946" y="926245"/>
                  <a:pt x="135620" y="818456"/>
                </a:cubicBezTo>
                <a:close/>
                <a:moveTo>
                  <a:pt x="582086" y="345816"/>
                </a:moveTo>
                <a:cubicBezTo>
                  <a:pt x="490772" y="345817"/>
                  <a:pt x="434615" y="407693"/>
                  <a:pt x="413811" y="495363"/>
                </a:cubicBezTo>
                <a:lnTo>
                  <a:pt x="750361" y="495364"/>
                </a:lnTo>
                <a:cubicBezTo>
                  <a:pt x="729557" y="407692"/>
                  <a:pt x="673401" y="345816"/>
                  <a:pt x="582086" y="345816"/>
                </a:cubicBezTo>
                <a:close/>
                <a:moveTo>
                  <a:pt x="954622" y="129"/>
                </a:moveTo>
                <a:cubicBezTo>
                  <a:pt x="1007406" y="-1466"/>
                  <a:pt x="1051113" y="11645"/>
                  <a:pt x="1081775" y="41196"/>
                </a:cubicBezTo>
                <a:cubicBezTo>
                  <a:pt x="1101805" y="60500"/>
                  <a:pt x="1115030" y="85625"/>
                  <a:pt x="1119349" y="116033"/>
                </a:cubicBezTo>
                <a:cubicBezTo>
                  <a:pt x="1112931" y="103633"/>
                  <a:pt x="1104158" y="92219"/>
                  <a:pt x="1093494" y="81508"/>
                </a:cubicBezTo>
                <a:cubicBezTo>
                  <a:pt x="1010899" y="-1451"/>
                  <a:pt x="882017" y="28786"/>
                  <a:pt x="737350" y="130602"/>
                </a:cubicBezTo>
                <a:cubicBezTo>
                  <a:pt x="943277" y="190863"/>
                  <a:pt x="1091569" y="370605"/>
                  <a:pt x="1091569" y="582598"/>
                </a:cubicBezTo>
                <a:lnTo>
                  <a:pt x="1085273" y="640757"/>
                </a:lnTo>
                <a:lnTo>
                  <a:pt x="755888" y="640756"/>
                </a:lnTo>
                <a:lnTo>
                  <a:pt x="719073" y="640757"/>
                </a:lnTo>
                <a:lnTo>
                  <a:pt x="408284" y="640757"/>
                </a:lnTo>
                <a:cubicBezTo>
                  <a:pt x="424002" y="743453"/>
                  <a:pt x="484447" y="819382"/>
                  <a:pt x="582086" y="819383"/>
                </a:cubicBezTo>
                <a:cubicBezTo>
                  <a:pt x="648673" y="819382"/>
                  <a:pt x="697960" y="784070"/>
                  <a:pt x="725617" y="727992"/>
                </a:cubicBezTo>
                <a:lnTo>
                  <a:pt x="1064773" y="727992"/>
                </a:lnTo>
                <a:cubicBezTo>
                  <a:pt x="1000780" y="921122"/>
                  <a:pt x="807116" y="1060320"/>
                  <a:pt x="578539" y="1060320"/>
                </a:cubicBezTo>
                <a:cubicBezTo>
                  <a:pt x="541437" y="1060319"/>
                  <a:pt x="505255" y="1056652"/>
                  <a:pt x="470646" y="1048435"/>
                </a:cubicBezTo>
                <a:cubicBezTo>
                  <a:pt x="288189" y="1159820"/>
                  <a:pt x="124174" y="1191927"/>
                  <a:pt x="45670" y="1116267"/>
                </a:cubicBezTo>
                <a:cubicBezTo>
                  <a:pt x="-38972" y="1034693"/>
                  <a:pt x="-2092" y="849162"/>
                  <a:pt x="124297" y="645271"/>
                </a:cubicBezTo>
                <a:cubicBezTo>
                  <a:pt x="126384" y="641564"/>
                  <a:pt x="128546" y="637931"/>
                  <a:pt x="130887" y="634433"/>
                </a:cubicBezTo>
                <a:cubicBezTo>
                  <a:pt x="140131" y="616742"/>
                  <a:pt x="151256" y="599735"/>
                  <a:pt x="163296" y="582889"/>
                </a:cubicBezTo>
                <a:cubicBezTo>
                  <a:pt x="171413" y="570408"/>
                  <a:pt x="179765" y="558285"/>
                  <a:pt x="189707" y="547372"/>
                </a:cubicBezTo>
                <a:cubicBezTo>
                  <a:pt x="207410" y="520542"/>
                  <a:pt x="227598" y="494496"/>
                  <a:pt x="249351" y="468810"/>
                </a:cubicBezTo>
                <a:cubicBezTo>
                  <a:pt x="261501" y="453873"/>
                  <a:pt x="274484" y="439223"/>
                  <a:pt x="288439" y="424719"/>
                </a:cubicBezTo>
                <a:cubicBezTo>
                  <a:pt x="304701" y="403895"/>
                  <a:pt x="322841" y="384213"/>
                  <a:pt x="341644" y="364703"/>
                </a:cubicBezTo>
                <a:cubicBezTo>
                  <a:pt x="392793" y="311630"/>
                  <a:pt x="445389" y="263415"/>
                  <a:pt x="498166" y="220924"/>
                </a:cubicBezTo>
                <a:cubicBezTo>
                  <a:pt x="310657" y="309270"/>
                  <a:pt x="183697" y="431706"/>
                  <a:pt x="65845" y="579499"/>
                </a:cubicBezTo>
                <a:cubicBezTo>
                  <a:pt x="67312" y="317087"/>
                  <a:pt x="296312" y="104878"/>
                  <a:pt x="578538" y="104878"/>
                </a:cubicBezTo>
                <a:lnTo>
                  <a:pt x="651994" y="111773"/>
                </a:lnTo>
                <a:cubicBezTo>
                  <a:pt x="764896" y="41979"/>
                  <a:pt x="871117" y="2651"/>
                  <a:pt x="954622" y="129"/>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11" name="KSO_Shape"/>
          <p:cNvSpPr/>
          <p:nvPr/>
        </p:nvSpPr>
        <p:spPr bwMode="auto">
          <a:xfrm>
            <a:off x="6472686" y="4392516"/>
            <a:ext cx="720000" cy="720000"/>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2" name="KSO_Shape"/>
          <p:cNvSpPr/>
          <p:nvPr/>
        </p:nvSpPr>
        <p:spPr bwMode="auto">
          <a:xfrm>
            <a:off x="6472686" y="1745484"/>
            <a:ext cx="720000" cy="720000"/>
          </a:xfrm>
          <a:custGeom>
            <a:avLst/>
            <a:gdLst>
              <a:gd name="T0" fmla="*/ 2147483646 w 5440"/>
              <a:gd name="T1" fmla="*/ 2147483646 h 5267"/>
              <a:gd name="T2" fmla="*/ 2147483646 w 5440"/>
              <a:gd name="T3" fmla="*/ 2147483646 h 5267"/>
              <a:gd name="T4" fmla="*/ 2147483646 w 5440"/>
              <a:gd name="T5" fmla="*/ 2147483646 h 5267"/>
              <a:gd name="T6" fmla="*/ 2147483646 w 5440"/>
              <a:gd name="T7" fmla="*/ 2147483646 h 5267"/>
              <a:gd name="T8" fmla="*/ 2147483646 w 5440"/>
              <a:gd name="T9" fmla="*/ 2147483646 h 5267"/>
              <a:gd name="T10" fmla="*/ 2147483646 w 5440"/>
              <a:gd name="T11" fmla="*/ 2147483646 h 5267"/>
              <a:gd name="T12" fmla="*/ 2147483646 w 5440"/>
              <a:gd name="T13" fmla="*/ 2147483646 h 5267"/>
              <a:gd name="T14" fmla="*/ 2147483646 w 5440"/>
              <a:gd name="T15" fmla="*/ 2147483646 h 5267"/>
              <a:gd name="T16" fmla="*/ 2147483646 w 5440"/>
              <a:gd name="T17" fmla="*/ 2147483646 h 5267"/>
              <a:gd name="T18" fmla="*/ 2147483646 w 5440"/>
              <a:gd name="T19" fmla="*/ 2147483646 h 5267"/>
              <a:gd name="T20" fmla="*/ 2147483646 w 5440"/>
              <a:gd name="T21" fmla="*/ 2147483646 h 5267"/>
              <a:gd name="T22" fmla="*/ 2147483646 w 5440"/>
              <a:gd name="T23" fmla="*/ 2147483646 h 5267"/>
              <a:gd name="T24" fmla="*/ 2147483646 w 5440"/>
              <a:gd name="T25" fmla="*/ 2147483646 h 5267"/>
              <a:gd name="T26" fmla="*/ 2147483646 w 5440"/>
              <a:gd name="T27" fmla="*/ 2147483646 h 5267"/>
              <a:gd name="T28" fmla="*/ 2147483646 w 5440"/>
              <a:gd name="T29" fmla="*/ 2147483646 h 5267"/>
              <a:gd name="T30" fmla="*/ 429445831 w 5440"/>
              <a:gd name="T31" fmla="*/ 2147483646 h 5267"/>
              <a:gd name="T32" fmla="*/ 85840210 w 5440"/>
              <a:gd name="T33" fmla="*/ 2147483646 h 5267"/>
              <a:gd name="T34" fmla="*/ 1545979988 w 5440"/>
              <a:gd name="T35" fmla="*/ 2147483646 h 5267"/>
              <a:gd name="T36" fmla="*/ 2147483646 w 5440"/>
              <a:gd name="T37" fmla="*/ 2147483646 h 5267"/>
              <a:gd name="T38" fmla="*/ 2147483646 w 5440"/>
              <a:gd name="T39" fmla="*/ 2147483646 h 5267"/>
              <a:gd name="T40" fmla="*/ 2147483646 w 5440"/>
              <a:gd name="T41" fmla="*/ 2147483646 h 5267"/>
              <a:gd name="T42" fmla="*/ 2147483646 w 5440"/>
              <a:gd name="T43" fmla="*/ 2147483646 h 5267"/>
              <a:gd name="T44" fmla="*/ 2147483646 w 5440"/>
              <a:gd name="T45" fmla="*/ 2147483646 h 5267"/>
              <a:gd name="T46" fmla="*/ 2147483646 w 5440"/>
              <a:gd name="T47" fmla="*/ 2147483646 h 5267"/>
              <a:gd name="T48" fmla="*/ 2147483646 w 5440"/>
              <a:gd name="T49" fmla="*/ 2147483646 h 5267"/>
              <a:gd name="T50" fmla="*/ 2147483646 w 5440"/>
              <a:gd name="T51" fmla="*/ 2147483646 h 5267"/>
              <a:gd name="T52" fmla="*/ 2147483646 w 5440"/>
              <a:gd name="T53" fmla="*/ 2147483646 h 5267"/>
              <a:gd name="T54" fmla="*/ 2147483646 w 5440"/>
              <a:gd name="T55" fmla="*/ 2147483646 h 5267"/>
              <a:gd name="T56" fmla="*/ 2147483646 w 5440"/>
              <a:gd name="T57" fmla="*/ 2147483646 h 5267"/>
              <a:gd name="T58" fmla="*/ 2147483646 w 5440"/>
              <a:gd name="T59" fmla="*/ 2147483646 h 5267"/>
              <a:gd name="T60" fmla="*/ 2147483646 w 5440"/>
              <a:gd name="T61" fmla="*/ 2147483646 h 5267"/>
              <a:gd name="T62" fmla="*/ 2147483646 w 5440"/>
              <a:gd name="T63" fmla="*/ 2147483646 h 5267"/>
              <a:gd name="T64" fmla="*/ 2147483646 w 5440"/>
              <a:gd name="T65" fmla="*/ 2147483646 h 5267"/>
              <a:gd name="T66" fmla="*/ 2147483646 w 5440"/>
              <a:gd name="T67" fmla="*/ 2147483646 h 5267"/>
              <a:gd name="T68" fmla="*/ 2147483646 w 5440"/>
              <a:gd name="T69" fmla="*/ 2147483646 h 5267"/>
              <a:gd name="T70" fmla="*/ 2147483646 w 5440"/>
              <a:gd name="T71" fmla="*/ 2147483646 h 5267"/>
              <a:gd name="T72" fmla="*/ 2147483646 w 5440"/>
              <a:gd name="T73" fmla="*/ 2147483646 h 5267"/>
              <a:gd name="T74" fmla="*/ 2147483646 w 5440"/>
              <a:gd name="T75" fmla="*/ 2147483646 h 5267"/>
              <a:gd name="T76" fmla="*/ 2147483646 w 5440"/>
              <a:gd name="T77" fmla="*/ 2147483646 h 5267"/>
              <a:gd name="T78" fmla="*/ 2147483646 w 5440"/>
              <a:gd name="T79" fmla="*/ 2147483646 h 5267"/>
              <a:gd name="T80" fmla="*/ 2147483646 w 5440"/>
              <a:gd name="T81" fmla="*/ 2147483646 h 5267"/>
              <a:gd name="T82" fmla="*/ 2147483646 w 5440"/>
              <a:gd name="T83" fmla="*/ 2147483646 h 5267"/>
              <a:gd name="T84" fmla="*/ 2147483646 w 5440"/>
              <a:gd name="T85" fmla="*/ 2147483646 h 5267"/>
              <a:gd name="T86" fmla="*/ 2147483646 w 5440"/>
              <a:gd name="T87" fmla="*/ 2147483646 h 5267"/>
              <a:gd name="T88" fmla="*/ 2147483646 w 5440"/>
              <a:gd name="T89" fmla="*/ 2147483646 h 5267"/>
              <a:gd name="T90" fmla="*/ 2147483646 w 5440"/>
              <a:gd name="T91" fmla="*/ 2147483646 h 5267"/>
              <a:gd name="T92" fmla="*/ 2147483646 w 5440"/>
              <a:gd name="T93" fmla="*/ 2147483646 h 5267"/>
              <a:gd name="T94" fmla="*/ 2147483646 w 5440"/>
              <a:gd name="T95" fmla="*/ 2147483646 h 5267"/>
              <a:gd name="T96" fmla="*/ 2147483646 w 5440"/>
              <a:gd name="T97" fmla="*/ 2147483646 h 5267"/>
              <a:gd name="T98" fmla="*/ 2147483646 w 5440"/>
              <a:gd name="T99" fmla="*/ 2147483646 h 5267"/>
              <a:gd name="T100" fmla="*/ 2147483646 w 5440"/>
              <a:gd name="T101" fmla="*/ 2147483646 h 5267"/>
              <a:gd name="T102" fmla="*/ 2147483646 w 5440"/>
              <a:gd name="T103" fmla="*/ 2147483646 h 5267"/>
              <a:gd name="T104" fmla="*/ 2147483646 w 5440"/>
              <a:gd name="T105" fmla="*/ 2147483646 h 5267"/>
              <a:gd name="T106" fmla="*/ 2147483646 w 5440"/>
              <a:gd name="T107" fmla="*/ 2147483646 h 5267"/>
              <a:gd name="T108" fmla="*/ 2147483646 w 5440"/>
              <a:gd name="T109" fmla="*/ 2147483646 h 5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40" h="5267">
                <a:moveTo>
                  <a:pt x="1521" y="2392"/>
                </a:moveTo>
                <a:lnTo>
                  <a:pt x="1521" y="2392"/>
                </a:lnTo>
                <a:lnTo>
                  <a:pt x="1525" y="2395"/>
                </a:lnTo>
                <a:lnTo>
                  <a:pt x="2073" y="2944"/>
                </a:lnTo>
                <a:lnTo>
                  <a:pt x="2265" y="2753"/>
                </a:lnTo>
                <a:lnTo>
                  <a:pt x="2058" y="2546"/>
                </a:lnTo>
                <a:lnTo>
                  <a:pt x="1964" y="2452"/>
                </a:lnTo>
                <a:lnTo>
                  <a:pt x="2443" y="1974"/>
                </a:lnTo>
                <a:lnTo>
                  <a:pt x="2506" y="1981"/>
                </a:lnTo>
                <a:lnTo>
                  <a:pt x="2531" y="1984"/>
                </a:lnTo>
                <a:lnTo>
                  <a:pt x="2554" y="1985"/>
                </a:lnTo>
                <a:lnTo>
                  <a:pt x="2579" y="1984"/>
                </a:lnTo>
                <a:lnTo>
                  <a:pt x="2603" y="1981"/>
                </a:lnTo>
                <a:lnTo>
                  <a:pt x="2628" y="1978"/>
                </a:lnTo>
                <a:lnTo>
                  <a:pt x="2651" y="1973"/>
                </a:lnTo>
                <a:lnTo>
                  <a:pt x="2300" y="1621"/>
                </a:lnTo>
                <a:lnTo>
                  <a:pt x="2288" y="1611"/>
                </a:lnTo>
                <a:lnTo>
                  <a:pt x="2277" y="1601"/>
                </a:lnTo>
                <a:lnTo>
                  <a:pt x="2287" y="1564"/>
                </a:lnTo>
                <a:lnTo>
                  <a:pt x="2295" y="1528"/>
                </a:lnTo>
                <a:lnTo>
                  <a:pt x="2302" y="1490"/>
                </a:lnTo>
                <a:lnTo>
                  <a:pt x="2308" y="1454"/>
                </a:lnTo>
                <a:lnTo>
                  <a:pt x="2313" y="1416"/>
                </a:lnTo>
                <a:lnTo>
                  <a:pt x="2316" y="1379"/>
                </a:lnTo>
                <a:lnTo>
                  <a:pt x="2318" y="1340"/>
                </a:lnTo>
                <a:lnTo>
                  <a:pt x="2320" y="1303"/>
                </a:lnTo>
                <a:lnTo>
                  <a:pt x="2320" y="1265"/>
                </a:lnTo>
                <a:lnTo>
                  <a:pt x="2318" y="1227"/>
                </a:lnTo>
                <a:lnTo>
                  <a:pt x="2316" y="1190"/>
                </a:lnTo>
                <a:lnTo>
                  <a:pt x="2311" y="1152"/>
                </a:lnTo>
                <a:lnTo>
                  <a:pt x="2307" y="1115"/>
                </a:lnTo>
                <a:lnTo>
                  <a:pt x="2301" y="1077"/>
                </a:lnTo>
                <a:lnTo>
                  <a:pt x="2293" y="1041"/>
                </a:lnTo>
                <a:lnTo>
                  <a:pt x="2284" y="1004"/>
                </a:lnTo>
                <a:lnTo>
                  <a:pt x="2275" y="967"/>
                </a:lnTo>
                <a:lnTo>
                  <a:pt x="2263" y="931"/>
                </a:lnTo>
                <a:lnTo>
                  <a:pt x="2252" y="895"/>
                </a:lnTo>
                <a:lnTo>
                  <a:pt x="2238" y="859"/>
                </a:lnTo>
                <a:lnTo>
                  <a:pt x="2222" y="824"/>
                </a:lnTo>
                <a:lnTo>
                  <a:pt x="2207" y="789"/>
                </a:lnTo>
                <a:lnTo>
                  <a:pt x="2190" y="754"/>
                </a:lnTo>
                <a:lnTo>
                  <a:pt x="2171" y="720"/>
                </a:lnTo>
                <a:lnTo>
                  <a:pt x="2152" y="687"/>
                </a:lnTo>
                <a:lnTo>
                  <a:pt x="2131" y="654"/>
                </a:lnTo>
                <a:lnTo>
                  <a:pt x="2109" y="621"/>
                </a:lnTo>
                <a:lnTo>
                  <a:pt x="2085" y="590"/>
                </a:lnTo>
                <a:lnTo>
                  <a:pt x="2061" y="558"/>
                </a:lnTo>
                <a:lnTo>
                  <a:pt x="2035" y="528"/>
                </a:lnTo>
                <a:lnTo>
                  <a:pt x="2008" y="498"/>
                </a:lnTo>
                <a:lnTo>
                  <a:pt x="1980" y="469"/>
                </a:lnTo>
                <a:lnTo>
                  <a:pt x="1952" y="441"/>
                </a:lnTo>
                <a:lnTo>
                  <a:pt x="1922" y="414"/>
                </a:lnTo>
                <a:lnTo>
                  <a:pt x="1892" y="389"/>
                </a:lnTo>
                <a:lnTo>
                  <a:pt x="1860" y="365"/>
                </a:lnTo>
                <a:lnTo>
                  <a:pt x="1828" y="341"/>
                </a:lnTo>
                <a:lnTo>
                  <a:pt x="1797" y="319"/>
                </a:lnTo>
                <a:lnTo>
                  <a:pt x="1764" y="299"/>
                </a:lnTo>
                <a:lnTo>
                  <a:pt x="1731" y="279"/>
                </a:lnTo>
                <a:lnTo>
                  <a:pt x="1697" y="260"/>
                </a:lnTo>
                <a:lnTo>
                  <a:pt x="1663" y="244"/>
                </a:lnTo>
                <a:lnTo>
                  <a:pt x="1628" y="228"/>
                </a:lnTo>
                <a:lnTo>
                  <a:pt x="1593" y="212"/>
                </a:lnTo>
                <a:lnTo>
                  <a:pt x="1558" y="199"/>
                </a:lnTo>
                <a:lnTo>
                  <a:pt x="1523" y="187"/>
                </a:lnTo>
                <a:lnTo>
                  <a:pt x="1486" y="176"/>
                </a:lnTo>
                <a:lnTo>
                  <a:pt x="1450" y="165"/>
                </a:lnTo>
                <a:lnTo>
                  <a:pt x="1414" y="157"/>
                </a:lnTo>
                <a:lnTo>
                  <a:pt x="1376" y="150"/>
                </a:lnTo>
                <a:lnTo>
                  <a:pt x="1340" y="143"/>
                </a:lnTo>
                <a:lnTo>
                  <a:pt x="1302" y="139"/>
                </a:lnTo>
                <a:lnTo>
                  <a:pt x="1265" y="134"/>
                </a:lnTo>
                <a:lnTo>
                  <a:pt x="1228" y="131"/>
                </a:lnTo>
                <a:lnTo>
                  <a:pt x="1191" y="130"/>
                </a:lnTo>
                <a:lnTo>
                  <a:pt x="1153" y="129"/>
                </a:lnTo>
                <a:lnTo>
                  <a:pt x="1116" y="130"/>
                </a:lnTo>
                <a:lnTo>
                  <a:pt x="1078" y="133"/>
                </a:lnTo>
                <a:lnTo>
                  <a:pt x="1041" y="136"/>
                </a:lnTo>
                <a:lnTo>
                  <a:pt x="1003" y="140"/>
                </a:lnTo>
                <a:lnTo>
                  <a:pt x="967" y="146"/>
                </a:lnTo>
                <a:lnTo>
                  <a:pt x="929" y="153"/>
                </a:lnTo>
                <a:lnTo>
                  <a:pt x="893" y="161"/>
                </a:lnTo>
                <a:lnTo>
                  <a:pt x="857" y="170"/>
                </a:lnTo>
                <a:lnTo>
                  <a:pt x="1514" y="827"/>
                </a:lnTo>
                <a:lnTo>
                  <a:pt x="1341" y="1470"/>
                </a:lnTo>
                <a:lnTo>
                  <a:pt x="697" y="1642"/>
                </a:lnTo>
                <a:lnTo>
                  <a:pt x="41" y="986"/>
                </a:lnTo>
                <a:lnTo>
                  <a:pt x="31" y="1022"/>
                </a:lnTo>
                <a:lnTo>
                  <a:pt x="23" y="1059"/>
                </a:lnTo>
                <a:lnTo>
                  <a:pt x="16" y="1096"/>
                </a:lnTo>
                <a:lnTo>
                  <a:pt x="10" y="1133"/>
                </a:lnTo>
                <a:lnTo>
                  <a:pt x="7" y="1170"/>
                </a:lnTo>
                <a:lnTo>
                  <a:pt x="3" y="1208"/>
                </a:lnTo>
                <a:lnTo>
                  <a:pt x="1" y="1245"/>
                </a:lnTo>
                <a:lnTo>
                  <a:pt x="0" y="1283"/>
                </a:lnTo>
                <a:lnTo>
                  <a:pt x="1" y="1320"/>
                </a:lnTo>
                <a:lnTo>
                  <a:pt x="2" y="1358"/>
                </a:lnTo>
                <a:lnTo>
                  <a:pt x="4" y="1394"/>
                </a:lnTo>
                <a:lnTo>
                  <a:pt x="9" y="1431"/>
                </a:lnTo>
                <a:lnTo>
                  <a:pt x="14" y="1469"/>
                </a:lnTo>
                <a:lnTo>
                  <a:pt x="21" y="1505"/>
                </a:lnTo>
                <a:lnTo>
                  <a:pt x="28" y="1543"/>
                </a:lnTo>
                <a:lnTo>
                  <a:pt x="36" y="1579"/>
                </a:lnTo>
                <a:lnTo>
                  <a:pt x="47" y="1615"/>
                </a:lnTo>
                <a:lnTo>
                  <a:pt x="57" y="1652"/>
                </a:lnTo>
                <a:lnTo>
                  <a:pt x="70" y="1687"/>
                </a:lnTo>
                <a:lnTo>
                  <a:pt x="84" y="1722"/>
                </a:lnTo>
                <a:lnTo>
                  <a:pt x="98" y="1757"/>
                </a:lnTo>
                <a:lnTo>
                  <a:pt x="115" y="1793"/>
                </a:lnTo>
                <a:lnTo>
                  <a:pt x="131" y="1826"/>
                </a:lnTo>
                <a:lnTo>
                  <a:pt x="150" y="1860"/>
                </a:lnTo>
                <a:lnTo>
                  <a:pt x="170" y="1893"/>
                </a:lnTo>
                <a:lnTo>
                  <a:pt x="190" y="1926"/>
                </a:lnTo>
                <a:lnTo>
                  <a:pt x="212" y="1958"/>
                </a:lnTo>
                <a:lnTo>
                  <a:pt x="235" y="1989"/>
                </a:lnTo>
                <a:lnTo>
                  <a:pt x="260" y="2021"/>
                </a:lnTo>
                <a:lnTo>
                  <a:pt x="285" y="2052"/>
                </a:lnTo>
                <a:lnTo>
                  <a:pt x="312" y="2081"/>
                </a:lnTo>
                <a:lnTo>
                  <a:pt x="340" y="2109"/>
                </a:lnTo>
                <a:lnTo>
                  <a:pt x="370" y="2138"/>
                </a:lnTo>
                <a:lnTo>
                  <a:pt x="401" y="2166"/>
                </a:lnTo>
                <a:lnTo>
                  <a:pt x="434" y="2193"/>
                </a:lnTo>
                <a:lnTo>
                  <a:pt x="466" y="2219"/>
                </a:lnTo>
                <a:lnTo>
                  <a:pt x="499" y="2243"/>
                </a:lnTo>
                <a:lnTo>
                  <a:pt x="533" y="2266"/>
                </a:lnTo>
                <a:lnTo>
                  <a:pt x="567" y="2287"/>
                </a:lnTo>
                <a:lnTo>
                  <a:pt x="602" y="2307"/>
                </a:lnTo>
                <a:lnTo>
                  <a:pt x="639" y="2326"/>
                </a:lnTo>
                <a:lnTo>
                  <a:pt x="675" y="2343"/>
                </a:lnTo>
                <a:lnTo>
                  <a:pt x="711" y="2359"/>
                </a:lnTo>
                <a:lnTo>
                  <a:pt x="748" y="2374"/>
                </a:lnTo>
                <a:lnTo>
                  <a:pt x="785" y="2387"/>
                </a:lnTo>
                <a:lnTo>
                  <a:pt x="823" y="2400"/>
                </a:lnTo>
                <a:lnTo>
                  <a:pt x="861" y="2410"/>
                </a:lnTo>
                <a:lnTo>
                  <a:pt x="900" y="2420"/>
                </a:lnTo>
                <a:lnTo>
                  <a:pt x="939" y="2428"/>
                </a:lnTo>
                <a:lnTo>
                  <a:pt x="977" y="2435"/>
                </a:lnTo>
                <a:lnTo>
                  <a:pt x="1016" y="2441"/>
                </a:lnTo>
                <a:lnTo>
                  <a:pt x="1055" y="2444"/>
                </a:lnTo>
                <a:lnTo>
                  <a:pt x="1095" y="2448"/>
                </a:lnTo>
                <a:lnTo>
                  <a:pt x="1133" y="2449"/>
                </a:lnTo>
                <a:lnTo>
                  <a:pt x="1173" y="2449"/>
                </a:lnTo>
                <a:lnTo>
                  <a:pt x="1212" y="2448"/>
                </a:lnTo>
                <a:lnTo>
                  <a:pt x="1252" y="2445"/>
                </a:lnTo>
                <a:lnTo>
                  <a:pt x="1290" y="2442"/>
                </a:lnTo>
                <a:lnTo>
                  <a:pt x="1329" y="2437"/>
                </a:lnTo>
                <a:lnTo>
                  <a:pt x="1368" y="2430"/>
                </a:lnTo>
                <a:lnTo>
                  <a:pt x="1406" y="2422"/>
                </a:lnTo>
                <a:lnTo>
                  <a:pt x="1445" y="2414"/>
                </a:lnTo>
                <a:lnTo>
                  <a:pt x="1484" y="2403"/>
                </a:lnTo>
                <a:lnTo>
                  <a:pt x="1521" y="2392"/>
                </a:lnTo>
                <a:close/>
                <a:moveTo>
                  <a:pt x="3463" y="2785"/>
                </a:moveTo>
                <a:lnTo>
                  <a:pt x="3463" y="2785"/>
                </a:lnTo>
                <a:lnTo>
                  <a:pt x="3459" y="2803"/>
                </a:lnTo>
                <a:lnTo>
                  <a:pt x="3457" y="2821"/>
                </a:lnTo>
                <a:lnTo>
                  <a:pt x="3454" y="2838"/>
                </a:lnTo>
                <a:lnTo>
                  <a:pt x="3453" y="2857"/>
                </a:lnTo>
                <a:lnTo>
                  <a:pt x="3452" y="2876"/>
                </a:lnTo>
                <a:lnTo>
                  <a:pt x="3452" y="2893"/>
                </a:lnTo>
                <a:lnTo>
                  <a:pt x="3453" y="2912"/>
                </a:lnTo>
                <a:lnTo>
                  <a:pt x="3454" y="2931"/>
                </a:lnTo>
                <a:lnTo>
                  <a:pt x="3461" y="2994"/>
                </a:lnTo>
                <a:lnTo>
                  <a:pt x="3417" y="3039"/>
                </a:lnTo>
                <a:lnTo>
                  <a:pt x="3077" y="3379"/>
                </a:lnTo>
                <a:lnTo>
                  <a:pt x="2984" y="3472"/>
                </a:lnTo>
                <a:lnTo>
                  <a:pt x="2684" y="3172"/>
                </a:lnTo>
                <a:lnTo>
                  <a:pt x="2493" y="3363"/>
                </a:lnTo>
                <a:lnTo>
                  <a:pt x="4228" y="5098"/>
                </a:lnTo>
                <a:lnTo>
                  <a:pt x="4248" y="5117"/>
                </a:lnTo>
                <a:lnTo>
                  <a:pt x="4269" y="5136"/>
                </a:lnTo>
                <a:lnTo>
                  <a:pt x="4291" y="5152"/>
                </a:lnTo>
                <a:lnTo>
                  <a:pt x="4314" y="5168"/>
                </a:lnTo>
                <a:lnTo>
                  <a:pt x="4336" y="5183"/>
                </a:lnTo>
                <a:lnTo>
                  <a:pt x="4361" y="5195"/>
                </a:lnTo>
                <a:lnTo>
                  <a:pt x="4384" y="5207"/>
                </a:lnTo>
                <a:lnTo>
                  <a:pt x="4409" y="5218"/>
                </a:lnTo>
                <a:lnTo>
                  <a:pt x="4433" y="5227"/>
                </a:lnTo>
                <a:lnTo>
                  <a:pt x="4459" y="5235"/>
                </a:lnTo>
                <a:lnTo>
                  <a:pt x="4485" y="5242"/>
                </a:lnTo>
                <a:lnTo>
                  <a:pt x="4511" y="5248"/>
                </a:lnTo>
                <a:lnTo>
                  <a:pt x="4536" y="5253"/>
                </a:lnTo>
                <a:lnTo>
                  <a:pt x="4562" y="5255"/>
                </a:lnTo>
                <a:lnTo>
                  <a:pt x="4588" y="5258"/>
                </a:lnTo>
                <a:lnTo>
                  <a:pt x="4615" y="5259"/>
                </a:lnTo>
                <a:lnTo>
                  <a:pt x="4641" y="5258"/>
                </a:lnTo>
                <a:lnTo>
                  <a:pt x="4668" y="5255"/>
                </a:lnTo>
                <a:lnTo>
                  <a:pt x="4693" y="5253"/>
                </a:lnTo>
                <a:lnTo>
                  <a:pt x="4719" y="5248"/>
                </a:lnTo>
                <a:lnTo>
                  <a:pt x="4745" y="5242"/>
                </a:lnTo>
                <a:lnTo>
                  <a:pt x="4771" y="5235"/>
                </a:lnTo>
                <a:lnTo>
                  <a:pt x="4795" y="5227"/>
                </a:lnTo>
                <a:lnTo>
                  <a:pt x="4821" y="5218"/>
                </a:lnTo>
                <a:lnTo>
                  <a:pt x="4845" y="5207"/>
                </a:lnTo>
                <a:lnTo>
                  <a:pt x="4869" y="5195"/>
                </a:lnTo>
                <a:lnTo>
                  <a:pt x="4893" y="5183"/>
                </a:lnTo>
                <a:lnTo>
                  <a:pt x="4916" y="5168"/>
                </a:lnTo>
                <a:lnTo>
                  <a:pt x="4938" y="5152"/>
                </a:lnTo>
                <a:lnTo>
                  <a:pt x="4961" y="5136"/>
                </a:lnTo>
                <a:lnTo>
                  <a:pt x="4982" y="5117"/>
                </a:lnTo>
                <a:lnTo>
                  <a:pt x="5002" y="5098"/>
                </a:lnTo>
                <a:lnTo>
                  <a:pt x="5022" y="5077"/>
                </a:lnTo>
                <a:lnTo>
                  <a:pt x="5039" y="5056"/>
                </a:lnTo>
                <a:lnTo>
                  <a:pt x="5057" y="5035"/>
                </a:lnTo>
                <a:lnTo>
                  <a:pt x="5072" y="5013"/>
                </a:lnTo>
                <a:lnTo>
                  <a:pt x="5086" y="4989"/>
                </a:lnTo>
                <a:lnTo>
                  <a:pt x="5099" y="4966"/>
                </a:lnTo>
                <a:lnTo>
                  <a:pt x="5112" y="4941"/>
                </a:lnTo>
                <a:lnTo>
                  <a:pt x="5122" y="4916"/>
                </a:lnTo>
                <a:lnTo>
                  <a:pt x="5132" y="4892"/>
                </a:lnTo>
                <a:lnTo>
                  <a:pt x="5140" y="4867"/>
                </a:lnTo>
                <a:lnTo>
                  <a:pt x="5146" y="4841"/>
                </a:lnTo>
                <a:lnTo>
                  <a:pt x="5152" y="4816"/>
                </a:lnTo>
                <a:lnTo>
                  <a:pt x="5156" y="4790"/>
                </a:lnTo>
                <a:lnTo>
                  <a:pt x="5160" y="4763"/>
                </a:lnTo>
                <a:lnTo>
                  <a:pt x="5161" y="4737"/>
                </a:lnTo>
                <a:lnTo>
                  <a:pt x="5162" y="4711"/>
                </a:lnTo>
                <a:lnTo>
                  <a:pt x="5161" y="4684"/>
                </a:lnTo>
                <a:lnTo>
                  <a:pt x="5160" y="4659"/>
                </a:lnTo>
                <a:lnTo>
                  <a:pt x="5156" y="4632"/>
                </a:lnTo>
                <a:lnTo>
                  <a:pt x="5152" y="4606"/>
                </a:lnTo>
                <a:lnTo>
                  <a:pt x="5146" y="4580"/>
                </a:lnTo>
                <a:lnTo>
                  <a:pt x="5140" y="4555"/>
                </a:lnTo>
                <a:lnTo>
                  <a:pt x="5132" y="4530"/>
                </a:lnTo>
                <a:lnTo>
                  <a:pt x="5122" y="4505"/>
                </a:lnTo>
                <a:lnTo>
                  <a:pt x="5112" y="4480"/>
                </a:lnTo>
                <a:lnTo>
                  <a:pt x="5099" y="4456"/>
                </a:lnTo>
                <a:lnTo>
                  <a:pt x="5086" y="4432"/>
                </a:lnTo>
                <a:lnTo>
                  <a:pt x="5072" y="4410"/>
                </a:lnTo>
                <a:lnTo>
                  <a:pt x="5057" y="4387"/>
                </a:lnTo>
                <a:lnTo>
                  <a:pt x="5039" y="4366"/>
                </a:lnTo>
                <a:lnTo>
                  <a:pt x="5022" y="4344"/>
                </a:lnTo>
                <a:lnTo>
                  <a:pt x="5002" y="4323"/>
                </a:lnTo>
                <a:lnTo>
                  <a:pt x="3463" y="2785"/>
                </a:lnTo>
                <a:close/>
                <a:moveTo>
                  <a:pt x="4802" y="4918"/>
                </a:moveTo>
                <a:lnTo>
                  <a:pt x="4527" y="4991"/>
                </a:lnTo>
                <a:lnTo>
                  <a:pt x="4304" y="4769"/>
                </a:lnTo>
                <a:lnTo>
                  <a:pt x="4377" y="4493"/>
                </a:lnTo>
                <a:lnTo>
                  <a:pt x="4652" y="4419"/>
                </a:lnTo>
                <a:lnTo>
                  <a:pt x="4876" y="4643"/>
                </a:lnTo>
                <a:lnTo>
                  <a:pt x="4802" y="4918"/>
                </a:lnTo>
                <a:close/>
                <a:moveTo>
                  <a:pt x="2687" y="2988"/>
                </a:moveTo>
                <a:lnTo>
                  <a:pt x="2985" y="3287"/>
                </a:lnTo>
                <a:lnTo>
                  <a:pt x="3325" y="2947"/>
                </a:lnTo>
                <a:lnTo>
                  <a:pt x="3323" y="2917"/>
                </a:lnTo>
                <a:lnTo>
                  <a:pt x="3322" y="2885"/>
                </a:lnTo>
                <a:lnTo>
                  <a:pt x="3323" y="2853"/>
                </a:lnTo>
                <a:lnTo>
                  <a:pt x="3325" y="2823"/>
                </a:lnTo>
                <a:lnTo>
                  <a:pt x="3330" y="2791"/>
                </a:lnTo>
                <a:lnTo>
                  <a:pt x="3336" y="2761"/>
                </a:lnTo>
                <a:lnTo>
                  <a:pt x="3343" y="2730"/>
                </a:lnTo>
                <a:lnTo>
                  <a:pt x="3352" y="2700"/>
                </a:lnTo>
                <a:lnTo>
                  <a:pt x="3363" y="2670"/>
                </a:lnTo>
                <a:lnTo>
                  <a:pt x="3376" y="2641"/>
                </a:lnTo>
                <a:lnTo>
                  <a:pt x="3391" y="2613"/>
                </a:lnTo>
                <a:lnTo>
                  <a:pt x="3406" y="2585"/>
                </a:lnTo>
                <a:lnTo>
                  <a:pt x="3425" y="2558"/>
                </a:lnTo>
                <a:lnTo>
                  <a:pt x="3444" y="2532"/>
                </a:lnTo>
                <a:lnTo>
                  <a:pt x="3465" y="2506"/>
                </a:lnTo>
                <a:lnTo>
                  <a:pt x="3488" y="2482"/>
                </a:lnTo>
                <a:lnTo>
                  <a:pt x="3513" y="2459"/>
                </a:lnTo>
                <a:lnTo>
                  <a:pt x="3538" y="2438"/>
                </a:lnTo>
                <a:lnTo>
                  <a:pt x="3565" y="2418"/>
                </a:lnTo>
                <a:lnTo>
                  <a:pt x="3592" y="2401"/>
                </a:lnTo>
                <a:lnTo>
                  <a:pt x="3620" y="2384"/>
                </a:lnTo>
                <a:lnTo>
                  <a:pt x="3648" y="2370"/>
                </a:lnTo>
                <a:lnTo>
                  <a:pt x="3677" y="2358"/>
                </a:lnTo>
                <a:lnTo>
                  <a:pt x="3706" y="2346"/>
                </a:lnTo>
                <a:lnTo>
                  <a:pt x="3737" y="2338"/>
                </a:lnTo>
                <a:lnTo>
                  <a:pt x="3767" y="2329"/>
                </a:lnTo>
                <a:lnTo>
                  <a:pt x="3798" y="2324"/>
                </a:lnTo>
                <a:lnTo>
                  <a:pt x="3828" y="2319"/>
                </a:lnTo>
                <a:lnTo>
                  <a:pt x="3860" y="2316"/>
                </a:lnTo>
                <a:lnTo>
                  <a:pt x="3892" y="2316"/>
                </a:lnTo>
                <a:lnTo>
                  <a:pt x="3922" y="2316"/>
                </a:lnTo>
                <a:lnTo>
                  <a:pt x="3954" y="2320"/>
                </a:lnTo>
                <a:lnTo>
                  <a:pt x="5440" y="834"/>
                </a:lnTo>
                <a:lnTo>
                  <a:pt x="4608" y="0"/>
                </a:lnTo>
                <a:lnTo>
                  <a:pt x="3121" y="1487"/>
                </a:lnTo>
                <a:lnTo>
                  <a:pt x="3124" y="1518"/>
                </a:lnTo>
                <a:lnTo>
                  <a:pt x="3125" y="1550"/>
                </a:lnTo>
                <a:lnTo>
                  <a:pt x="3124" y="1580"/>
                </a:lnTo>
                <a:lnTo>
                  <a:pt x="3121" y="1612"/>
                </a:lnTo>
                <a:lnTo>
                  <a:pt x="3117" y="1642"/>
                </a:lnTo>
                <a:lnTo>
                  <a:pt x="3111" y="1674"/>
                </a:lnTo>
                <a:lnTo>
                  <a:pt x="3104" y="1705"/>
                </a:lnTo>
                <a:lnTo>
                  <a:pt x="3094" y="1734"/>
                </a:lnTo>
                <a:lnTo>
                  <a:pt x="3083" y="1764"/>
                </a:lnTo>
                <a:lnTo>
                  <a:pt x="3071" y="1793"/>
                </a:lnTo>
                <a:lnTo>
                  <a:pt x="3056" y="1822"/>
                </a:lnTo>
                <a:lnTo>
                  <a:pt x="3041" y="1849"/>
                </a:lnTo>
                <a:lnTo>
                  <a:pt x="3022" y="1877"/>
                </a:lnTo>
                <a:lnTo>
                  <a:pt x="3003" y="1903"/>
                </a:lnTo>
                <a:lnTo>
                  <a:pt x="2981" y="1928"/>
                </a:lnTo>
                <a:lnTo>
                  <a:pt x="2959" y="1952"/>
                </a:lnTo>
                <a:lnTo>
                  <a:pt x="2934" y="1975"/>
                </a:lnTo>
                <a:lnTo>
                  <a:pt x="2909" y="1996"/>
                </a:lnTo>
                <a:lnTo>
                  <a:pt x="2882" y="2016"/>
                </a:lnTo>
                <a:lnTo>
                  <a:pt x="2855" y="2034"/>
                </a:lnTo>
                <a:lnTo>
                  <a:pt x="2827" y="2050"/>
                </a:lnTo>
                <a:lnTo>
                  <a:pt x="2799" y="2064"/>
                </a:lnTo>
                <a:lnTo>
                  <a:pt x="2770" y="2077"/>
                </a:lnTo>
                <a:lnTo>
                  <a:pt x="2740" y="2088"/>
                </a:lnTo>
                <a:lnTo>
                  <a:pt x="2710" y="2097"/>
                </a:lnTo>
                <a:lnTo>
                  <a:pt x="2680" y="2105"/>
                </a:lnTo>
                <a:lnTo>
                  <a:pt x="2649" y="2111"/>
                </a:lnTo>
                <a:lnTo>
                  <a:pt x="2617" y="2115"/>
                </a:lnTo>
                <a:lnTo>
                  <a:pt x="2587" y="2117"/>
                </a:lnTo>
                <a:lnTo>
                  <a:pt x="2555" y="2118"/>
                </a:lnTo>
                <a:lnTo>
                  <a:pt x="2525" y="2117"/>
                </a:lnTo>
                <a:lnTo>
                  <a:pt x="2493" y="2115"/>
                </a:lnTo>
                <a:lnTo>
                  <a:pt x="2153" y="2455"/>
                </a:lnTo>
                <a:lnTo>
                  <a:pt x="2453" y="2755"/>
                </a:lnTo>
                <a:lnTo>
                  <a:pt x="984" y="4223"/>
                </a:lnTo>
                <a:lnTo>
                  <a:pt x="931" y="4170"/>
                </a:lnTo>
                <a:lnTo>
                  <a:pt x="648" y="4396"/>
                </a:lnTo>
                <a:lnTo>
                  <a:pt x="174" y="5145"/>
                </a:lnTo>
                <a:lnTo>
                  <a:pt x="295" y="5267"/>
                </a:lnTo>
                <a:lnTo>
                  <a:pt x="1044" y="4792"/>
                </a:lnTo>
                <a:lnTo>
                  <a:pt x="1272" y="4510"/>
                </a:lnTo>
                <a:lnTo>
                  <a:pt x="1218" y="4457"/>
                </a:lnTo>
                <a:lnTo>
                  <a:pt x="2687" y="2988"/>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3" name="KSO_Shape"/>
          <p:cNvSpPr/>
          <p:nvPr/>
        </p:nvSpPr>
        <p:spPr bwMode="auto">
          <a:xfrm>
            <a:off x="5011506" y="1701567"/>
            <a:ext cx="629434" cy="720000"/>
          </a:xfrm>
          <a:custGeom>
            <a:avLst/>
            <a:gdLst>
              <a:gd name="T0" fmla="*/ 928882 w 1282700"/>
              <a:gd name="T1" fmla="*/ 1017606 h 1516063"/>
              <a:gd name="T2" fmla="*/ 953834 w 1282700"/>
              <a:gd name="T3" fmla="*/ 1109512 h 1516063"/>
              <a:gd name="T4" fmla="*/ 917237 w 1282700"/>
              <a:gd name="T5" fmla="*/ 1195446 h 1516063"/>
              <a:gd name="T6" fmla="*/ 718619 w 1282700"/>
              <a:gd name="T7" fmla="*/ 1214690 h 1516063"/>
              <a:gd name="T8" fmla="*/ 666385 w 1282700"/>
              <a:gd name="T9" fmla="*/ 1138046 h 1516063"/>
              <a:gd name="T10" fmla="*/ 672706 w 1282700"/>
              <a:gd name="T11" fmla="*/ 1042491 h 1516063"/>
              <a:gd name="T12" fmla="*/ 734255 w 1282700"/>
              <a:gd name="T13" fmla="*/ 973146 h 1516063"/>
              <a:gd name="T14" fmla="*/ 673760 w 1282700"/>
              <a:gd name="T15" fmla="*/ 453398 h 1516063"/>
              <a:gd name="T16" fmla="*/ 520784 w 1282700"/>
              <a:gd name="T17" fmla="*/ 504920 h 1516063"/>
              <a:gd name="T18" fmla="*/ 387096 w 1282700"/>
              <a:gd name="T19" fmla="*/ 590347 h 1516063"/>
              <a:gd name="T20" fmla="*/ 278018 w 1282700"/>
              <a:gd name="T21" fmla="*/ 704694 h 1516063"/>
              <a:gd name="T22" fmla="*/ 198869 w 1282700"/>
              <a:gd name="T23" fmla="*/ 842641 h 1516063"/>
              <a:gd name="T24" fmla="*/ 154306 w 1282700"/>
              <a:gd name="T25" fmla="*/ 998871 h 1516063"/>
              <a:gd name="T26" fmla="*/ 150316 w 1282700"/>
              <a:gd name="T27" fmla="*/ 1166401 h 1516063"/>
              <a:gd name="T28" fmla="*/ 186897 w 1282700"/>
              <a:gd name="T29" fmla="*/ 1325623 h 1516063"/>
              <a:gd name="T30" fmla="*/ 259394 w 1282700"/>
              <a:gd name="T31" fmla="*/ 1467558 h 1516063"/>
              <a:gd name="T32" fmla="*/ 363152 w 1282700"/>
              <a:gd name="T33" fmla="*/ 1587224 h 1516063"/>
              <a:gd name="T34" fmla="*/ 492184 w 1282700"/>
              <a:gd name="T35" fmla="*/ 1678967 h 1516063"/>
              <a:gd name="T36" fmla="*/ 641834 w 1282700"/>
              <a:gd name="T37" fmla="*/ 1737802 h 1516063"/>
              <a:gd name="T38" fmla="*/ 806783 w 1282700"/>
              <a:gd name="T39" fmla="*/ 1758410 h 1516063"/>
              <a:gd name="T40" fmla="*/ 971398 w 1282700"/>
              <a:gd name="T41" fmla="*/ 1737802 h 1516063"/>
              <a:gd name="T42" fmla="*/ 1120716 w 1282700"/>
              <a:gd name="T43" fmla="*/ 1678967 h 1516063"/>
              <a:gd name="T44" fmla="*/ 1249748 w 1282700"/>
              <a:gd name="T45" fmla="*/ 1587224 h 1516063"/>
              <a:gd name="T46" fmla="*/ 1353506 w 1282700"/>
              <a:gd name="T47" fmla="*/ 1467558 h 1516063"/>
              <a:gd name="T48" fmla="*/ 1426336 w 1282700"/>
              <a:gd name="T49" fmla="*/ 1325623 h 1516063"/>
              <a:gd name="T50" fmla="*/ 1462585 w 1282700"/>
              <a:gd name="T51" fmla="*/ 1166401 h 1516063"/>
              <a:gd name="T52" fmla="*/ 1458594 w 1282700"/>
              <a:gd name="T53" fmla="*/ 998871 h 1516063"/>
              <a:gd name="T54" fmla="*/ 1414031 w 1282700"/>
              <a:gd name="T55" fmla="*/ 842641 h 1516063"/>
              <a:gd name="T56" fmla="*/ 1334882 w 1282700"/>
              <a:gd name="T57" fmla="*/ 704694 h 1516063"/>
              <a:gd name="T58" fmla="*/ 1225804 w 1282700"/>
              <a:gd name="T59" fmla="*/ 590347 h 1516063"/>
              <a:gd name="T60" fmla="*/ 1092449 w 1282700"/>
              <a:gd name="T61" fmla="*/ 504920 h 1516063"/>
              <a:gd name="T62" fmla="*/ 939140 w 1282700"/>
              <a:gd name="T63" fmla="*/ 453398 h 1516063"/>
              <a:gd name="T64" fmla="*/ 953107 w 1282700"/>
              <a:gd name="T65" fmla="*/ 0 h 1516063"/>
              <a:gd name="T66" fmla="*/ 979380 w 1282700"/>
              <a:gd name="T67" fmla="*/ 312459 h 1516063"/>
              <a:gd name="T68" fmla="*/ 1113732 w 1282700"/>
              <a:gd name="T69" fmla="*/ 354342 h 1516063"/>
              <a:gd name="T70" fmla="*/ 1236446 w 1282700"/>
              <a:gd name="T71" fmla="*/ 418163 h 1516063"/>
              <a:gd name="T72" fmla="*/ 1467573 w 1282700"/>
              <a:gd name="T73" fmla="*/ 638879 h 1516063"/>
              <a:gd name="T74" fmla="*/ 1545723 w 1282700"/>
              <a:gd name="T75" fmla="*/ 777822 h 1516063"/>
              <a:gd name="T76" fmla="*/ 1595275 w 1282700"/>
              <a:gd name="T77" fmla="*/ 932723 h 1516063"/>
              <a:gd name="T78" fmla="*/ 1612900 w 1282700"/>
              <a:gd name="T79" fmla="*/ 1099256 h 1516063"/>
              <a:gd name="T80" fmla="*/ 1587626 w 1282700"/>
              <a:gd name="T81" fmla="*/ 1300692 h 1516063"/>
              <a:gd name="T82" fmla="*/ 1515461 w 1282700"/>
              <a:gd name="T83" fmla="*/ 1483181 h 1516063"/>
              <a:gd name="T84" fmla="*/ 1403389 w 1282700"/>
              <a:gd name="T85" fmla="*/ 1641073 h 1516063"/>
              <a:gd name="T86" fmla="*/ 1257397 w 1282700"/>
              <a:gd name="T87" fmla="*/ 1767718 h 1516063"/>
              <a:gd name="T88" fmla="*/ 1083470 w 1282700"/>
              <a:gd name="T89" fmla="*/ 1856137 h 1516063"/>
              <a:gd name="T90" fmla="*/ 888925 w 1282700"/>
              <a:gd name="T91" fmla="*/ 1901012 h 1516063"/>
              <a:gd name="T92" fmla="*/ 683737 w 1282700"/>
              <a:gd name="T93" fmla="*/ 1895693 h 1516063"/>
              <a:gd name="T94" fmla="*/ 492517 w 1282700"/>
              <a:gd name="T95" fmla="*/ 1841844 h 1516063"/>
              <a:gd name="T96" fmla="*/ 323910 w 1282700"/>
              <a:gd name="T97" fmla="*/ 1745115 h 1516063"/>
              <a:gd name="T98" fmla="*/ 184237 w 1282700"/>
              <a:gd name="T99" fmla="*/ 1611821 h 1516063"/>
              <a:gd name="T100" fmla="*/ 79814 w 1282700"/>
              <a:gd name="T101" fmla="*/ 1448612 h 1516063"/>
              <a:gd name="T102" fmla="*/ 16628 w 1282700"/>
              <a:gd name="T103" fmla="*/ 1261468 h 1516063"/>
              <a:gd name="T104" fmla="*/ 1330 w 1282700"/>
              <a:gd name="T105" fmla="*/ 1059700 h 1516063"/>
              <a:gd name="T106" fmla="*/ 32591 w 1282700"/>
              <a:gd name="T107" fmla="*/ 871892 h 1516063"/>
              <a:gd name="T108" fmla="*/ 105088 w 1282700"/>
              <a:gd name="T109" fmla="*/ 701702 h 1516063"/>
              <a:gd name="T110" fmla="*/ 212837 w 1282700"/>
              <a:gd name="T111" fmla="*/ 554448 h 1516063"/>
              <a:gd name="T112" fmla="*/ 350183 w 1282700"/>
              <a:gd name="T113" fmla="*/ 434783 h 1516063"/>
              <a:gd name="T114" fmla="*/ 512802 w 1282700"/>
              <a:gd name="T115" fmla="*/ 348691 h 1516063"/>
              <a:gd name="T116" fmla="*/ 695043 w 1282700"/>
              <a:gd name="T117" fmla="*/ 301157 h 151606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282700" h="1516063">
                <a:moveTo>
                  <a:pt x="583935" y="525463"/>
                </a:moveTo>
                <a:lnTo>
                  <a:pt x="700617" y="525463"/>
                </a:lnTo>
                <a:lnTo>
                  <a:pt x="700617" y="774462"/>
                </a:lnTo>
                <a:lnTo>
                  <a:pt x="706967" y="778423"/>
                </a:lnTo>
                <a:lnTo>
                  <a:pt x="712788" y="782648"/>
                </a:lnTo>
                <a:lnTo>
                  <a:pt x="718873" y="787401"/>
                </a:lnTo>
                <a:lnTo>
                  <a:pt x="724429" y="792682"/>
                </a:lnTo>
                <a:lnTo>
                  <a:pt x="729456" y="797963"/>
                </a:lnTo>
                <a:lnTo>
                  <a:pt x="734484" y="803508"/>
                </a:lnTo>
                <a:lnTo>
                  <a:pt x="738717" y="809845"/>
                </a:lnTo>
                <a:lnTo>
                  <a:pt x="742686" y="815918"/>
                </a:lnTo>
                <a:lnTo>
                  <a:pt x="746390" y="822519"/>
                </a:lnTo>
                <a:lnTo>
                  <a:pt x="749565" y="829649"/>
                </a:lnTo>
                <a:lnTo>
                  <a:pt x="752475" y="836514"/>
                </a:lnTo>
                <a:lnTo>
                  <a:pt x="754592" y="843643"/>
                </a:lnTo>
                <a:lnTo>
                  <a:pt x="756444" y="851301"/>
                </a:lnTo>
                <a:lnTo>
                  <a:pt x="757767" y="858958"/>
                </a:lnTo>
                <a:lnTo>
                  <a:pt x="758561" y="866880"/>
                </a:lnTo>
                <a:lnTo>
                  <a:pt x="758825" y="874801"/>
                </a:lnTo>
                <a:lnTo>
                  <a:pt x="758561" y="882987"/>
                </a:lnTo>
                <a:lnTo>
                  <a:pt x="757767" y="890644"/>
                </a:lnTo>
                <a:lnTo>
                  <a:pt x="756444" y="898038"/>
                </a:lnTo>
                <a:lnTo>
                  <a:pt x="754592" y="905695"/>
                </a:lnTo>
                <a:lnTo>
                  <a:pt x="752475" y="912824"/>
                </a:lnTo>
                <a:lnTo>
                  <a:pt x="749565" y="920218"/>
                </a:lnTo>
                <a:lnTo>
                  <a:pt x="746390" y="926819"/>
                </a:lnTo>
                <a:lnTo>
                  <a:pt x="742686" y="933420"/>
                </a:lnTo>
                <a:lnTo>
                  <a:pt x="738717" y="939757"/>
                </a:lnTo>
                <a:lnTo>
                  <a:pt x="734484" y="945831"/>
                </a:lnTo>
                <a:lnTo>
                  <a:pt x="729456" y="951376"/>
                </a:lnTo>
                <a:lnTo>
                  <a:pt x="724429" y="956921"/>
                </a:lnTo>
                <a:lnTo>
                  <a:pt x="718873" y="961938"/>
                </a:lnTo>
                <a:lnTo>
                  <a:pt x="712788" y="966691"/>
                </a:lnTo>
                <a:lnTo>
                  <a:pt x="706967" y="970915"/>
                </a:lnTo>
                <a:lnTo>
                  <a:pt x="700617" y="975140"/>
                </a:lnTo>
                <a:lnTo>
                  <a:pt x="700617" y="1049338"/>
                </a:lnTo>
                <a:lnTo>
                  <a:pt x="583935" y="1049338"/>
                </a:lnTo>
                <a:lnTo>
                  <a:pt x="583935" y="975140"/>
                </a:lnTo>
                <a:lnTo>
                  <a:pt x="577585" y="970915"/>
                </a:lnTo>
                <a:lnTo>
                  <a:pt x="571500" y="966691"/>
                </a:lnTo>
                <a:lnTo>
                  <a:pt x="565679" y="961938"/>
                </a:lnTo>
                <a:lnTo>
                  <a:pt x="560123" y="956921"/>
                </a:lnTo>
                <a:lnTo>
                  <a:pt x="555096" y="951376"/>
                </a:lnTo>
                <a:lnTo>
                  <a:pt x="550333" y="945831"/>
                </a:lnTo>
                <a:lnTo>
                  <a:pt x="545835" y="939757"/>
                </a:lnTo>
                <a:lnTo>
                  <a:pt x="541602" y="933420"/>
                </a:lnTo>
                <a:lnTo>
                  <a:pt x="538162" y="926819"/>
                </a:lnTo>
                <a:lnTo>
                  <a:pt x="534987" y="920218"/>
                </a:lnTo>
                <a:lnTo>
                  <a:pt x="532077" y="912824"/>
                </a:lnTo>
                <a:lnTo>
                  <a:pt x="529960" y="905695"/>
                </a:lnTo>
                <a:lnTo>
                  <a:pt x="528108" y="898038"/>
                </a:lnTo>
                <a:lnTo>
                  <a:pt x="526785" y="890644"/>
                </a:lnTo>
                <a:lnTo>
                  <a:pt x="525727" y="882987"/>
                </a:lnTo>
                <a:lnTo>
                  <a:pt x="525462" y="874801"/>
                </a:lnTo>
                <a:lnTo>
                  <a:pt x="525727" y="866880"/>
                </a:lnTo>
                <a:lnTo>
                  <a:pt x="526785" y="858958"/>
                </a:lnTo>
                <a:lnTo>
                  <a:pt x="528108" y="851301"/>
                </a:lnTo>
                <a:lnTo>
                  <a:pt x="529960" y="843643"/>
                </a:lnTo>
                <a:lnTo>
                  <a:pt x="532077" y="836514"/>
                </a:lnTo>
                <a:lnTo>
                  <a:pt x="534987" y="829649"/>
                </a:lnTo>
                <a:lnTo>
                  <a:pt x="538162" y="822519"/>
                </a:lnTo>
                <a:lnTo>
                  <a:pt x="541602" y="815918"/>
                </a:lnTo>
                <a:lnTo>
                  <a:pt x="545835" y="809845"/>
                </a:lnTo>
                <a:lnTo>
                  <a:pt x="550333" y="803508"/>
                </a:lnTo>
                <a:lnTo>
                  <a:pt x="555096" y="797963"/>
                </a:lnTo>
                <a:lnTo>
                  <a:pt x="560123" y="792682"/>
                </a:lnTo>
                <a:lnTo>
                  <a:pt x="565679" y="787401"/>
                </a:lnTo>
                <a:lnTo>
                  <a:pt x="571500" y="782648"/>
                </a:lnTo>
                <a:lnTo>
                  <a:pt x="577585" y="778423"/>
                </a:lnTo>
                <a:lnTo>
                  <a:pt x="583935" y="774462"/>
                </a:lnTo>
                <a:lnTo>
                  <a:pt x="583935" y="525463"/>
                </a:lnTo>
                <a:close/>
                <a:moveTo>
                  <a:pt x="641615" y="349983"/>
                </a:moveTo>
                <a:lnTo>
                  <a:pt x="627862" y="350247"/>
                </a:lnTo>
                <a:lnTo>
                  <a:pt x="614374" y="350512"/>
                </a:lnTo>
                <a:lnTo>
                  <a:pt x="601150" y="351570"/>
                </a:lnTo>
                <a:lnTo>
                  <a:pt x="587926" y="352628"/>
                </a:lnTo>
                <a:lnTo>
                  <a:pt x="574703" y="354216"/>
                </a:lnTo>
                <a:lnTo>
                  <a:pt x="561479" y="356067"/>
                </a:lnTo>
                <a:lnTo>
                  <a:pt x="548784" y="358184"/>
                </a:lnTo>
                <a:lnTo>
                  <a:pt x="535825" y="360829"/>
                </a:lnTo>
                <a:lnTo>
                  <a:pt x="522866" y="363474"/>
                </a:lnTo>
                <a:lnTo>
                  <a:pt x="510435" y="366649"/>
                </a:lnTo>
                <a:lnTo>
                  <a:pt x="498005" y="369823"/>
                </a:lnTo>
                <a:lnTo>
                  <a:pt x="485575" y="373527"/>
                </a:lnTo>
                <a:lnTo>
                  <a:pt x="473409" y="377759"/>
                </a:lnTo>
                <a:lnTo>
                  <a:pt x="461243" y="381992"/>
                </a:lnTo>
                <a:lnTo>
                  <a:pt x="449077" y="386489"/>
                </a:lnTo>
                <a:lnTo>
                  <a:pt x="437441" y="391251"/>
                </a:lnTo>
                <a:lnTo>
                  <a:pt x="425539" y="396541"/>
                </a:lnTo>
                <a:lnTo>
                  <a:pt x="414167" y="401832"/>
                </a:lnTo>
                <a:lnTo>
                  <a:pt x="402794" y="407388"/>
                </a:lnTo>
                <a:lnTo>
                  <a:pt x="391422" y="413207"/>
                </a:lnTo>
                <a:lnTo>
                  <a:pt x="380579" y="419556"/>
                </a:lnTo>
                <a:lnTo>
                  <a:pt x="369471" y="425905"/>
                </a:lnTo>
                <a:lnTo>
                  <a:pt x="358892" y="432519"/>
                </a:lnTo>
                <a:lnTo>
                  <a:pt x="348313" y="439661"/>
                </a:lnTo>
                <a:lnTo>
                  <a:pt x="337998" y="446804"/>
                </a:lnTo>
                <a:lnTo>
                  <a:pt x="327684" y="454475"/>
                </a:lnTo>
                <a:lnTo>
                  <a:pt x="317634" y="462147"/>
                </a:lnTo>
                <a:lnTo>
                  <a:pt x="307848" y="469818"/>
                </a:lnTo>
                <a:lnTo>
                  <a:pt x="298063" y="478019"/>
                </a:lnTo>
                <a:lnTo>
                  <a:pt x="288806" y="486484"/>
                </a:lnTo>
                <a:lnTo>
                  <a:pt x="279549" y="495214"/>
                </a:lnTo>
                <a:lnTo>
                  <a:pt x="270557" y="503679"/>
                </a:lnTo>
                <a:lnTo>
                  <a:pt x="261565" y="512938"/>
                </a:lnTo>
                <a:lnTo>
                  <a:pt x="253102" y="521932"/>
                </a:lnTo>
                <a:lnTo>
                  <a:pt x="244903" y="531455"/>
                </a:lnTo>
                <a:lnTo>
                  <a:pt x="236705" y="540979"/>
                </a:lnTo>
                <a:lnTo>
                  <a:pt x="228770" y="551031"/>
                </a:lnTo>
                <a:lnTo>
                  <a:pt x="221101" y="560819"/>
                </a:lnTo>
                <a:lnTo>
                  <a:pt x="213695" y="571136"/>
                </a:lnTo>
                <a:lnTo>
                  <a:pt x="206290" y="581453"/>
                </a:lnTo>
                <a:lnTo>
                  <a:pt x="199414" y="592035"/>
                </a:lnTo>
                <a:lnTo>
                  <a:pt x="192802" y="602881"/>
                </a:lnTo>
                <a:lnTo>
                  <a:pt x="186190" y="613727"/>
                </a:lnTo>
                <a:lnTo>
                  <a:pt x="180107" y="624837"/>
                </a:lnTo>
                <a:lnTo>
                  <a:pt x="174289" y="635948"/>
                </a:lnTo>
                <a:lnTo>
                  <a:pt x="168470" y="647587"/>
                </a:lnTo>
                <a:lnTo>
                  <a:pt x="163181" y="659227"/>
                </a:lnTo>
                <a:lnTo>
                  <a:pt x="158156" y="670602"/>
                </a:lnTo>
                <a:lnTo>
                  <a:pt x="153395" y="682506"/>
                </a:lnTo>
                <a:lnTo>
                  <a:pt x="148635" y="694410"/>
                </a:lnTo>
                <a:lnTo>
                  <a:pt x="144403" y="706579"/>
                </a:lnTo>
                <a:lnTo>
                  <a:pt x="140436" y="719012"/>
                </a:lnTo>
                <a:lnTo>
                  <a:pt x="136733" y="731181"/>
                </a:lnTo>
                <a:lnTo>
                  <a:pt x="133295" y="743614"/>
                </a:lnTo>
                <a:lnTo>
                  <a:pt x="130122" y="756577"/>
                </a:lnTo>
                <a:lnTo>
                  <a:pt x="127477" y="769010"/>
                </a:lnTo>
                <a:lnTo>
                  <a:pt x="124832" y="781972"/>
                </a:lnTo>
                <a:lnTo>
                  <a:pt x="122716" y="794935"/>
                </a:lnTo>
                <a:lnTo>
                  <a:pt x="121129" y="808161"/>
                </a:lnTo>
                <a:lnTo>
                  <a:pt x="119543" y="821124"/>
                </a:lnTo>
                <a:lnTo>
                  <a:pt x="118485" y="834351"/>
                </a:lnTo>
                <a:lnTo>
                  <a:pt x="117427" y="847842"/>
                </a:lnTo>
                <a:lnTo>
                  <a:pt x="116898" y="861069"/>
                </a:lnTo>
                <a:lnTo>
                  <a:pt x="116898" y="874825"/>
                </a:lnTo>
                <a:lnTo>
                  <a:pt x="116898" y="888316"/>
                </a:lnTo>
                <a:lnTo>
                  <a:pt x="117427" y="901808"/>
                </a:lnTo>
                <a:lnTo>
                  <a:pt x="118485" y="915035"/>
                </a:lnTo>
                <a:lnTo>
                  <a:pt x="119543" y="928261"/>
                </a:lnTo>
                <a:lnTo>
                  <a:pt x="121129" y="941488"/>
                </a:lnTo>
                <a:lnTo>
                  <a:pt x="122716" y="954451"/>
                </a:lnTo>
                <a:lnTo>
                  <a:pt x="124832" y="967413"/>
                </a:lnTo>
                <a:lnTo>
                  <a:pt x="127477" y="980375"/>
                </a:lnTo>
                <a:lnTo>
                  <a:pt x="130122" y="993073"/>
                </a:lnTo>
                <a:lnTo>
                  <a:pt x="133295" y="1005771"/>
                </a:lnTo>
                <a:lnTo>
                  <a:pt x="136733" y="1018469"/>
                </a:lnTo>
                <a:lnTo>
                  <a:pt x="140436" y="1030637"/>
                </a:lnTo>
                <a:lnTo>
                  <a:pt x="144403" y="1042806"/>
                </a:lnTo>
                <a:lnTo>
                  <a:pt x="148635" y="1054975"/>
                </a:lnTo>
                <a:lnTo>
                  <a:pt x="153395" y="1066879"/>
                </a:lnTo>
                <a:lnTo>
                  <a:pt x="158156" y="1078783"/>
                </a:lnTo>
                <a:lnTo>
                  <a:pt x="163181" y="1090687"/>
                </a:lnTo>
                <a:lnTo>
                  <a:pt x="168470" y="1102062"/>
                </a:lnTo>
                <a:lnTo>
                  <a:pt x="174289" y="1113437"/>
                </a:lnTo>
                <a:lnTo>
                  <a:pt x="180107" y="1124813"/>
                </a:lnTo>
                <a:lnTo>
                  <a:pt x="186190" y="1135659"/>
                </a:lnTo>
                <a:lnTo>
                  <a:pt x="192802" y="1146769"/>
                </a:lnTo>
                <a:lnTo>
                  <a:pt x="199414" y="1157351"/>
                </a:lnTo>
                <a:lnTo>
                  <a:pt x="206290" y="1167932"/>
                </a:lnTo>
                <a:lnTo>
                  <a:pt x="213695" y="1178249"/>
                </a:lnTo>
                <a:lnTo>
                  <a:pt x="221101" y="1188566"/>
                </a:lnTo>
                <a:lnTo>
                  <a:pt x="228770" y="1198354"/>
                </a:lnTo>
                <a:lnTo>
                  <a:pt x="236705" y="1208406"/>
                </a:lnTo>
                <a:lnTo>
                  <a:pt x="244903" y="1217930"/>
                </a:lnTo>
                <a:lnTo>
                  <a:pt x="253102" y="1227453"/>
                </a:lnTo>
                <a:lnTo>
                  <a:pt x="261565" y="1236447"/>
                </a:lnTo>
                <a:lnTo>
                  <a:pt x="270557" y="1245706"/>
                </a:lnTo>
                <a:lnTo>
                  <a:pt x="279549" y="1254436"/>
                </a:lnTo>
                <a:lnTo>
                  <a:pt x="288806" y="1263166"/>
                </a:lnTo>
                <a:lnTo>
                  <a:pt x="298063" y="1271366"/>
                </a:lnTo>
                <a:lnTo>
                  <a:pt x="307848" y="1279567"/>
                </a:lnTo>
                <a:lnTo>
                  <a:pt x="317634" y="1287503"/>
                </a:lnTo>
                <a:lnTo>
                  <a:pt x="327684" y="1295175"/>
                </a:lnTo>
                <a:lnTo>
                  <a:pt x="337998" y="1302582"/>
                </a:lnTo>
                <a:lnTo>
                  <a:pt x="348313" y="1309724"/>
                </a:lnTo>
                <a:lnTo>
                  <a:pt x="358892" y="1316867"/>
                </a:lnTo>
                <a:lnTo>
                  <a:pt x="369471" y="1323480"/>
                </a:lnTo>
                <a:lnTo>
                  <a:pt x="380579" y="1329829"/>
                </a:lnTo>
                <a:lnTo>
                  <a:pt x="391422" y="1336178"/>
                </a:lnTo>
                <a:lnTo>
                  <a:pt x="402794" y="1341998"/>
                </a:lnTo>
                <a:lnTo>
                  <a:pt x="414167" y="1347553"/>
                </a:lnTo>
                <a:lnTo>
                  <a:pt x="425539" y="1353108"/>
                </a:lnTo>
                <a:lnTo>
                  <a:pt x="437441" y="1358399"/>
                </a:lnTo>
                <a:lnTo>
                  <a:pt x="449077" y="1363161"/>
                </a:lnTo>
                <a:lnTo>
                  <a:pt x="461243" y="1367922"/>
                </a:lnTo>
                <a:lnTo>
                  <a:pt x="473409" y="1372155"/>
                </a:lnTo>
                <a:lnTo>
                  <a:pt x="485575" y="1375858"/>
                </a:lnTo>
                <a:lnTo>
                  <a:pt x="498005" y="1379562"/>
                </a:lnTo>
                <a:lnTo>
                  <a:pt x="510435" y="1383001"/>
                </a:lnTo>
                <a:lnTo>
                  <a:pt x="522866" y="1385911"/>
                </a:lnTo>
                <a:lnTo>
                  <a:pt x="535825" y="1389085"/>
                </a:lnTo>
                <a:lnTo>
                  <a:pt x="548784" y="1391466"/>
                </a:lnTo>
                <a:lnTo>
                  <a:pt x="561479" y="1393582"/>
                </a:lnTo>
                <a:lnTo>
                  <a:pt x="574703" y="1395434"/>
                </a:lnTo>
                <a:lnTo>
                  <a:pt x="587926" y="1396757"/>
                </a:lnTo>
                <a:lnTo>
                  <a:pt x="601150" y="1398080"/>
                </a:lnTo>
                <a:lnTo>
                  <a:pt x="614374" y="1398873"/>
                </a:lnTo>
                <a:lnTo>
                  <a:pt x="627862" y="1399402"/>
                </a:lnTo>
                <a:lnTo>
                  <a:pt x="641615" y="1399402"/>
                </a:lnTo>
                <a:lnTo>
                  <a:pt x="654838" y="1399402"/>
                </a:lnTo>
                <a:lnTo>
                  <a:pt x="668327" y="1398873"/>
                </a:lnTo>
                <a:lnTo>
                  <a:pt x="681815" y="1398080"/>
                </a:lnTo>
                <a:lnTo>
                  <a:pt x="695038" y="1396757"/>
                </a:lnTo>
                <a:lnTo>
                  <a:pt x="707998" y="1395434"/>
                </a:lnTo>
                <a:lnTo>
                  <a:pt x="721221" y="1393582"/>
                </a:lnTo>
                <a:lnTo>
                  <a:pt x="734181" y="1391466"/>
                </a:lnTo>
                <a:lnTo>
                  <a:pt x="746875" y="1389085"/>
                </a:lnTo>
                <a:lnTo>
                  <a:pt x="759835" y="1385911"/>
                </a:lnTo>
                <a:lnTo>
                  <a:pt x="772529" y="1383001"/>
                </a:lnTo>
                <a:lnTo>
                  <a:pt x="784695" y="1379562"/>
                </a:lnTo>
                <a:lnTo>
                  <a:pt x="797390" y="1375858"/>
                </a:lnTo>
                <a:lnTo>
                  <a:pt x="809556" y="1372155"/>
                </a:lnTo>
                <a:lnTo>
                  <a:pt x="821457" y="1367922"/>
                </a:lnTo>
                <a:lnTo>
                  <a:pt x="833623" y="1363161"/>
                </a:lnTo>
                <a:lnTo>
                  <a:pt x="845524" y="1358399"/>
                </a:lnTo>
                <a:lnTo>
                  <a:pt x="857161" y="1353108"/>
                </a:lnTo>
                <a:lnTo>
                  <a:pt x="868798" y="1347553"/>
                </a:lnTo>
                <a:lnTo>
                  <a:pt x="879906" y="1341998"/>
                </a:lnTo>
                <a:lnTo>
                  <a:pt x="891278" y="1336178"/>
                </a:lnTo>
                <a:lnTo>
                  <a:pt x="902386" y="1329829"/>
                </a:lnTo>
                <a:lnTo>
                  <a:pt x="913230" y="1323480"/>
                </a:lnTo>
                <a:lnTo>
                  <a:pt x="924073" y="1316867"/>
                </a:lnTo>
                <a:lnTo>
                  <a:pt x="934387" y="1309724"/>
                </a:lnTo>
                <a:lnTo>
                  <a:pt x="944966" y="1302582"/>
                </a:lnTo>
                <a:lnTo>
                  <a:pt x="955016" y="1295175"/>
                </a:lnTo>
                <a:lnTo>
                  <a:pt x="965066" y="1287503"/>
                </a:lnTo>
                <a:lnTo>
                  <a:pt x="974852" y="1279567"/>
                </a:lnTo>
                <a:lnTo>
                  <a:pt x="984638" y="1271366"/>
                </a:lnTo>
                <a:lnTo>
                  <a:pt x="993894" y="1263166"/>
                </a:lnTo>
                <a:lnTo>
                  <a:pt x="1003151" y="1254436"/>
                </a:lnTo>
                <a:lnTo>
                  <a:pt x="1012143" y="1245706"/>
                </a:lnTo>
                <a:lnTo>
                  <a:pt x="1021135" y="1236447"/>
                </a:lnTo>
                <a:lnTo>
                  <a:pt x="1029598" y="1227453"/>
                </a:lnTo>
                <a:lnTo>
                  <a:pt x="1038061" y="1217930"/>
                </a:lnTo>
                <a:lnTo>
                  <a:pt x="1045996" y="1208406"/>
                </a:lnTo>
                <a:lnTo>
                  <a:pt x="1054194" y="1198354"/>
                </a:lnTo>
                <a:lnTo>
                  <a:pt x="1061599" y="1188566"/>
                </a:lnTo>
                <a:lnTo>
                  <a:pt x="1069005" y="1178249"/>
                </a:lnTo>
                <a:lnTo>
                  <a:pt x="1076410" y="1167932"/>
                </a:lnTo>
                <a:lnTo>
                  <a:pt x="1083286" y="1157351"/>
                </a:lnTo>
                <a:lnTo>
                  <a:pt x="1090163" y="1146769"/>
                </a:lnTo>
                <a:lnTo>
                  <a:pt x="1096510" y="1135659"/>
                </a:lnTo>
                <a:lnTo>
                  <a:pt x="1102593" y="1124813"/>
                </a:lnTo>
                <a:lnTo>
                  <a:pt x="1108676" y="1113437"/>
                </a:lnTo>
                <a:lnTo>
                  <a:pt x="1114230" y="1102062"/>
                </a:lnTo>
                <a:lnTo>
                  <a:pt x="1119519" y="1090687"/>
                </a:lnTo>
                <a:lnTo>
                  <a:pt x="1124544" y="1078783"/>
                </a:lnTo>
                <a:lnTo>
                  <a:pt x="1129834" y="1066879"/>
                </a:lnTo>
                <a:lnTo>
                  <a:pt x="1134330" y="1054975"/>
                </a:lnTo>
                <a:lnTo>
                  <a:pt x="1138297" y="1042806"/>
                </a:lnTo>
                <a:lnTo>
                  <a:pt x="1142264" y="1030637"/>
                </a:lnTo>
                <a:lnTo>
                  <a:pt x="1146231" y="1018469"/>
                </a:lnTo>
                <a:lnTo>
                  <a:pt x="1149669" y="1005771"/>
                </a:lnTo>
                <a:lnTo>
                  <a:pt x="1152579" y="993073"/>
                </a:lnTo>
                <a:lnTo>
                  <a:pt x="1155488" y="980375"/>
                </a:lnTo>
                <a:lnTo>
                  <a:pt x="1157868" y="967413"/>
                </a:lnTo>
                <a:lnTo>
                  <a:pt x="1159984" y="954451"/>
                </a:lnTo>
                <a:lnTo>
                  <a:pt x="1161835" y="941488"/>
                </a:lnTo>
                <a:lnTo>
                  <a:pt x="1163158" y="928261"/>
                </a:lnTo>
                <a:lnTo>
                  <a:pt x="1164745" y="915035"/>
                </a:lnTo>
                <a:lnTo>
                  <a:pt x="1165538" y="901808"/>
                </a:lnTo>
                <a:lnTo>
                  <a:pt x="1166067" y="888316"/>
                </a:lnTo>
                <a:lnTo>
                  <a:pt x="1166067" y="874825"/>
                </a:lnTo>
                <a:lnTo>
                  <a:pt x="1166067" y="861069"/>
                </a:lnTo>
                <a:lnTo>
                  <a:pt x="1165538" y="847842"/>
                </a:lnTo>
                <a:lnTo>
                  <a:pt x="1164745" y="834351"/>
                </a:lnTo>
                <a:lnTo>
                  <a:pt x="1163158" y="821124"/>
                </a:lnTo>
                <a:lnTo>
                  <a:pt x="1161835" y="808161"/>
                </a:lnTo>
                <a:lnTo>
                  <a:pt x="1159984" y="794935"/>
                </a:lnTo>
                <a:lnTo>
                  <a:pt x="1157868" y="781972"/>
                </a:lnTo>
                <a:lnTo>
                  <a:pt x="1155488" y="769010"/>
                </a:lnTo>
                <a:lnTo>
                  <a:pt x="1152579" y="756577"/>
                </a:lnTo>
                <a:lnTo>
                  <a:pt x="1149669" y="743614"/>
                </a:lnTo>
                <a:lnTo>
                  <a:pt x="1146231" y="731181"/>
                </a:lnTo>
                <a:lnTo>
                  <a:pt x="1142264" y="719012"/>
                </a:lnTo>
                <a:lnTo>
                  <a:pt x="1138297" y="706579"/>
                </a:lnTo>
                <a:lnTo>
                  <a:pt x="1134330" y="694410"/>
                </a:lnTo>
                <a:lnTo>
                  <a:pt x="1129834" y="682506"/>
                </a:lnTo>
                <a:lnTo>
                  <a:pt x="1124544" y="670602"/>
                </a:lnTo>
                <a:lnTo>
                  <a:pt x="1119519" y="659227"/>
                </a:lnTo>
                <a:lnTo>
                  <a:pt x="1114230" y="647587"/>
                </a:lnTo>
                <a:lnTo>
                  <a:pt x="1108676" y="635948"/>
                </a:lnTo>
                <a:lnTo>
                  <a:pt x="1102593" y="624837"/>
                </a:lnTo>
                <a:lnTo>
                  <a:pt x="1096510" y="613727"/>
                </a:lnTo>
                <a:lnTo>
                  <a:pt x="1090163" y="602881"/>
                </a:lnTo>
                <a:lnTo>
                  <a:pt x="1083286" y="592035"/>
                </a:lnTo>
                <a:lnTo>
                  <a:pt x="1076410" y="581453"/>
                </a:lnTo>
                <a:lnTo>
                  <a:pt x="1069005" y="571136"/>
                </a:lnTo>
                <a:lnTo>
                  <a:pt x="1061599" y="560819"/>
                </a:lnTo>
                <a:lnTo>
                  <a:pt x="1054194" y="551031"/>
                </a:lnTo>
                <a:lnTo>
                  <a:pt x="1045996" y="540979"/>
                </a:lnTo>
                <a:lnTo>
                  <a:pt x="1038061" y="531455"/>
                </a:lnTo>
                <a:lnTo>
                  <a:pt x="1029598" y="521932"/>
                </a:lnTo>
                <a:lnTo>
                  <a:pt x="1021135" y="512938"/>
                </a:lnTo>
                <a:lnTo>
                  <a:pt x="1012143" y="503679"/>
                </a:lnTo>
                <a:lnTo>
                  <a:pt x="1003151" y="495214"/>
                </a:lnTo>
                <a:lnTo>
                  <a:pt x="993894" y="486484"/>
                </a:lnTo>
                <a:lnTo>
                  <a:pt x="984638" y="478019"/>
                </a:lnTo>
                <a:lnTo>
                  <a:pt x="974852" y="469818"/>
                </a:lnTo>
                <a:lnTo>
                  <a:pt x="965066" y="462147"/>
                </a:lnTo>
                <a:lnTo>
                  <a:pt x="955016" y="454475"/>
                </a:lnTo>
                <a:lnTo>
                  <a:pt x="944966" y="446804"/>
                </a:lnTo>
                <a:lnTo>
                  <a:pt x="934387" y="439661"/>
                </a:lnTo>
                <a:lnTo>
                  <a:pt x="924073" y="432519"/>
                </a:lnTo>
                <a:lnTo>
                  <a:pt x="913230" y="425905"/>
                </a:lnTo>
                <a:lnTo>
                  <a:pt x="902386" y="419556"/>
                </a:lnTo>
                <a:lnTo>
                  <a:pt x="891278" y="413207"/>
                </a:lnTo>
                <a:lnTo>
                  <a:pt x="879906" y="407388"/>
                </a:lnTo>
                <a:lnTo>
                  <a:pt x="868798" y="401832"/>
                </a:lnTo>
                <a:lnTo>
                  <a:pt x="857161" y="396541"/>
                </a:lnTo>
                <a:lnTo>
                  <a:pt x="845524" y="391251"/>
                </a:lnTo>
                <a:lnTo>
                  <a:pt x="833623" y="386489"/>
                </a:lnTo>
                <a:lnTo>
                  <a:pt x="821457" y="381992"/>
                </a:lnTo>
                <a:lnTo>
                  <a:pt x="809556" y="377759"/>
                </a:lnTo>
                <a:lnTo>
                  <a:pt x="797390" y="373527"/>
                </a:lnTo>
                <a:lnTo>
                  <a:pt x="784695" y="369823"/>
                </a:lnTo>
                <a:lnTo>
                  <a:pt x="772529" y="366649"/>
                </a:lnTo>
                <a:lnTo>
                  <a:pt x="759835" y="363474"/>
                </a:lnTo>
                <a:lnTo>
                  <a:pt x="746875" y="360829"/>
                </a:lnTo>
                <a:lnTo>
                  <a:pt x="734181" y="358184"/>
                </a:lnTo>
                <a:lnTo>
                  <a:pt x="721221" y="356067"/>
                </a:lnTo>
                <a:lnTo>
                  <a:pt x="707998" y="354216"/>
                </a:lnTo>
                <a:lnTo>
                  <a:pt x="695038" y="352628"/>
                </a:lnTo>
                <a:lnTo>
                  <a:pt x="681815" y="351570"/>
                </a:lnTo>
                <a:lnTo>
                  <a:pt x="668327" y="350512"/>
                </a:lnTo>
                <a:lnTo>
                  <a:pt x="654838" y="350247"/>
                </a:lnTo>
                <a:lnTo>
                  <a:pt x="641615" y="349983"/>
                </a:lnTo>
                <a:close/>
                <a:moveTo>
                  <a:pt x="524717" y="0"/>
                </a:moveTo>
                <a:lnTo>
                  <a:pt x="757983" y="0"/>
                </a:lnTo>
                <a:lnTo>
                  <a:pt x="757983" y="116926"/>
                </a:lnTo>
                <a:lnTo>
                  <a:pt x="699799" y="116926"/>
                </a:lnTo>
                <a:lnTo>
                  <a:pt x="699799" y="236232"/>
                </a:lnTo>
                <a:lnTo>
                  <a:pt x="711171" y="237555"/>
                </a:lnTo>
                <a:lnTo>
                  <a:pt x="722544" y="238877"/>
                </a:lnTo>
                <a:lnTo>
                  <a:pt x="734181" y="240200"/>
                </a:lnTo>
                <a:lnTo>
                  <a:pt x="745289" y="242052"/>
                </a:lnTo>
                <a:lnTo>
                  <a:pt x="756661" y="243903"/>
                </a:lnTo>
                <a:lnTo>
                  <a:pt x="767504" y="246020"/>
                </a:lnTo>
                <a:lnTo>
                  <a:pt x="778877" y="248665"/>
                </a:lnTo>
                <a:lnTo>
                  <a:pt x="789985" y="251046"/>
                </a:lnTo>
                <a:lnTo>
                  <a:pt x="800828" y="253691"/>
                </a:lnTo>
                <a:lnTo>
                  <a:pt x="811672" y="256601"/>
                </a:lnTo>
                <a:lnTo>
                  <a:pt x="822515" y="259776"/>
                </a:lnTo>
                <a:lnTo>
                  <a:pt x="833359" y="262950"/>
                </a:lnTo>
                <a:lnTo>
                  <a:pt x="843673" y="266654"/>
                </a:lnTo>
                <a:lnTo>
                  <a:pt x="854516" y="270093"/>
                </a:lnTo>
                <a:lnTo>
                  <a:pt x="865095" y="273796"/>
                </a:lnTo>
                <a:lnTo>
                  <a:pt x="875145" y="277764"/>
                </a:lnTo>
                <a:lnTo>
                  <a:pt x="885724" y="281997"/>
                </a:lnTo>
                <a:lnTo>
                  <a:pt x="895774" y="286494"/>
                </a:lnTo>
                <a:lnTo>
                  <a:pt x="905824" y="290991"/>
                </a:lnTo>
                <a:lnTo>
                  <a:pt x="915874" y="295488"/>
                </a:lnTo>
                <a:lnTo>
                  <a:pt x="925924" y="300250"/>
                </a:lnTo>
                <a:lnTo>
                  <a:pt x="935445" y="305541"/>
                </a:lnTo>
                <a:lnTo>
                  <a:pt x="945495" y="310567"/>
                </a:lnTo>
                <a:lnTo>
                  <a:pt x="955016" y="315858"/>
                </a:lnTo>
                <a:lnTo>
                  <a:pt x="964537" y="321148"/>
                </a:lnTo>
                <a:lnTo>
                  <a:pt x="973794" y="327233"/>
                </a:lnTo>
                <a:lnTo>
                  <a:pt x="983315" y="332788"/>
                </a:lnTo>
                <a:lnTo>
                  <a:pt x="992307" y="338608"/>
                </a:lnTo>
                <a:lnTo>
                  <a:pt x="1001564" y="344957"/>
                </a:lnTo>
                <a:lnTo>
                  <a:pt x="1010556" y="351041"/>
                </a:lnTo>
                <a:lnTo>
                  <a:pt x="1019548" y="357390"/>
                </a:lnTo>
                <a:lnTo>
                  <a:pt x="1028276" y="364268"/>
                </a:lnTo>
                <a:lnTo>
                  <a:pt x="1156017" y="236232"/>
                </a:lnTo>
                <a:lnTo>
                  <a:pt x="1279791" y="360035"/>
                </a:lnTo>
                <a:lnTo>
                  <a:pt x="1152050" y="487807"/>
                </a:lnTo>
                <a:lnTo>
                  <a:pt x="1159455" y="498124"/>
                </a:lnTo>
                <a:lnTo>
                  <a:pt x="1167125" y="508441"/>
                </a:lnTo>
                <a:lnTo>
                  <a:pt x="1174001" y="518758"/>
                </a:lnTo>
                <a:lnTo>
                  <a:pt x="1180877" y="529604"/>
                </a:lnTo>
                <a:lnTo>
                  <a:pt x="1187754" y="540185"/>
                </a:lnTo>
                <a:lnTo>
                  <a:pt x="1194366" y="551031"/>
                </a:lnTo>
                <a:lnTo>
                  <a:pt x="1200449" y="561877"/>
                </a:lnTo>
                <a:lnTo>
                  <a:pt x="1206796" y="573252"/>
                </a:lnTo>
                <a:lnTo>
                  <a:pt x="1212614" y="584627"/>
                </a:lnTo>
                <a:lnTo>
                  <a:pt x="1218433" y="596003"/>
                </a:lnTo>
                <a:lnTo>
                  <a:pt x="1223987" y="607642"/>
                </a:lnTo>
                <a:lnTo>
                  <a:pt x="1229276" y="619017"/>
                </a:lnTo>
                <a:lnTo>
                  <a:pt x="1234037" y="630922"/>
                </a:lnTo>
                <a:lnTo>
                  <a:pt x="1239062" y="643090"/>
                </a:lnTo>
                <a:lnTo>
                  <a:pt x="1243558" y="654730"/>
                </a:lnTo>
                <a:lnTo>
                  <a:pt x="1248054" y="667163"/>
                </a:lnTo>
                <a:lnTo>
                  <a:pt x="1252021" y="679332"/>
                </a:lnTo>
                <a:lnTo>
                  <a:pt x="1255724" y="691501"/>
                </a:lnTo>
                <a:lnTo>
                  <a:pt x="1259691" y="704198"/>
                </a:lnTo>
                <a:lnTo>
                  <a:pt x="1262864" y="716896"/>
                </a:lnTo>
                <a:lnTo>
                  <a:pt x="1266038" y="729329"/>
                </a:lnTo>
                <a:lnTo>
                  <a:pt x="1268683" y="742292"/>
                </a:lnTo>
                <a:lnTo>
                  <a:pt x="1271328" y="755254"/>
                </a:lnTo>
                <a:lnTo>
                  <a:pt x="1273708" y="767952"/>
                </a:lnTo>
                <a:lnTo>
                  <a:pt x="1275559" y="781179"/>
                </a:lnTo>
                <a:lnTo>
                  <a:pt x="1277675" y="794406"/>
                </a:lnTo>
                <a:lnTo>
                  <a:pt x="1279262" y="807632"/>
                </a:lnTo>
                <a:lnTo>
                  <a:pt x="1280584" y="820595"/>
                </a:lnTo>
                <a:lnTo>
                  <a:pt x="1281378" y="834086"/>
                </a:lnTo>
                <a:lnTo>
                  <a:pt x="1282171" y="847842"/>
                </a:lnTo>
                <a:lnTo>
                  <a:pt x="1282435" y="861069"/>
                </a:lnTo>
                <a:lnTo>
                  <a:pt x="1282700" y="874825"/>
                </a:lnTo>
                <a:lnTo>
                  <a:pt x="1282435" y="891226"/>
                </a:lnTo>
                <a:lnTo>
                  <a:pt x="1281907" y="907892"/>
                </a:lnTo>
                <a:lnTo>
                  <a:pt x="1280849" y="924293"/>
                </a:lnTo>
                <a:lnTo>
                  <a:pt x="1279526" y="940430"/>
                </a:lnTo>
                <a:lnTo>
                  <a:pt x="1277675" y="956302"/>
                </a:lnTo>
                <a:lnTo>
                  <a:pt x="1275030" y="972439"/>
                </a:lnTo>
                <a:lnTo>
                  <a:pt x="1272650" y="988311"/>
                </a:lnTo>
                <a:lnTo>
                  <a:pt x="1269476" y="1003919"/>
                </a:lnTo>
                <a:lnTo>
                  <a:pt x="1266303" y="1019527"/>
                </a:lnTo>
                <a:lnTo>
                  <a:pt x="1262600" y="1035134"/>
                </a:lnTo>
                <a:lnTo>
                  <a:pt x="1258368" y="1050478"/>
                </a:lnTo>
                <a:lnTo>
                  <a:pt x="1253608" y="1065292"/>
                </a:lnTo>
                <a:lnTo>
                  <a:pt x="1248847" y="1080370"/>
                </a:lnTo>
                <a:lnTo>
                  <a:pt x="1243822" y="1095184"/>
                </a:lnTo>
                <a:lnTo>
                  <a:pt x="1238004" y="1109999"/>
                </a:lnTo>
                <a:lnTo>
                  <a:pt x="1232185" y="1124284"/>
                </a:lnTo>
                <a:lnTo>
                  <a:pt x="1226103" y="1138569"/>
                </a:lnTo>
                <a:lnTo>
                  <a:pt x="1219226" y="1152854"/>
                </a:lnTo>
                <a:lnTo>
                  <a:pt x="1212350" y="1166874"/>
                </a:lnTo>
                <a:lnTo>
                  <a:pt x="1205209" y="1180365"/>
                </a:lnTo>
                <a:lnTo>
                  <a:pt x="1197539" y="1193857"/>
                </a:lnTo>
                <a:lnTo>
                  <a:pt x="1189869" y="1207348"/>
                </a:lnTo>
                <a:lnTo>
                  <a:pt x="1181406" y="1220575"/>
                </a:lnTo>
                <a:lnTo>
                  <a:pt x="1173208" y="1233273"/>
                </a:lnTo>
                <a:lnTo>
                  <a:pt x="1164480" y="1245971"/>
                </a:lnTo>
                <a:lnTo>
                  <a:pt x="1155223" y="1258668"/>
                </a:lnTo>
                <a:lnTo>
                  <a:pt x="1145967" y="1270573"/>
                </a:lnTo>
                <a:lnTo>
                  <a:pt x="1136181" y="1282741"/>
                </a:lnTo>
                <a:lnTo>
                  <a:pt x="1126396" y="1294646"/>
                </a:lnTo>
                <a:lnTo>
                  <a:pt x="1116081" y="1306021"/>
                </a:lnTo>
                <a:lnTo>
                  <a:pt x="1105502" y="1317396"/>
                </a:lnTo>
                <a:lnTo>
                  <a:pt x="1094923" y="1328242"/>
                </a:lnTo>
                <a:lnTo>
                  <a:pt x="1083815" y="1339088"/>
                </a:lnTo>
                <a:lnTo>
                  <a:pt x="1072707" y="1349669"/>
                </a:lnTo>
                <a:lnTo>
                  <a:pt x="1061071" y="1359722"/>
                </a:lnTo>
                <a:lnTo>
                  <a:pt x="1049169" y="1369774"/>
                </a:lnTo>
                <a:lnTo>
                  <a:pt x="1037268" y="1379297"/>
                </a:lnTo>
                <a:lnTo>
                  <a:pt x="1025102" y="1388821"/>
                </a:lnTo>
                <a:lnTo>
                  <a:pt x="1012407" y="1397815"/>
                </a:lnTo>
                <a:lnTo>
                  <a:pt x="999977" y="1406809"/>
                </a:lnTo>
                <a:lnTo>
                  <a:pt x="987018" y="1415010"/>
                </a:lnTo>
                <a:lnTo>
                  <a:pt x="973794" y="1423211"/>
                </a:lnTo>
                <a:lnTo>
                  <a:pt x="960570" y="1431147"/>
                </a:lnTo>
                <a:lnTo>
                  <a:pt x="947082" y="1438554"/>
                </a:lnTo>
                <a:lnTo>
                  <a:pt x="933330" y="1445961"/>
                </a:lnTo>
                <a:lnTo>
                  <a:pt x="919313" y="1452839"/>
                </a:lnTo>
                <a:lnTo>
                  <a:pt x="905295" y="1459452"/>
                </a:lnTo>
                <a:lnTo>
                  <a:pt x="891014" y="1465801"/>
                </a:lnTo>
                <a:lnTo>
                  <a:pt x="876468" y="1471621"/>
                </a:lnTo>
                <a:lnTo>
                  <a:pt x="861657" y="1477176"/>
                </a:lnTo>
                <a:lnTo>
                  <a:pt x="847111" y="1482467"/>
                </a:lnTo>
                <a:lnTo>
                  <a:pt x="832036" y="1487493"/>
                </a:lnTo>
                <a:lnTo>
                  <a:pt x="816961" y="1491726"/>
                </a:lnTo>
                <a:lnTo>
                  <a:pt x="801622" y="1495958"/>
                </a:lnTo>
                <a:lnTo>
                  <a:pt x="786018" y="1499926"/>
                </a:lnTo>
                <a:lnTo>
                  <a:pt x="770678" y="1503101"/>
                </a:lnTo>
                <a:lnTo>
                  <a:pt x="755074" y="1506275"/>
                </a:lnTo>
                <a:lnTo>
                  <a:pt x="739206" y="1508656"/>
                </a:lnTo>
                <a:lnTo>
                  <a:pt x="723073" y="1511037"/>
                </a:lnTo>
                <a:lnTo>
                  <a:pt x="706940" y="1512889"/>
                </a:lnTo>
                <a:lnTo>
                  <a:pt x="690542" y="1514211"/>
                </a:lnTo>
                <a:lnTo>
                  <a:pt x="674409" y="1515270"/>
                </a:lnTo>
                <a:lnTo>
                  <a:pt x="658012" y="1515799"/>
                </a:lnTo>
                <a:lnTo>
                  <a:pt x="641615" y="1516063"/>
                </a:lnTo>
                <a:lnTo>
                  <a:pt x="624953" y="1515799"/>
                </a:lnTo>
                <a:lnTo>
                  <a:pt x="608555" y="1515270"/>
                </a:lnTo>
                <a:lnTo>
                  <a:pt x="592158" y="1514211"/>
                </a:lnTo>
                <a:lnTo>
                  <a:pt x="575761" y="1512889"/>
                </a:lnTo>
                <a:lnTo>
                  <a:pt x="559628" y="1511037"/>
                </a:lnTo>
                <a:lnTo>
                  <a:pt x="543759" y="1508656"/>
                </a:lnTo>
                <a:lnTo>
                  <a:pt x="527891" y="1506275"/>
                </a:lnTo>
                <a:lnTo>
                  <a:pt x="512287" y="1503101"/>
                </a:lnTo>
                <a:lnTo>
                  <a:pt x="496683" y="1499926"/>
                </a:lnTo>
                <a:lnTo>
                  <a:pt x="481079" y="1495958"/>
                </a:lnTo>
                <a:lnTo>
                  <a:pt x="465739" y="1491726"/>
                </a:lnTo>
                <a:lnTo>
                  <a:pt x="450929" y="1487493"/>
                </a:lnTo>
                <a:lnTo>
                  <a:pt x="435854" y="1482467"/>
                </a:lnTo>
                <a:lnTo>
                  <a:pt x="421043" y="1477176"/>
                </a:lnTo>
                <a:lnTo>
                  <a:pt x="406233" y="1471621"/>
                </a:lnTo>
                <a:lnTo>
                  <a:pt x="391687" y="1465801"/>
                </a:lnTo>
                <a:lnTo>
                  <a:pt x="377669" y="1459452"/>
                </a:lnTo>
                <a:lnTo>
                  <a:pt x="363388" y="1452839"/>
                </a:lnTo>
                <a:lnTo>
                  <a:pt x="349371" y="1445961"/>
                </a:lnTo>
                <a:lnTo>
                  <a:pt x="335618" y="1438554"/>
                </a:lnTo>
                <a:lnTo>
                  <a:pt x="322394" y="1431147"/>
                </a:lnTo>
                <a:lnTo>
                  <a:pt x="308906" y="1423211"/>
                </a:lnTo>
                <a:lnTo>
                  <a:pt x="295682" y="1415010"/>
                </a:lnTo>
                <a:lnTo>
                  <a:pt x="282988" y="1406809"/>
                </a:lnTo>
                <a:lnTo>
                  <a:pt x="270293" y="1397815"/>
                </a:lnTo>
                <a:lnTo>
                  <a:pt x="257598" y="1388821"/>
                </a:lnTo>
                <a:lnTo>
                  <a:pt x="245697" y="1379297"/>
                </a:lnTo>
                <a:lnTo>
                  <a:pt x="233531" y="1369774"/>
                </a:lnTo>
                <a:lnTo>
                  <a:pt x="221630" y="1359722"/>
                </a:lnTo>
                <a:lnTo>
                  <a:pt x="210257" y="1349669"/>
                </a:lnTo>
                <a:lnTo>
                  <a:pt x="198885" y="1339088"/>
                </a:lnTo>
                <a:lnTo>
                  <a:pt x="188041" y="1328242"/>
                </a:lnTo>
                <a:lnTo>
                  <a:pt x="177198" y="1317396"/>
                </a:lnTo>
                <a:lnTo>
                  <a:pt x="166619" y="1306021"/>
                </a:lnTo>
                <a:lnTo>
                  <a:pt x="156569" y="1294646"/>
                </a:lnTo>
                <a:lnTo>
                  <a:pt x="146519" y="1282741"/>
                </a:lnTo>
                <a:lnTo>
                  <a:pt x="136998" y="1270573"/>
                </a:lnTo>
                <a:lnTo>
                  <a:pt x="127477" y="1258668"/>
                </a:lnTo>
                <a:lnTo>
                  <a:pt x="118485" y="1245971"/>
                </a:lnTo>
                <a:lnTo>
                  <a:pt x="109493" y="1233273"/>
                </a:lnTo>
                <a:lnTo>
                  <a:pt x="101294" y="1220575"/>
                </a:lnTo>
                <a:lnTo>
                  <a:pt x="92831" y="1207348"/>
                </a:lnTo>
                <a:lnTo>
                  <a:pt x="85161" y="1193857"/>
                </a:lnTo>
                <a:lnTo>
                  <a:pt x="77756" y="1180365"/>
                </a:lnTo>
                <a:lnTo>
                  <a:pt x="70350" y="1166874"/>
                </a:lnTo>
                <a:lnTo>
                  <a:pt x="63474" y="1152854"/>
                </a:lnTo>
                <a:lnTo>
                  <a:pt x="56862" y="1138569"/>
                </a:lnTo>
                <a:lnTo>
                  <a:pt x="50515" y="1124284"/>
                </a:lnTo>
                <a:lnTo>
                  <a:pt x="44696" y="1109999"/>
                </a:lnTo>
                <a:lnTo>
                  <a:pt x="39142" y="1095184"/>
                </a:lnTo>
                <a:lnTo>
                  <a:pt x="33853" y="1080370"/>
                </a:lnTo>
                <a:lnTo>
                  <a:pt x="29092" y="1065292"/>
                </a:lnTo>
                <a:lnTo>
                  <a:pt x="24596" y="1050478"/>
                </a:lnTo>
                <a:lnTo>
                  <a:pt x="20365" y="1035134"/>
                </a:lnTo>
                <a:lnTo>
                  <a:pt x="16398" y="1019527"/>
                </a:lnTo>
                <a:lnTo>
                  <a:pt x="13224" y="1003919"/>
                </a:lnTo>
                <a:lnTo>
                  <a:pt x="10315" y="988311"/>
                </a:lnTo>
                <a:lnTo>
                  <a:pt x="7670" y="972439"/>
                </a:lnTo>
                <a:lnTo>
                  <a:pt x="5290" y="956302"/>
                </a:lnTo>
                <a:lnTo>
                  <a:pt x="3703" y="940430"/>
                </a:lnTo>
                <a:lnTo>
                  <a:pt x="2116" y="924293"/>
                </a:lnTo>
                <a:lnTo>
                  <a:pt x="1058" y="907892"/>
                </a:lnTo>
                <a:lnTo>
                  <a:pt x="529" y="891226"/>
                </a:lnTo>
                <a:lnTo>
                  <a:pt x="0" y="874825"/>
                </a:lnTo>
                <a:lnTo>
                  <a:pt x="529" y="858953"/>
                </a:lnTo>
                <a:lnTo>
                  <a:pt x="1058" y="843345"/>
                </a:lnTo>
                <a:lnTo>
                  <a:pt x="1852" y="828266"/>
                </a:lnTo>
                <a:lnTo>
                  <a:pt x="3174" y="812923"/>
                </a:lnTo>
                <a:lnTo>
                  <a:pt x="4761" y="797580"/>
                </a:lnTo>
                <a:lnTo>
                  <a:pt x="6877" y="782237"/>
                </a:lnTo>
                <a:lnTo>
                  <a:pt x="9257" y="767158"/>
                </a:lnTo>
                <a:lnTo>
                  <a:pt x="11902" y="752609"/>
                </a:lnTo>
                <a:lnTo>
                  <a:pt x="14811" y="737795"/>
                </a:lnTo>
                <a:lnTo>
                  <a:pt x="18249" y="722980"/>
                </a:lnTo>
                <a:lnTo>
                  <a:pt x="21952" y="708431"/>
                </a:lnTo>
                <a:lnTo>
                  <a:pt x="25919" y="693881"/>
                </a:lnTo>
                <a:lnTo>
                  <a:pt x="30415" y="679861"/>
                </a:lnTo>
                <a:lnTo>
                  <a:pt x="34911" y="665840"/>
                </a:lnTo>
                <a:lnTo>
                  <a:pt x="40200" y="651820"/>
                </a:lnTo>
                <a:lnTo>
                  <a:pt x="45225" y="637799"/>
                </a:lnTo>
                <a:lnTo>
                  <a:pt x="50779" y="624308"/>
                </a:lnTo>
                <a:lnTo>
                  <a:pt x="56862" y="610817"/>
                </a:lnTo>
                <a:lnTo>
                  <a:pt x="63210" y="597325"/>
                </a:lnTo>
                <a:lnTo>
                  <a:pt x="69557" y="584363"/>
                </a:lnTo>
                <a:lnTo>
                  <a:pt x="76433" y="571401"/>
                </a:lnTo>
                <a:lnTo>
                  <a:pt x="83574" y="558438"/>
                </a:lnTo>
                <a:lnTo>
                  <a:pt x="90715" y="546005"/>
                </a:lnTo>
                <a:lnTo>
                  <a:pt x="98649" y="533572"/>
                </a:lnTo>
                <a:lnTo>
                  <a:pt x="106319" y="521139"/>
                </a:lnTo>
                <a:lnTo>
                  <a:pt x="114782" y="509234"/>
                </a:lnTo>
                <a:lnTo>
                  <a:pt x="122981" y="497330"/>
                </a:lnTo>
                <a:lnTo>
                  <a:pt x="131973" y="485691"/>
                </a:lnTo>
                <a:lnTo>
                  <a:pt x="140701" y="474315"/>
                </a:lnTo>
                <a:lnTo>
                  <a:pt x="149693" y="462940"/>
                </a:lnTo>
                <a:lnTo>
                  <a:pt x="159478" y="451830"/>
                </a:lnTo>
                <a:lnTo>
                  <a:pt x="169264" y="441248"/>
                </a:lnTo>
                <a:lnTo>
                  <a:pt x="179049" y="430402"/>
                </a:lnTo>
                <a:lnTo>
                  <a:pt x="189364" y="420350"/>
                </a:lnTo>
                <a:lnTo>
                  <a:pt x="199678" y="410033"/>
                </a:lnTo>
                <a:lnTo>
                  <a:pt x="210522" y="400245"/>
                </a:lnTo>
                <a:lnTo>
                  <a:pt x="221101" y="390457"/>
                </a:lnTo>
                <a:lnTo>
                  <a:pt x="232209" y="381198"/>
                </a:lnTo>
                <a:lnTo>
                  <a:pt x="243317" y="371940"/>
                </a:lnTo>
                <a:lnTo>
                  <a:pt x="254953" y="363210"/>
                </a:lnTo>
                <a:lnTo>
                  <a:pt x="266855" y="354216"/>
                </a:lnTo>
                <a:lnTo>
                  <a:pt x="278492" y="346015"/>
                </a:lnTo>
                <a:lnTo>
                  <a:pt x="290922" y="337814"/>
                </a:lnTo>
                <a:lnTo>
                  <a:pt x="303088" y="330143"/>
                </a:lnTo>
                <a:lnTo>
                  <a:pt x="315518" y="322471"/>
                </a:lnTo>
                <a:lnTo>
                  <a:pt x="328213" y="315064"/>
                </a:lnTo>
                <a:lnTo>
                  <a:pt x="341172" y="308186"/>
                </a:lnTo>
                <a:lnTo>
                  <a:pt x="354131" y="301308"/>
                </a:lnTo>
                <a:lnTo>
                  <a:pt x="367355" y="294959"/>
                </a:lnTo>
                <a:lnTo>
                  <a:pt x="380843" y="288875"/>
                </a:lnTo>
                <a:lnTo>
                  <a:pt x="394331" y="282790"/>
                </a:lnTo>
                <a:lnTo>
                  <a:pt x="407819" y="277500"/>
                </a:lnTo>
                <a:lnTo>
                  <a:pt x="421837" y="272209"/>
                </a:lnTo>
                <a:lnTo>
                  <a:pt x="435854" y="267447"/>
                </a:lnTo>
                <a:lnTo>
                  <a:pt x="449871" y="262686"/>
                </a:lnTo>
                <a:lnTo>
                  <a:pt x="464153" y="258453"/>
                </a:lnTo>
                <a:lnTo>
                  <a:pt x="478699" y="254485"/>
                </a:lnTo>
                <a:lnTo>
                  <a:pt x="493245" y="251046"/>
                </a:lnTo>
                <a:lnTo>
                  <a:pt x="508055" y="247607"/>
                </a:lnTo>
                <a:lnTo>
                  <a:pt x="522601" y="244433"/>
                </a:lnTo>
                <a:lnTo>
                  <a:pt x="537676" y="242052"/>
                </a:lnTo>
                <a:lnTo>
                  <a:pt x="552751" y="239671"/>
                </a:lnTo>
                <a:lnTo>
                  <a:pt x="567826" y="237819"/>
                </a:lnTo>
                <a:lnTo>
                  <a:pt x="583166" y="236232"/>
                </a:lnTo>
                <a:lnTo>
                  <a:pt x="583166" y="116926"/>
                </a:lnTo>
                <a:lnTo>
                  <a:pt x="524717" y="116926"/>
                </a:lnTo>
                <a:lnTo>
                  <a:pt x="524717"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4" name="KSO_Shape"/>
          <p:cNvSpPr/>
          <p:nvPr/>
        </p:nvSpPr>
        <p:spPr>
          <a:xfrm>
            <a:off x="4979247" y="4392516"/>
            <a:ext cx="720000" cy="720000"/>
          </a:xfrm>
          <a:custGeom>
            <a:avLst/>
            <a:gdLst>
              <a:gd name="connsiteX0" fmla="*/ 788546 w 4295694"/>
              <a:gd name="connsiteY0" fmla="*/ 3262602 h 4602950"/>
              <a:gd name="connsiteX1" fmla="*/ 722065 w 4295694"/>
              <a:gd name="connsiteY1" fmla="*/ 3276024 h 4602950"/>
              <a:gd name="connsiteX2" fmla="*/ 703443 w 4295694"/>
              <a:gd name="connsiteY2" fmla="*/ 3286707 h 4602950"/>
              <a:gd name="connsiteX3" fmla="*/ 667154 w 4295694"/>
              <a:gd name="connsiteY3" fmla="*/ 3311174 h 4602950"/>
              <a:gd name="connsiteX4" fmla="*/ 650940 w 4295694"/>
              <a:gd name="connsiteY4" fmla="*/ 3329902 h 4602950"/>
              <a:gd name="connsiteX5" fmla="*/ 628475 w 4295694"/>
              <a:gd name="connsiteY5" fmla="*/ 3363222 h 4602950"/>
              <a:gd name="connsiteX6" fmla="*/ 611251 w 4295694"/>
              <a:gd name="connsiteY6" fmla="*/ 3407093 h 4602950"/>
              <a:gd name="connsiteX7" fmla="*/ 611248 w 4295694"/>
              <a:gd name="connsiteY7" fmla="*/ 3407104 h 4602950"/>
              <a:gd name="connsiteX8" fmla="*/ 607571 w 4295694"/>
              <a:gd name="connsiteY8" fmla="*/ 3443577 h 4602950"/>
              <a:gd name="connsiteX9" fmla="*/ 788546 w 4295694"/>
              <a:gd name="connsiteY9" fmla="*/ 3624552 h 4602950"/>
              <a:gd name="connsiteX10" fmla="*/ 969521 w 4295694"/>
              <a:gd name="connsiteY10" fmla="*/ 3443577 h 4602950"/>
              <a:gd name="connsiteX11" fmla="*/ 965845 w 4295694"/>
              <a:gd name="connsiteY11" fmla="*/ 3407104 h 4602950"/>
              <a:gd name="connsiteX12" fmla="*/ 962750 w 4295694"/>
              <a:gd name="connsiteY12" fmla="*/ 3397135 h 4602950"/>
              <a:gd name="connsiteX13" fmla="*/ 962749 w 4295694"/>
              <a:gd name="connsiteY13" fmla="*/ 3397136 h 4602950"/>
              <a:gd name="connsiteX14" fmla="*/ 955298 w 4295694"/>
              <a:gd name="connsiteY14" fmla="*/ 3373133 h 4602950"/>
              <a:gd name="connsiteX15" fmla="*/ 955291 w 4295694"/>
              <a:gd name="connsiteY15" fmla="*/ 3373121 h 4602950"/>
              <a:gd name="connsiteX16" fmla="*/ 920412 w 4295694"/>
              <a:gd name="connsiteY16" fmla="*/ 3321388 h 4602950"/>
              <a:gd name="connsiteX17" fmla="*/ 906965 w 4295694"/>
              <a:gd name="connsiteY17" fmla="*/ 3309169 h 4602950"/>
              <a:gd name="connsiteX18" fmla="*/ 868849 w 4295694"/>
              <a:gd name="connsiteY18" fmla="*/ 3283471 h 4602950"/>
              <a:gd name="connsiteX19" fmla="*/ 852148 w 4295694"/>
              <a:gd name="connsiteY19" fmla="*/ 3275443 h 4602950"/>
              <a:gd name="connsiteX20" fmla="*/ 3704648 w 4295694"/>
              <a:gd name="connsiteY20" fmla="*/ 908397 h 4602950"/>
              <a:gd name="connsiteX21" fmla="*/ 2413156 w 4295694"/>
              <a:gd name="connsiteY21" fmla="*/ 1136122 h 4602950"/>
              <a:gd name="connsiteX22" fmla="*/ 3048940 w 4295694"/>
              <a:gd name="connsiteY22" fmla="*/ 2044116 h 4602950"/>
              <a:gd name="connsiteX23" fmla="*/ 1220089 w 4295694"/>
              <a:gd name="connsiteY23" fmla="*/ 619236 h 4602950"/>
              <a:gd name="connsiteX24" fmla="*/ 1204000 w 4295694"/>
              <a:gd name="connsiteY24" fmla="*/ 653307 h 4602950"/>
              <a:gd name="connsiteX25" fmla="*/ 1404665 w 4295694"/>
              <a:gd name="connsiteY25" fmla="*/ 2518863 h 4602950"/>
              <a:gd name="connsiteX26" fmla="*/ 3089083 w 4295694"/>
              <a:gd name="connsiteY26" fmla="*/ 3345485 h 4602950"/>
              <a:gd name="connsiteX27" fmla="*/ 3126598 w 4295694"/>
              <a:gd name="connsiteY27" fmla="*/ 3342019 h 4602950"/>
              <a:gd name="connsiteX28" fmla="*/ 3126489 w 4295694"/>
              <a:gd name="connsiteY28" fmla="*/ 3342009 h 4602950"/>
              <a:gd name="connsiteX29" fmla="*/ 1575619 w 4295694"/>
              <a:gd name="connsiteY29" fmla="*/ 2399160 h 4602950"/>
              <a:gd name="connsiteX30" fmla="*/ 1220060 w 4295694"/>
              <a:gd name="connsiteY30" fmla="*/ 619347 h 4602950"/>
              <a:gd name="connsiteX31" fmla="*/ 1617635 w 4295694"/>
              <a:gd name="connsiteY31" fmla="*/ 0 h 4602950"/>
              <a:gd name="connsiteX32" fmla="*/ 2292594 w 4295694"/>
              <a:gd name="connsiteY32" fmla="*/ 963942 h 4602950"/>
              <a:gd name="connsiteX33" fmla="*/ 3658628 w 4295694"/>
              <a:gd name="connsiteY33" fmla="*/ 723073 h 4602950"/>
              <a:gd name="connsiteX34" fmla="*/ 3663439 w 4295694"/>
              <a:gd name="connsiteY34" fmla="*/ 662289 h 4602950"/>
              <a:gd name="connsiteX35" fmla="*/ 3794430 w 4295694"/>
              <a:gd name="connsiteY35" fmla="*/ 456674 h 4602950"/>
              <a:gd name="connsiteX36" fmla="*/ 4238061 w 4295694"/>
              <a:gd name="connsiteY36" fmla="*/ 534898 h 4602950"/>
              <a:gd name="connsiteX37" fmla="*/ 4159837 w 4295694"/>
              <a:gd name="connsiteY37" fmla="*/ 978529 h 4602950"/>
              <a:gd name="connsiteX38" fmla="*/ 3921820 w 4295694"/>
              <a:gd name="connsiteY38" fmla="*/ 1031296 h 4602950"/>
              <a:gd name="connsiteX39" fmla="*/ 3863056 w 4295694"/>
              <a:gd name="connsiteY39" fmla="*/ 1015027 h 4602950"/>
              <a:gd name="connsiteX40" fmla="*/ 3169503 w 4295694"/>
              <a:gd name="connsiteY40" fmla="*/ 2216297 h 4602950"/>
              <a:gd name="connsiteX41" fmla="*/ 3844461 w 4295694"/>
              <a:gd name="connsiteY41" fmla="*/ 3180237 h 4602950"/>
              <a:gd name="connsiteX42" fmla="*/ 3708278 w 4295694"/>
              <a:gd name="connsiteY42" fmla="*/ 3265695 h 4602950"/>
              <a:gd name="connsiteX43" fmla="*/ 1410024 w 4295694"/>
              <a:gd name="connsiteY43" fmla="*/ 2964151 h 4602950"/>
              <a:gd name="connsiteX44" fmla="*/ 1376409 w 4295694"/>
              <a:gd name="connsiteY44" fmla="*/ 2928277 h 4602950"/>
              <a:gd name="connsiteX45" fmla="*/ 1156105 w 4295694"/>
              <a:gd name="connsiteY45" fmla="*/ 3177978 h 4602950"/>
              <a:gd name="connsiteX46" fmla="*/ 1202745 w 4295694"/>
              <a:gd name="connsiteY46" fmla="*/ 3230084 h 4602950"/>
              <a:gd name="connsiteX47" fmla="*/ 1236231 w 4295694"/>
              <a:gd name="connsiteY47" fmla="*/ 3297943 h 4602950"/>
              <a:gd name="connsiteX48" fmla="*/ 1246620 w 4295694"/>
              <a:gd name="connsiteY48" fmla="*/ 3361214 h 4602950"/>
              <a:gd name="connsiteX49" fmla="*/ 1138418 w 4295694"/>
              <a:gd name="connsiteY49" fmla="*/ 3948390 h 4602950"/>
              <a:gd name="connsiteX50" fmla="*/ 1183839 w 4295694"/>
              <a:gd name="connsiteY50" fmla="*/ 3969580 h 4602950"/>
              <a:gd name="connsiteX51" fmla="*/ 1566559 w 4295694"/>
              <a:gd name="connsiteY51" fmla="*/ 4498463 h 4602950"/>
              <a:gd name="connsiteX52" fmla="*/ 1577092 w 4295694"/>
              <a:gd name="connsiteY52" fmla="*/ 4602950 h 4602950"/>
              <a:gd name="connsiteX53" fmla="*/ 0 w 4295694"/>
              <a:gd name="connsiteY53" fmla="*/ 4602950 h 4602950"/>
              <a:gd name="connsiteX54" fmla="*/ 10534 w 4295694"/>
              <a:gd name="connsiteY54" fmla="*/ 4498463 h 4602950"/>
              <a:gd name="connsiteX55" fmla="*/ 393255 w 4295694"/>
              <a:gd name="connsiteY55" fmla="*/ 3969580 h 4602950"/>
              <a:gd name="connsiteX56" fmla="*/ 438675 w 4295694"/>
              <a:gd name="connsiteY56" fmla="*/ 3948390 h 4602950"/>
              <a:gd name="connsiteX57" fmla="*/ 330473 w 4295694"/>
              <a:gd name="connsiteY57" fmla="*/ 3361214 h 4602950"/>
              <a:gd name="connsiteX58" fmla="*/ 340862 w 4295694"/>
              <a:gd name="connsiteY58" fmla="*/ 3297943 h 4602950"/>
              <a:gd name="connsiteX59" fmla="*/ 374348 w 4295694"/>
              <a:gd name="connsiteY59" fmla="*/ 3230084 h 4602950"/>
              <a:gd name="connsiteX60" fmla="*/ 400339 w 4295694"/>
              <a:gd name="connsiteY60" fmla="*/ 3201047 h 4602950"/>
              <a:gd name="connsiteX61" fmla="*/ 322880 w 4295694"/>
              <a:gd name="connsiteY61" fmla="*/ 3110756 h 4602950"/>
              <a:gd name="connsiteX62" fmla="*/ 353773 w 4295694"/>
              <a:gd name="connsiteY62" fmla="*/ 2837154 h 4602950"/>
              <a:gd name="connsiteX63" fmla="*/ 405273 w 4295694"/>
              <a:gd name="connsiteY63" fmla="*/ 2780511 h 4602950"/>
              <a:gd name="connsiteX64" fmla="*/ 1005359 w 4295694"/>
              <a:gd name="connsiteY64" fmla="*/ 2395676 h 4602950"/>
              <a:gd name="connsiteX65" fmla="*/ 988063 w 4295694"/>
              <a:gd name="connsiteY65" fmla="*/ 2361529 h 4602950"/>
              <a:gd name="connsiteX66" fmla="*/ 1490754 w 4295694"/>
              <a:gd name="connsiteY66" fmla="*/ 98742 h 460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295694" h="4602950">
                <a:moveTo>
                  <a:pt x="788546" y="3262602"/>
                </a:moveTo>
                <a:lnTo>
                  <a:pt x="722065" y="3276024"/>
                </a:lnTo>
                <a:lnTo>
                  <a:pt x="703443" y="3286707"/>
                </a:lnTo>
                <a:lnTo>
                  <a:pt x="667154" y="3311174"/>
                </a:lnTo>
                <a:lnTo>
                  <a:pt x="650940" y="3329902"/>
                </a:lnTo>
                <a:lnTo>
                  <a:pt x="628475" y="3363222"/>
                </a:lnTo>
                <a:lnTo>
                  <a:pt x="611251" y="3407093"/>
                </a:lnTo>
                <a:lnTo>
                  <a:pt x="611248" y="3407104"/>
                </a:lnTo>
                <a:cubicBezTo>
                  <a:pt x="608837" y="3418885"/>
                  <a:pt x="607571" y="3431083"/>
                  <a:pt x="607571" y="3443577"/>
                </a:cubicBezTo>
                <a:cubicBezTo>
                  <a:pt x="607571" y="3543527"/>
                  <a:pt x="688596" y="3624552"/>
                  <a:pt x="788546" y="3624552"/>
                </a:cubicBezTo>
                <a:cubicBezTo>
                  <a:pt x="888496" y="3624552"/>
                  <a:pt x="969521" y="3543527"/>
                  <a:pt x="969521" y="3443577"/>
                </a:cubicBezTo>
                <a:cubicBezTo>
                  <a:pt x="969521" y="3431083"/>
                  <a:pt x="968255" y="3418885"/>
                  <a:pt x="965845" y="3407104"/>
                </a:cubicBezTo>
                <a:lnTo>
                  <a:pt x="962750" y="3397135"/>
                </a:lnTo>
                <a:lnTo>
                  <a:pt x="962749" y="3397136"/>
                </a:lnTo>
                <a:lnTo>
                  <a:pt x="955298" y="3373133"/>
                </a:lnTo>
                <a:lnTo>
                  <a:pt x="955291" y="3373121"/>
                </a:lnTo>
                <a:lnTo>
                  <a:pt x="920412" y="3321388"/>
                </a:lnTo>
                <a:lnTo>
                  <a:pt x="906965" y="3309169"/>
                </a:lnTo>
                <a:lnTo>
                  <a:pt x="868849" y="3283471"/>
                </a:lnTo>
                <a:lnTo>
                  <a:pt x="852148" y="3275443"/>
                </a:lnTo>
                <a:close/>
                <a:moveTo>
                  <a:pt x="3704648" y="908397"/>
                </a:moveTo>
                <a:lnTo>
                  <a:pt x="2413156" y="1136122"/>
                </a:lnTo>
                <a:lnTo>
                  <a:pt x="3048940" y="2044116"/>
                </a:lnTo>
                <a:close/>
                <a:moveTo>
                  <a:pt x="1220089" y="619236"/>
                </a:moveTo>
                <a:lnTo>
                  <a:pt x="1204000" y="653307"/>
                </a:lnTo>
                <a:cubicBezTo>
                  <a:pt x="955662" y="1247544"/>
                  <a:pt x="1007937" y="1952277"/>
                  <a:pt x="1404665" y="2518863"/>
                </a:cubicBezTo>
                <a:cubicBezTo>
                  <a:pt x="1801394" y="3085450"/>
                  <a:pt x="2445746" y="3375605"/>
                  <a:pt x="3089083" y="3345485"/>
                </a:cubicBezTo>
                <a:lnTo>
                  <a:pt x="3126598" y="3342019"/>
                </a:lnTo>
                <a:lnTo>
                  <a:pt x="3126489" y="3342009"/>
                </a:lnTo>
                <a:cubicBezTo>
                  <a:pt x="2522425" y="3261313"/>
                  <a:pt x="1952730" y="2937731"/>
                  <a:pt x="1575619" y="2399160"/>
                </a:cubicBezTo>
                <a:cubicBezTo>
                  <a:pt x="1198508" y="1860590"/>
                  <a:pt x="1089288" y="1214580"/>
                  <a:pt x="1220060" y="619347"/>
                </a:cubicBezTo>
                <a:close/>
                <a:moveTo>
                  <a:pt x="1617635" y="0"/>
                </a:moveTo>
                <a:lnTo>
                  <a:pt x="2292594" y="963942"/>
                </a:lnTo>
                <a:lnTo>
                  <a:pt x="3658628" y="723073"/>
                </a:lnTo>
                <a:lnTo>
                  <a:pt x="3663439" y="662289"/>
                </a:lnTo>
                <a:cubicBezTo>
                  <a:pt x="3677595" y="582007"/>
                  <a:pt x="3722377" y="507126"/>
                  <a:pt x="3794430" y="456674"/>
                </a:cubicBezTo>
                <a:cubicBezTo>
                  <a:pt x="3938536" y="355769"/>
                  <a:pt x="4137157" y="390792"/>
                  <a:pt x="4238061" y="534898"/>
                </a:cubicBezTo>
                <a:cubicBezTo>
                  <a:pt x="4338965" y="679004"/>
                  <a:pt x="4303943" y="877625"/>
                  <a:pt x="4159837" y="978529"/>
                </a:cubicBezTo>
                <a:cubicBezTo>
                  <a:pt x="4087784" y="1028981"/>
                  <a:pt x="4002102" y="1045452"/>
                  <a:pt x="3921820" y="1031296"/>
                </a:cubicBezTo>
                <a:lnTo>
                  <a:pt x="3863056" y="1015027"/>
                </a:lnTo>
                <a:lnTo>
                  <a:pt x="3169503" y="2216297"/>
                </a:lnTo>
                <a:lnTo>
                  <a:pt x="3844461" y="3180237"/>
                </a:lnTo>
                <a:lnTo>
                  <a:pt x="3708278" y="3265695"/>
                </a:lnTo>
                <a:cubicBezTo>
                  <a:pt x="2956045" y="3686124"/>
                  <a:pt x="2019093" y="3555481"/>
                  <a:pt x="1410024" y="2964151"/>
                </a:cubicBezTo>
                <a:lnTo>
                  <a:pt x="1376409" y="2928277"/>
                </a:lnTo>
                <a:lnTo>
                  <a:pt x="1156105" y="3177978"/>
                </a:lnTo>
                <a:lnTo>
                  <a:pt x="1202745" y="3230084"/>
                </a:lnTo>
                <a:cubicBezTo>
                  <a:pt x="1216415" y="3250449"/>
                  <a:pt x="1227745" y="3273276"/>
                  <a:pt x="1236231" y="3297943"/>
                </a:cubicBezTo>
                <a:lnTo>
                  <a:pt x="1246620" y="3361214"/>
                </a:lnTo>
                <a:lnTo>
                  <a:pt x="1138418" y="3948390"/>
                </a:lnTo>
                <a:lnTo>
                  <a:pt x="1183839" y="3969580"/>
                </a:lnTo>
                <a:cubicBezTo>
                  <a:pt x="1377847" y="4081138"/>
                  <a:pt x="1520277" y="4272289"/>
                  <a:pt x="1566559" y="4498463"/>
                </a:cubicBezTo>
                <a:lnTo>
                  <a:pt x="1577092" y="4602950"/>
                </a:lnTo>
                <a:lnTo>
                  <a:pt x="0" y="4602950"/>
                </a:lnTo>
                <a:lnTo>
                  <a:pt x="10534" y="4498463"/>
                </a:lnTo>
                <a:cubicBezTo>
                  <a:pt x="56816" y="4272289"/>
                  <a:pt x="199246" y="4081138"/>
                  <a:pt x="393255" y="3969580"/>
                </a:cubicBezTo>
                <a:lnTo>
                  <a:pt x="438675" y="3948390"/>
                </a:lnTo>
                <a:lnTo>
                  <a:pt x="330473" y="3361214"/>
                </a:lnTo>
                <a:lnTo>
                  <a:pt x="340862" y="3297943"/>
                </a:lnTo>
                <a:cubicBezTo>
                  <a:pt x="349348" y="3273276"/>
                  <a:pt x="360679" y="3250449"/>
                  <a:pt x="374348" y="3230084"/>
                </a:cubicBezTo>
                <a:lnTo>
                  <a:pt x="400339" y="3201047"/>
                </a:lnTo>
                <a:lnTo>
                  <a:pt x="322880" y="3110756"/>
                </a:lnTo>
                <a:cubicBezTo>
                  <a:pt x="267986" y="3046768"/>
                  <a:pt x="283977" y="2937741"/>
                  <a:pt x="353773" y="2837154"/>
                </a:cubicBezTo>
                <a:lnTo>
                  <a:pt x="405273" y="2780511"/>
                </a:lnTo>
                <a:lnTo>
                  <a:pt x="1005359" y="2395676"/>
                </a:lnTo>
                <a:lnTo>
                  <a:pt x="988063" y="2361529"/>
                </a:lnTo>
                <a:cubicBezTo>
                  <a:pt x="640709" y="1586944"/>
                  <a:pt x="838400" y="661814"/>
                  <a:pt x="1490754" y="9874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15" name="TextBox 42"/>
          <p:cNvSpPr txBox="1">
            <a:spLocks noChangeArrowheads="1"/>
          </p:cNvSpPr>
          <p:nvPr/>
        </p:nvSpPr>
        <p:spPr bwMode="auto">
          <a:xfrm>
            <a:off x="2246461" y="1571099"/>
            <a:ext cx="19775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r" defTabSz="914400" rtl="0" eaLnBrk="1" fontAlgn="base" latinLnBrk="0" hangingPunct="1">
              <a:lnSpc>
                <a:spcPct val="100000"/>
              </a:lnSpc>
              <a:spcBef>
                <a:spcPct val="0"/>
              </a:spcBef>
              <a:spcAft>
                <a:spcPct val="0"/>
              </a:spcAft>
              <a:buClrTx/>
              <a:buSzTx/>
              <a:buFontTx/>
              <a:buNone/>
              <a:defRPr/>
            </a:pPr>
            <a:r>
              <a:rPr lang="zh-CN" altLang="en-US" b="1" kern="0" dirty="0" smtClean="0">
                <a:solidFill>
                  <a:srgbClr val="4D4D4D"/>
                </a:solidFill>
                <a:latin typeface="微软雅黑" panose="020B0503020204020204" pitchFamily="34" charset="-122"/>
                <a:ea typeface="微软雅黑" panose="020B0503020204020204" pitchFamily="34" charset="-122"/>
                <a:cs typeface="宋体" panose="02010600030101010101" pitchFamily="2" charset="-122"/>
              </a:rPr>
              <a:t>点击添加</a:t>
            </a:r>
            <a:r>
              <a:rPr kumimoji="0" lang="zh-CN" altLang="en-US" b="1" i="0" u="none" strike="noStrike" kern="0" cap="none" spc="0" normalizeH="0" baseline="0" noProof="0" dirty="0" smtClean="0">
                <a:ln>
                  <a:noFill/>
                </a:ln>
                <a:solidFill>
                  <a:srgbClr val="4D4D4D"/>
                </a:solidFill>
                <a:effectLst/>
                <a:uLnTx/>
                <a:uFillTx/>
                <a:latin typeface="微软雅黑" panose="020B0503020204020204" pitchFamily="34" charset="-122"/>
                <a:ea typeface="微软雅黑" panose="020B0503020204020204" pitchFamily="34" charset="-122"/>
                <a:cs typeface="宋体" panose="02010600030101010101" pitchFamily="2" charset="-122"/>
              </a:rPr>
              <a:t>文本</a:t>
            </a:r>
            <a:endParaRPr kumimoji="0" lang="zh-CN" altLang="en-US" sz="2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16" name="TextBox 43"/>
          <p:cNvSpPr txBox="1"/>
          <p:nvPr/>
        </p:nvSpPr>
        <p:spPr bwMode="auto">
          <a:xfrm>
            <a:off x="2063294" y="1885775"/>
            <a:ext cx="2160701" cy="548548"/>
          </a:xfrm>
          <a:prstGeom prst="rect">
            <a:avLst/>
          </a:prstGeom>
          <a:noFill/>
        </p:spPr>
        <p:txBody>
          <a:bodyPr vert="horz" wrap="square" lIns="91440" tIns="45720" rIns="91440" bIns="45720" numCol="1" anchor="t" anchorCtr="0" compatLnSpc="1">
            <a:spAutoFit/>
          </a:bodyPr>
          <a:lstStyle/>
          <a:p>
            <a:pPr marL="0" marR="0" lvl="0" indent="0" algn="r"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rgbClr val="3B3B3B"/>
                </a:solidFill>
                <a:effectLst/>
                <a:uLnTx/>
                <a:uFillTx/>
                <a:latin typeface="微软雅黑" panose="020B0503020204020204" pitchFamily="34" charset="-122"/>
                <a:ea typeface="微软雅黑" panose="020B0503020204020204" pitchFamily="34" charset="-122"/>
              </a:rPr>
              <a:t>单击此处添加段落</a:t>
            </a:r>
            <a:r>
              <a:rPr kumimoji="0" lang="zh-CN" altLang="en-US" sz="1050" b="0" i="0" u="none" strike="noStrike" kern="0" cap="none" spc="0" normalizeH="0" baseline="0" noProof="0" dirty="0" smtClean="0">
                <a:ln>
                  <a:noFill/>
                </a:ln>
                <a:solidFill>
                  <a:srgbClr val="3B3B3B"/>
                </a:solidFill>
                <a:effectLst/>
                <a:uLnTx/>
                <a:uFillTx/>
                <a:latin typeface="微软雅黑" panose="020B0503020204020204" pitchFamily="34" charset="-122"/>
                <a:ea typeface="微软雅黑" panose="020B0503020204020204" pitchFamily="34" charset="-122"/>
              </a:rPr>
              <a:t>文本</a:t>
            </a:r>
            <a:endParaRPr kumimoji="0" lang="en-US" altLang="zh-CN" sz="1050" b="0" i="0" u="none" strike="noStrike" kern="0" cap="none" spc="0" normalizeH="0" baseline="0" noProof="0" dirty="0" smtClean="0">
              <a:ln>
                <a:noFill/>
              </a:ln>
              <a:solidFill>
                <a:srgbClr val="3B3B3B"/>
              </a:solidFill>
              <a:effectLst/>
              <a:uLnTx/>
              <a:uFillTx/>
              <a:latin typeface="微软雅黑" panose="020B0503020204020204" pitchFamily="34" charset="-122"/>
              <a:ea typeface="微软雅黑" panose="020B0503020204020204" pitchFamily="34" charset="-122"/>
            </a:endParaRPr>
          </a:p>
          <a:p>
            <a:pPr marL="0" marR="0" lvl="0" indent="0" algn="r"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smtClean="0">
                <a:ln>
                  <a:noFill/>
                </a:ln>
                <a:solidFill>
                  <a:srgbClr val="3B3B3B"/>
                </a:solidFill>
                <a:effectLst/>
                <a:uLnTx/>
                <a:uFillTx/>
                <a:latin typeface="微软雅黑" panose="020B0503020204020204" pitchFamily="34" charset="-122"/>
                <a:ea typeface="微软雅黑" panose="020B0503020204020204" pitchFamily="34" charset="-122"/>
              </a:rPr>
              <a:t>单击</a:t>
            </a:r>
            <a:r>
              <a:rPr kumimoji="0" lang="zh-CN" altLang="en-US" sz="1050" b="0" i="0" u="none" strike="noStrike" kern="0" cap="none" spc="0" normalizeH="0" baseline="0" noProof="0" dirty="0">
                <a:ln>
                  <a:noFill/>
                </a:ln>
                <a:solidFill>
                  <a:srgbClr val="3B3B3B"/>
                </a:solidFill>
                <a:effectLst/>
                <a:uLnTx/>
                <a:uFillTx/>
                <a:latin typeface="微软雅黑" panose="020B0503020204020204" pitchFamily="34" charset="-122"/>
                <a:ea typeface="微软雅黑" panose="020B0503020204020204" pitchFamily="34" charset="-122"/>
              </a:rPr>
              <a:t>此处添加段落</a:t>
            </a:r>
            <a:r>
              <a:rPr kumimoji="0" lang="zh-CN" altLang="en-US" sz="1050" b="0" i="0" u="none" strike="noStrike" kern="0" cap="none" spc="0" normalizeH="0" baseline="0" noProof="0" dirty="0" smtClean="0">
                <a:ln>
                  <a:noFill/>
                </a:ln>
                <a:solidFill>
                  <a:srgbClr val="3B3B3B"/>
                </a:solidFill>
                <a:effectLst/>
                <a:uLnTx/>
                <a:uFillTx/>
                <a:latin typeface="微软雅黑" panose="020B0503020204020204" pitchFamily="34" charset="-122"/>
                <a:ea typeface="微软雅黑" panose="020B0503020204020204" pitchFamily="34" charset="-122"/>
              </a:rPr>
              <a:t>文本</a:t>
            </a:r>
            <a:endParaRPr kumimoji="0" lang="zh-CN" altLang="en-US" sz="1050" b="0" i="0" u="none" strike="noStrike" kern="0" cap="none" spc="0" normalizeH="0" baseline="0" noProof="0" dirty="0">
              <a:ln>
                <a:noFill/>
              </a:ln>
              <a:solidFill>
                <a:srgbClr val="3B3B3B"/>
              </a:solidFill>
              <a:effectLst/>
              <a:uLnTx/>
              <a:uFillTx/>
              <a:latin typeface="微软雅黑" panose="020B0503020204020204" pitchFamily="34" charset="-122"/>
              <a:ea typeface="微软雅黑" panose="020B0503020204020204" pitchFamily="34" charset="-122"/>
            </a:endParaRPr>
          </a:p>
        </p:txBody>
      </p:sp>
      <p:sp>
        <p:nvSpPr>
          <p:cNvPr id="17" name="TextBox 42"/>
          <p:cNvSpPr txBox="1">
            <a:spLocks noChangeArrowheads="1"/>
          </p:cNvSpPr>
          <p:nvPr/>
        </p:nvSpPr>
        <p:spPr bwMode="auto">
          <a:xfrm>
            <a:off x="2180481" y="4378686"/>
            <a:ext cx="19775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r" defTabSz="914400" rtl="0" eaLnBrk="1" fontAlgn="base" latinLnBrk="0" hangingPunct="1">
              <a:lnSpc>
                <a:spcPct val="100000"/>
              </a:lnSpc>
              <a:spcBef>
                <a:spcPct val="0"/>
              </a:spcBef>
              <a:spcAft>
                <a:spcPct val="0"/>
              </a:spcAft>
              <a:buClrTx/>
              <a:buSzTx/>
              <a:buFontTx/>
              <a:buNone/>
              <a:defRPr/>
            </a:pPr>
            <a:r>
              <a:rPr lang="zh-CN" altLang="en-US" b="1" kern="0" dirty="0" smtClean="0">
                <a:solidFill>
                  <a:srgbClr val="4D4D4D"/>
                </a:solidFill>
                <a:latin typeface="微软雅黑" panose="020B0503020204020204" pitchFamily="34" charset="-122"/>
                <a:ea typeface="微软雅黑" panose="020B0503020204020204" pitchFamily="34" charset="-122"/>
                <a:cs typeface="宋体" panose="02010600030101010101" pitchFamily="2" charset="-122"/>
              </a:rPr>
              <a:t>点击添加</a:t>
            </a:r>
            <a:r>
              <a:rPr kumimoji="0" lang="zh-CN" altLang="en-US" b="1" i="0" u="none" strike="noStrike" kern="0" cap="none" spc="0" normalizeH="0" baseline="0" noProof="0" dirty="0" smtClean="0">
                <a:ln>
                  <a:noFill/>
                </a:ln>
                <a:solidFill>
                  <a:srgbClr val="4D4D4D"/>
                </a:solidFill>
                <a:effectLst/>
                <a:uLnTx/>
                <a:uFillTx/>
                <a:latin typeface="微软雅黑" panose="020B0503020204020204" pitchFamily="34" charset="-122"/>
                <a:ea typeface="微软雅黑" panose="020B0503020204020204" pitchFamily="34" charset="-122"/>
                <a:cs typeface="宋体" panose="02010600030101010101" pitchFamily="2" charset="-122"/>
              </a:rPr>
              <a:t>文本</a:t>
            </a:r>
            <a:endParaRPr kumimoji="0" lang="zh-CN" altLang="en-US" sz="2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18" name="TextBox 43"/>
          <p:cNvSpPr txBox="1"/>
          <p:nvPr/>
        </p:nvSpPr>
        <p:spPr bwMode="auto">
          <a:xfrm>
            <a:off x="1997314" y="4693362"/>
            <a:ext cx="2160701" cy="548548"/>
          </a:xfrm>
          <a:prstGeom prst="rect">
            <a:avLst/>
          </a:prstGeom>
          <a:noFill/>
        </p:spPr>
        <p:txBody>
          <a:bodyPr vert="horz" wrap="square" lIns="91440" tIns="45720" rIns="91440" bIns="45720" numCol="1" anchor="t" anchorCtr="0" compatLnSpc="1">
            <a:spAutoFit/>
          </a:bodyPr>
          <a:lstStyle/>
          <a:p>
            <a:pPr marL="0" marR="0" lvl="0" indent="0" algn="r"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rgbClr val="3B3B3B"/>
                </a:solidFill>
                <a:effectLst/>
                <a:uLnTx/>
                <a:uFillTx/>
                <a:latin typeface="微软雅黑" panose="020B0503020204020204" pitchFamily="34" charset="-122"/>
                <a:ea typeface="微软雅黑" panose="020B0503020204020204" pitchFamily="34" charset="-122"/>
              </a:rPr>
              <a:t>单击此处添加段落</a:t>
            </a:r>
            <a:r>
              <a:rPr kumimoji="0" lang="zh-CN" altLang="en-US" sz="1050" b="0" i="0" u="none" strike="noStrike" kern="0" cap="none" spc="0" normalizeH="0" baseline="0" noProof="0" dirty="0" smtClean="0">
                <a:ln>
                  <a:noFill/>
                </a:ln>
                <a:solidFill>
                  <a:srgbClr val="3B3B3B"/>
                </a:solidFill>
                <a:effectLst/>
                <a:uLnTx/>
                <a:uFillTx/>
                <a:latin typeface="微软雅黑" panose="020B0503020204020204" pitchFamily="34" charset="-122"/>
                <a:ea typeface="微软雅黑" panose="020B0503020204020204" pitchFamily="34" charset="-122"/>
              </a:rPr>
              <a:t>文本</a:t>
            </a:r>
            <a:endParaRPr kumimoji="0" lang="en-US" altLang="zh-CN" sz="1050" b="0" i="0" u="none" strike="noStrike" kern="0" cap="none" spc="0" normalizeH="0" baseline="0" noProof="0" dirty="0" smtClean="0">
              <a:ln>
                <a:noFill/>
              </a:ln>
              <a:solidFill>
                <a:srgbClr val="3B3B3B"/>
              </a:solidFill>
              <a:effectLst/>
              <a:uLnTx/>
              <a:uFillTx/>
              <a:latin typeface="微软雅黑" panose="020B0503020204020204" pitchFamily="34" charset="-122"/>
              <a:ea typeface="微软雅黑" panose="020B0503020204020204" pitchFamily="34" charset="-122"/>
            </a:endParaRPr>
          </a:p>
          <a:p>
            <a:pPr marL="0" marR="0" lvl="0" indent="0" algn="r"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smtClean="0">
                <a:ln>
                  <a:noFill/>
                </a:ln>
                <a:solidFill>
                  <a:srgbClr val="3B3B3B"/>
                </a:solidFill>
                <a:effectLst/>
                <a:uLnTx/>
                <a:uFillTx/>
                <a:latin typeface="微软雅黑" panose="020B0503020204020204" pitchFamily="34" charset="-122"/>
                <a:ea typeface="微软雅黑" panose="020B0503020204020204" pitchFamily="34" charset="-122"/>
              </a:rPr>
              <a:t>单击</a:t>
            </a:r>
            <a:r>
              <a:rPr kumimoji="0" lang="zh-CN" altLang="en-US" sz="1050" b="0" i="0" u="none" strike="noStrike" kern="0" cap="none" spc="0" normalizeH="0" baseline="0" noProof="0" dirty="0">
                <a:ln>
                  <a:noFill/>
                </a:ln>
                <a:solidFill>
                  <a:srgbClr val="3B3B3B"/>
                </a:solidFill>
                <a:effectLst/>
                <a:uLnTx/>
                <a:uFillTx/>
                <a:latin typeface="微软雅黑" panose="020B0503020204020204" pitchFamily="34" charset="-122"/>
                <a:ea typeface="微软雅黑" panose="020B0503020204020204" pitchFamily="34" charset="-122"/>
              </a:rPr>
              <a:t>此处添加段落</a:t>
            </a:r>
            <a:r>
              <a:rPr kumimoji="0" lang="zh-CN" altLang="en-US" sz="1050" b="0" i="0" u="none" strike="noStrike" kern="0" cap="none" spc="0" normalizeH="0" baseline="0" noProof="0" dirty="0" smtClean="0">
                <a:ln>
                  <a:noFill/>
                </a:ln>
                <a:solidFill>
                  <a:srgbClr val="3B3B3B"/>
                </a:solidFill>
                <a:effectLst/>
                <a:uLnTx/>
                <a:uFillTx/>
                <a:latin typeface="微软雅黑" panose="020B0503020204020204" pitchFamily="34" charset="-122"/>
                <a:ea typeface="微软雅黑" panose="020B0503020204020204" pitchFamily="34" charset="-122"/>
              </a:rPr>
              <a:t>文本</a:t>
            </a:r>
            <a:endParaRPr kumimoji="0" lang="zh-CN" altLang="en-US" sz="1050" b="0" i="0" u="none" strike="noStrike" kern="0" cap="none" spc="0" normalizeH="0" baseline="0" noProof="0" dirty="0">
              <a:ln>
                <a:noFill/>
              </a:ln>
              <a:solidFill>
                <a:srgbClr val="3B3B3B"/>
              </a:solidFill>
              <a:effectLst/>
              <a:uLnTx/>
              <a:uFillTx/>
              <a:latin typeface="微软雅黑" panose="020B0503020204020204" pitchFamily="34" charset="-122"/>
              <a:ea typeface="微软雅黑" panose="020B0503020204020204" pitchFamily="34" charset="-122"/>
            </a:endParaRPr>
          </a:p>
        </p:txBody>
      </p:sp>
      <p:sp>
        <p:nvSpPr>
          <p:cNvPr id="19" name="TextBox 42"/>
          <p:cNvSpPr txBox="1">
            <a:spLocks noChangeArrowheads="1"/>
          </p:cNvSpPr>
          <p:nvPr/>
        </p:nvSpPr>
        <p:spPr bwMode="auto">
          <a:xfrm>
            <a:off x="7980197" y="4354595"/>
            <a:ext cx="19775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defTabSz="914400" rtl="0" eaLnBrk="1" fontAlgn="base" latinLnBrk="0" hangingPunct="1">
              <a:lnSpc>
                <a:spcPct val="100000"/>
              </a:lnSpc>
              <a:spcBef>
                <a:spcPct val="0"/>
              </a:spcBef>
              <a:spcAft>
                <a:spcPct val="0"/>
              </a:spcAft>
              <a:buClrTx/>
              <a:buSzTx/>
              <a:buFontTx/>
              <a:buNone/>
              <a:defRPr/>
            </a:pPr>
            <a:r>
              <a:rPr lang="zh-CN" altLang="en-US" b="1" kern="0" dirty="0" smtClean="0">
                <a:solidFill>
                  <a:srgbClr val="4D4D4D"/>
                </a:solidFill>
                <a:latin typeface="微软雅黑" panose="020B0503020204020204" pitchFamily="34" charset="-122"/>
                <a:ea typeface="微软雅黑" panose="020B0503020204020204" pitchFamily="34" charset="-122"/>
                <a:cs typeface="宋体" panose="02010600030101010101" pitchFamily="2" charset="-122"/>
              </a:rPr>
              <a:t>点击添加</a:t>
            </a:r>
            <a:r>
              <a:rPr kumimoji="0" lang="zh-CN" altLang="en-US" b="1" i="0" u="none" strike="noStrike" kern="0" cap="none" spc="0" normalizeH="0" baseline="0" noProof="0" dirty="0" smtClean="0">
                <a:ln>
                  <a:noFill/>
                </a:ln>
                <a:solidFill>
                  <a:srgbClr val="4D4D4D"/>
                </a:solidFill>
                <a:effectLst/>
                <a:uLnTx/>
                <a:uFillTx/>
                <a:latin typeface="微软雅黑" panose="020B0503020204020204" pitchFamily="34" charset="-122"/>
                <a:ea typeface="微软雅黑" panose="020B0503020204020204" pitchFamily="34" charset="-122"/>
                <a:cs typeface="宋体" panose="02010600030101010101" pitchFamily="2" charset="-122"/>
              </a:rPr>
              <a:t>文本</a:t>
            </a:r>
            <a:endParaRPr kumimoji="0" lang="zh-CN" altLang="en-US" sz="2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20" name="TextBox 43"/>
          <p:cNvSpPr txBox="1"/>
          <p:nvPr/>
        </p:nvSpPr>
        <p:spPr bwMode="auto">
          <a:xfrm>
            <a:off x="7980197" y="4669271"/>
            <a:ext cx="2160701" cy="577081"/>
          </a:xfrm>
          <a:prstGeom prst="rect">
            <a:avLst/>
          </a:prstGeom>
          <a:noFill/>
        </p:spPr>
        <p:txBody>
          <a:bodyPr vert="horz" wrap="square" lIns="91440" tIns="45720" rIns="91440" bIns="45720" numCol="1" anchor="t" anchorCtr="0" compatLnSpc="1">
            <a:spAutoFit/>
          </a:bodyPr>
          <a:lstStyle/>
          <a:p>
            <a:pPr marL="0" marR="0" lvl="0" indent="0"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rgbClr val="3B3B3B"/>
                </a:solidFill>
                <a:effectLst/>
                <a:uLnTx/>
                <a:uFillTx/>
                <a:latin typeface="微软雅黑" panose="020B0503020204020204" pitchFamily="34" charset="-122"/>
                <a:ea typeface="微软雅黑" panose="020B0503020204020204" pitchFamily="34" charset="-122"/>
              </a:rPr>
              <a:t>单击此处添加段落</a:t>
            </a:r>
            <a:r>
              <a:rPr kumimoji="0" lang="zh-CN" altLang="en-US" sz="1050" b="0" i="0" u="none" strike="noStrike" kern="0" cap="none" spc="0" normalizeH="0" baseline="0" noProof="0" dirty="0" smtClean="0">
                <a:ln>
                  <a:noFill/>
                </a:ln>
                <a:solidFill>
                  <a:srgbClr val="3B3B3B"/>
                </a:solidFill>
                <a:effectLst/>
                <a:uLnTx/>
                <a:uFillTx/>
                <a:latin typeface="微软雅黑" panose="020B0503020204020204" pitchFamily="34" charset="-122"/>
                <a:ea typeface="微软雅黑" panose="020B0503020204020204" pitchFamily="34" charset="-122"/>
              </a:rPr>
              <a:t>文本</a:t>
            </a:r>
            <a:endParaRPr kumimoji="0" lang="en-US" altLang="zh-CN" sz="1050" b="0" i="0" u="none" strike="noStrike" kern="0" cap="none" spc="0" normalizeH="0" baseline="0" noProof="0" dirty="0" smtClean="0">
              <a:ln>
                <a:noFill/>
              </a:ln>
              <a:solidFill>
                <a:srgbClr val="3B3B3B"/>
              </a:solidFill>
              <a:effectLst/>
              <a:uLnTx/>
              <a:uFillTx/>
              <a:latin typeface="微软雅黑" panose="020B0503020204020204" pitchFamily="34" charset="-122"/>
              <a:ea typeface="微软雅黑" panose="020B0503020204020204" pitchFamily="34" charset="-122"/>
            </a:endParaRPr>
          </a:p>
          <a:p>
            <a:pPr marL="0" marR="0" lvl="0" indent="0"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smtClean="0">
                <a:ln>
                  <a:noFill/>
                </a:ln>
                <a:solidFill>
                  <a:srgbClr val="3B3B3B"/>
                </a:solidFill>
                <a:effectLst/>
                <a:uLnTx/>
                <a:uFillTx/>
                <a:latin typeface="微软雅黑" panose="020B0503020204020204" pitchFamily="34" charset="-122"/>
                <a:ea typeface="微软雅黑" panose="020B0503020204020204" pitchFamily="34" charset="-122"/>
              </a:rPr>
              <a:t>单击</a:t>
            </a:r>
            <a:r>
              <a:rPr kumimoji="0" lang="zh-CN" altLang="en-US" sz="1050" b="0" i="0" u="none" strike="noStrike" kern="0" cap="none" spc="0" normalizeH="0" baseline="0" noProof="0" dirty="0">
                <a:ln>
                  <a:noFill/>
                </a:ln>
                <a:solidFill>
                  <a:srgbClr val="3B3B3B"/>
                </a:solidFill>
                <a:effectLst/>
                <a:uLnTx/>
                <a:uFillTx/>
                <a:latin typeface="微软雅黑" panose="020B0503020204020204" pitchFamily="34" charset="-122"/>
                <a:ea typeface="微软雅黑" panose="020B0503020204020204" pitchFamily="34" charset="-122"/>
              </a:rPr>
              <a:t>此处添加段落</a:t>
            </a:r>
            <a:r>
              <a:rPr kumimoji="0" lang="zh-CN" altLang="en-US" sz="1050" b="0" i="0" u="none" strike="noStrike" kern="0" cap="none" spc="0" normalizeH="0" baseline="0" noProof="0" dirty="0" smtClean="0">
                <a:ln>
                  <a:noFill/>
                </a:ln>
                <a:solidFill>
                  <a:srgbClr val="3B3B3B"/>
                </a:solidFill>
                <a:effectLst/>
                <a:uLnTx/>
                <a:uFillTx/>
                <a:latin typeface="微软雅黑" panose="020B0503020204020204" pitchFamily="34" charset="-122"/>
                <a:ea typeface="微软雅黑" panose="020B0503020204020204" pitchFamily="34" charset="-122"/>
              </a:rPr>
              <a:t>文本</a:t>
            </a:r>
            <a:endParaRPr kumimoji="0" lang="zh-CN" altLang="en-US" sz="1050" b="0" i="0" u="none" strike="noStrike" kern="0" cap="none" spc="0" normalizeH="0" baseline="0" noProof="0" dirty="0">
              <a:ln>
                <a:noFill/>
              </a:ln>
              <a:solidFill>
                <a:srgbClr val="3B3B3B"/>
              </a:solidFill>
              <a:effectLst/>
              <a:uLnTx/>
              <a:uFillTx/>
              <a:latin typeface="微软雅黑" panose="020B0503020204020204" pitchFamily="34" charset="-122"/>
              <a:ea typeface="微软雅黑" panose="020B0503020204020204" pitchFamily="34" charset="-122"/>
            </a:endParaRPr>
          </a:p>
        </p:txBody>
      </p:sp>
      <p:sp>
        <p:nvSpPr>
          <p:cNvPr id="21" name="TextBox 42"/>
          <p:cNvSpPr txBox="1">
            <a:spLocks noChangeArrowheads="1"/>
          </p:cNvSpPr>
          <p:nvPr/>
        </p:nvSpPr>
        <p:spPr bwMode="auto">
          <a:xfrm>
            <a:off x="8672052" y="2988145"/>
            <a:ext cx="19775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defTabSz="914400" rtl="0" eaLnBrk="1" fontAlgn="base" latinLnBrk="0" hangingPunct="1">
              <a:lnSpc>
                <a:spcPct val="100000"/>
              </a:lnSpc>
              <a:spcBef>
                <a:spcPct val="0"/>
              </a:spcBef>
              <a:spcAft>
                <a:spcPct val="0"/>
              </a:spcAft>
              <a:buClrTx/>
              <a:buSzTx/>
              <a:buFontTx/>
              <a:buNone/>
              <a:defRPr/>
            </a:pPr>
            <a:r>
              <a:rPr lang="zh-CN" altLang="en-US" b="1" kern="0" dirty="0" smtClean="0">
                <a:solidFill>
                  <a:srgbClr val="4D4D4D"/>
                </a:solidFill>
                <a:latin typeface="微软雅黑" panose="020B0503020204020204" pitchFamily="34" charset="-122"/>
                <a:ea typeface="微软雅黑" panose="020B0503020204020204" pitchFamily="34" charset="-122"/>
                <a:cs typeface="宋体" panose="02010600030101010101" pitchFamily="2" charset="-122"/>
              </a:rPr>
              <a:t>点击添加</a:t>
            </a:r>
            <a:r>
              <a:rPr kumimoji="0" lang="zh-CN" altLang="en-US" b="1" i="0" u="none" strike="noStrike" kern="0" cap="none" spc="0" normalizeH="0" baseline="0" noProof="0" dirty="0" smtClean="0">
                <a:ln>
                  <a:noFill/>
                </a:ln>
                <a:solidFill>
                  <a:srgbClr val="4D4D4D"/>
                </a:solidFill>
                <a:effectLst/>
                <a:uLnTx/>
                <a:uFillTx/>
                <a:latin typeface="微软雅黑" panose="020B0503020204020204" pitchFamily="34" charset="-122"/>
                <a:ea typeface="微软雅黑" panose="020B0503020204020204" pitchFamily="34" charset="-122"/>
                <a:cs typeface="宋体" panose="02010600030101010101" pitchFamily="2" charset="-122"/>
              </a:rPr>
              <a:t>文本</a:t>
            </a:r>
            <a:endParaRPr kumimoji="0" lang="zh-CN" altLang="en-US" sz="2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22" name="TextBox 43"/>
          <p:cNvSpPr txBox="1"/>
          <p:nvPr/>
        </p:nvSpPr>
        <p:spPr bwMode="auto">
          <a:xfrm>
            <a:off x="8672052" y="3302821"/>
            <a:ext cx="2160701" cy="577081"/>
          </a:xfrm>
          <a:prstGeom prst="rect">
            <a:avLst/>
          </a:prstGeom>
          <a:noFill/>
        </p:spPr>
        <p:txBody>
          <a:bodyPr vert="horz" wrap="square" lIns="91440" tIns="45720" rIns="91440" bIns="45720" numCol="1" anchor="t" anchorCtr="0" compatLnSpc="1">
            <a:spAutoFit/>
          </a:bodyPr>
          <a:lstStyle/>
          <a:p>
            <a:pPr marL="0" marR="0" lvl="0" indent="0"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rgbClr val="3B3B3B"/>
                </a:solidFill>
                <a:effectLst/>
                <a:uLnTx/>
                <a:uFillTx/>
                <a:latin typeface="微软雅黑" panose="020B0503020204020204" pitchFamily="34" charset="-122"/>
                <a:ea typeface="微软雅黑" panose="020B0503020204020204" pitchFamily="34" charset="-122"/>
              </a:rPr>
              <a:t>单击此处添加段落</a:t>
            </a:r>
            <a:r>
              <a:rPr kumimoji="0" lang="zh-CN" altLang="en-US" sz="1050" b="0" i="0" u="none" strike="noStrike" kern="0" cap="none" spc="0" normalizeH="0" baseline="0" noProof="0" dirty="0" smtClean="0">
                <a:ln>
                  <a:noFill/>
                </a:ln>
                <a:solidFill>
                  <a:srgbClr val="3B3B3B"/>
                </a:solidFill>
                <a:effectLst/>
                <a:uLnTx/>
                <a:uFillTx/>
                <a:latin typeface="微软雅黑" panose="020B0503020204020204" pitchFamily="34" charset="-122"/>
                <a:ea typeface="微软雅黑" panose="020B0503020204020204" pitchFamily="34" charset="-122"/>
              </a:rPr>
              <a:t>文本</a:t>
            </a:r>
            <a:endParaRPr kumimoji="0" lang="en-US" altLang="zh-CN" sz="1050" b="0" i="0" u="none" strike="noStrike" kern="0" cap="none" spc="0" normalizeH="0" baseline="0" noProof="0" dirty="0" smtClean="0">
              <a:ln>
                <a:noFill/>
              </a:ln>
              <a:solidFill>
                <a:srgbClr val="3B3B3B"/>
              </a:solidFill>
              <a:effectLst/>
              <a:uLnTx/>
              <a:uFillTx/>
              <a:latin typeface="微软雅黑" panose="020B0503020204020204" pitchFamily="34" charset="-122"/>
              <a:ea typeface="微软雅黑" panose="020B0503020204020204" pitchFamily="34" charset="-122"/>
            </a:endParaRPr>
          </a:p>
          <a:p>
            <a:pPr marL="0" marR="0" lvl="0" indent="0"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smtClean="0">
                <a:ln>
                  <a:noFill/>
                </a:ln>
                <a:solidFill>
                  <a:srgbClr val="3B3B3B"/>
                </a:solidFill>
                <a:effectLst/>
                <a:uLnTx/>
                <a:uFillTx/>
                <a:latin typeface="微软雅黑" panose="020B0503020204020204" pitchFamily="34" charset="-122"/>
                <a:ea typeface="微软雅黑" panose="020B0503020204020204" pitchFamily="34" charset="-122"/>
              </a:rPr>
              <a:t>单击</a:t>
            </a:r>
            <a:r>
              <a:rPr kumimoji="0" lang="zh-CN" altLang="en-US" sz="1050" b="0" i="0" u="none" strike="noStrike" kern="0" cap="none" spc="0" normalizeH="0" baseline="0" noProof="0" dirty="0">
                <a:ln>
                  <a:noFill/>
                </a:ln>
                <a:solidFill>
                  <a:srgbClr val="3B3B3B"/>
                </a:solidFill>
                <a:effectLst/>
                <a:uLnTx/>
                <a:uFillTx/>
                <a:latin typeface="微软雅黑" panose="020B0503020204020204" pitchFamily="34" charset="-122"/>
                <a:ea typeface="微软雅黑" panose="020B0503020204020204" pitchFamily="34" charset="-122"/>
              </a:rPr>
              <a:t>此处添加段落</a:t>
            </a:r>
            <a:r>
              <a:rPr kumimoji="0" lang="zh-CN" altLang="en-US" sz="1050" b="0" i="0" u="none" strike="noStrike" kern="0" cap="none" spc="0" normalizeH="0" baseline="0" noProof="0" dirty="0" smtClean="0">
                <a:ln>
                  <a:noFill/>
                </a:ln>
                <a:solidFill>
                  <a:srgbClr val="3B3B3B"/>
                </a:solidFill>
                <a:effectLst/>
                <a:uLnTx/>
                <a:uFillTx/>
                <a:latin typeface="微软雅黑" panose="020B0503020204020204" pitchFamily="34" charset="-122"/>
                <a:ea typeface="微软雅黑" panose="020B0503020204020204" pitchFamily="34" charset="-122"/>
              </a:rPr>
              <a:t>文本</a:t>
            </a:r>
            <a:endParaRPr kumimoji="0" lang="zh-CN" altLang="en-US" sz="1050" b="0" i="0" u="none" strike="noStrike" kern="0" cap="none" spc="0" normalizeH="0" baseline="0" noProof="0" dirty="0">
              <a:ln>
                <a:noFill/>
              </a:ln>
              <a:solidFill>
                <a:srgbClr val="3B3B3B"/>
              </a:solidFill>
              <a:effectLst/>
              <a:uLnTx/>
              <a:uFillTx/>
              <a:latin typeface="微软雅黑" panose="020B0503020204020204" pitchFamily="34" charset="-122"/>
              <a:ea typeface="微软雅黑" panose="020B0503020204020204" pitchFamily="34" charset="-122"/>
            </a:endParaRPr>
          </a:p>
        </p:txBody>
      </p:sp>
      <p:sp>
        <p:nvSpPr>
          <p:cNvPr id="23" name="TextBox 42"/>
          <p:cNvSpPr txBox="1">
            <a:spLocks noChangeArrowheads="1"/>
          </p:cNvSpPr>
          <p:nvPr/>
        </p:nvSpPr>
        <p:spPr bwMode="auto">
          <a:xfrm>
            <a:off x="7884541" y="1633443"/>
            <a:ext cx="19775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defTabSz="914400" rtl="0" eaLnBrk="1" fontAlgn="base" latinLnBrk="0" hangingPunct="1">
              <a:lnSpc>
                <a:spcPct val="100000"/>
              </a:lnSpc>
              <a:spcBef>
                <a:spcPct val="0"/>
              </a:spcBef>
              <a:spcAft>
                <a:spcPct val="0"/>
              </a:spcAft>
              <a:buClrTx/>
              <a:buSzTx/>
              <a:buFontTx/>
              <a:buNone/>
              <a:defRPr/>
            </a:pPr>
            <a:r>
              <a:rPr lang="zh-CN" altLang="en-US" b="1" kern="0" dirty="0" smtClean="0">
                <a:solidFill>
                  <a:srgbClr val="4D4D4D"/>
                </a:solidFill>
                <a:latin typeface="微软雅黑" panose="020B0503020204020204" pitchFamily="34" charset="-122"/>
                <a:ea typeface="微软雅黑" panose="020B0503020204020204" pitchFamily="34" charset="-122"/>
                <a:cs typeface="宋体" panose="02010600030101010101" pitchFamily="2" charset="-122"/>
              </a:rPr>
              <a:t>点击添加</a:t>
            </a:r>
            <a:r>
              <a:rPr kumimoji="0" lang="zh-CN" altLang="en-US" b="1" i="0" u="none" strike="noStrike" kern="0" cap="none" spc="0" normalizeH="0" baseline="0" noProof="0" dirty="0" smtClean="0">
                <a:ln>
                  <a:noFill/>
                </a:ln>
                <a:solidFill>
                  <a:srgbClr val="4D4D4D"/>
                </a:solidFill>
                <a:effectLst/>
                <a:uLnTx/>
                <a:uFillTx/>
                <a:latin typeface="微软雅黑" panose="020B0503020204020204" pitchFamily="34" charset="-122"/>
                <a:ea typeface="微软雅黑" panose="020B0503020204020204" pitchFamily="34" charset="-122"/>
                <a:cs typeface="宋体" panose="02010600030101010101" pitchFamily="2" charset="-122"/>
              </a:rPr>
              <a:t>文本</a:t>
            </a:r>
            <a:endParaRPr kumimoji="0" lang="zh-CN" altLang="en-US" sz="2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24" name="TextBox 43"/>
          <p:cNvSpPr txBox="1"/>
          <p:nvPr/>
        </p:nvSpPr>
        <p:spPr bwMode="auto">
          <a:xfrm>
            <a:off x="7884541" y="1948119"/>
            <a:ext cx="2160701" cy="577081"/>
          </a:xfrm>
          <a:prstGeom prst="rect">
            <a:avLst/>
          </a:prstGeom>
          <a:noFill/>
        </p:spPr>
        <p:txBody>
          <a:bodyPr vert="horz" wrap="square" lIns="91440" tIns="45720" rIns="91440" bIns="45720" numCol="1" anchor="t" anchorCtr="0" compatLnSpc="1">
            <a:spAutoFit/>
          </a:bodyPr>
          <a:lstStyle/>
          <a:p>
            <a:pPr marL="0" marR="0" lvl="0" indent="0"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rgbClr val="3B3B3B"/>
                </a:solidFill>
                <a:effectLst/>
                <a:uLnTx/>
                <a:uFillTx/>
                <a:latin typeface="微软雅黑" panose="020B0503020204020204" pitchFamily="34" charset="-122"/>
                <a:ea typeface="微软雅黑" panose="020B0503020204020204" pitchFamily="34" charset="-122"/>
              </a:rPr>
              <a:t>单击此处添加段落</a:t>
            </a:r>
            <a:r>
              <a:rPr kumimoji="0" lang="zh-CN" altLang="en-US" sz="1050" b="0" i="0" u="none" strike="noStrike" kern="0" cap="none" spc="0" normalizeH="0" baseline="0" noProof="0" dirty="0" smtClean="0">
                <a:ln>
                  <a:noFill/>
                </a:ln>
                <a:solidFill>
                  <a:srgbClr val="3B3B3B"/>
                </a:solidFill>
                <a:effectLst/>
                <a:uLnTx/>
                <a:uFillTx/>
                <a:latin typeface="微软雅黑" panose="020B0503020204020204" pitchFamily="34" charset="-122"/>
                <a:ea typeface="微软雅黑" panose="020B0503020204020204" pitchFamily="34" charset="-122"/>
              </a:rPr>
              <a:t>文本</a:t>
            </a:r>
            <a:endParaRPr kumimoji="0" lang="en-US" altLang="zh-CN" sz="1050" b="0" i="0" u="none" strike="noStrike" kern="0" cap="none" spc="0" normalizeH="0" baseline="0" noProof="0" dirty="0" smtClean="0">
              <a:ln>
                <a:noFill/>
              </a:ln>
              <a:solidFill>
                <a:srgbClr val="3B3B3B"/>
              </a:solidFill>
              <a:effectLst/>
              <a:uLnTx/>
              <a:uFillTx/>
              <a:latin typeface="微软雅黑" panose="020B0503020204020204" pitchFamily="34" charset="-122"/>
              <a:ea typeface="微软雅黑" panose="020B0503020204020204" pitchFamily="34" charset="-122"/>
            </a:endParaRPr>
          </a:p>
          <a:p>
            <a:pPr marL="0" marR="0" lvl="0" indent="0"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smtClean="0">
                <a:ln>
                  <a:noFill/>
                </a:ln>
                <a:solidFill>
                  <a:srgbClr val="3B3B3B"/>
                </a:solidFill>
                <a:effectLst/>
                <a:uLnTx/>
                <a:uFillTx/>
                <a:latin typeface="微软雅黑" panose="020B0503020204020204" pitchFamily="34" charset="-122"/>
                <a:ea typeface="微软雅黑" panose="020B0503020204020204" pitchFamily="34" charset="-122"/>
              </a:rPr>
              <a:t>单击</a:t>
            </a:r>
            <a:r>
              <a:rPr kumimoji="0" lang="zh-CN" altLang="en-US" sz="1050" b="0" i="0" u="none" strike="noStrike" kern="0" cap="none" spc="0" normalizeH="0" baseline="0" noProof="0" dirty="0">
                <a:ln>
                  <a:noFill/>
                </a:ln>
                <a:solidFill>
                  <a:srgbClr val="3B3B3B"/>
                </a:solidFill>
                <a:effectLst/>
                <a:uLnTx/>
                <a:uFillTx/>
                <a:latin typeface="微软雅黑" panose="020B0503020204020204" pitchFamily="34" charset="-122"/>
                <a:ea typeface="微软雅黑" panose="020B0503020204020204" pitchFamily="34" charset="-122"/>
              </a:rPr>
              <a:t>此处添加段落</a:t>
            </a:r>
            <a:r>
              <a:rPr kumimoji="0" lang="zh-CN" altLang="en-US" sz="1050" b="0" i="0" u="none" strike="noStrike" kern="0" cap="none" spc="0" normalizeH="0" baseline="0" noProof="0" dirty="0" smtClean="0">
                <a:ln>
                  <a:noFill/>
                </a:ln>
                <a:solidFill>
                  <a:srgbClr val="3B3B3B"/>
                </a:solidFill>
                <a:effectLst/>
                <a:uLnTx/>
                <a:uFillTx/>
                <a:latin typeface="微软雅黑" panose="020B0503020204020204" pitchFamily="34" charset="-122"/>
                <a:ea typeface="微软雅黑" panose="020B0503020204020204" pitchFamily="34" charset="-122"/>
              </a:rPr>
              <a:t>文本</a:t>
            </a:r>
            <a:endParaRPr kumimoji="0" lang="zh-CN" altLang="en-US" sz="1050" b="0" i="0" u="none" strike="noStrike" kern="0" cap="none" spc="0" normalizeH="0" baseline="0" noProof="0" dirty="0">
              <a:ln>
                <a:noFill/>
              </a:ln>
              <a:solidFill>
                <a:srgbClr val="3B3B3B"/>
              </a:solidFill>
              <a:effectLst/>
              <a:uLnTx/>
              <a:uFillTx/>
              <a:latin typeface="微软雅黑" panose="020B0503020204020204" pitchFamily="34" charset="-122"/>
              <a:ea typeface="微软雅黑" panose="020B0503020204020204" pitchFamily="34" charset="-122"/>
            </a:endParaRPr>
          </a:p>
        </p:txBody>
      </p:sp>
      <p:sp>
        <p:nvSpPr>
          <p:cNvPr id="25" name="TextBox 42"/>
          <p:cNvSpPr txBox="1">
            <a:spLocks noChangeArrowheads="1"/>
          </p:cNvSpPr>
          <p:nvPr/>
        </p:nvSpPr>
        <p:spPr bwMode="auto">
          <a:xfrm>
            <a:off x="1542415" y="3016678"/>
            <a:ext cx="19775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r" defTabSz="914400" rtl="0" eaLnBrk="1" fontAlgn="base" latinLnBrk="0" hangingPunct="1">
              <a:lnSpc>
                <a:spcPct val="100000"/>
              </a:lnSpc>
              <a:spcBef>
                <a:spcPct val="0"/>
              </a:spcBef>
              <a:spcAft>
                <a:spcPct val="0"/>
              </a:spcAft>
              <a:buClrTx/>
              <a:buSzTx/>
              <a:buFontTx/>
              <a:buNone/>
              <a:defRPr/>
            </a:pPr>
            <a:r>
              <a:rPr lang="zh-CN" altLang="en-US" b="1" kern="0" dirty="0" smtClean="0">
                <a:solidFill>
                  <a:srgbClr val="4D4D4D"/>
                </a:solidFill>
                <a:latin typeface="微软雅黑" panose="020B0503020204020204" pitchFamily="34" charset="-122"/>
                <a:ea typeface="微软雅黑" panose="020B0503020204020204" pitchFamily="34" charset="-122"/>
                <a:cs typeface="宋体" panose="02010600030101010101" pitchFamily="2" charset="-122"/>
              </a:rPr>
              <a:t>点击添加</a:t>
            </a:r>
            <a:r>
              <a:rPr kumimoji="0" lang="zh-CN" altLang="en-US" b="1" i="0" u="none" strike="noStrike" kern="0" cap="none" spc="0" normalizeH="0" baseline="0" noProof="0" dirty="0" smtClean="0">
                <a:ln>
                  <a:noFill/>
                </a:ln>
                <a:solidFill>
                  <a:srgbClr val="4D4D4D"/>
                </a:solidFill>
                <a:effectLst/>
                <a:uLnTx/>
                <a:uFillTx/>
                <a:latin typeface="微软雅黑" panose="020B0503020204020204" pitchFamily="34" charset="-122"/>
                <a:ea typeface="微软雅黑" panose="020B0503020204020204" pitchFamily="34" charset="-122"/>
                <a:cs typeface="宋体" panose="02010600030101010101" pitchFamily="2" charset="-122"/>
              </a:rPr>
              <a:t>文本</a:t>
            </a:r>
            <a:endParaRPr kumimoji="0" lang="zh-CN" altLang="en-US" sz="2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26" name="TextBox 43"/>
          <p:cNvSpPr txBox="1"/>
          <p:nvPr/>
        </p:nvSpPr>
        <p:spPr bwMode="auto">
          <a:xfrm>
            <a:off x="1359248" y="3331354"/>
            <a:ext cx="2160701" cy="548548"/>
          </a:xfrm>
          <a:prstGeom prst="rect">
            <a:avLst/>
          </a:prstGeom>
          <a:noFill/>
        </p:spPr>
        <p:txBody>
          <a:bodyPr vert="horz" wrap="square" lIns="91440" tIns="45720" rIns="91440" bIns="45720" numCol="1" anchor="t" anchorCtr="0" compatLnSpc="1">
            <a:spAutoFit/>
          </a:bodyPr>
          <a:lstStyle/>
          <a:p>
            <a:pPr marL="0" marR="0" lvl="0" indent="0" algn="r"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rgbClr val="3B3B3B"/>
                </a:solidFill>
                <a:effectLst/>
                <a:uLnTx/>
                <a:uFillTx/>
                <a:latin typeface="微软雅黑" panose="020B0503020204020204" pitchFamily="34" charset="-122"/>
                <a:ea typeface="微软雅黑" panose="020B0503020204020204" pitchFamily="34" charset="-122"/>
              </a:rPr>
              <a:t>单击此处添加段落</a:t>
            </a:r>
            <a:r>
              <a:rPr kumimoji="0" lang="zh-CN" altLang="en-US" sz="1050" b="0" i="0" u="none" strike="noStrike" kern="0" cap="none" spc="0" normalizeH="0" baseline="0" noProof="0" dirty="0" smtClean="0">
                <a:ln>
                  <a:noFill/>
                </a:ln>
                <a:solidFill>
                  <a:srgbClr val="3B3B3B"/>
                </a:solidFill>
                <a:effectLst/>
                <a:uLnTx/>
                <a:uFillTx/>
                <a:latin typeface="微软雅黑" panose="020B0503020204020204" pitchFamily="34" charset="-122"/>
                <a:ea typeface="微软雅黑" panose="020B0503020204020204" pitchFamily="34" charset="-122"/>
              </a:rPr>
              <a:t>文本</a:t>
            </a:r>
            <a:endParaRPr kumimoji="0" lang="en-US" altLang="zh-CN" sz="1050" b="0" i="0" u="none" strike="noStrike" kern="0" cap="none" spc="0" normalizeH="0" baseline="0" noProof="0" dirty="0" smtClean="0">
              <a:ln>
                <a:noFill/>
              </a:ln>
              <a:solidFill>
                <a:srgbClr val="3B3B3B"/>
              </a:solidFill>
              <a:effectLst/>
              <a:uLnTx/>
              <a:uFillTx/>
              <a:latin typeface="微软雅黑" panose="020B0503020204020204" pitchFamily="34" charset="-122"/>
              <a:ea typeface="微软雅黑" panose="020B0503020204020204" pitchFamily="34" charset="-122"/>
            </a:endParaRPr>
          </a:p>
          <a:p>
            <a:pPr marL="0" marR="0" lvl="0" indent="0" algn="r"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smtClean="0">
                <a:ln>
                  <a:noFill/>
                </a:ln>
                <a:solidFill>
                  <a:srgbClr val="3B3B3B"/>
                </a:solidFill>
                <a:effectLst/>
                <a:uLnTx/>
                <a:uFillTx/>
                <a:latin typeface="微软雅黑" panose="020B0503020204020204" pitchFamily="34" charset="-122"/>
                <a:ea typeface="微软雅黑" panose="020B0503020204020204" pitchFamily="34" charset="-122"/>
              </a:rPr>
              <a:t>单击</a:t>
            </a:r>
            <a:r>
              <a:rPr kumimoji="0" lang="zh-CN" altLang="en-US" sz="1050" b="0" i="0" u="none" strike="noStrike" kern="0" cap="none" spc="0" normalizeH="0" baseline="0" noProof="0" dirty="0">
                <a:ln>
                  <a:noFill/>
                </a:ln>
                <a:solidFill>
                  <a:srgbClr val="3B3B3B"/>
                </a:solidFill>
                <a:effectLst/>
                <a:uLnTx/>
                <a:uFillTx/>
                <a:latin typeface="微软雅黑" panose="020B0503020204020204" pitchFamily="34" charset="-122"/>
                <a:ea typeface="微软雅黑" panose="020B0503020204020204" pitchFamily="34" charset="-122"/>
              </a:rPr>
              <a:t>此处添加段落</a:t>
            </a:r>
            <a:r>
              <a:rPr kumimoji="0" lang="zh-CN" altLang="en-US" sz="1050" b="0" i="0" u="none" strike="noStrike" kern="0" cap="none" spc="0" normalizeH="0" baseline="0" noProof="0" dirty="0" smtClean="0">
                <a:ln>
                  <a:noFill/>
                </a:ln>
                <a:solidFill>
                  <a:srgbClr val="3B3B3B"/>
                </a:solidFill>
                <a:effectLst/>
                <a:uLnTx/>
                <a:uFillTx/>
                <a:latin typeface="微软雅黑" panose="020B0503020204020204" pitchFamily="34" charset="-122"/>
                <a:ea typeface="微软雅黑" panose="020B0503020204020204" pitchFamily="34" charset="-122"/>
              </a:rPr>
              <a:t>文本</a:t>
            </a:r>
            <a:endParaRPr kumimoji="0" lang="zh-CN" altLang="en-US" sz="1050" b="0" i="0" u="none" strike="noStrike" kern="0" cap="none" spc="0" normalizeH="0" baseline="0" noProof="0" dirty="0">
              <a:ln>
                <a:noFill/>
              </a:ln>
              <a:solidFill>
                <a:srgbClr val="3B3B3B"/>
              </a:solidFill>
              <a:effectLst/>
              <a:uLnTx/>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691496" y="1145311"/>
            <a:ext cx="6356039" cy="2378073"/>
            <a:chOff x="0" y="6227623"/>
            <a:chExt cx="12192000" cy="630377"/>
          </a:xfrm>
        </p:grpSpPr>
        <p:sp>
          <p:nvSpPr>
            <p:cNvPr id="3" name="矩形 2"/>
            <p:cNvSpPr/>
            <p:nvPr/>
          </p:nvSpPr>
          <p:spPr>
            <a:xfrm>
              <a:off x="0" y="6256185"/>
              <a:ext cx="12192000" cy="601815"/>
            </a:xfrm>
            <a:prstGeom prst="rect">
              <a:avLst/>
            </a:prstGeom>
            <a:solidFill>
              <a:srgbClr val="FAA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227623"/>
              <a:ext cx="12192000" cy="28562"/>
            </a:xfrm>
            <a:prstGeom prst="rect">
              <a:avLst/>
            </a:prstGeom>
            <a:solidFill>
              <a:srgbClr val="62C4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24987" r="24987"/>
          <a:stretch>
            <a:fillRect/>
          </a:stretch>
        </p:blipFill>
        <p:spPr>
          <a:xfrm>
            <a:off x="1144466" y="1145311"/>
            <a:ext cx="3425535" cy="4567379"/>
          </a:xfrm>
          <a:prstGeom prst="rect">
            <a:avLst/>
          </a:prstGeom>
          <a:noFill/>
          <a:ln>
            <a:noFill/>
          </a:ln>
        </p:spPr>
      </p:pic>
      <p:sp>
        <p:nvSpPr>
          <p:cNvPr id="7" name="TextBox 15"/>
          <p:cNvSpPr txBox="1"/>
          <p:nvPr/>
        </p:nvSpPr>
        <p:spPr>
          <a:xfrm>
            <a:off x="4965684" y="1945584"/>
            <a:ext cx="5838092" cy="1384995"/>
          </a:xfrm>
          <a:prstGeom prst="rect">
            <a:avLst/>
          </a:prstGeom>
          <a:noFill/>
        </p:spPr>
        <p:txBody>
          <a:bodyPr wrap="square" rtlCol="0">
            <a:spAutoFit/>
          </a:bodyPr>
          <a:lstStyle/>
          <a:p>
            <a:pPr>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a:t>
            </a:r>
            <a:r>
              <a:rPr lang="zh-CN" altLang="en-US" sz="1400" dirty="0" smtClean="0">
                <a:solidFill>
                  <a:schemeClr val="bg1"/>
                </a:solidFill>
                <a:latin typeface="微软雅黑" panose="020B0503020204020204" pitchFamily="34" charset="-122"/>
                <a:ea typeface="微软雅黑" panose="020B0503020204020204" pitchFamily="34" charset="-122"/>
              </a:rPr>
              <a:t>输入</a:t>
            </a:r>
            <a:r>
              <a:rPr lang="zh-CN" altLang="en-US" sz="1400" dirty="0">
                <a:solidFill>
                  <a:schemeClr val="bg1"/>
                </a:solidFill>
                <a:latin typeface="微软雅黑" panose="020B0503020204020204" pitchFamily="34" charset="-122"/>
                <a:ea typeface="微软雅黑" panose="020B0503020204020204" pitchFamily="34" charset="-122"/>
              </a:rPr>
              <a:t>这里输入简单的文字概述这里输入简单字</a:t>
            </a:r>
            <a:r>
              <a:rPr lang="zh-CN" altLang="en-US" sz="1400" dirty="0" smtClean="0">
                <a:solidFill>
                  <a:schemeClr val="bg1"/>
                </a:solidFill>
                <a:latin typeface="微软雅黑" panose="020B0503020204020204" pitchFamily="34" charset="-122"/>
                <a:ea typeface="微软雅黑" panose="020B0503020204020204" pitchFamily="34" charset="-122"/>
              </a:rPr>
              <a:t>概述</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51799" r="1282" b="6234"/>
          <a:stretch>
            <a:fillRect/>
          </a:stretch>
        </p:blipFill>
        <p:spPr>
          <a:xfrm>
            <a:off x="9544851" y="3709111"/>
            <a:ext cx="1502684" cy="2003579"/>
          </a:xfrm>
          <a:prstGeom prst="rect">
            <a:avLst/>
          </a:prstGeom>
          <a:noFill/>
          <a:ln>
            <a:noFill/>
          </a:ln>
        </p:spPr>
      </p:pic>
      <p:grpSp>
        <p:nvGrpSpPr>
          <p:cNvPr id="9" name="组合 8"/>
          <p:cNvGrpSpPr/>
          <p:nvPr/>
        </p:nvGrpSpPr>
        <p:grpSpPr>
          <a:xfrm>
            <a:off x="4691496" y="3709111"/>
            <a:ext cx="4731861" cy="2003579"/>
            <a:chOff x="0" y="6227623"/>
            <a:chExt cx="12192000" cy="630377"/>
          </a:xfrm>
        </p:grpSpPr>
        <p:sp>
          <p:nvSpPr>
            <p:cNvPr id="10" name="矩形 9"/>
            <p:cNvSpPr/>
            <p:nvPr/>
          </p:nvSpPr>
          <p:spPr>
            <a:xfrm>
              <a:off x="0" y="6256185"/>
              <a:ext cx="12192000" cy="601815"/>
            </a:xfrm>
            <a:prstGeom prst="rect">
              <a:avLst/>
            </a:prstGeom>
            <a:solidFill>
              <a:srgbClr val="A36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6227623"/>
              <a:ext cx="12192000" cy="28562"/>
            </a:xfrm>
            <a:prstGeom prst="rect">
              <a:avLst/>
            </a:prstGeom>
            <a:solidFill>
              <a:srgbClr val="179A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TextBox 15"/>
          <p:cNvSpPr txBox="1"/>
          <p:nvPr/>
        </p:nvSpPr>
        <p:spPr>
          <a:xfrm>
            <a:off x="4965684" y="4519861"/>
            <a:ext cx="4342868" cy="1061829"/>
          </a:xfrm>
          <a:prstGeom prst="rect">
            <a:avLst/>
          </a:prstGeom>
          <a:noFill/>
        </p:spPr>
        <p:txBody>
          <a:bodyPr wrap="square" rtlCol="0">
            <a:spAutoFit/>
          </a:bodyPr>
          <a:lstStyle/>
          <a:p>
            <a:pPr algn="r">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这里输入简单的文字概述这里输入简单字概述这里输入简单简单的文字概述这里输入简单的文字概述简单的文字概述这里输入简单的文字</a:t>
            </a:r>
            <a:r>
              <a:rPr lang="zh-CN" altLang="en-US" sz="1400" dirty="0" smtClean="0">
                <a:solidFill>
                  <a:schemeClr val="bg1"/>
                </a:solidFill>
                <a:latin typeface="微软雅黑" panose="020B0503020204020204" pitchFamily="34" charset="-122"/>
                <a:ea typeface="微软雅黑" panose="020B0503020204020204" pitchFamily="34" charset="-122"/>
              </a:rPr>
              <a:t>概述</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a:xfrm>
            <a:off x="4965684" y="1360809"/>
            <a:ext cx="4698722" cy="584775"/>
          </a:xfrm>
          <a:prstGeom prst="rect">
            <a:avLst/>
          </a:prstGeom>
        </p:spPr>
        <p:txBody>
          <a:bodyPr wrap="none">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这里输入简单的文字概述</a:t>
            </a:r>
            <a:endParaRPr lang="zh-CN" altLang="en-US" sz="3200" b="1" dirty="0"/>
          </a:p>
        </p:txBody>
      </p:sp>
      <p:sp>
        <p:nvSpPr>
          <p:cNvPr id="14" name="矩形 13"/>
          <p:cNvSpPr/>
          <p:nvPr/>
        </p:nvSpPr>
        <p:spPr>
          <a:xfrm>
            <a:off x="5738344" y="3930891"/>
            <a:ext cx="3570208" cy="461665"/>
          </a:xfrm>
          <a:prstGeom prst="rect">
            <a:avLst/>
          </a:prstGeom>
        </p:spPr>
        <p:txBody>
          <a:bodyPr wrap="none">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这里输入简单的文字概述</a:t>
            </a:r>
            <a:endParaRPr lang="zh-CN" altLang="en-US" sz="24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795463" y="-28136"/>
            <a:ext cx="601074" cy="601074"/>
          </a:xfrm>
          <a:prstGeom prst="rect">
            <a:avLst/>
          </a:prstGeom>
          <a:solidFill>
            <a:srgbClr val="F05A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微软雅黑" panose="020B0503020204020204" pitchFamily="34" charset="-122"/>
                <a:ea typeface="微软雅黑" panose="020B0503020204020204" pitchFamily="34" charset="-122"/>
              </a:rPr>
              <a:t>Logo</a:t>
            </a:r>
            <a:endParaRPr lang="zh-CN" altLang="en-US" sz="1200"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4758583" y="1434353"/>
            <a:ext cx="2674835" cy="3989295"/>
            <a:chOff x="2257941" y="1370920"/>
            <a:chExt cx="2674835" cy="3989295"/>
          </a:xfrm>
        </p:grpSpPr>
        <p:sp>
          <p:nvSpPr>
            <p:cNvPr id="2" name="矩形 1"/>
            <p:cNvSpPr/>
            <p:nvPr/>
          </p:nvSpPr>
          <p:spPr>
            <a:xfrm>
              <a:off x="2257941" y="4221442"/>
              <a:ext cx="2674835" cy="1138773"/>
            </a:xfrm>
            <a:prstGeom prst="rect">
              <a:avLst/>
            </a:prstGeom>
            <a:noFill/>
          </p:spPr>
          <p:txBody>
            <a:bodyPr wrap="none">
              <a:spAutoFit/>
            </a:bodyPr>
            <a:lstStyle/>
            <a:p>
              <a:pPr algn="ctr"/>
              <a:r>
                <a:rPr lang="zh-CN" altLang="en-US" sz="4400" b="1" dirty="0">
                  <a:solidFill>
                    <a:srgbClr val="F05A24"/>
                  </a:solidFill>
                  <a:latin typeface="微软雅黑" panose="020B0503020204020204" pitchFamily="34" charset="-122"/>
                  <a:ea typeface="微软雅黑" panose="020B0503020204020204" pitchFamily="34" charset="-122"/>
                </a:rPr>
                <a:t>研究方法</a:t>
              </a:r>
            </a:p>
            <a:p>
              <a:pPr algn="ctr"/>
              <a:r>
                <a:rPr lang="en-US" altLang="zh-CN" sz="2400" dirty="0">
                  <a:solidFill>
                    <a:srgbClr val="F05A24"/>
                  </a:solidFill>
                  <a:latin typeface="微软雅黑" panose="020B0503020204020204" pitchFamily="34" charset="-122"/>
                  <a:ea typeface="微软雅黑" panose="020B0503020204020204" pitchFamily="34" charset="-122"/>
                </a:rPr>
                <a:t>Research Process</a:t>
              </a:r>
            </a:p>
          </p:txBody>
        </p:sp>
        <p:grpSp>
          <p:nvGrpSpPr>
            <p:cNvPr id="19" name="组合 18"/>
            <p:cNvGrpSpPr/>
            <p:nvPr/>
          </p:nvGrpSpPr>
          <p:grpSpPr>
            <a:xfrm>
              <a:off x="2436587" y="1370920"/>
              <a:ext cx="2431617" cy="2431617"/>
              <a:chOff x="9711363" y="2118492"/>
              <a:chExt cx="914400" cy="914400"/>
            </a:xfrm>
          </p:grpSpPr>
          <p:sp>
            <p:nvSpPr>
              <p:cNvPr id="20" name="KSO_Shape"/>
              <p:cNvSpPr/>
              <p:nvPr/>
            </p:nvSpPr>
            <p:spPr bwMode="auto">
              <a:xfrm>
                <a:off x="9915218" y="2275876"/>
                <a:ext cx="506690" cy="599633"/>
              </a:xfrm>
              <a:custGeom>
                <a:avLst/>
                <a:gdLst>
                  <a:gd name="T0" fmla="*/ 863428 w 1966913"/>
                  <a:gd name="T1" fmla="*/ 1097231 h 2327275"/>
                  <a:gd name="T2" fmla="*/ 770330 w 1966913"/>
                  <a:gd name="T3" fmla="*/ 995043 h 2327275"/>
                  <a:gd name="T4" fmla="*/ 745648 w 1966913"/>
                  <a:gd name="T5" fmla="*/ 1036395 h 2327275"/>
                  <a:gd name="T6" fmla="*/ 941803 w 1966913"/>
                  <a:gd name="T7" fmla="*/ 1041158 h 2327275"/>
                  <a:gd name="T8" fmla="*/ 925565 w 1966913"/>
                  <a:gd name="T9" fmla="*/ 995692 h 2327275"/>
                  <a:gd name="T10" fmla="*/ 742401 w 1966913"/>
                  <a:gd name="T11" fmla="*/ 955423 h 2327275"/>
                  <a:gd name="T12" fmla="*/ 933359 w 1966913"/>
                  <a:gd name="T13" fmla="*/ 977073 h 2327275"/>
                  <a:gd name="T14" fmla="*/ 935741 w 1966913"/>
                  <a:gd name="T15" fmla="*/ 929226 h 2327275"/>
                  <a:gd name="T16" fmla="*/ 1130380 w 1966913"/>
                  <a:gd name="T17" fmla="*/ 825521 h 2327275"/>
                  <a:gd name="T18" fmla="*/ 1164155 w 1966913"/>
                  <a:gd name="T19" fmla="*/ 788284 h 2327275"/>
                  <a:gd name="T20" fmla="*/ 528276 w 1966913"/>
                  <a:gd name="T21" fmla="*/ 810367 h 2327275"/>
                  <a:gd name="T22" fmla="*/ 619858 w 1966913"/>
                  <a:gd name="T23" fmla="*/ 753210 h 2327275"/>
                  <a:gd name="T24" fmla="*/ 1277172 w 1966913"/>
                  <a:gd name="T25" fmla="*/ 526532 h 2327275"/>
                  <a:gd name="T26" fmla="*/ 1265264 w 1966913"/>
                  <a:gd name="T27" fmla="*/ 477819 h 2327275"/>
                  <a:gd name="T28" fmla="*/ 404434 w 1966913"/>
                  <a:gd name="T29" fmla="*/ 505748 h 2327275"/>
                  <a:gd name="T30" fmla="*/ 536286 w 1966913"/>
                  <a:gd name="T31" fmla="*/ 497088 h 2327275"/>
                  <a:gd name="T32" fmla="*/ 858564 w 1966913"/>
                  <a:gd name="T33" fmla="*/ 336617 h 2327275"/>
                  <a:gd name="T34" fmla="*/ 795736 w 1966913"/>
                  <a:gd name="T35" fmla="*/ 369597 h 2327275"/>
                  <a:gd name="T36" fmla="*/ 713261 w 1966913"/>
                  <a:gd name="T37" fmla="*/ 442280 h 2327275"/>
                  <a:gd name="T38" fmla="*/ 683897 w 1966913"/>
                  <a:gd name="T39" fmla="*/ 539265 h 2327275"/>
                  <a:gd name="T40" fmla="*/ 636830 w 1966913"/>
                  <a:gd name="T41" fmla="*/ 517134 h 2327275"/>
                  <a:gd name="T42" fmla="*/ 684113 w 1966913"/>
                  <a:gd name="T43" fmla="*/ 373285 h 2327275"/>
                  <a:gd name="T44" fmla="*/ 827258 w 1966913"/>
                  <a:gd name="T45" fmla="*/ 304072 h 2327275"/>
                  <a:gd name="T46" fmla="*/ 691089 w 1966913"/>
                  <a:gd name="T47" fmla="*/ 297690 h 2327275"/>
                  <a:gd name="T48" fmla="*/ 580021 w 1966913"/>
                  <a:gd name="T49" fmla="*/ 473490 h 2327275"/>
                  <a:gd name="T50" fmla="*/ 598856 w 1966913"/>
                  <a:gd name="T51" fmla="*/ 635866 h 2327275"/>
                  <a:gd name="T52" fmla="*/ 697151 w 1966913"/>
                  <a:gd name="T53" fmla="*/ 768365 h 2327275"/>
                  <a:gd name="T54" fmla="*/ 708409 w 1966913"/>
                  <a:gd name="T55" fmla="*/ 863626 h 2327275"/>
                  <a:gd name="T56" fmla="*/ 756473 w 1966913"/>
                  <a:gd name="T57" fmla="*/ 905195 h 2327275"/>
                  <a:gd name="T58" fmla="*/ 966701 w 1966913"/>
                  <a:gd name="T59" fmla="*/ 887225 h 2327275"/>
                  <a:gd name="T60" fmla="*/ 985970 w 1966913"/>
                  <a:gd name="T61" fmla="*/ 829202 h 2327275"/>
                  <a:gd name="T62" fmla="*/ 1060665 w 1966913"/>
                  <a:gd name="T63" fmla="*/ 688043 h 2327275"/>
                  <a:gd name="T64" fmla="*/ 1113926 w 1966913"/>
                  <a:gd name="T65" fmla="*/ 528914 h 2327275"/>
                  <a:gd name="T66" fmla="*/ 1035334 w 1966913"/>
                  <a:gd name="T67" fmla="*/ 327784 h 2327275"/>
                  <a:gd name="T68" fmla="*/ 879666 w 1966913"/>
                  <a:gd name="T69" fmla="*/ 250926 h 2327275"/>
                  <a:gd name="T70" fmla="*/ 1047675 w 1966913"/>
                  <a:gd name="T71" fmla="*/ 272143 h 2327275"/>
                  <a:gd name="T72" fmla="*/ 1162207 w 1966913"/>
                  <a:gd name="T73" fmla="*/ 201347 h 2327275"/>
                  <a:gd name="T74" fmla="*/ 531523 w 1966913"/>
                  <a:gd name="T75" fmla="*/ 196584 h 2327275"/>
                  <a:gd name="T76" fmla="*/ 632199 w 1966913"/>
                  <a:gd name="T77" fmla="*/ 282318 h 2327275"/>
                  <a:gd name="T78" fmla="*/ 824240 w 1966913"/>
                  <a:gd name="T79" fmla="*/ 73827 h 2327275"/>
                  <a:gd name="T80" fmla="*/ 874470 w 1966913"/>
                  <a:gd name="T81" fmla="*/ 91581 h 2327275"/>
                  <a:gd name="T82" fmla="*/ 916689 w 1966913"/>
                  <a:gd name="T83" fmla="*/ 5412 h 2327275"/>
                  <a:gd name="T84" fmla="*/ 1319823 w 1966913"/>
                  <a:gd name="T85" fmla="*/ 138129 h 2327275"/>
                  <a:gd name="T86" fmla="*/ 1480255 w 1966913"/>
                  <a:gd name="T87" fmla="*/ 287732 h 2327275"/>
                  <a:gd name="T88" fmla="*/ 1575085 w 1966913"/>
                  <a:gd name="T89" fmla="*/ 471758 h 2327275"/>
                  <a:gd name="T90" fmla="*/ 1609725 w 1966913"/>
                  <a:gd name="T91" fmla="*/ 701466 h 2327275"/>
                  <a:gd name="T92" fmla="*/ 1577249 w 1966913"/>
                  <a:gd name="T93" fmla="*/ 943082 h 2327275"/>
                  <a:gd name="T94" fmla="*/ 1389538 w 1966913"/>
                  <a:gd name="T95" fmla="*/ 1273897 h 2327275"/>
                  <a:gd name="T96" fmla="*/ 574392 w 1966913"/>
                  <a:gd name="T97" fmla="*/ 1716860 h 2327275"/>
                  <a:gd name="T98" fmla="*/ 319997 w 1966913"/>
                  <a:gd name="T99" fmla="*/ 1770336 h 2327275"/>
                  <a:gd name="T100" fmla="*/ 227115 w 1966913"/>
                  <a:gd name="T101" fmla="*/ 1688498 h 2327275"/>
                  <a:gd name="T102" fmla="*/ 235343 w 1966913"/>
                  <a:gd name="T103" fmla="*/ 1565308 h 2327275"/>
                  <a:gd name="T104" fmla="*/ 148956 w 1966913"/>
                  <a:gd name="T105" fmla="*/ 1440603 h 2327275"/>
                  <a:gd name="T106" fmla="*/ 177535 w 1966913"/>
                  <a:gd name="T107" fmla="*/ 1387994 h 2327275"/>
                  <a:gd name="T108" fmla="*/ 89417 w 1966913"/>
                  <a:gd name="T109" fmla="*/ 1305723 h 2327275"/>
                  <a:gd name="T110" fmla="*/ 115398 w 1966913"/>
                  <a:gd name="T111" fmla="*/ 1257876 h 2327275"/>
                  <a:gd name="T112" fmla="*/ 45033 w 1966913"/>
                  <a:gd name="T113" fmla="*/ 1226483 h 2327275"/>
                  <a:gd name="T114" fmla="*/ 0 w 1966913"/>
                  <a:gd name="T115" fmla="*/ 1162615 h 2327275"/>
                  <a:gd name="T116" fmla="*/ 121460 w 1966913"/>
                  <a:gd name="T117" fmla="*/ 855183 h 2327275"/>
                  <a:gd name="T118" fmla="*/ 120811 w 1966913"/>
                  <a:gd name="T119" fmla="*/ 727879 h 2327275"/>
                  <a:gd name="T120" fmla="*/ 196371 w 1966913"/>
                  <a:gd name="T121" fmla="*/ 372816 h 2327275"/>
                  <a:gd name="T122" fmla="*/ 421754 w 1966913"/>
                  <a:gd name="T123" fmla="*/ 110849 h 2327275"/>
                  <a:gd name="T124" fmla="*/ 768598 w 1966913"/>
                  <a:gd name="T125" fmla="*/ 866 h 232727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66913" h="2327275">
                    <a:moveTo>
                      <a:pt x="954753" y="1302893"/>
                    </a:moveTo>
                    <a:lnTo>
                      <a:pt x="954489" y="1306067"/>
                    </a:lnTo>
                    <a:lnTo>
                      <a:pt x="954753" y="1309506"/>
                    </a:lnTo>
                    <a:lnTo>
                      <a:pt x="955547" y="1313209"/>
                    </a:lnTo>
                    <a:lnTo>
                      <a:pt x="957134" y="1316118"/>
                    </a:lnTo>
                    <a:lnTo>
                      <a:pt x="959251" y="1319292"/>
                    </a:lnTo>
                    <a:lnTo>
                      <a:pt x="961896" y="1322466"/>
                    </a:lnTo>
                    <a:lnTo>
                      <a:pt x="965071" y="1325111"/>
                    </a:lnTo>
                    <a:lnTo>
                      <a:pt x="968510" y="1328020"/>
                    </a:lnTo>
                    <a:lnTo>
                      <a:pt x="972478" y="1330136"/>
                    </a:lnTo>
                    <a:lnTo>
                      <a:pt x="976182" y="1332517"/>
                    </a:lnTo>
                    <a:lnTo>
                      <a:pt x="980679" y="1334368"/>
                    </a:lnTo>
                    <a:lnTo>
                      <a:pt x="985176" y="1336219"/>
                    </a:lnTo>
                    <a:lnTo>
                      <a:pt x="990467" y="1337542"/>
                    </a:lnTo>
                    <a:lnTo>
                      <a:pt x="995229" y="1338864"/>
                    </a:lnTo>
                    <a:lnTo>
                      <a:pt x="1000255" y="1339658"/>
                    </a:lnTo>
                    <a:lnTo>
                      <a:pt x="1005282" y="1339922"/>
                    </a:lnTo>
                    <a:lnTo>
                      <a:pt x="1010308" y="1340451"/>
                    </a:lnTo>
                    <a:lnTo>
                      <a:pt x="1015335" y="1340451"/>
                    </a:lnTo>
                    <a:lnTo>
                      <a:pt x="1050255" y="1340451"/>
                    </a:lnTo>
                    <a:lnTo>
                      <a:pt x="1055017" y="1340451"/>
                    </a:lnTo>
                    <a:lnTo>
                      <a:pt x="1060043" y="1339922"/>
                    </a:lnTo>
                    <a:lnTo>
                      <a:pt x="1065070" y="1339658"/>
                    </a:lnTo>
                    <a:lnTo>
                      <a:pt x="1070096" y="1338864"/>
                    </a:lnTo>
                    <a:lnTo>
                      <a:pt x="1075123" y="1337542"/>
                    </a:lnTo>
                    <a:lnTo>
                      <a:pt x="1079884" y="1336219"/>
                    </a:lnTo>
                    <a:lnTo>
                      <a:pt x="1084646" y="1334368"/>
                    </a:lnTo>
                    <a:lnTo>
                      <a:pt x="1088879" y="1332517"/>
                    </a:lnTo>
                    <a:lnTo>
                      <a:pt x="1093112" y="1330136"/>
                    </a:lnTo>
                    <a:lnTo>
                      <a:pt x="1097080" y="1328020"/>
                    </a:lnTo>
                    <a:lnTo>
                      <a:pt x="1100519" y="1325111"/>
                    </a:lnTo>
                    <a:lnTo>
                      <a:pt x="1103429" y="1322466"/>
                    </a:lnTo>
                    <a:lnTo>
                      <a:pt x="1106075" y="1319292"/>
                    </a:lnTo>
                    <a:lnTo>
                      <a:pt x="1108191" y="1316118"/>
                    </a:lnTo>
                    <a:lnTo>
                      <a:pt x="1109778" y="1313209"/>
                    </a:lnTo>
                    <a:lnTo>
                      <a:pt x="1110836" y="1309506"/>
                    </a:lnTo>
                    <a:lnTo>
                      <a:pt x="1111101" y="1306067"/>
                    </a:lnTo>
                    <a:lnTo>
                      <a:pt x="1110836" y="1302893"/>
                    </a:lnTo>
                    <a:lnTo>
                      <a:pt x="1048668" y="1302893"/>
                    </a:lnTo>
                    <a:lnTo>
                      <a:pt x="1016657" y="1302893"/>
                    </a:lnTo>
                    <a:lnTo>
                      <a:pt x="954753" y="1302893"/>
                    </a:lnTo>
                    <a:close/>
                    <a:moveTo>
                      <a:pt x="941261" y="1215611"/>
                    </a:moveTo>
                    <a:lnTo>
                      <a:pt x="937822" y="1215875"/>
                    </a:lnTo>
                    <a:lnTo>
                      <a:pt x="934383" y="1216404"/>
                    </a:lnTo>
                    <a:lnTo>
                      <a:pt x="931208" y="1217462"/>
                    </a:lnTo>
                    <a:lnTo>
                      <a:pt x="928034" y="1218520"/>
                    </a:lnTo>
                    <a:lnTo>
                      <a:pt x="924859" y="1219842"/>
                    </a:lnTo>
                    <a:lnTo>
                      <a:pt x="922214" y="1221694"/>
                    </a:lnTo>
                    <a:lnTo>
                      <a:pt x="919568" y="1223545"/>
                    </a:lnTo>
                    <a:lnTo>
                      <a:pt x="916923" y="1225661"/>
                    </a:lnTo>
                    <a:lnTo>
                      <a:pt x="914806" y="1228306"/>
                    </a:lnTo>
                    <a:lnTo>
                      <a:pt x="912955" y="1230951"/>
                    </a:lnTo>
                    <a:lnTo>
                      <a:pt x="911103" y="1233596"/>
                    </a:lnTo>
                    <a:lnTo>
                      <a:pt x="909780" y="1236770"/>
                    </a:lnTo>
                    <a:lnTo>
                      <a:pt x="908722" y="1239944"/>
                    </a:lnTo>
                    <a:lnTo>
                      <a:pt x="907664" y="1243118"/>
                    </a:lnTo>
                    <a:lnTo>
                      <a:pt x="907135" y="1246556"/>
                    </a:lnTo>
                    <a:lnTo>
                      <a:pt x="906870" y="1249995"/>
                    </a:lnTo>
                    <a:lnTo>
                      <a:pt x="907135" y="1253698"/>
                    </a:lnTo>
                    <a:lnTo>
                      <a:pt x="907664" y="1256872"/>
                    </a:lnTo>
                    <a:lnTo>
                      <a:pt x="908722" y="1260310"/>
                    </a:lnTo>
                    <a:lnTo>
                      <a:pt x="909780" y="1263484"/>
                    </a:lnTo>
                    <a:lnTo>
                      <a:pt x="911103" y="1266129"/>
                    </a:lnTo>
                    <a:lnTo>
                      <a:pt x="912955" y="1269303"/>
                    </a:lnTo>
                    <a:lnTo>
                      <a:pt x="914806" y="1271948"/>
                    </a:lnTo>
                    <a:lnTo>
                      <a:pt x="916923" y="1274328"/>
                    </a:lnTo>
                    <a:lnTo>
                      <a:pt x="919568" y="1276444"/>
                    </a:lnTo>
                    <a:lnTo>
                      <a:pt x="922214" y="1278560"/>
                    </a:lnTo>
                    <a:lnTo>
                      <a:pt x="924859" y="1280147"/>
                    </a:lnTo>
                    <a:lnTo>
                      <a:pt x="928034" y="1281734"/>
                    </a:lnTo>
                    <a:lnTo>
                      <a:pt x="931208" y="1282792"/>
                    </a:lnTo>
                    <a:lnTo>
                      <a:pt x="934383" y="1283585"/>
                    </a:lnTo>
                    <a:lnTo>
                      <a:pt x="937822" y="1284114"/>
                    </a:lnTo>
                    <a:lnTo>
                      <a:pt x="941261" y="1284114"/>
                    </a:lnTo>
                    <a:lnTo>
                      <a:pt x="1124064" y="1284114"/>
                    </a:lnTo>
                    <a:lnTo>
                      <a:pt x="1127768" y="1284114"/>
                    </a:lnTo>
                    <a:lnTo>
                      <a:pt x="1130942" y="1283585"/>
                    </a:lnTo>
                    <a:lnTo>
                      <a:pt x="1134381" y="1282792"/>
                    </a:lnTo>
                    <a:lnTo>
                      <a:pt x="1137556" y="1281734"/>
                    </a:lnTo>
                    <a:lnTo>
                      <a:pt x="1140466" y="1280147"/>
                    </a:lnTo>
                    <a:lnTo>
                      <a:pt x="1143376" y="1278560"/>
                    </a:lnTo>
                    <a:lnTo>
                      <a:pt x="1146021" y="1276444"/>
                    </a:lnTo>
                    <a:lnTo>
                      <a:pt x="1148402" y="1274328"/>
                    </a:lnTo>
                    <a:lnTo>
                      <a:pt x="1150783" y="1271948"/>
                    </a:lnTo>
                    <a:lnTo>
                      <a:pt x="1152635" y="1269303"/>
                    </a:lnTo>
                    <a:lnTo>
                      <a:pt x="1154222" y="1266129"/>
                    </a:lnTo>
                    <a:lnTo>
                      <a:pt x="1155810" y="1263484"/>
                    </a:lnTo>
                    <a:lnTo>
                      <a:pt x="1156868" y="1260310"/>
                    </a:lnTo>
                    <a:lnTo>
                      <a:pt x="1157661" y="1256872"/>
                    </a:lnTo>
                    <a:lnTo>
                      <a:pt x="1158191" y="1253698"/>
                    </a:lnTo>
                    <a:lnTo>
                      <a:pt x="1158191" y="1249995"/>
                    </a:lnTo>
                    <a:lnTo>
                      <a:pt x="1158191" y="1246556"/>
                    </a:lnTo>
                    <a:lnTo>
                      <a:pt x="1157661" y="1243118"/>
                    </a:lnTo>
                    <a:lnTo>
                      <a:pt x="1156868" y="1239944"/>
                    </a:lnTo>
                    <a:lnTo>
                      <a:pt x="1155810" y="1236770"/>
                    </a:lnTo>
                    <a:lnTo>
                      <a:pt x="1154222" y="1233596"/>
                    </a:lnTo>
                    <a:lnTo>
                      <a:pt x="1152635" y="1230951"/>
                    </a:lnTo>
                    <a:lnTo>
                      <a:pt x="1150783" y="1228306"/>
                    </a:lnTo>
                    <a:lnTo>
                      <a:pt x="1148402" y="1225661"/>
                    </a:lnTo>
                    <a:lnTo>
                      <a:pt x="1146021" y="1223545"/>
                    </a:lnTo>
                    <a:lnTo>
                      <a:pt x="1143376" y="1221694"/>
                    </a:lnTo>
                    <a:lnTo>
                      <a:pt x="1140466" y="1219842"/>
                    </a:lnTo>
                    <a:lnTo>
                      <a:pt x="1137556" y="1218520"/>
                    </a:lnTo>
                    <a:lnTo>
                      <a:pt x="1134381" y="1217462"/>
                    </a:lnTo>
                    <a:lnTo>
                      <a:pt x="1130942" y="1216404"/>
                    </a:lnTo>
                    <a:lnTo>
                      <a:pt x="1127768" y="1215875"/>
                    </a:lnTo>
                    <a:lnTo>
                      <a:pt x="1124064" y="1215611"/>
                    </a:lnTo>
                    <a:lnTo>
                      <a:pt x="941261" y="1215611"/>
                    </a:lnTo>
                    <a:close/>
                    <a:moveTo>
                      <a:pt x="941261" y="1129121"/>
                    </a:moveTo>
                    <a:lnTo>
                      <a:pt x="937822" y="1129386"/>
                    </a:lnTo>
                    <a:lnTo>
                      <a:pt x="934383" y="1130179"/>
                    </a:lnTo>
                    <a:lnTo>
                      <a:pt x="931208" y="1130973"/>
                    </a:lnTo>
                    <a:lnTo>
                      <a:pt x="928034" y="1132031"/>
                    </a:lnTo>
                    <a:lnTo>
                      <a:pt x="924859" y="1133353"/>
                    </a:lnTo>
                    <a:lnTo>
                      <a:pt x="922214" y="1135205"/>
                    </a:lnTo>
                    <a:lnTo>
                      <a:pt x="919568" y="1137056"/>
                    </a:lnTo>
                    <a:lnTo>
                      <a:pt x="916923" y="1139437"/>
                    </a:lnTo>
                    <a:lnTo>
                      <a:pt x="914806" y="1141817"/>
                    </a:lnTo>
                    <a:lnTo>
                      <a:pt x="912955" y="1144462"/>
                    </a:lnTo>
                    <a:lnTo>
                      <a:pt x="911103" y="1147107"/>
                    </a:lnTo>
                    <a:lnTo>
                      <a:pt x="909780" y="1150281"/>
                    </a:lnTo>
                    <a:lnTo>
                      <a:pt x="908722" y="1153455"/>
                    </a:lnTo>
                    <a:lnTo>
                      <a:pt x="907664" y="1156629"/>
                    </a:lnTo>
                    <a:lnTo>
                      <a:pt x="907135" y="1160067"/>
                    </a:lnTo>
                    <a:lnTo>
                      <a:pt x="906870" y="1163505"/>
                    </a:lnTo>
                    <a:lnTo>
                      <a:pt x="907135" y="1167208"/>
                    </a:lnTo>
                    <a:lnTo>
                      <a:pt x="907664" y="1170382"/>
                    </a:lnTo>
                    <a:lnTo>
                      <a:pt x="908722" y="1173821"/>
                    </a:lnTo>
                    <a:lnTo>
                      <a:pt x="909780" y="1176995"/>
                    </a:lnTo>
                    <a:lnTo>
                      <a:pt x="911103" y="1179640"/>
                    </a:lnTo>
                    <a:lnTo>
                      <a:pt x="912955" y="1182813"/>
                    </a:lnTo>
                    <a:lnTo>
                      <a:pt x="914806" y="1185458"/>
                    </a:lnTo>
                    <a:lnTo>
                      <a:pt x="916923" y="1187839"/>
                    </a:lnTo>
                    <a:lnTo>
                      <a:pt x="919568" y="1189955"/>
                    </a:lnTo>
                    <a:lnTo>
                      <a:pt x="922214" y="1191806"/>
                    </a:lnTo>
                    <a:lnTo>
                      <a:pt x="924859" y="1193658"/>
                    </a:lnTo>
                    <a:lnTo>
                      <a:pt x="928034" y="1195245"/>
                    </a:lnTo>
                    <a:lnTo>
                      <a:pt x="931208" y="1196303"/>
                    </a:lnTo>
                    <a:lnTo>
                      <a:pt x="934383" y="1197096"/>
                    </a:lnTo>
                    <a:lnTo>
                      <a:pt x="937822" y="1197625"/>
                    </a:lnTo>
                    <a:lnTo>
                      <a:pt x="941261" y="1197625"/>
                    </a:lnTo>
                    <a:lnTo>
                      <a:pt x="1124064" y="1197625"/>
                    </a:lnTo>
                    <a:lnTo>
                      <a:pt x="1127768" y="1197625"/>
                    </a:lnTo>
                    <a:lnTo>
                      <a:pt x="1130942" y="1197096"/>
                    </a:lnTo>
                    <a:lnTo>
                      <a:pt x="1134381" y="1196303"/>
                    </a:lnTo>
                    <a:lnTo>
                      <a:pt x="1137556" y="1195245"/>
                    </a:lnTo>
                    <a:lnTo>
                      <a:pt x="1140466" y="1193658"/>
                    </a:lnTo>
                    <a:lnTo>
                      <a:pt x="1143376" y="1191806"/>
                    </a:lnTo>
                    <a:lnTo>
                      <a:pt x="1146021" y="1189955"/>
                    </a:lnTo>
                    <a:lnTo>
                      <a:pt x="1148402" y="1187839"/>
                    </a:lnTo>
                    <a:lnTo>
                      <a:pt x="1150783" y="1185458"/>
                    </a:lnTo>
                    <a:lnTo>
                      <a:pt x="1152635" y="1182813"/>
                    </a:lnTo>
                    <a:lnTo>
                      <a:pt x="1154222" y="1179640"/>
                    </a:lnTo>
                    <a:lnTo>
                      <a:pt x="1155810" y="1176995"/>
                    </a:lnTo>
                    <a:lnTo>
                      <a:pt x="1156868" y="1173821"/>
                    </a:lnTo>
                    <a:lnTo>
                      <a:pt x="1157661" y="1170382"/>
                    </a:lnTo>
                    <a:lnTo>
                      <a:pt x="1158191" y="1167208"/>
                    </a:lnTo>
                    <a:lnTo>
                      <a:pt x="1158191" y="1163505"/>
                    </a:lnTo>
                    <a:lnTo>
                      <a:pt x="1158191" y="1160067"/>
                    </a:lnTo>
                    <a:lnTo>
                      <a:pt x="1157661" y="1156629"/>
                    </a:lnTo>
                    <a:lnTo>
                      <a:pt x="1156868" y="1153455"/>
                    </a:lnTo>
                    <a:lnTo>
                      <a:pt x="1155810" y="1150281"/>
                    </a:lnTo>
                    <a:lnTo>
                      <a:pt x="1154222" y="1147107"/>
                    </a:lnTo>
                    <a:lnTo>
                      <a:pt x="1152635" y="1144462"/>
                    </a:lnTo>
                    <a:lnTo>
                      <a:pt x="1150783" y="1141817"/>
                    </a:lnTo>
                    <a:lnTo>
                      <a:pt x="1148402" y="1139437"/>
                    </a:lnTo>
                    <a:lnTo>
                      <a:pt x="1146021" y="1137056"/>
                    </a:lnTo>
                    <a:lnTo>
                      <a:pt x="1143376" y="1135205"/>
                    </a:lnTo>
                    <a:lnTo>
                      <a:pt x="1140466" y="1133353"/>
                    </a:lnTo>
                    <a:lnTo>
                      <a:pt x="1137556" y="1132031"/>
                    </a:lnTo>
                    <a:lnTo>
                      <a:pt x="1134381" y="1130973"/>
                    </a:lnTo>
                    <a:lnTo>
                      <a:pt x="1130942" y="1130179"/>
                    </a:lnTo>
                    <a:lnTo>
                      <a:pt x="1127768" y="1129386"/>
                    </a:lnTo>
                    <a:lnTo>
                      <a:pt x="1124064" y="1129121"/>
                    </a:lnTo>
                    <a:lnTo>
                      <a:pt x="941261" y="1129121"/>
                    </a:lnTo>
                    <a:close/>
                    <a:moveTo>
                      <a:pt x="1341787" y="876266"/>
                    </a:moveTo>
                    <a:lnTo>
                      <a:pt x="1336231" y="884201"/>
                    </a:lnTo>
                    <a:lnTo>
                      <a:pt x="1330676" y="891871"/>
                    </a:lnTo>
                    <a:lnTo>
                      <a:pt x="1325120" y="899277"/>
                    </a:lnTo>
                    <a:lnTo>
                      <a:pt x="1319565" y="906418"/>
                    </a:lnTo>
                    <a:lnTo>
                      <a:pt x="1308189" y="920172"/>
                    </a:lnTo>
                    <a:lnTo>
                      <a:pt x="1297078" y="932867"/>
                    </a:lnTo>
                    <a:lnTo>
                      <a:pt x="1362686" y="998726"/>
                    </a:lnTo>
                    <a:lnTo>
                      <a:pt x="1365596" y="1001107"/>
                    </a:lnTo>
                    <a:lnTo>
                      <a:pt x="1368241" y="1003223"/>
                    </a:lnTo>
                    <a:lnTo>
                      <a:pt x="1371416" y="1005074"/>
                    </a:lnTo>
                    <a:lnTo>
                      <a:pt x="1374591" y="1006396"/>
                    </a:lnTo>
                    <a:lnTo>
                      <a:pt x="1377765" y="1007719"/>
                    </a:lnTo>
                    <a:lnTo>
                      <a:pt x="1381204" y="1008512"/>
                    </a:lnTo>
                    <a:lnTo>
                      <a:pt x="1384643" y="1009041"/>
                    </a:lnTo>
                    <a:lnTo>
                      <a:pt x="1388083" y="1009041"/>
                    </a:lnTo>
                    <a:lnTo>
                      <a:pt x="1391522" y="1009041"/>
                    </a:lnTo>
                    <a:lnTo>
                      <a:pt x="1394961" y="1008512"/>
                    </a:lnTo>
                    <a:lnTo>
                      <a:pt x="1398400" y="1007719"/>
                    </a:lnTo>
                    <a:lnTo>
                      <a:pt x="1401839" y="1006396"/>
                    </a:lnTo>
                    <a:lnTo>
                      <a:pt x="1404749" y="1005074"/>
                    </a:lnTo>
                    <a:lnTo>
                      <a:pt x="1407924" y="1003223"/>
                    </a:lnTo>
                    <a:lnTo>
                      <a:pt x="1410834" y="1001107"/>
                    </a:lnTo>
                    <a:lnTo>
                      <a:pt x="1413479" y="998726"/>
                    </a:lnTo>
                    <a:lnTo>
                      <a:pt x="1416125" y="995817"/>
                    </a:lnTo>
                    <a:lnTo>
                      <a:pt x="1417976" y="993172"/>
                    </a:lnTo>
                    <a:lnTo>
                      <a:pt x="1420093" y="989998"/>
                    </a:lnTo>
                    <a:lnTo>
                      <a:pt x="1421416" y="986824"/>
                    </a:lnTo>
                    <a:lnTo>
                      <a:pt x="1422474" y="983386"/>
                    </a:lnTo>
                    <a:lnTo>
                      <a:pt x="1423267" y="980212"/>
                    </a:lnTo>
                    <a:lnTo>
                      <a:pt x="1423797" y="976773"/>
                    </a:lnTo>
                    <a:lnTo>
                      <a:pt x="1423797" y="973335"/>
                    </a:lnTo>
                    <a:lnTo>
                      <a:pt x="1423797" y="969632"/>
                    </a:lnTo>
                    <a:lnTo>
                      <a:pt x="1423267" y="966458"/>
                    </a:lnTo>
                    <a:lnTo>
                      <a:pt x="1422474" y="963020"/>
                    </a:lnTo>
                    <a:lnTo>
                      <a:pt x="1421416" y="959581"/>
                    </a:lnTo>
                    <a:lnTo>
                      <a:pt x="1420093" y="956672"/>
                    </a:lnTo>
                    <a:lnTo>
                      <a:pt x="1417976" y="953498"/>
                    </a:lnTo>
                    <a:lnTo>
                      <a:pt x="1416125" y="950588"/>
                    </a:lnTo>
                    <a:lnTo>
                      <a:pt x="1413479" y="947944"/>
                    </a:lnTo>
                    <a:lnTo>
                      <a:pt x="1341787" y="876266"/>
                    </a:lnTo>
                    <a:close/>
                    <a:moveTo>
                      <a:pt x="723538" y="876266"/>
                    </a:moveTo>
                    <a:lnTo>
                      <a:pt x="651846" y="947944"/>
                    </a:lnTo>
                    <a:lnTo>
                      <a:pt x="649465" y="950588"/>
                    </a:lnTo>
                    <a:lnTo>
                      <a:pt x="647084" y="953498"/>
                    </a:lnTo>
                    <a:lnTo>
                      <a:pt x="645497" y="956672"/>
                    </a:lnTo>
                    <a:lnTo>
                      <a:pt x="644174" y="959581"/>
                    </a:lnTo>
                    <a:lnTo>
                      <a:pt x="642587" y="963020"/>
                    </a:lnTo>
                    <a:lnTo>
                      <a:pt x="642058" y="966458"/>
                    </a:lnTo>
                    <a:lnTo>
                      <a:pt x="641529" y="969632"/>
                    </a:lnTo>
                    <a:lnTo>
                      <a:pt x="641264" y="973335"/>
                    </a:lnTo>
                    <a:lnTo>
                      <a:pt x="641529" y="976773"/>
                    </a:lnTo>
                    <a:lnTo>
                      <a:pt x="642058" y="980212"/>
                    </a:lnTo>
                    <a:lnTo>
                      <a:pt x="642587" y="983386"/>
                    </a:lnTo>
                    <a:lnTo>
                      <a:pt x="644174" y="986824"/>
                    </a:lnTo>
                    <a:lnTo>
                      <a:pt x="645497" y="989998"/>
                    </a:lnTo>
                    <a:lnTo>
                      <a:pt x="647084" y="993172"/>
                    </a:lnTo>
                    <a:lnTo>
                      <a:pt x="649465" y="995817"/>
                    </a:lnTo>
                    <a:lnTo>
                      <a:pt x="651846" y="998726"/>
                    </a:lnTo>
                    <a:lnTo>
                      <a:pt x="654491" y="1001107"/>
                    </a:lnTo>
                    <a:lnTo>
                      <a:pt x="657666" y="1003223"/>
                    </a:lnTo>
                    <a:lnTo>
                      <a:pt x="660576" y="1005074"/>
                    </a:lnTo>
                    <a:lnTo>
                      <a:pt x="663751" y="1006396"/>
                    </a:lnTo>
                    <a:lnTo>
                      <a:pt x="667190" y="1007719"/>
                    </a:lnTo>
                    <a:lnTo>
                      <a:pt x="670629" y="1008512"/>
                    </a:lnTo>
                    <a:lnTo>
                      <a:pt x="673803" y="1009041"/>
                    </a:lnTo>
                    <a:lnTo>
                      <a:pt x="677243" y="1009041"/>
                    </a:lnTo>
                    <a:lnTo>
                      <a:pt x="680682" y="1009041"/>
                    </a:lnTo>
                    <a:lnTo>
                      <a:pt x="683856" y="1008512"/>
                    </a:lnTo>
                    <a:lnTo>
                      <a:pt x="687295" y="1007719"/>
                    </a:lnTo>
                    <a:lnTo>
                      <a:pt x="690734" y="1006396"/>
                    </a:lnTo>
                    <a:lnTo>
                      <a:pt x="694174" y="1005074"/>
                    </a:lnTo>
                    <a:lnTo>
                      <a:pt x="696819" y="1003223"/>
                    </a:lnTo>
                    <a:lnTo>
                      <a:pt x="699994" y="1001107"/>
                    </a:lnTo>
                    <a:lnTo>
                      <a:pt x="702639" y="998726"/>
                    </a:lnTo>
                    <a:lnTo>
                      <a:pt x="768512" y="932867"/>
                    </a:lnTo>
                    <a:lnTo>
                      <a:pt x="757401" y="920172"/>
                    </a:lnTo>
                    <a:lnTo>
                      <a:pt x="745760" y="906418"/>
                    </a:lnTo>
                    <a:lnTo>
                      <a:pt x="740205" y="899277"/>
                    </a:lnTo>
                    <a:lnTo>
                      <a:pt x="734649" y="891606"/>
                    </a:lnTo>
                    <a:lnTo>
                      <a:pt x="728829" y="884201"/>
                    </a:lnTo>
                    <a:lnTo>
                      <a:pt x="723538" y="876266"/>
                    </a:lnTo>
                    <a:close/>
                    <a:moveTo>
                      <a:pt x="1407659" y="582150"/>
                    </a:moveTo>
                    <a:lnTo>
                      <a:pt x="1408982" y="594581"/>
                    </a:lnTo>
                    <a:lnTo>
                      <a:pt x="1410040" y="607276"/>
                    </a:lnTo>
                    <a:lnTo>
                      <a:pt x="1411098" y="620237"/>
                    </a:lnTo>
                    <a:lnTo>
                      <a:pt x="1411098" y="633197"/>
                    </a:lnTo>
                    <a:lnTo>
                      <a:pt x="1411098" y="643512"/>
                    </a:lnTo>
                    <a:lnTo>
                      <a:pt x="1410834" y="653827"/>
                    </a:lnTo>
                    <a:lnTo>
                      <a:pt x="1535436" y="653827"/>
                    </a:lnTo>
                    <a:lnTo>
                      <a:pt x="1539139" y="653563"/>
                    </a:lnTo>
                    <a:lnTo>
                      <a:pt x="1542314" y="653034"/>
                    </a:lnTo>
                    <a:lnTo>
                      <a:pt x="1546018" y="652240"/>
                    </a:lnTo>
                    <a:lnTo>
                      <a:pt x="1549192" y="651182"/>
                    </a:lnTo>
                    <a:lnTo>
                      <a:pt x="1552631" y="649331"/>
                    </a:lnTo>
                    <a:lnTo>
                      <a:pt x="1555277" y="647744"/>
                    </a:lnTo>
                    <a:lnTo>
                      <a:pt x="1558187" y="645628"/>
                    </a:lnTo>
                    <a:lnTo>
                      <a:pt x="1560568" y="643247"/>
                    </a:lnTo>
                    <a:lnTo>
                      <a:pt x="1562949" y="640603"/>
                    </a:lnTo>
                    <a:lnTo>
                      <a:pt x="1565065" y="637958"/>
                    </a:lnTo>
                    <a:lnTo>
                      <a:pt x="1566917" y="635048"/>
                    </a:lnTo>
                    <a:lnTo>
                      <a:pt x="1568504" y="631874"/>
                    </a:lnTo>
                    <a:lnTo>
                      <a:pt x="1569562" y="628700"/>
                    </a:lnTo>
                    <a:lnTo>
                      <a:pt x="1570356" y="625262"/>
                    </a:lnTo>
                    <a:lnTo>
                      <a:pt x="1571150" y="621559"/>
                    </a:lnTo>
                    <a:lnTo>
                      <a:pt x="1571414" y="617856"/>
                    </a:lnTo>
                    <a:lnTo>
                      <a:pt x="1571150" y="614418"/>
                    </a:lnTo>
                    <a:lnTo>
                      <a:pt x="1570356" y="610715"/>
                    </a:lnTo>
                    <a:lnTo>
                      <a:pt x="1569562" y="607276"/>
                    </a:lnTo>
                    <a:lnTo>
                      <a:pt x="1568504" y="603838"/>
                    </a:lnTo>
                    <a:lnTo>
                      <a:pt x="1566917" y="600929"/>
                    </a:lnTo>
                    <a:lnTo>
                      <a:pt x="1565065" y="598019"/>
                    </a:lnTo>
                    <a:lnTo>
                      <a:pt x="1562949" y="595110"/>
                    </a:lnTo>
                    <a:lnTo>
                      <a:pt x="1560568" y="592729"/>
                    </a:lnTo>
                    <a:lnTo>
                      <a:pt x="1558187" y="590084"/>
                    </a:lnTo>
                    <a:lnTo>
                      <a:pt x="1555277" y="588233"/>
                    </a:lnTo>
                    <a:lnTo>
                      <a:pt x="1552631" y="586646"/>
                    </a:lnTo>
                    <a:lnTo>
                      <a:pt x="1549192" y="584794"/>
                    </a:lnTo>
                    <a:lnTo>
                      <a:pt x="1546018" y="583736"/>
                    </a:lnTo>
                    <a:lnTo>
                      <a:pt x="1542314" y="582943"/>
                    </a:lnTo>
                    <a:lnTo>
                      <a:pt x="1539139" y="582414"/>
                    </a:lnTo>
                    <a:lnTo>
                      <a:pt x="1535436" y="582150"/>
                    </a:lnTo>
                    <a:lnTo>
                      <a:pt x="1407659" y="582150"/>
                    </a:lnTo>
                    <a:close/>
                    <a:moveTo>
                      <a:pt x="530154" y="582150"/>
                    </a:moveTo>
                    <a:lnTo>
                      <a:pt x="526450" y="582414"/>
                    </a:lnTo>
                    <a:lnTo>
                      <a:pt x="522747" y="582943"/>
                    </a:lnTo>
                    <a:lnTo>
                      <a:pt x="519308" y="583736"/>
                    </a:lnTo>
                    <a:lnTo>
                      <a:pt x="516133" y="584794"/>
                    </a:lnTo>
                    <a:lnTo>
                      <a:pt x="512958" y="586646"/>
                    </a:lnTo>
                    <a:lnTo>
                      <a:pt x="509784" y="588233"/>
                    </a:lnTo>
                    <a:lnTo>
                      <a:pt x="507403" y="590084"/>
                    </a:lnTo>
                    <a:lnTo>
                      <a:pt x="504493" y="592729"/>
                    </a:lnTo>
                    <a:lnTo>
                      <a:pt x="502376" y="595110"/>
                    </a:lnTo>
                    <a:lnTo>
                      <a:pt x="500260" y="598019"/>
                    </a:lnTo>
                    <a:lnTo>
                      <a:pt x="498408" y="600929"/>
                    </a:lnTo>
                    <a:lnTo>
                      <a:pt x="497085" y="603838"/>
                    </a:lnTo>
                    <a:lnTo>
                      <a:pt x="495763" y="607276"/>
                    </a:lnTo>
                    <a:lnTo>
                      <a:pt x="494969" y="610715"/>
                    </a:lnTo>
                    <a:lnTo>
                      <a:pt x="494440" y="614418"/>
                    </a:lnTo>
                    <a:lnTo>
                      <a:pt x="494175" y="617856"/>
                    </a:lnTo>
                    <a:lnTo>
                      <a:pt x="494440" y="621559"/>
                    </a:lnTo>
                    <a:lnTo>
                      <a:pt x="494969" y="625262"/>
                    </a:lnTo>
                    <a:lnTo>
                      <a:pt x="495763" y="628700"/>
                    </a:lnTo>
                    <a:lnTo>
                      <a:pt x="497085" y="631874"/>
                    </a:lnTo>
                    <a:lnTo>
                      <a:pt x="498408" y="635048"/>
                    </a:lnTo>
                    <a:lnTo>
                      <a:pt x="500260" y="637958"/>
                    </a:lnTo>
                    <a:lnTo>
                      <a:pt x="502376" y="640603"/>
                    </a:lnTo>
                    <a:lnTo>
                      <a:pt x="504493" y="643247"/>
                    </a:lnTo>
                    <a:lnTo>
                      <a:pt x="507403" y="645628"/>
                    </a:lnTo>
                    <a:lnTo>
                      <a:pt x="509784" y="647744"/>
                    </a:lnTo>
                    <a:lnTo>
                      <a:pt x="512958" y="649331"/>
                    </a:lnTo>
                    <a:lnTo>
                      <a:pt x="516133" y="651182"/>
                    </a:lnTo>
                    <a:lnTo>
                      <a:pt x="519308" y="652240"/>
                    </a:lnTo>
                    <a:lnTo>
                      <a:pt x="522747" y="653034"/>
                    </a:lnTo>
                    <a:lnTo>
                      <a:pt x="526450" y="653563"/>
                    </a:lnTo>
                    <a:lnTo>
                      <a:pt x="530154" y="653827"/>
                    </a:lnTo>
                    <a:lnTo>
                      <a:pt x="654756" y="653827"/>
                    </a:lnTo>
                    <a:lnTo>
                      <a:pt x="654491" y="643512"/>
                    </a:lnTo>
                    <a:lnTo>
                      <a:pt x="654227" y="633197"/>
                    </a:lnTo>
                    <a:lnTo>
                      <a:pt x="654491" y="620237"/>
                    </a:lnTo>
                    <a:lnTo>
                      <a:pt x="655285" y="607276"/>
                    </a:lnTo>
                    <a:lnTo>
                      <a:pt x="656079" y="594581"/>
                    </a:lnTo>
                    <a:lnTo>
                      <a:pt x="657666" y="582150"/>
                    </a:lnTo>
                    <a:lnTo>
                      <a:pt x="530154" y="582150"/>
                    </a:lnTo>
                    <a:close/>
                    <a:moveTo>
                      <a:pt x="1010822" y="371475"/>
                    </a:moveTo>
                    <a:lnTo>
                      <a:pt x="1014779" y="372005"/>
                    </a:lnTo>
                    <a:lnTo>
                      <a:pt x="1018472" y="372270"/>
                    </a:lnTo>
                    <a:lnTo>
                      <a:pt x="1021902" y="373065"/>
                    </a:lnTo>
                    <a:lnTo>
                      <a:pt x="1025331" y="374126"/>
                    </a:lnTo>
                    <a:lnTo>
                      <a:pt x="1028497" y="375451"/>
                    </a:lnTo>
                    <a:lnTo>
                      <a:pt x="1031927" y="377306"/>
                    </a:lnTo>
                    <a:lnTo>
                      <a:pt x="1034565" y="379427"/>
                    </a:lnTo>
                    <a:lnTo>
                      <a:pt x="1037467" y="381813"/>
                    </a:lnTo>
                    <a:lnTo>
                      <a:pt x="1039841" y="384198"/>
                    </a:lnTo>
                    <a:lnTo>
                      <a:pt x="1041951" y="387114"/>
                    </a:lnTo>
                    <a:lnTo>
                      <a:pt x="1043798" y="389764"/>
                    </a:lnTo>
                    <a:lnTo>
                      <a:pt x="1045645" y="393210"/>
                    </a:lnTo>
                    <a:lnTo>
                      <a:pt x="1046964" y="396656"/>
                    </a:lnTo>
                    <a:lnTo>
                      <a:pt x="1048019" y="400102"/>
                    </a:lnTo>
                    <a:lnTo>
                      <a:pt x="1048547" y="403548"/>
                    </a:lnTo>
                    <a:lnTo>
                      <a:pt x="1049338" y="407523"/>
                    </a:lnTo>
                    <a:lnTo>
                      <a:pt x="1049074" y="411234"/>
                    </a:lnTo>
                    <a:lnTo>
                      <a:pt x="1048547" y="414945"/>
                    </a:lnTo>
                    <a:lnTo>
                      <a:pt x="1047755" y="418656"/>
                    </a:lnTo>
                    <a:lnTo>
                      <a:pt x="1046700" y="421837"/>
                    </a:lnTo>
                    <a:lnTo>
                      <a:pt x="1045381" y="425283"/>
                    </a:lnTo>
                    <a:lnTo>
                      <a:pt x="1043534" y="428463"/>
                    </a:lnTo>
                    <a:lnTo>
                      <a:pt x="1041424" y="431644"/>
                    </a:lnTo>
                    <a:lnTo>
                      <a:pt x="1039049" y="434030"/>
                    </a:lnTo>
                    <a:lnTo>
                      <a:pt x="1036675" y="436680"/>
                    </a:lnTo>
                    <a:lnTo>
                      <a:pt x="1033773" y="438801"/>
                    </a:lnTo>
                    <a:lnTo>
                      <a:pt x="1031135" y="440921"/>
                    </a:lnTo>
                    <a:lnTo>
                      <a:pt x="1027706" y="442512"/>
                    </a:lnTo>
                    <a:lnTo>
                      <a:pt x="1024276" y="443837"/>
                    </a:lnTo>
                    <a:lnTo>
                      <a:pt x="1020846" y="445162"/>
                    </a:lnTo>
                    <a:lnTo>
                      <a:pt x="1017417" y="445692"/>
                    </a:lnTo>
                    <a:lnTo>
                      <a:pt x="1013460" y="445957"/>
                    </a:lnTo>
                    <a:lnTo>
                      <a:pt x="1005809" y="446487"/>
                    </a:lnTo>
                    <a:lnTo>
                      <a:pt x="998422" y="447018"/>
                    </a:lnTo>
                    <a:lnTo>
                      <a:pt x="991563" y="447813"/>
                    </a:lnTo>
                    <a:lnTo>
                      <a:pt x="984704" y="448873"/>
                    </a:lnTo>
                    <a:lnTo>
                      <a:pt x="978373" y="450198"/>
                    </a:lnTo>
                    <a:lnTo>
                      <a:pt x="972305" y="451524"/>
                    </a:lnTo>
                    <a:lnTo>
                      <a:pt x="965973" y="453114"/>
                    </a:lnTo>
                    <a:lnTo>
                      <a:pt x="960433" y="454969"/>
                    </a:lnTo>
                    <a:lnTo>
                      <a:pt x="954893" y="456825"/>
                    </a:lnTo>
                    <a:lnTo>
                      <a:pt x="949881" y="458945"/>
                    </a:lnTo>
                    <a:lnTo>
                      <a:pt x="944868" y="461066"/>
                    </a:lnTo>
                    <a:lnTo>
                      <a:pt x="939856" y="463716"/>
                    </a:lnTo>
                    <a:lnTo>
                      <a:pt x="935371" y="466102"/>
                    </a:lnTo>
                    <a:lnTo>
                      <a:pt x="930886" y="468753"/>
                    </a:lnTo>
                    <a:lnTo>
                      <a:pt x="926665" y="471403"/>
                    </a:lnTo>
                    <a:lnTo>
                      <a:pt x="922444" y="474319"/>
                    </a:lnTo>
                    <a:lnTo>
                      <a:pt x="918487" y="477235"/>
                    </a:lnTo>
                    <a:lnTo>
                      <a:pt x="914530" y="480150"/>
                    </a:lnTo>
                    <a:lnTo>
                      <a:pt x="910837" y="483331"/>
                    </a:lnTo>
                    <a:lnTo>
                      <a:pt x="907671" y="486777"/>
                    </a:lnTo>
                    <a:lnTo>
                      <a:pt x="900812" y="493403"/>
                    </a:lnTo>
                    <a:lnTo>
                      <a:pt x="894744" y="500825"/>
                    </a:lnTo>
                    <a:lnTo>
                      <a:pt x="888940" y="508247"/>
                    </a:lnTo>
                    <a:lnTo>
                      <a:pt x="883928" y="516199"/>
                    </a:lnTo>
                    <a:lnTo>
                      <a:pt x="879443" y="524150"/>
                    </a:lnTo>
                    <a:lnTo>
                      <a:pt x="874958" y="532367"/>
                    </a:lnTo>
                    <a:lnTo>
                      <a:pt x="871529" y="540319"/>
                    </a:lnTo>
                    <a:lnTo>
                      <a:pt x="868099" y="548801"/>
                    </a:lnTo>
                    <a:lnTo>
                      <a:pt x="864933" y="557018"/>
                    </a:lnTo>
                    <a:lnTo>
                      <a:pt x="862559" y="565235"/>
                    </a:lnTo>
                    <a:lnTo>
                      <a:pt x="860185" y="573452"/>
                    </a:lnTo>
                    <a:lnTo>
                      <a:pt x="858338" y="580874"/>
                    </a:lnTo>
                    <a:lnTo>
                      <a:pt x="856491" y="588295"/>
                    </a:lnTo>
                    <a:lnTo>
                      <a:pt x="855436" y="595187"/>
                    </a:lnTo>
                    <a:lnTo>
                      <a:pt x="853589" y="607645"/>
                    </a:lnTo>
                    <a:lnTo>
                      <a:pt x="852270" y="617717"/>
                    </a:lnTo>
                    <a:lnTo>
                      <a:pt x="852006" y="624874"/>
                    </a:lnTo>
                    <a:lnTo>
                      <a:pt x="851743" y="627789"/>
                    </a:lnTo>
                    <a:lnTo>
                      <a:pt x="851743" y="631765"/>
                    </a:lnTo>
                    <a:lnTo>
                      <a:pt x="851215" y="635476"/>
                    </a:lnTo>
                    <a:lnTo>
                      <a:pt x="850160" y="638922"/>
                    </a:lnTo>
                    <a:lnTo>
                      <a:pt x="849104" y="642633"/>
                    </a:lnTo>
                    <a:lnTo>
                      <a:pt x="847258" y="645549"/>
                    </a:lnTo>
                    <a:lnTo>
                      <a:pt x="845675" y="648729"/>
                    </a:lnTo>
                    <a:lnTo>
                      <a:pt x="843301" y="651645"/>
                    </a:lnTo>
                    <a:lnTo>
                      <a:pt x="841190" y="654296"/>
                    </a:lnTo>
                    <a:lnTo>
                      <a:pt x="838288" y="656681"/>
                    </a:lnTo>
                    <a:lnTo>
                      <a:pt x="835650" y="658802"/>
                    </a:lnTo>
                    <a:lnTo>
                      <a:pt x="832484" y="660657"/>
                    </a:lnTo>
                    <a:lnTo>
                      <a:pt x="829319" y="662247"/>
                    </a:lnTo>
                    <a:lnTo>
                      <a:pt x="826153" y="663308"/>
                    </a:lnTo>
                    <a:lnTo>
                      <a:pt x="822459" y="664103"/>
                    </a:lnTo>
                    <a:lnTo>
                      <a:pt x="818766" y="664898"/>
                    </a:lnTo>
                    <a:lnTo>
                      <a:pt x="814809" y="665163"/>
                    </a:lnTo>
                    <a:lnTo>
                      <a:pt x="811115" y="664898"/>
                    </a:lnTo>
                    <a:lnTo>
                      <a:pt x="807686" y="664103"/>
                    </a:lnTo>
                    <a:lnTo>
                      <a:pt x="803993" y="663308"/>
                    </a:lnTo>
                    <a:lnTo>
                      <a:pt x="800563" y="662247"/>
                    </a:lnTo>
                    <a:lnTo>
                      <a:pt x="797133" y="660657"/>
                    </a:lnTo>
                    <a:lnTo>
                      <a:pt x="794495" y="658802"/>
                    </a:lnTo>
                    <a:lnTo>
                      <a:pt x="791330" y="656681"/>
                    </a:lnTo>
                    <a:lnTo>
                      <a:pt x="788691" y="654296"/>
                    </a:lnTo>
                    <a:lnTo>
                      <a:pt x="786317" y="651645"/>
                    </a:lnTo>
                    <a:lnTo>
                      <a:pt x="784207" y="648729"/>
                    </a:lnTo>
                    <a:lnTo>
                      <a:pt x="782360" y="645549"/>
                    </a:lnTo>
                    <a:lnTo>
                      <a:pt x="781041" y="642633"/>
                    </a:lnTo>
                    <a:lnTo>
                      <a:pt x="779458" y="638922"/>
                    </a:lnTo>
                    <a:lnTo>
                      <a:pt x="778667" y="635476"/>
                    </a:lnTo>
                    <a:lnTo>
                      <a:pt x="778139" y="631765"/>
                    </a:lnTo>
                    <a:lnTo>
                      <a:pt x="777875" y="627789"/>
                    </a:lnTo>
                    <a:lnTo>
                      <a:pt x="778139" y="623814"/>
                    </a:lnTo>
                    <a:lnTo>
                      <a:pt x="778667" y="613741"/>
                    </a:lnTo>
                    <a:lnTo>
                      <a:pt x="779194" y="606850"/>
                    </a:lnTo>
                    <a:lnTo>
                      <a:pt x="780249" y="598898"/>
                    </a:lnTo>
                    <a:lnTo>
                      <a:pt x="781305" y="590151"/>
                    </a:lnTo>
                    <a:lnTo>
                      <a:pt x="782888" y="580343"/>
                    </a:lnTo>
                    <a:lnTo>
                      <a:pt x="785262" y="569741"/>
                    </a:lnTo>
                    <a:lnTo>
                      <a:pt x="787636" y="558343"/>
                    </a:lnTo>
                    <a:lnTo>
                      <a:pt x="790802" y="546681"/>
                    </a:lnTo>
                    <a:lnTo>
                      <a:pt x="794759" y="534223"/>
                    </a:lnTo>
                    <a:lnTo>
                      <a:pt x="799508" y="521500"/>
                    </a:lnTo>
                    <a:lnTo>
                      <a:pt x="801882" y="515138"/>
                    </a:lnTo>
                    <a:lnTo>
                      <a:pt x="804784" y="508247"/>
                    </a:lnTo>
                    <a:lnTo>
                      <a:pt x="807950" y="501885"/>
                    </a:lnTo>
                    <a:lnTo>
                      <a:pt x="810852" y="495524"/>
                    </a:lnTo>
                    <a:lnTo>
                      <a:pt x="814545" y="488632"/>
                    </a:lnTo>
                    <a:lnTo>
                      <a:pt x="818238" y="482271"/>
                    </a:lnTo>
                    <a:lnTo>
                      <a:pt x="823515" y="473259"/>
                    </a:lnTo>
                    <a:lnTo>
                      <a:pt x="829319" y="464512"/>
                    </a:lnTo>
                    <a:lnTo>
                      <a:pt x="835914" y="456030"/>
                    </a:lnTo>
                    <a:lnTo>
                      <a:pt x="842773" y="447548"/>
                    </a:lnTo>
                    <a:lnTo>
                      <a:pt x="850160" y="439331"/>
                    </a:lnTo>
                    <a:lnTo>
                      <a:pt x="858338" y="431379"/>
                    </a:lnTo>
                    <a:lnTo>
                      <a:pt x="867044" y="423692"/>
                    </a:lnTo>
                    <a:lnTo>
                      <a:pt x="876013" y="416270"/>
                    </a:lnTo>
                    <a:lnTo>
                      <a:pt x="882345" y="411499"/>
                    </a:lnTo>
                    <a:lnTo>
                      <a:pt x="888940" y="406993"/>
                    </a:lnTo>
                    <a:lnTo>
                      <a:pt x="896063" y="402752"/>
                    </a:lnTo>
                    <a:lnTo>
                      <a:pt x="903450" y="398776"/>
                    </a:lnTo>
                    <a:lnTo>
                      <a:pt x="910837" y="395066"/>
                    </a:lnTo>
                    <a:lnTo>
                      <a:pt x="918751" y="391620"/>
                    </a:lnTo>
                    <a:lnTo>
                      <a:pt x="926929" y="388174"/>
                    </a:lnTo>
                    <a:lnTo>
                      <a:pt x="935371" y="384993"/>
                    </a:lnTo>
                    <a:lnTo>
                      <a:pt x="943549" y="382343"/>
                    </a:lnTo>
                    <a:lnTo>
                      <a:pt x="952519" y="379957"/>
                    </a:lnTo>
                    <a:lnTo>
                      <a:pt x="961489" y="377837"/>
                    </a:lnTo>
                    <a:lnTo>
                      <a:pt x="970986" y="375716"/>
                    </a:lnTo>
                    <a:lnTo>
                      <a:pt x="980747" y="374391"/>
                    </a:lnTo>
                    <a:lnTo>
                      <a:pt x="990508" y="373065"/>
                    </a:lnTo>
                    <a:lnTo>
                      <a:pt x="1000533" y="372270"/>
                    </a:lnTo>
                    <a:lnTo>
                      <a:pt x="1010822" y="371475"/>
                    </a:lnTo>
                    <a:close/>
                    <a:moveTo>
                      <a:pt x="1024065" y="303903"/>
                    </a:moveTo>
                    <a:lnTo>
                      <a:pt x="1016128" y="304432"/>
                    </a:lnTo>
                    <a:lnTo>
                      <a:pt x="1001049" y="305490"/>
                    </a:lnTo>
                    <a:lnTo>
                      <a:pt x="997875" y="305754"/>
                    </a:lnTo>
                    <a:lnTo>
                      <a:pt x="990467" y="306548"/>
                    </a:lnTo>
                    <a:lnTo>
                      <a:pt x="983060" y="307606"/>
                    </a:lnTo>
                    <a:lnTo>
                      <a:pt x="975388" y="308928"/>
                    </a:lnTo>
                    <a:lnTo>
                      <a:pt x="968245" y="310251"/>
                    </a:lnTo>
                    <a:lnTo>
                      <a:pt x="960838" y="311573"/>
                    </a:lnTo>
                    <a:lnTo>
                      <a:pt x="953430" y="313424"/>
                    </a:lnTo>
                    <a:lnTo>
                      <a:pt x="946288" y="315276"/>
                    </a:lnTo>
                    <a:lnTo>
                      <a:pt x="938880" y="317392"/>
                    </a:lnTo>
                    <a:lnTo>
                      <a:pt x="915071" y="324269"/>
                    </a:lnTo>
                    <a:lnTo>
                      <a:pt x="915336" y="325591"/>
                    </a:lnTo>
                    <a:lnTo>
                      <a:pt x="904754" y="330088"/>
                    </a:lnTo>
                    <a:lnTo>
                      <a:pt x="893907" y="334584"/>
                    </a:lnTo>
                    <a:lnTo>
                      <a:pt x="883590" y="340138"/>
                    </a:lnTo>
                    <a:lnTo>
                      <a:pt x="873537" y="345428"/>
                    </a:lnTo>
                    <a:lnTo>
                      <a:pt x="863749" y="350983"/>
                    </a:lnTo>
                    <a:lnTo>
                      <a:pt x="853961" y="357066"/>
                    </a:lnTo>
                    <a:lnTo>
                      <a:pt x="844437" y="363678"/>
                    </a:lnTo>
                    <a:lnTo>
                      <a:pt x="835178" y="370291"/>
                    </a:lnTo>
                    <a:lnTo>
                      <a:pt x="826183" y="377432"/>
                    </a:lnTo>
                    <a:lnTo>
                      <a:pt x="817453" y="384573"/>
                    </a:lnTo>
                    <a:lnTo>
                      <a:pt x="808987" y="392508"/>
                    </a:lnTo>
                    <a:lnTo>
                      <a:pt x="800522" y="400443"/>
                    </a:lnTo>
                    <a:lnTo>
                      <a:pt x="792585" y="408642"/>
                    </a:lnTo>
                    <a:lnTo>
                      <a:pt x="785178" y="416841"/>
                    </a:lnTo>
                    <a:lnTo>
                      <a:pt x="777771" y="425570"/>
                    </a:lnTo>
                    <a:lnTo>
                      <a:pt x="770363" y="434562"/>
                    </a:lnTo>
                    <a:lnTo>
                      <a:pt x="762956" y="445407"/>
                    </a:lnTo>
                    <a:lnTo>
                      <a:pt x="755813" y="455986"/>
                    </a:lnTo>
                    <a:lnTo>
                      <a:pt x="748935" y="467095"/>
                    </a:lnTo>
                    <a:lnTo>
                      <a:pt x="742586" y="478468"/>
                    </a:lnTo>
                    <a:lnTo>
                      <a:pt x="736766" y="490106"/>
                    </a:lnTo>
                    <a:lnTo>
                      <a:pt x="731210" y="502008"/>
                    </a:lnTo>
                    <a:lnTo>
                      <a:pt x="726184" y="514439"/>
                    </a:lnTo>
                    <a:lnTo>
                      <a:pt x="721687" y="526606"/>
                    </a:lnTo>
                    <a:lnTo>
                      <a:pt x="717718" y="539302"/>
                    </a:lnTo>
                    <a:lnTo>
                      <a:pt x="714015" y="552262"/>
                    </a:lnTo>
                    <a:lnTo>
                      <a:pt x="710840" y="565222"/>
                    </a:lnTo>
                    <a:lnTo>
                      <a:pt x="708724" y="578447"/>
                    </a:lnTo>
                    <a:lnTo>
                      <a:pt x="706607" y="591936"/>
                    </a:lnTo>
                    <a:lnTo>
                      <a:pt x="705285" y="605689"/>
                    </a:lnTo>
                    <a:lnTo>
                      <a:pt x="704491" y="619443"/>
                    </a:lnTo>
                    <a:lnTo>
                      <a:pt x="704226" y="633197"/>
                    </a:lnTo>
                    <a:lnTo>
                      <a:pt x="704226" y="642983"/>
                    </a:lnTo>
                    <a:lnTo>
                      <a:pt x="704491" y="652769"/>
                    </a:lnTo>
                    <a:lnTo>
                      <a:pt x="705020" y="662026"/>
                    </a:lnTo>
                    <a:lnTo>
                      <a:pt x="705549" y="671284"/>
                    </a:lnTo>
                    <a:lnTo>
                      <a:pt x="706607" y="680541"/>
                    </a:lnTo>
                    <a:lnTo>
                      <a:pt x="707930" y="689269"/>
                    </a:lnTo>
                    <a:lnTo>
                      <a:pt x="708988" y="697998"/>
                    </a:lnTo>
                    <a:lnTo>
                      <a:pt x="710311" y="706461"/>
                    </a:lnTo>
                    <a:lnTo>
                      <a:pt x="712163" y="714661"/>
                    </a:lnTo>
                    <a:lnTo>
                      <a:pt x="713750" y="722595"/>
                    </a:lnTo>
                    <a:lnTo>
                      <a:pt x="715602" y="730266"/>
                    </a:lnTo>
                    <a:lnTo>
                      <a:pt x="717983" y="738200"/>
                    </a:lnTo>
                    <a:lnTo>
                      <a:pt x="720099" y="745342"/>
                    </a:lnTo>
                    <a:lnTo>
                      <a:pt x="722480" y="752748"/>
                    </a:lnTo>
                    <a:lnTo>
                      <a:pt x="724861" y="759624"/>
                    </a:lnTo>
                    <a:lnTo>
                      <a:pt x="727507" y="766766"/>
                    </a:lnTo>
                    <a:lnTo>
                      <a:pt x="731739" y="776816"/>
                    </a:lnTo>
                    <a:lnTo>
                      <a:pt x="736237" y="786338"/>
                    </a:lnTo>
                    <a:lnTo>
                      <a:pt x="740734" y="795595"/>
                    </a:lnTo>
                    <a:lnTo>
                      <a:pt x="745760" y="804324"/>
                    </a:lnTo>
                    <a:lnTo>
                      <a:pt x="750522" y="812788"/>
                    </a:lnTo>
                    <a:lnTo>
                      <a:pt x="755549" y="820987"/>
                    </a:lnTo>
                    <a:lnTo>
                      <a:pt x="760840" y="828922"/>
                    </a:lnTo>
                    <a:lnTo>
                      <a:pt x="766131" y="836327"/>
                    </a:lnTo>
                    <a:lnTo>
                      <a:pt x="771686" y="843469"/>
                    </a:lnTo>
                    <a:lnTo>
                      <a:pt x="776977" y="850346"/>
                    </a:lnTo>
                    <a:lnTo>
                      <a:pt x="782268" y="856958"/>
                    </a:lnTo>
                    <a:lnTo>
                      <a:pt x="787824" y="863041"/>
                    </a:lnTo>
                    <a:lnTo>
                      <a:pt x="798141" y="875208"/>
                    </a:lnTo>
                    <a:lnTo>
                      <a:pt x="808458" y="885788"/>
                    </a:lnTo>
                    <a:lnTo>
                      <a:pt x="826977" y="905096"/>
                    </a:lnTo>
                    <a:lnTo>
                      <a:pt x="834649" y="913824"/>
                    </a:lnTo>
                    <a:lnTo>
                      <a:pt x="841262" y="921759"/>
                    </a:lnTo>
                    <a:lnTo>
                      <a:pt x="844172" y="925726"/>
                    </a:lnTo>
                    <a:lnTo>
                      <a:pt x="846553" y="929165"/>
                    </a:lnTo>
                    <a:lnTo>
                      <a:pt x="848934" y="932338"/>
                    </a:lnTo>
                    <a:lnTo>
                      <a:pt x="850521" y="935512"/>
                    </a:lnTo>
                    <a:lnTo>
                      <a:pt x="851844" y="938686"/>
                    </a:lnTo>
                    <a:lnTo>
                      <a:pt x="852902" y="941067"/>
                    </a:lnTo>
                    <a:lnTo>
                      <a:pt x="853961" y="943976"/>
                    </a:lnTo>
                    <a:lnTo>
                      <a:pt x="854490" y="946092"/>
                    </a:lnTo>
                    <a:lnTo>
                      <a:pt x="856341" y="957994"/>
                    </a:lnTo>
                    <a:lnTo>
                      <a:pt x="857929" y="969896"/>
                    </a:lnTo>
                    <a:lnTo>
                      <a:pt x="858987" y="981799"/>
                    </a:lnTo>
                    <a:lnTo>
                      <a:pt x="859781" y="993436"/>
                    </a:lnTo>
                    <a:lnTo>
                      <a:pt x="860310" y="1003752"/>
                    </a:lnTo>
                    <a:lnTo>
                      <a:pt x="860574" y="1012744"/>
                    </a:lnTo>
                    <a:lnTo>
                      <a:pt x="860574" y="1025176"/>
                    </a:lnTo>
                    <a:lnTo>
                      <a:pt x="860574" y="1026762"/>
                    </a:lnTo>
                    <a:lnTo>
                      <a:pt x="860574" y="1027291"/>
                    </a:lnTo>
                    <a:lnTo>
                      <a:pt x="860574" y="1027556"/>
                    </a:lnTo>
                    <a:lnTo>
                      <a:pt x="860574" y="1027820"/>
                    </a:lnTo>
                    <a:lnTo>
                      <a:pt x="860839" y="1031788"/>
                    </a:lnTo>
                    <a:lnTo>
                      <a:pt x="861103" y="1036020"/>
                    </a:lnTo>
                    <a:lnTo>
                      <a:pt x="861632" y="1039987"/>
                    </a:lnTo>
                    <a:lnTo>
                      <a:pt x="862161" y="1043955"/>
                    </a:lnTo>
                    <a:lnTo>
                      <a:pt x="863220" y="1047922"/>
                    </a:lnTo>
                    <a:lnTo>
                      <a:pt x="864278" y="1051360"/>
                    </a:lnTo>
                    <a:lnTo>
                      <a:pt x="865601" y="1055063"/>
                    </a:lnTo>
                    <a:lnTo>
                      <a:pt x="867188" y="1058766"/>
                    </a:lnTo>
                    <a:lnTo>
                      <a:pt x="868511" y="1062469"/>
                    </a:lnTo>
                    <a:lnTo>
                      <a:pt x="870362" y="1065643"/>
                    </a:lnTo>
                    <a:lnTo>
                      <a:pt x="872479" y="1069081"/>
                    </a:lnTo>
                    <a:lnTo>
                      <a:pt x="874331" y="1072255"/>
                    </a:lnTo>
                    <a:lnTo>
                      <a:pt x="876712" y="1075694"/>
                    </a:lnTo>
                    <a:lnTo>
                      <a:pt x="878828" y="1078339"/>
                    </a:lnTo>
                    <a:lnTo>
                      <a:pt x="881473" y="1081513"/>
                    </a:lnTo>
                    <a:lnTo>
                      <a:pt x="884119" y="1083893"/>
                    </a:lnTo>
                    <a:lnTo>
                      <a:pt x="887029" y="1086802"/>
                    </a:lnTo>
                    <a:lnTo>
                      <a:pt x="889939" y="1089447"/>
                    </a:lnTo>
                    <a:lnTo>
                      <a:pt x="892849" y="1091563"/>
                    </a:lnTo>
                    <a:lnTo>
                      <a:pt x="896024" y="1093944"/>
                    </a:lnTo>
                    <a:lnTo>
                      <a:pt x="899198" y="1095795"/>
                    </a:lnTo>
                    <a:lnTo>
                      <a:pt x="902373" y="1097647"/>
                    </a:lnTo>
                    <a:lnTo>
                      <a:pt x="905812" y="1099763"/>
                    </a:lnTo>
                    <a:lnTo>
                      <a:pt x="909516" y="1101085"/>
                    </a:lnTo>
                    <a:lnTo>
                      <a:pt x="913219" y="1102408"/>
                    </a:lnTo>
                    <a:lnTo>
                      <a:pt x="916658" y="1103994"/>
                    </a:lnTo>
                    <a:lnTo>
                      <a:pt x="920627" y="1105052"/>
                    </a:lnTo>
                    <a:lnTo>
                      <a:pt x="924330" y="1105846"/>
                    </a:lnTo>
                    <a:lnTo>
                      <a:pt x="928298" y="1106375"/>
                    </a:lnTo>
                    <a:lnTo>
                      <a:pt x="932267" y="1106904"/>
                    </a:lnTo>
                    <a:lnTo>
                      <a:pt x="936499" y="1107433"/>
                    </a:lnTo>
                    <a:lnTo>
                      <a:pt x="940468" y="1107697"/>
                    </a:lnTo>
                    <a:lnTo>
                      <a:pt x="1124857" y="1107697"/>
                    </a:lnTo>
                    <a:lnTo>
                      <a:pt x="1129090" y="1107433"/>
                    </a:lnTo>
                    <a:lnTo>
                      <a:pt x="1133058" y="1106904"/>
                    </a:lnTo>
                    <a:lnTo>
                      <a:pt x="1137027" y="1106375"/>
                    </a:lnTo>
                    <a:lnTo>
                      <a:pt x="1140730" y="1105846"/>
                    </a:lnTo>
                    <a:lnTo>
                      <a:pt x="1144699" y="1105052"/>
                    </a:lnTo>
                    <a:lnTo>
                      <a:pt x="1148667" y="1103994"/>
                    </a:lnTo>
                    <a:lnTo>
                      <a:pt x="1152370" y="1102408"/>
                    </a:lnTo>
                    <a:lnTo>
                      <a:pt x="1156074" y="1101085"/>
                    </a:lnTo>
                    <a:lnTo>
                      <a:pt x="1159513" y="1099763"/>
                    </a:lnTo>
                    <a:lnTo>
                      <a:pt x="1162688" y="1097647"/>
                    </a:lnTo>
                    <a:lnTo>
                      <a:pt x="1166127" y="1095795"/>
                    </a:lnTo>
                    <a:lnTo>
                      <a:pt x="1169566" y="1093944"/>
                    </a:lnTo>
                    <a:lnTo>
                      <a:pt x="1172476" y="1091563"/>
                    </a:lnTo>
                    <a:lnTo>
                      <a:pt x="1175651" y="1089447"/>
                    </a:lnTo>
                    <a:lnTo>
                      <a:pt x="1178561" y="1086802"/>
                    </a:lnTo>
                    <a:lnTo>
                      <a:pt x="1181206" y="1083893"/>
                    </a:lnTo>
                    <a:lnTo>
                      <a:pt x="1183852" y="1081248"/>
                    </a:lnTo>
                    <a:lnTo>
                      <a:pt x="1186233" y="1078339"/>
                    </a:lnTo>
                    <a:lnTo>
                      <a:pt x="1188878" y="1075429"/>
                    </a:lnTo>
                    <a:lnTo>
                      <a:pt x="1190994" y="1072255"/>
                    </a:lnTo>
                    <a:lnTo>
                      <a:pt x="1193111" y="1069081"/>
                    </a:lnTo>
                    <a:lnTo>
                      <a:pt x="1194963" y="1065643"/>
                    </a:lnTo>
                    <a:lnTo>
                      <a:pt x="1196814" y="1062469"/>
                    </a:lnTo>
                    <a:lnTo>
                      <a:pt x="1198402" y="1058766"/>
                    </a:lnTo>
                    <a:lnTo>
                      <a:pt x="1199725" y="1055063"/>
                    </a:lnTo>
                    <a:lnTo>
                      <a:pt x="1201047" y="1051360"/>
                    </a:lnTo>
                    <a:lnTo>
                      <a:pt x="1202105" y="1047922"/>
                    </a:lnTo>
                    <a:lnTo>
                      <a:pt x="1202899" y="1043955"/>
                    </a:lnTo>
                    <a:lnTo>
                      <a:pt x="1203693" y="1039987"/>
                    </a:lnTo>
                    <a:lnTo>
                      <a:pt x="1204222" y="1036020"/>
                    </a:lnTo>
                    <a:lnTo>
                      <a:pt x="1204486" y="1031788"/>
                    </a:lnTo>
                    <a:lnTo>
                      <a:pt x="1204486" y="1027820"/>
                    </a:lnTo>
                    <a:lnTo>
                      <a:pt x="1204486" y="1027556"/>
                    </a:lnTo>
                    <a:lnTo>
                      <a:pt x="1204486" y="1027291"/>
                    </a:lnTo>
                    <a:lnTo>
                      <a:pt x="1204486" y="1026762"/>
                    </a:lnTo>
                    <a:lnTo>
                      <a:pt x="1204486" y="1025176"/>
                    </a:lnTo>
                    <a:lnTo>
                      <a:pt x="1204751" y="1013009"/>
                    </a:lnTo>
                    <a:lnTo>
                      <a:pt x="1205280" y="1004016"/>
                    </a:lnTo>
                    <a:lnTo>
                      <a:pt x="1205809" y="993701"/>
                    </a:lnTo>
                    <a:lnTo>
                      <a:pt x="1206338" y="982063"/>
                    </a:lnTo>
                    <a:lnTo>
                      <a:pt x="1207661" y="969896"/>
                    </a:lnTo>
                    <a:lnTo>
                      <a:pt x="1208984" y="957994"/>
                    </a:lnTo>
                    <a:lnTo>
                      <a:pt x="1211100" y="946092"/>
                    </a:lnTo>
                    <a:lnTo>
                      <a:pt x="1211894" y="943183"/>
                    </a:lnTo>
                    <a:lnTo>
                      <a:pt x="1212952" y="939480"/>
                    </a:lnTo>
                    <a:lnTo>
                      <a:pt x="1215068" y="935512"/>
                    </a:lnTo>
                    <a:lnTo>
                      <a:pt x="1217185" y="931280"/>
                    </a:lnTo>
                    <a:lnTo>
                      <a:pt x="1220095" y="927313"/>
                    </a:lnTo>
                    <a:lnTo>
                      <a:pt x="1223005" y="923081"/>
                    </a:lnTo>
                    <a:lnTo>
                      <a:pt x="1226708" y="918585"/>
                    </a:lnTo>
                    <a:lnTo>
                      <a:pt x="1230677" y="913824"/>
                    </a:lnTo>
                    <a:lnTo>
                      <a:pt x="1239936" y="903773"/>
                    </a:lnTo>
                    <a:lnTo>
                      <a:pt x="1250253" y="892929"/>
                    </a:lnTo>
                    <a:lnTo>
                      <a:pt x="1258719" y="883936"/>
                    </a:lnTo>
                    <a:lnTo>
                      <a:pt x="1267713" y="873885"/>
                    </a:lnTo>
                    <a:lnTo>
                      <a:pt x="1276972" y="863570"/>
                    </a:lnTo>
                    <a:lnTo>
                      <a:pt x="1286496" y="852461"/>
                    </a:lnTo>
                    <a:lnTo>
                      <a:pt x="1296020" y="840559"/>
                    </a:lnTo>
                    <a:lnTo>
                      <a:pt x="1300517" y="834211"/>
                    </a:lnTo>
                    <a:lnTo>
                      <a:pt x="1305279" y="827335"/>
                    </a:lnTo>
                    <a:lnTo>
                      <a:pt x="1309776" y="820722"/>
                    </a:lnTo>
                    <a:lnTo>
                      <a:pt x="1314274" y="813581"/>
                    </a:lnTo>
                    <a:lnTo>
                      <a:pt x="1318506" y="806175"/>
                    </a:lnTo>
                    <a:lnTo>
                      <a:pt x="1322739" y="798505"/>
                    </a:lnTo>
                    <a:lnTo>
                      <a:pt x="1326972" y="790570"/>
                    </a:lnTo>
                    <a:lnTo>
                      <a:pt x="1330940" y="782371"/>
                    </a:lnTo>
                    <a:lnTo>
                      <a:pt x="1334908" y="773907"/>
                    </a:lnTo>
                    <a:lnTo>
                      <a:pt x="1338612" y="765179"/>
                    </a:lnTo>
                    <a:lnTo>
                      <a:pt x="1341787" y="755922"/>
                    </a:lnTo>
                    <a:lnTo>
                      <a:pt x="1344961" y="746135"/>
                    </a:lnTo>
                    <a:lnTo>
                      <a:pt x="1347871" y="736614"/>
                    </a:lnTo>
                    <a:lnTo>
                      <a:pt x="1350517" y="726563"/>
                    </a:lnTo>
                    <a:lnTo>
                      <a:pt x="1352898" y="715983"/>
                    </a:lnTo>
                    <a:lnTo>
                      <a:pt x="1355014" y="705403"/>
                    </a:lnTo>
                    <a:lnTo>
                      <a:pt x="1357130" y="694030"/>
                    </a:lnTo>
                    <a:lnTo>
                      <a:pt x="1358453" y="682657"/>
                    </a:lnTo>
                    <a:lnTo>
                      <a:pt x="1359511" y="670755"/>
                    </a:lnTo>
                    <a:lnTo>
                      <a:pt x="1360834" y="658588"/>
                    </a:lnTo>
                    <a:lnTo>
                      <a:pt x="1361099" y="646157"/>
                    </a:lnTo>
                    <a:lnTo>
                      <a:pt x="1361363" y="633197"/>
                    </a:lnTo>
                    <a:lnTo>
                      <a:pt x="1361099" y="619443"/>
                    </a:lnTo>
                    <a:lnTo>
                      <a:pt x="1360041" y="605689"/>
                    </a:lnTo>
                    <a:lnTo>
                      <a:pt x="1358718" y="591936"/>
                    </a:lnTo>
                    <a:lnTo>
                      <a:pt x="1356866" y="578447"/>
                    </a:lnTo>
                    <a:lnTo>
                      <a:pt x="1354220" y="565222"/>
                    </a:lnTo>
                    <a:lnTo>
                      <a:pt x="1351046" y="552262"/>
                    </a:lnTo>
                    <a:lnTo>
                      <a:pt x="1347871" y="539302"/>
                    </a:lnTo>
                    <a:lnTo>
                      <a:pt x="1343639" y="526606"/>
                    </a:lnTo>
                    <a:lnTo>
                      <a:pt x="1339141" y="514439"/>
                    </a:lnTo>
                    <a:lnTo>
                      <a:pt x="1334115" y="502008"/>
                    </a:lnTo>
                    <a:lnTo>
                      <a:pt x="1328824" y="490106"/>
                    </a:lnTo>
                    <a:lnTo>
                      <a:pt x="1322739" y="478468"/>
                    </a:lnTo>
                    <a:lnTo>
                      <a:pt x="1316390" y="467095"/>
                    </a:lnTo>
                    <a:lnTo>
                      <a:pt x="1309512" y="455986"/>
                    </a:lnTo>
                    <a:lnTo>
                      <a:pt x="1302369" y="445407"/>
                    </a:lnTo>
                    <a:lnTo>
                      <a:pt x="1294697" y="434562"/>
                    </a:lnTo>
                    <a:lnTo>
                      <a:pt x="1287819" y="425570"/>
                    </a:lnTo>
                    <a:lnTo>
                      <a:pt x="1280412" y="416841"/>
                    </a:lnTo>
                    <a:lnTo>
                      <a:pt x="1272740" y="408642"/>
                    </a:lnTo>
                    <a:lnTo>
                      <a:pt x="1265068" y="400443"/>
                    </a:lnTo>
                    <a:lnTo>
                      <a:pt x="1256867" y="392508"/>
                    </a:lnTo>
                    <a:lnTo>
                      <a:pt x="1248401" y="384838"/>
                    </a:lnTo>
                    <a:lnTo>
                      <a:pt x="1239671" y="377696"/>
                    </a:lnTo>
                    <a:lnTo>
                      <a:pt x="1230677" y="370555"/>
                    </a:lnTo>
                    <a:lnTo>
                      <a:pt x="1221417" y="363943"/>
                    </a:lnTo>
                    <a:lnTo>
                      <a:pt x="1211894" y="357330"/>
                    </a:lnTo>
                    <a:lnTo>
                      <a:pt x="1202370" y="351247"/>
                    </a:lnTo>
                    <a:lnTo>
                      <a:pt x="1192317" y="345693"/>
                    </a:lnTo>
                    <a:lnTo>
                      <a:pt x="1182000" y="340403"/>
                    </a:lnTo>
                    <a:lnTo>
                      <a:pt x="1171947" y="334848"/>
                    </a:lnTo>
                    <a:lnTo>
                      <a:pt x="1161365" y="330352"/>
                    </a:lnTo>
                    <a:lnTo>
                      <a:pt x="1150783" y="325856"/>
                    </a:lnTo>
                    <a:lnTo>
                      <a:pt x="1151048" y="324269"/>
                    </a:lnTo>
                    <a:lnTo>
                      <a:pt x="1126180" y="317392"/>
                    </a:lnTo>
                    <a:lnTo>
                      <a:pt x="1119302" y="315276"/>
                    </a:lnTo>
                    <a:lnTo>
                      <a:pt x="1111895" y="313424"/>
                    </a:lnTo>
                    <a:lnTo>
                      <a:pt x="1104752" y="311573"/>
                    </a:lnTo>
                    <a:lnTo>
                      <a:pt x="1097345" y="310251"/>
                    </a:lnTo>
                    <a:lnTo>
                      <a:pt x="1089673" y="308928"/>
                    </a:lnTo>
                    <a:lnTo>
                      <a:pt x="1082530" y="307606"/>
                    </a:lnTo>
                    <a:lnTo>
                      <a:pt x="1074858" y="306548"/>
                    </a:lnTo>
                    <a:lnTo>
                      <a:pt x="1067186" y="305754"/>
                    </a:lnTo>
                    <a:lnTo>
                      <a:pt x="1064541" y="305490"/>
                    </a:lnTo>
                    <a:lnTo>
                      <a:pt x="1064276" y="305490"/>
                    </a:lnTo>
                    <a:lnTo>
                      <a:pt x="1049197" y="304432"/>
                    </a:lnTo>
                    <a:lnTo>
                      <a:pt x="1041525" y="303903"/>
                    </a:lnTo>
                    <a:lnTo>
                      <a:pt x="1033588" y="303903"/>
                    </a:lnTo>
                    <a:lnTo>
                      <a:pt x="1032795" y="303903"/>
                    </a:lnTo>
                    <a:lnTo>
                      <a:pt x="1032530" y="303903"/>
                    </a:lnTo>
                    <a:lnTo>
                      <a:pt x="1032001" y="303903"/>
                    </a:lnTo>
                    <a:lnTo>
                      <a:pt x="1024065" y="303903"/>
                    </a:lnTo>
                    <a:close/>
                    <a:moveTo>
                      <a:pt x="1388083" y="226671"/>
                    </a:moveTo>
                    <a:lnTo>
                      <a:pt x="1384643" y="226935"/>
                    </a:lnTo>
                    <a:lnTo>
                      <a:pt x="1381204" y="227464"/>
                    </a:lnTo>
                    <a:lnTo>
                      <a:pt x="1377765" y="228258"/>
                    </a:lnTo>
                    <a:lnTo>
                      <a:pt x="1374591" y="229316"/>
                    </a:lnTo>
                    <a:lnTo>
                      <a:pt x="1371416" y="230903"/>
                    </a:lnTo>
                    <a:lnTo>
                      <a:pt x="1368241" y="232490"/>
                    </a:lnTo>
                    <a:lnTo>
                      <a:pt x="1365596" y="234606"/>
                    </a:lnTo>
                    <a:lnTo>
                      <a:pt x="1362686" y="237250"/>
                    </a:lnTo>
                    <a:lnTo>
                      <a:pt x="1273269" y="326649"/>
                    </a:lnTo>
                    <a:lnTo>
                      <a:pt x="1280147" y="332468"/>
                    </a:lnTo>
                    <a:lnTo>
                      <a:pt x="1286496" y="338551"/>
                    </a:lnTo>
                    <a:lnTo>
                      <a:pt x="1293110" y="344899"/>
                    </a:lnTo>
                    <a:lnTo>
                      <a:pt x="1299195" y="351247"/>
                    </a:lnTo>
                    <a:lnTo>
                      <a:pt x="1305279" y="357859"/>
                    </a:lnTo>
                    <a:lnTo>
                      <a:pt x="1311364" y="364736"/>
                    </a:lnTo>
                    <a:lnTo>
                      <a:pt x="1317184" y="371348"/>
                    </a:lnTo>
                    <a:lnTo>
                      <a:pt x="1322739" y="378490"/>
                    </a:lnTo>
                    <a:lnTo>
                      <a:pt x="1413479" y="288033"/>
                    </a:lnTo>
                    <a:lnTo>
                      <a:pt x="1416125" y="285388"/>
                    </a:lnTo>
                    <a:lnTo>
                      <a:pt x="1417976" y="282479"/>
                    </a:lnTo>
                    <a:lnTo>
                      <a:pt x="1420093" y="279305"/>
                    </a:lnTo>
                    <a:lnTo>
                      <a:pt x="1421416" y="276131"/>
                    </a:lnTo>
                    <a:lnTo>
                      <a:pt x="1422474" y="272957"/>
                    </a:lnTo>
                    <a:lnTo>
                      <a:pt x="1423267" y="269519"/>
                    </a:lnTo>
                    <a:lnTo>
                      <a:pt x="1423797" y="266080"/>
                    </a:lnTo>
                    <a:lnTo>
                      <a:pt x="1423797" y="262642"/>
                    </a:lnTo>
                    <a:lnTo>
                      <a:pt x="1423797" y="259203"/>
                    </a:lnTo>
                    <a:lnTo>
                      <a:pt x="1423267" y="255765"/>
                    </a:lnTo>
                    <a:lnTo>
                      <a:pt x="1422474" y="252327"/>
                    </a:lnTo>
                    <a:lnTo>
                      <a:pt x="1421416" y="249153"/>
                    </a:lnTo>
                    <a:lnTo>
                      <a:pt x="1420093" y="245979"/>
                    </a:lnTo>
                    <a:lnTo>
                      <a:pt x="1417976" y="242805"/>
                    </a:lnTo>
                    <a:lnTo>
                      <a:pt x="1416125" y="240160"/>
                    </a:lnTo>
                    <a:lnTo>
                      <a:pt x="1413479" y="237250"/>
                    </a:lnTo>
                    <a:lnTo>
                      <a:pt x="1410834" y="234606"/>
                    </a:lnTo>
                    <a:lnTo>
                      <a:pt x="1407924" y="232490"/>
                    </a:lnTo>
                    <a:lnTo>
                      <a:pt x="1404749" y="230903"/>
                    </a:lnTo>
                    <a:lnTo>
                      <a:pt x="1401839" y="229316"/>
                    </a:lnTo>
                    <a:lnTo>
                      <a:pt x="1398400" y="228258"/>
                    </a:lnTo>
                    <a:lnTo>
                      <a:pt x="1394961" y="227464"/>
                    </a:lnTo>
                    <a:lnTo>
                      <a:pt x="1391522" y="226935"/>
                    </a:lnTo>
                    <a:lnTo>
                      <a:pt x="1388083" y="226671"/>
                    </a:lnTo>
                    <a:close/>
                    <a:moveTo>
                      <a:pt x="677243" y="226671"/>
                    </a:moveTo>
                    <a:lnTo>
                      <a:pt x="673803" y="226935"/>
                    </a:lnTo>
                    <a:lnTo>
                      <a:pt x="670629" y="227464"/>
                    </a:lnTo>
                    <a:lnTo>
                      <a:pt x="667190" y="228258"/>
                    </a:lnTo>
                    <a:lnTo>
                      <a:pt x="663751" y="229316"/>
                    </a:lnTo>
                    <a:lnTo>
                      <a:pt x="660576" y="230903"/>
                    </a:lnTo>
                    <a:lnTo>
                      <a:pt x="657666" y="232490"/>
                    </a:lnTo>
                    <a:lnTo>
                      <a:pt x="654491" y="234606"/>
                    </a:lnTo>
                    <a:lnTo>
                      <a:pt x="651846" y="237250"/>
                    </a:lnTo>
                    <a:lnTo>
                      <a:pt x="649465" y="240160"/>
                    </a:lnTo>
                    <a:lnTo>
                      <a:pt x="647084" y="242805"/>
                    </a:lnTo>
                    <a:lnTo>
                      <a:pt x="645497" y="245979"/>
                    </a:lnTo>
                    <a:lnTo>
                      <a:pt x="644174" y="249153"/>
                    </a:lnTo>
                    <a:lnTo>
                      <a:pt x="642587" y="252327"/>
                    </a:lnTo>
                    <a:lnTo>
                      <a:pt x="642058" y="255765"/>
                    </a:lnTo>
                    <a:lnTo>
                      <a:pt x="641529" y="259203"/>
                    </a:lnTo>
                    <a:lnTo>
                      <a:pt x="641264" y="262642"/>
                    </a:lnTo>
                    <a:lnTo>
                      <a:pt x="641529" y="266080"/>
                    </a:lnTo>
                    <a:lnTo>
                      <a:pt x="642058" y="269519"/>
                    </a:lnTo>
                    <a:lnTo>
                      <a:pt x="642587" y="272957"/>
                    </a:lnTo>
                    <a:lnTo>
                      <a:pt x="644174" y="276131"/>
                    </a:lnTo>
                    <a:lnTo>
                      <a:pt x="645497" y="279305"/>
                    </a:lnTo>
                    <a:lnTo>
                      <a:pt x="647084" y="282479"/>
                    </a:lnTo>
                    <a:lnTo>
                      <a:pt x="649465" y="285388"/>
                    </a:lnTo>
                    <a:lnTo>
                      <a:pt x="651846" y="288033"/>
                    </a:lnTo>
                    <a:lnTo>
                      <a:pt x="742321" y="378490"/>
                    </a:lnTo>
                    <a:lnTo>
                      <a:pt x="748406" y="371348"/>
                    </a:lnTo>
                    <a:lnTo>
                      <a:pt x="753961" y="364736"/>
                    </a:lnTo>
                    <a:lnTo>
                      <a:pt x="760046" y="357859"/>
                    </a:lnTo>
                    <a:lnTo>
                      <a:pt x="765866" y="351247"/>
                    </a:lnTo>
                    <a:lnTo>
                      <a:pt x="772480" y="344899"/>
                    </a:lnTo>
                    <a:lnTo>
                      <a:pt x="778564" y="338551"/>
                    </a:lnTo>
                    <a:lnTo>
                      <a:pt x="785443" y="332468"/>
                    </a:lnTo>
                    <a:lnTo>
                      <a:pt x="791792" y="326649"/>
                    </a:lnTo>
                    <a:lnTo>
                      <a:pt x="702639" y="237250"/>
                    </a:lnTo>
                    <a:lnTo>
                      <a:pt x="699994" y="234606"/>
                    </a:lnTo>
                    <a:lnTo>
                      <a:pt x="696819" y="232490"/>
                    </a:lnTo>
                    <a:lnTo>
                      <a:pt x="694174" y="230903"/>
                    </a:lnTo>
                    <a:lnTo>
                      <a:pt x="690734" y="229316"/>
                    </a:lnTo>
                    <a:lnTo>
                      <a:pt x="687295" y="228258"/>
                    </a:lnTo>
                    <a:lnTo>
                      <a:pt x="683856" y="227464"/>
                    </a:lnTo>
                    <a:lnTo>
                      <a:pt x="680682" y="226935"/>
                    </a:lnTo>
                    <a:lnTo>
                      <a:pt x="677243" y="226671"/>
                    </a:lnTo>
                    <a:close/>
                    <a:moveTo>
                      <a:pt x="1032795" y="79348"/>
                    </a:moveTo>
                    <a:lnTo>
                      <a:pt x="1029091" y="79877"/>
                    </a:lnTo>
                    <a:lnTo>
                      <a:pt x="1025387" y="80406"/>
                    </a:lnTo>
                    <a:lnTo>
                      <a:pt x="1021948" y="81200"/>
                    </a:lnTo>
                    <a:lnTo>
                      <a:pt x="1018774" y="82257"/>
                    </a:lnTo>
                    <a:lnTo>
                      <a:pt x="1015599" y="83844"/>
                    </a:lnTo>
                    <a:lnTo>
                      <a:pt x="1012425" y="85696"/>
                    </a:lnTo>
                    <a:lnTo>
                      <a:pt x="1010044" y="87547"/>
                    </a:lnTo>
                    <a:lnTo>
                      <a:pt x="1007134" y="90192"/>
                    </a:lnTo>
                    <a:lnTo>
                      <a:pt x="1005017" y="92573"/>
                    </a:lnTo>
                    <a:lnTo>
                      <a:pt x="1002901" y="95482"/>
                    </a:lnTo>
                    <a:lnTo>
                      <a:pt x="1001049" y="98392"/>
                    </a:lnTo>
                    <a:lnTo>
                      <a:pt x="999726" y="101301"/>
                    </a:lnTo>
                    <a:lnTo>
                      <a:pt x="998404" y="104739"/>
                    </a:lnTo>
                    <a:lnTo>
                      <a:pt x="997610" y="108178"/>
                    </a:lnTo>
                    <a:lnTo>
                      <a:pt x="997081" y="111881"/>
                    </a:lnTo>
                    <a:lnTo>
                      <a:pt x="996816" y="115319"/>
                    </a:lnTo>
                    <a:lnTo>
                      <a:pt x="996816" y="236986"/>
                    </a:lnTo>
                    <a:lnTo>
                      <a:pt x="1005546" y="236192"/>
                    </a:lnTo>
                    <a:lnTo>
                      <a:pt x="1014276" y="235664"/>
                    </a:lnTo>
                    <a:lnTo>
                      <a:pt x="1023007" y="235399"/>
                    </a:lnTo>
                    <a:lnTo>
                      <a:pt x="1031737" y="235135"/>
                    </a:lnTo>
                    <a:lnTo>
                      <a:pt x="1032795" y="235135"/>
                    </a:lnTo>
                    <a:lnTo>
                      <a:pt x="1033588" y="235135"/>
                    </a:lnTo>
                    <a:lnTo>
                      <a:pt x="1042583" y="235399"/>
                    </a:lnTo>
                    <a:lnTo>
                      <a:pt x="1051313" y="235664"/>
                    </a:lnTo>
                    <a:lnTo>
                      <a:pt x="1060043" y="236192"/>
                    </a:lnTo>
                    <a:lnTo>
                      <a:pt x="1068773" y="236986"/>
                    </a:lnTo>
                    <a:lnTo>
                      <a:pt x="1068773" y="115319"/>
                    </a:lnTo>
                    <a:lnTo>
                      <a:pt x="1068509" y="111881"/>
                    </a:lnTo>
                    <a:lnTo>
                      <a:pt x="1067715" y="108178"/>
                    </a:lnTo>
                    <a:lnTo>
                      <a:pt x="1066922" y="104739"/>
                    </a:lnTo>
                    <a:lnTo>
                      <a:pt x="1065863" y="101301"/>
                    </a:lnTo>
                    <a:lnTo>
                      <a:pt x="1064276" y="98392"/>
                    </a:lnTo>
                    <a:lnTo>
                      <a:pt x="1062424" y="95482"/>
                    </a:lnTo>
                    <a:lnTo>
                      <a:pt x="1060308" y="92573"/>
                    </a:lnTo>
                    <a:lnTo>
                      <a:pt x="1057927" y="90192"/>
                    </a:lnTo>
                    <a:lnTo>
                      <a:pt x="1055546" y="87547"/>
                    </a:lnTo>
                    <a:lnTo>
                      <a:pt x="1052636" y="85696"/>
                    </a:lnTo>
                    <a:lnTo>
                      <a:pt x="1049990" y="83844"/>
                    </a:lnTo>
                    <a:lnTo>
                      <a:pt x="1046816" y="82257"/>
                    </a:lnTo>
                    <a:lnTo>
                      <a:pt x="1043377" y="81200"/>
                    </a:lnTo>
                    <a:lnTo>
                      <a:pt x="1039938" y="80406"/>
                    </a:lnTo>
                    <a:lnTo>
                      <a:pt x="1036498" y="79877"/>
                    </a:lnTo>
                    <a:lnTo>
                      <a:pt x="1032795" y="79348"/>
                    </a:lnTo>
                    <a:close/>
                    <a:moveTo>
                      <a:pt x="986234" y="0"/>
                    </a:moveTo>
                    <a:lnTo>
                      <a:pt x="1012954" y="265"/>
                    </a:lnTo>
                    <a:lnTo>
                      <a:pt x="1039938" y="1058"/>
                    </a:lnTo>
                    <a:lnTo>
                      <a:pt x="1066922" y="2381"/>
                    </a:lnTo>
                    <a:lnTo>
                      <a:pt x="1093641" y="4232"/>
                    </a:lnTo>
                    <a:lnTo>
                      <a:pt x="1120096" y="6612"/>
                    </a:lnTo>
                    <a:lnTo>
                      <a:pt x="1146286" y="8993"/>
                    </a:lnTo>
                    <a:lnTo>
                      <a:pt x="1172212" y="12431"/>
                    </a:lnTo>
                    <a:lnTo>
                      <a:pt x="1198137" y="16134"/>
                    </a:lnTo>
                    <a:lnTo>
                      <a:pt x="1223798" y="20366"/>
                    </a:lnTo>
                    <a:lnTo>
                      <a:pt x="1248930" y="25127"/>
                    </a:lnTo>
                    <a:lnTo>
                      <a:pt x="1274327" y="30417"/>
                    </a:lnTo>
                    <a:lnTo>
                      <a:pt x="1298930" y="35971"/>
                    </a:lnTo>
                    <a:lnTo>
                      <a:pt x="1323268" y="42055"/>
                    </a:lnTo>
                    <a:lnTo>
                      <a:pt x="1347871" y="48931"/>
                    </a:lnTo>
                    <a:lnTo>
                      <a:pt x="1371681" y="56073"/>
                    </a:lnTo>
                    <a:lnTo>
                      <a:pt x="1395225" y="64007"/>
                    </a:lnTo>
                    <a:lnTo>
                      <a:pt x="1418506" y="72207"/>
                    </a:lnTo>
                    <a:lnTo>
                      <a:pt x="1441521" y="80935"/>
                    </a:lnTo>
                    <a:lnTo>
                      <a:pt x="1464272" y="90192"/>
                    </a:lnTo>
                    <a:lnTo>
                      <a:pt x="1486494" y="99979"/>
                    </a:lnTo>
                    <a:lnTo>
                      <a:pt x="1508716" y="110029"/>
                    </a:lnTo>
                    <a:lnTo>
                      <a:pt x="1530145" y="120873"/>
                    </a:lnTo>
                    <a:lnTo>
                      <a:pt x="1551309" y="131982"/>
                    </a:lnTo>
                    <a:lnTo>
                      <a:pt x="1572208" y="143884"/>
                    </a:lnTo>
                    <a:lnTo>
                      <a:pt x="1592313" y="156051"/>
                    </a:lnTo>
                    <a:lnTo>
                      <a:pt x="1612684" y="168747"/>
                    </a:lnTo>
                    <a:lnTo>
                      <a:pt x="1631996" y="181971"/>
                    </a:lnTo>
                    <a:lnTo>
                      <a:pt x="1651043" y="195725"/>
                    </a:lnTo>
                    <a:lnTo>
                      <a:pt x="1660567" y="202602"/>
                    </a:lnTo>
                    <a:lnTo>
                      <a:pt x="1669826" y="210008"/>
                    </a:lnTo>
                    <a:lnTo>
                      <a:pt x="1678821" y="217413"/>
                    </a:lnTo>
                    <a:lnTo>
                      <a:pt x="1687815" y="224819"/>
                    </a:lnTo>
                    <a:lnTo>
                      <a:pt x="1696810" y="232225"/>
                    </a:lnTo>
                    <a:lnTo>
                      <a:pt x="1705804" y="240160"/>
                    </a:lnTo>
                    <a:lnTo>
                      <a:pt x="1714535" y="247830"/>
                    </a:lnTo>
                    <a:lnTo>
                      <a:pt x="1723000" y="255765"/>
                    </a:lnTo>
                    <a:lnTo>
                      <a:pt x="1731466" y="263964"/>
                    </a:lnTo>
                    <a:lnTo>
                      <a:pt x="1739931" y="272164"/>
                    </a:lnTo>
                    <a:lnTo>
                      <a:pt x="1747868" y="280098"/>
                    </a:lnTo>
                    <a:lnTo>
                      <a:pt x="1756069" y="288827"/>
                    </a:lnTo>
                    <a:lnTo>
                      <a:pt x="1764005" y="297290"/>
                    </a:lnTo>
                    <a:lnTo>
                      <a:pt x="1771941" y="306019"/>
                    </a:lnTo>
                    <a:lnTo>
                      <a:pt x="1779349" y="314747"/>
                    </a:lnTo>
                    <a:lnTo>
                      <a:pt x="1787021" y="323740"/>
                    </a:lnTo>
                    <a:lnTo>
                      <a:pt x="1794163" y="332997"/>
                    </a:lnTo>
                    <a:lnTo>
                      <a:pt x="1801571" y="341990"/>
                    </a:lnTo>
                    <a:lnTo>
                      <a:pt x="1808714" y="351512"/>
                    </a:lnTo>
                    <a:lnTo>
                      <a:pt x="1815592" y="360769"/>
                    </a:lnTo>
                    <a:lnTo>
                      <a:pt x="1822735" y="370291"/>
                    </a:lnTo>
                    <a:lnTo>
                      <a:pt x="1829348" y="380077"/>
                    </a:lnTo>
                    <a:lnTo>
                      <a:pt x="1835962" y="389863"/>
                    </a:lnTo>
                    <a:lnTo>
                      <a:pt x="1842311" y="399914"/>
                    </a:lnTo>
                    <a:lnTo>
                      <a:pt x="1848396" y="409964"/>
                    </a:lnTo>
                    <a:lnTo>
                      <a:pt x="1854745" y="420280"/>
                    </a:lnTo>
                    <a:lnTo>
                      <a:pt x="1860830" y="430330"/>
                    </a:lnTo>
                    <a:lnTo>
                      <a:pt x="1866385" y="441175"/>
                    </a:lnTo>
                    <a:lnTo>
                      <a:pt x="1872470" y="451490"/>
                    </a:lnTo>
                    <a:lnTo>
                      <a:pt x="1877761" y="462070"/>
                    </a:lnTo>
                    <a:lnTo>
                      <a:pt x="1883316" y="473178"/>
                    </a:lnTo>
                    <a:lnTo>
                      <a:pt x="1888342" y="484023"/>
                    </a:lnTo>
                    <a:lnTo>
                      <a:pt x="1893369" y="495396"/>
                    </a:lnTo>
                    <a:lnTo>
                      <a:pt x="1898395" y="506240"/>
                    </a:lnTo>
                    <a:lnTo>
                      <a:pt x="1903157" y="517613"/>
                    </a:lnTo>
                    <a:lnTo>
                      <a:pt x="1907654" y="529251"/>
                    </a:lnTo>
                    <a:lnTo>
                      <a:pt x="1912152" y="540624"/>
                    </a:lnTo>
                    <a:lnTo>
                      <a:pt x="1916385" y="552526"/>
                    </a:lnTo>
                    <a:lnTo>
                      <a:pt x="1920617" y="564428"/>
                    </a:lnTo>
                    <a:lnTo>
                      <a:pt x="1924586" y="576331"/>
                    </a:lnTo>
                    <a:lnTo>
                      <a:pt x="1928289" y="588497"/>
                    </a:lnTo>
                    <a:lnTo>
                      <a:pt x="1931993" y="600664"/>
                    </a:lnTo>
                    <a:lnTo>
                      <a:pt x="1935432" y="612831"/>
                    </a:lnTo>
                    <a:lnTo>
                      <a:pt x="1938607" y="625526"/>
                    </a:lnTo>
                    <a:lnTo>
                      <a:pt x="1941781" y="637958"/>
                    </a:lnTo>
                    <a:lnTo>
                      <a:pt x="1944691" y="650918"/>
                    </a:lnTo>
                    <a:lnTo>
                      <a:pt x="1947337" y="663613"/>
                    </a:lnTo>
                    <a:lnTo>
                      <a:pt x="1950247" y="676574"/>
                    </a:lnTo>
                    <a:lnTo>
                      <a:pt x="1952363" y="689798"/>
                    </a:lnTo>
                    <a:lnTo>
                      <a:pt x="1954744" y="703023"/>
                    </a:lnTo>
                    <a:lnTo>
                      <a:pt x="1956596" y="716248"/>
                    </a:lnTo>
                    <a:lnTo>
                      <a:pt x="1958448" y="729737"/>
                    </a:lnTo>
                    <a:lnTo>
                      <a:pt x="1960299" y="743490"/>
                    </a:lnTo>
                    <a:lnTo>
                      <a:pt x="1961622" y="757244"/>
                    </a:lnTo>
                    <a:lnTo>
                      <a:pt x="1962945" y="770998"/>
                    </a:lnTo>
                    <a:lnTo>
                      <a:pt x="1964268" y="785016"/>
                    </a:lnTo>
                    <a:lnTo>
                      <a:pt x="1965061" y="799034"/>
                    </a:lnTo>
                    <a:lnTo>
                      <a:pt x="1965855" y="813317"/>
                    </a:lnTo>
                    <a:lnTo>
                      <a:pt x="1966384" y="827599"/>
                    </a:lnTo>
                    <a:lnTo>
                      <a:pt x="1966649" y="842411"/>
                    </a:lnTo>
                    <a:lnTo>
                      <a:pt x="1966913" y="856958"/>
                    </a:lnTo>
                    <a:lnTo>
                      <a:pt x="1966913" y="871769"/>
                    </a:lnTo>
                    <a:lnTo>
                      <a:pt x="1966649" y="886581"/>
                    </a:lnTo>
                    <a:lnTo>
                      <a:pt x="1966120" y="901393"/>
                    </a:lnTo>
                    <a:lnTo>
                      <a:pt x="1965590" y="916733"/>
                    </a:lnTo>
                    <a:lnTo>
                      <a:pt x="1964797" y="931809"/>
                    </a:lnTo>
                    <a:lnTo>
                      <a:pt x="1964003" y="947150"/>
                    </a:lnTo>
                    <a:lnTo>
                      <a:pt x="1962416" y="962755"/>
                    </a:lnTo>
                    <a:lnTo>
                      <a:pt x="1961093" y="978360"/>
                    </a:lnTo>
                    <a:lnTo>
                      <a:pt x="1959506" y="994230"/>
                    </a:lnTo>
                    <a:lnTo>
                      <a:pt x="1957654" y="1010099"/>
                    </a:lnTo>
                    <a:lnTo>
                      <a:pt x="1955802" y="1026233"/>
                    </a:lnTo>
                    <a:lnTo>
                      <a:pt x="1953950" y="1038929"/>
                    </a:lnTo>
                    <a:lnTo>
                      <a:pt x="1952363" y="1051360"/>
                    </a:lnTo>
                    <a:lnTo>
                      <a:pt x="1950247" y="1064056"/>
                    </a:lnTo>
                    <a:lnTo>
                      <a:pt x="1947866" y="1076752"/>
                    </a:lnTo>
                    <a:lnTo>
                      <a:pt x="1944956" y="1089447"/>
                    </a:lnTo>
                    <a:lnTo>
                      <a:pt x="1942046" y="1101879"/>
                    </a:lnTo>
                    <a:lnTo>
                      <a:pt x="1938607" y="1114574"/>
                    </a:lnTo>
                    <a:lnTo>
                      <a:pt x="1935167" y="1127005"/>
                    </a:lnTo>
                    <a:lnTo>
                      <a:pt x="1931199" y="1139701"/>
                    </a:lnTo>
                    <a:lnTo>
                      <a:pt x="1927231" y="1152132"/>
                    </a:lnTo>
                    <a:lnTo>
                      <a:pt x="1922998" y="1164828"/>
                    </a:lnTo>
                    <a:lnTo>
                      <a:pt x="1918501" y="1177524"/>
                    </a:lnTo>
                    <a:lnTo>
                      <a:pt x="1913210" y="1189955"/>
                    </a:lnTo>
                    <a:lnTo>
                      <a:pt x="1908448" y="1202386"/>
                    </a:lnTo>
                    <a:lnTo>
                      <a:pt x="1903157" y="1214817"/>
                    </a:lnTo>
                    <a:lnTo>
                      <a:pt x="1897866" y="1227513"/>
                    </a:lnTo>
                    <a:lnTo>
                      <a:pt x="1892311" y="1239944"/>
                    </a:lnTo>
                    <a:lnTo>
                      <a:pt x="1886491" y="1252111"/>
                    </a:lnTo>
                    <a:lnTo>
                      <a:pt x="1880142" y="1264806"/>
                    </a:lnTo>
                    <a:lnTo>
                      <a:pt x="1874321" y="1276973"/>
                    </a:lnTo>
                    <a:lnTo>
                      <a:pt x="1861359" y="1301571"/>
                    </a:lnTo>
                    <a:lnTo>
                      <a:pt x="1847867" y="1325904"/>
                    </a:lnTo>
                    <a:lnTo>
                      <a:pt x="1834110" y="1350238"/>
                    </a:lnTo>
                    <a:lnTo>
                      <a:pt x="1819825" y="1374306"/>
                    </a:lnTo>
                    <a:lnTo>
                      <a:pt x="1805274" y="1397846"/>
                    </a:lnTo>
                    <a:lnTo>
                      <a:pt x="1790195" y="1421386"/>
                    </a:lnTo>
                    <a:lnTo>
                      <a:pt x="1774851" y="1444662"/>
                    </a:lnTo>
                    <a:lnTo>
                      <a:pt x="1759772" y="1467673"/>
                    </a:lnTo>
                    <a:lnTo>
                      <a:pt x="1744164" y="1490154"/>
                    </a:lnTo>
                    <a:lnTo>
                      <a:pt x="1728820" y="1512636"/>
                    </a:lnTo>
                    <a:lnTo>
                      <a:pt x="1697868" y="1556278"/>
                    </a:lnTo>
                    <a:lnTo>
                      <a:pt x="1667974" y="1598332"/>
                    </a:lnTo>
                    <a:lnTo>
                      <a:pt x="1639403" y="1638535"/>
                    </a:lnTo>
                    <a:lnTo>
                      <a:pt x="1625647" y="1658108"/>
                    </a:lnTo>
                    <a:lnTo>
                      <a:pt x="1612419" y="1676887"/>
                    </a:lnTo>
                    <a:lnTo>
                      <a:pt x="1599985" y="1695401"/>
                    </a:lnTo>
                    <a:lnTo>
                      <a:pt x="1587816" y="1713387"/>
                    </a:lnTo>
                    <a:lnTo>
                      <a:pt x="1576705" y="1730843"/>
                    </a:lnTo>
                    <a:lnTo>
                      <a:pt x="1566388" y="1748035"/>
                    </a:lnTo>
                    <a:lnTo>
                      <a:pt x="1607393" y="2062253"/>
                    </a:lnTo>
                    <a:lnTo>
                      <a:pt x="1556070" y="2077329"/>
                    </a:lnTo>
                    <a:lnTo>
                      <a:pt x="1479087" y="2100605"/>
                    </a:lnTo>
                    <a:lnTo>
                      <a:pt x="1371681" y="2133931"/>
                    </a:lnTo>
                    <a:lnTo>
                      <a:pt x="1245491" y="2173076"/>
                    </a:lnTo>
                    <a:lnTo>
                      <a:pt x="1113217" y="2214601"/>
                    </a:lnTo>
                    <a:lnTo>
                      <a:pt x="986499" y="2254804"/>
                    </a:lnTo>
                    <a:lnTo>
                      <a:pt x="877241" y="2289188"/>
                    </a:lnTo>
                    <a:lnTo>
                      <a:pt x="797347" y="2314844"/>
                    </a:lnTo>
                    <a:lnTo>
                      <a:pt x="772480" y="2323043"/>
                    </a:lnTo>
                    <a:lnTo>
                      <a:pt x="759252" y="2327275"/>
                    </a:lnTo>
                    <a:lnTo>
                      <a:pt x="710046" y="2094521"/>
                    </a:lnTo>
                    <a:lnTo>
                      <a:pt x="701846" y="2097431"/>
                    </a:lnTo>
                    <a:lnTo>
                      <a:pt x="680153" y="2105630"/>
                    </a:lnTo>
                    <a:lnTo>
                      <a:pt x="664544" y="2110920"/>
                    </a:lnTo>
                    <a:lnTo>
                      <a:pt x="646820" y="2117003"/>
                    </a:lnTo>
                    <a:lnTo>
                      <a:pt x="626978" y="2123351"/>
                    </a:lnTo>
                    <a:lnTo>
                      <a:pt x="605550" y="2129699"/>
                    </a:lnTo>
                    <a:lnTo>
                      <a:pt x="582799" y="2136576"/>
                    </a:lnTo>
                    <a:lnTo>
                      <a:pt x="559254" y="2142923"/>
                    </a:lnTo>
                    <a:lnTo>
                      <a:pt x="535180" y="2149007"/>
                    </a:lnTo>
                    <a:lnTo>
                      <a:pt x="523011" y="2151652"/>
                    </a:lnTo>
                    <a:lnTo>
                      <a:pt x="511107" y="2154297"/>
                    </a:lnTo>
                    <a:lnTo>
                      <a:pt x="498937" y="2156413"/>
                    </a:lnTo>
                    <a:lnTo>
                      <a:pt x="486768" y="2158793"/>
                    </a:lnTo>
                    <a:lnTo>
                      <a:pt x="475128" y="2160644"/>
                    </a:lnTo>
                    <a:lnTo>
                      <a:pt x="463488" y="2162496"/>
                    </a:lnTo>
                    <a:lnTo>
                      <a:pt x="452112" y="2163554"/>
                    </a:lnTo>
                    <a:lnTo>
                      <a:pt x="441001" y="2164612"/>
                    </a:lnTo>
                    <a:lnTo>
                      <a:pt x="430419" y="2165141"/>
                    </a:lnTo>
                    <a:lnTo>
                      <a:pt x="420102" y="2165141"/>
                    </a:lnTo>
                    <a:lnTo>
                      <a:pt x="410049" y="2164876"/>
                    </a:lnTo>
                    <a:lnTo>
                      <a:pt x="400261" y="2164083"/>
                    </a:lnTo>
                    <a:lnTo>
                      <a:pt x="391002" y="2162760"/>
                    </a:lnTo>
                    <a:lnTo>
                      <a:pt x="382272" y="2160644"/>
                    </a:lnTo>
                    <a:lnTo>
                      <a:pt x="373806" y="2158264"/>
                    </a:lnTo>
                    <a:lnTo>
                      <a:pt x="365870" y="2155355"/>
                    </a:lnTo>
                    <a:lnTo>
                      <a:pt x="357933" y="2151916"/>
                    </a:lnTo>
                    <a:lnTo>
                      <a:pt x="350790" y="2148213"/>
                    </a:lnTo>
                    <a:lnTo>
                      <a:pt x="343648" y="2144246"/>
                    </a:lnTo>
                    <a:lnTo>
                      <a:pt x="337034" y="2139749"/>
                    </a:lnTo>
                    <a:lnTo>
                      <a:pt x="330685" y="2135253"/>
                    </a:lnTo>
                    <a:lnTo>
                      <a:pt x="324600" y="2129963"/>
                    </a:lnTo>
                    <a:lnTo>
                      <a:pt x="319045" y="2124938"/>
                    </a:lnTo>
                    <a:lnTo>
                      <a:pt x="313489" y="2119384"/>
                    </a:lnTo>
                    <a:lnTo>
                      <a:pt x="308463" y="2114094"/>
                    </a:lnTo>
                    <a:lnTo>
                      <a:pt x="303966" y="2108539"/>
                    </a:lnTo>
                    <a:lnTo>
                      <a:pt x="299468" y="2102456"/>
                    </a:lnTo>
                    <a:lnTo>
                      <a:pt x="295500" y="2096902"/>
                    </a:lnTo>
                    <a:lnTo>
                      <a:pt x="291796" y="2091083"/>
                    </a:lnTo>
                    <a:lnTo>
                      <a:pt x="288357" y="2085264"/>
                    </a:lnTo>
                    <a:lnTo>
                      <a:pt x="285183" y="2079445"/>
                    </a:lnTo>
                    <a:lnTo>
                      <a:pt x="282537" y="2073891"/>
                    </a:lnTo>
                    <a:lnTo>
                      <a:pt x="279892" y="2068336"/>
                    </a:lnTo>
                    <a:lnTo>
                      <a:pt x="277511" y="2062782"/>
                    </a:lnTo>
                    <a:lnTo>
                      <a:pt x="275394" y="2057757"/>
                    </a:lnTo>
                    <a:lnTo>
                      <a:pt x="273807" y="2052467"/>
                    </a:lnTo>
                    <a:lnTo>
                      <a:pt x="272220" y="2047706"/>
                    </a:lnTo>
                    <a:lnTo>
                      <a:pt x="271162" y="2042945"/>
                    </a:lnTo>
                    <a:lnTo>
                      <a:pt x="270103" y="2038713"/>
                    </a:lnTo>
                    <a:lnTo>
                      <a:pt x="269574" y="2035275"/>
                    </a:lnTo>
                    <a:lnTo>
                      <a:pt x="269310" y="2031572"/>
                    </a:lnTo>
                    <a:lnTo>
                      <a:pt x="269045" y="2028398"/>
                    </a:lnTo>
                    <a:lnTo>
                      <a:pt x="269045" y="2025489"/>
                    </a:lnTo>
                    <a:lnTo>
                      <a:pt x="269310" y="2022050"/>
                    </a:lnTo>
                    <a:lnTo>
                      <a:pt x="270632" y="2013851"/>
                    </a:lnTo>
                    <a:lnTo>
                      <a:pt x="272484" y="2004329"/>
                    </a:lnTo>
                    <a:lnTo>
                      <a:pt x="274865" y="1993749"/>
                    </a:lnTo>
                    <a:lnTo>
                      <a:pt x="280156" y="1969680"/>
                    </a:lnTo>
                    <a:lnTo>
                      <a:pt x="282802" y="1957249"/>
                    </a:lnTo>
                    <a:lnTo>
                      <a:pt x="284918" y="1944289"/>
                    </a:lnTo>
                    <a:lnTo>
                      <a:pt x="285712" y="1937677"/>
                    </a:lnTo>
                    <a:lnTo>
                      <a:pt x="286770" y="1931329"/>
                    </a:lnTo>
                    <a:lnTo>
                      <a:pt x="287034" y="1924981"/>
                    </a:lnTo>
                    <a:lnTo>
                      <a:pt x="287299" y="1918633"/>
                    </a:lnTo>
                    <a:lnTo>
                      <a:pt x="287564" y="1912285"/>
                    </a:lnTo>
                    <a:lnTo>
                      <a:pt x="287299" y="1906202"/>
                    </a:lnTo>
                    <a:lnTo>
                      <a:pt x="286770" y="1900383"/>
                    </a:lnTo>
                    <a:lnTo>
                      <a:pt x="285712" y="1894564"/>
                    </a:lnTo>
                    <a:lnTo>
                      <a:pt x="284654" y="1889010"/>
                    </a:lnTo>
                    <a:lnTo>
                      <a:pt x="283066" y="1883985"/>
                    </a:lnTo>
                    <a:lnTo>
                      <a:pt x="280950" y="1878695"/>
                    </a:lnTo>
                    <a:lnTo>
                      <a:pt x="278569" y="1873934"/>
                    </a:lnTo>
                    <a:lnTo>
                      <a:pt x="275659" y="1869438"/>
                    </a:lnTo>
                    <a:lnTo>
                      <a:pt x="272220" y="1865735"/>
                    </a:lnTo>
                    <a:lnTo>
                      <a:pt x="268781" y="1862032"/>
                    </a:lnTo>
                    <a:lnTo>
                      <a:pt x="264283" y="1858593"/>
                    </a:lnTo>
                    <a:lnTo>
                      <a:pt x="235712" y="1840343"/>
                    </a:lnTo>
                    <a:lnTo>
                      <a:pt x="215077" y="1826854"/>
                    </a:lnTo>
                    <a:lnTo>
                      <a:pt x="198146" y="1816274"/>
                    </a:lnTo>
                    <a:lnTo>
                      <a:pt x="194443" y="1807017"/>
                    </a:lnTo>
                    <a:lnTo>
                      <a:pt x="191004" y="1797231"/>
                    </a:lnTo>
                    <a:lnTo>
                      <a:pt x="187300" y="1785064"/>
                    </a:lnTo>
                    <a:lnTo>
                      <a:pt x="185448" y="1778981"/>
                    </a:lnTo>
                    <a:lnTo>
                      <a:pt x="184125" y="1772369"/>
                    </a:lnTo>
                    <a:lnTo>
                      <a:pt x="182803" y="1766285"/>
                    </a:lnTo>
                    <a:lnTo>
                      <a:pt x="182009" y="1759937"/>
                    </a:lnTo>
                    <a:lnTo>
                      <a:pt x="181744" y="1754383"/>
                    </a:lnTo>
                    <a:lnTo>
                      <a:pt x="181744" y="1749093"/>
                    </a:lnTo>
                    <a:lnTo>
                      <a:pt x="182009" y="1746977"/>
                    </a:lnTo>
                    <a:lnTo>
                      <a:pt x="182538" y="1744597"/>
                    </a:lnTo>
                    <a:lnTo>
                      <a:pt x="183067" y="1742745"/>
                    </a:lnTo>
                    <a:lnTo>
                      <a:pt x="183861" y="1740629"/>
                    </a:lnTo>
                    <a:lnTo>
                      <a:pt x="186242" y="1737191"/>
                    </a:lnTo>
                    <a:lnTo>
                      <a:pt x="188623" y="1734017"/>
                    </a:lnTo>
                    <a:lnTo>
                      <a:pt x="191797" y="1730579"/>
                    </a:lnTo>
                    <a:lnTo>
                      <a:pt x="194707" y="1727140"/>
                    </a:lnTo>
                    <a:lnTo>
                      <a:pt x="201586" y="1720792"/>
                    </a:lnTo>
                    <a:lnTo>
                      <a:pt x="208199" y="1714445"/>
                    </a:lnTo>
                    <a:lnTo>
                      <a:pt x="214548" y="1709155"/>
                    </a:lnTo>
                    <a:lnTo>
                      <a:pt x="219310" y="1704394"/>
                    </a:lnTo>
                    <a:lnTo>
                      <a:pt x="220897" y="1702542"/>
                    </a:lnTo>
                    <a:lnTo>
                      <a:pt x="221691" y="1700691"/>
                    </a:lnTo>
                    <a:lnTo>
                      <a:pt x="222220" y="1699369"/>
                    </a:lnTo>
                    <a:lnTo>
                      <a:pt x="221956" y="1698840"/>
                    </a:lnTo>
                    <a:lnTo>
                      <a:pt x="221691" y="1698311"/>
                    </a:lnTo>
                    <a:lnTo>
                      <a:pt x="220104" y="1697253"/>
                    </a:lnTo>
                    <a:lnTo>
                      <a:pt x="216929" y="1695666"/>
                    </a:lnTo>
                    <a:lnTo>
                      <a:pt x="207141" y="1691169"/>
                    </a:lnTo>
                    <a:lnTo>
                      <a:pt x="193914" y="1686144"/>
                    </a:lnTo>
                    <a:lnTo>
                      <a:pt x="178834" y="1680061"/>
                    </a:lnTo>
                    <a:lnTo>
                      <a:pt x="163491" y="1674242"/>
                    </a:lnTo>
                    <a:lnTo>
                      <a:pt x="148940" y="1668158"/>
                    </a:lnTo>
                    <a:lnTo>
                      <a:pt x="137300" y="1663133"/>
                    </a:lnTo>
                    <a:lnTo>
                      <a:pt x="132803" y="1661282"/>
                    </a:lnTo>
                    <a:lnTo>
                      <a:pt x="129628" y="1659166"/>
                    </a:lnTo>
                    <a:lnTo>
                      <a:pt x="128570" y="1658372"/>
                    </a:lnTo>
                    <a:lnTo>
                      <a:pt x="127248" y="1657314"/>
                    </a:lnTo>
                    <a:lnTo>
                      <a:pt x="124602" y="1654140"/>
                    </a:lnTo>
                    <a:lnTo>
                      <a:pt x="122221" y="1649908"/>
                    </a:lnTo>
                    <a:lnTo>
                      <a:pt x="119576" y="1645147"/>
                    </a:lnTo>
                    <a:lnTo>
                      <a:pt x="116930" y="1639593"/>
                    </a:lnTo>
                    <a:lnTo>
                      <a:pt x="115078" y="1633774"/>
                    </a:lnTo>
                    <a:lnTo>
                      <a:pt x="112697" y="1627162"/>
                    </a:lnTo>
                    <a:lnTo>
                      <a:pt x="111375" y="1620814"/>
                    </a:lnTo>
                    <a:lnTo>
                      <a:pt x="110052" y="1613937"/>
                    </a:lnTo>
                    <a:lnTo>
                      <a:pt x="109258" y="1607589"/>
                    </a:lnTo>
                    <a:lnTo>
                      <a:pt x="108994" y="1601506"/>
                    </a:lnTo>
                    <a:lnTo>
                      <a:pt x="109258" y="1595158"/>
                    </a:lnTo>
                    <a:lnTo>
                      <a:pt x="109523" y="1592513"/>
                    </a:lnTo>
                    <a:lnTo>
                      <a:pt x="110052" y="1589868"/>
                    </a:lnTo>
                    <a:lnTo>
                      <a:pt x="110846" y="1587488"/>
                    </a:lnTo>
                    <a:lnTo>
                      <a:pt x="111639" y="1585107"/>
                    </a:lnTo>
                    <a:lnTo>
                      <a:pt x="112697" y="1582992"/>
                    </a:lnTo>
                    <a:lnTo>
                      <a:pt x="114285" y="1581140"/>
                    </a:lnTo>
                    <a:lnTo>
                      <a:pt x="115607" y="1579553"/>
                    </a:lnTo>
                    <a:lnTo>
                      <a:pt x="117195" y="1578231"/>
                    </a:lnTo>
                    <a:lnTo>
                      <a:pt x="120898" y="1575321"/>
                    </a:lnTo>
                    <a:lnTo>
                      <a:pt x="124338" y="1572412"/>
                    </a:lnTo>
                    <a:lnTo>
                      <a:pt x="127512" y="1569502"/>
                    </a:lnTo>
                    <a:lnTo>
                      <a:pt x="130158" y="1566328"/>
                    </a:lnTo>
                    <a:lnTo>
                      <a:pt x="132803" y="1563155"/>
                    </a:lnTo>
                    <a:lnTo>
                      <a:pt x="134655" y="1560245"/>
                    </a:lnTo>
                    <a:lnTo>
                      <a:pt x="136771" y="1556807"/>
                    </a:lnTo>
                    <a:lnTo>
                      <a:pt x="138094" y="1553368"/>
                    </a:lnTo>
                    <a:lnTo>
                      <a:pt x="139417" y="1549930"/>
                    </a:lnTo>
                    <a:lnTo>
                      <a:pt x="140475" y="1546756"/>
                    </a:lnTo>
                    <a:lnTo>
                      <a:pt x="141004" y="1543318"/>
                    </a:lnTo>
                    <a:lnTo>
                      <a:pt x="141004" y="1539879"/>
                    </a:lnTo>
                    <a:lnTo>
                      <a:pt x="141004" y="1536705"/>
                    </a:lnTo>
                    <a:lnTo>
                      <a:pt x="140475" y="1533531"/>
                    </a:lnTo>
                    <a:lnTo>
                      <a:pt x="139417" y="1530093"/>
                    </a:lnTo>
                    <a:lnTo>
                      <a:pt x="138359" y="1526919"/>
                    </a:lnTo>
                    <a:lnTo>
                      <a:pt x="136771" y="1524010"/>
                    </a:lnTo>
                    <a:lnTo>
                      <a:pt x="134655" y="1521100"/>
                    </a:lnTo>
                    <a:lnTo>
                      <a:pt x="132539" y="1518455"/>
                    </a:lnTo>
                    <a:lnTo>
                      <a:pt x="129628" y="1515546"/>
                    </a:lnTo>
                    <a:lnTo>
                      <a:pt x="126718" y="1512901"/>
                    </a:lnTo>
                    <a:lnTo>
                      <a:pt x="123279" y="1510520"/>
                    </a:lnTo>
                    <a:lnTo>
                      <a:pt x="119576" y="1508404"/>
                    </a:lnTo>
                    <a:lnTo>
                      <a:pt x="115343" y="1506289"/>
                    </a:lnTo>
                    <a:lnTo>
                      <a:pt x="110581" y="1504702"/>
                    </a:lnTo>
                    <a:lnTo>
                      <a:pt x="105555" y="1502850"/>
                    </a:lnTo>
                    <a:lnTo>
                      <a:pt x="100264" y="1501792"/>
                    </a:lnTo>
                    <a:lnTo>
                      <a:pt x="94179" y="1500734"/>
                    </a:lnTo>
                    <a:lnTo>
                      <a:pt x="88094" y="1499676"/>
                    </a:lnTo>
                    <a:lnTo>
                      <a:pt x="81481" y="1499147"/>
                    </a:lnTo>
                    <a:lnTo>
                      <a:pt x="74338" y="1498883"/>
                    </a:lnTo>
                    <a:lnTo>
                      <a:pt x="66666" y="1498883"/>
                    </a:lnTo>
                    <a:lnTo>
                      <a:pt x="60846" y="1498883"/>
                    </a:lnTo>
                    <a:lnTo>
                      <a:pt x="55026" y="1498354"/>
                    </a:lnTo>
                    <a:lnTo>
                      <a:pt x="49735" y="1497560"/>
                    </a:lnTo>
                    <a:lnTo>
                      <a:pt x="44709" y="1496238"/>
                    </a:lnTo>
                    <a:lnTo>
                      <a:pt x="39947" y="1494386"/>
                    </a:lnTo>
                    <a:lnTo>
                      <a:pt x="35449" y="1492270"/>
                    </a:lnTo>
                    <a:lnTo>
                      <a:pt x="31217" y="1489625"/>
                    </a:lnTo>
                    <a:lnTo>
                      <a:pt x="27248" y="1486981"/>
                    </a:lnTo>
                    <a:lnTo>
                      <a:pt x="23545" y="1483807"/>
                    </a:lnTo>
                    <a:lnTo>
                      <a:pt x="20106" y="1480368"/>
                    </a:lnTo>
                    <a:lnTo>
                      <a:pt x="17196" y="1476665"/>
                    </a:lnTo>
                    <a:lnTo>
                      <a:pt x="14286" y="1472962"/>
                    </a:lnTo>
                    <a:lnTo>
                      <a:pt x="11640" y="1468995"/>
                    </a:lnTo>
                    <a:lnTo>
                      <a:pt x="9524" y="1464499"/>
                    </a:lnTo>
                    <a:lnTo>
                      <a:pt x="7407" y="1460002"/>
                    </a:lnTo>
                    <a:lnTo>
                      <a:pt x="5820" y="1455506"/>
                    </a:lnTo>
                    <a:lnTo>
                      <a:pt x="4233" y="1450745"/>
                    </a:lnTo>
                    <a:lnTo>
                      <a:pt x="2910" y="1445720"/>
                    </a:lnTo>
                    <a:lnTo>
                      <a:pt x="1852" y="1440959"/>
                    </a:lnTo>
                    <a:lnTo>
                      <a:pt x="1058" y="1435669"/>
                    </a:lnTo>
                    <a:lnTo>
                      <a:pt x="529" y="1430643"/>
                    </a:lnTo>
                    <a:lnTo>
                      <a:pt x="265" y="1425354"/>
                    </a:lnTo>
                    <a:lnTo>
                      <a:pt x="0" y="1420328"/>
                    </a:lnTo>
                    <a:lnTo>
                      <a:pt x="0" y="1415303"/>
                    </a:lnTo>
                    <a:lnTo>
                      <a:pt x="265" y="1410278"/>
                    </a:lnTo>
                    <a:lnTo>
                      <a:pt x="794" y="1405252"/>
                    </a:lnTo>
                    <a:lnTo>
                      <a:pt x="1323" y="1400227"/>
                    </a:lnTo>
                    <a:lnTo>
                      <a:pt x="2116" y="1395466"/>
                    </a:lnTo>
                    <a:lnTo>
                      <a:pt x="2910" y="1390705"/>
                    </a:lnTo>
                    <a:lnTo>
                      <a:pt x="4233" y="1386209"/>
                    </a:lnTo>
                    <a:lnTo>
                      <a:pt x="5556" y="1381977"/>
                    </a:lnTo>
                    <a:lnTo>
                      <a:pt x="6878" y="1377745"/>
                    </a:lnTo>
                    <a:lnTo>
                      <a:pt x="11640" y="1365843"/>
                    </a:lnTo>
                    <a:lnTo>
                      <a:pt x="19048" y="1349444"/>
                    </a:lnTo>
                    <a:lnTo>
                      <a:pt x="39947" y="1303687"/>
                    </a:lnTo>
                    <a:lnTo>
                      <a:pt x="65608" y="1245763"/>
                    </a:lnTo>
                    <a:lnTo>
                      <a:pt x="79629" y="1214288"/>
                    </a:lnTo>
                    <a:lnTo>
                      <a:pt x="93650" y="1182020"/>
                    </a:lnTo>
                    <a:lnTo>
                      <a:pt x="107406" y="1149487"/>
                    </a:lnTo>
                    <a:lnTo>
                      <a:pt x="120634" y="1117484"/>
                    </a:lnTo>
                    <a:lnTo>
                      <a:pt x="133068" y="1086802"/>
                    </a:lnTo>
                    <a:lnTo>
                      <a:pt x="138623" y="1072255"/>
                    </a:lnTo>
                    <a:lnTo>
                      <a:pt x="143914" y="1057973"/>
                    </a:lnTo>
                    <a:lnTo>
                      <a:pt x="148411" y="1044748"/>
                    </a:lnTo>
                    <a:lnTo>
                      <a:pt x="152909" y="1031788"/>
                    </a:lnTo>
                    <a:lnTo>
                      <a:pt x="156612" y="1019886"/>
                    </a:lnTo>
                    <a:lnTo>
                      <a:pt x="159787" y="1009041"/>
                    </a:lnTo>
                    <a:lnTo>
                      <a:pt x="162168" y="999255"/>
                    </a:lnTo>
                    <a:lnTo>
                      <a:pt x="164020" y="990527"/>
                    </a:lnTo>
                    <a:lnTo>
                      <a:pt x="164813" y="982857"/>
                    </a:lnTo>
                    <a:lnTo>
                      <a:pt x="165078" y="979683"/>
                    </a:lnTo>
                    <a:lnTo>
                      <a:pt x="165078" y="976509"/>
                    </a:lnTo>
                    <a:lnTo>
                      <a:pt x="164549" y="965929"/>
                    </a:lnTo>
                    <a:lnTo>
                      <a:pt x="163755" y="956143"/>
                    </a:lnTo>
                    <a:lnTo>
                      <a:pt x="162697" y="947944"/>
                    </a:lnTo>
                    <a:lnTo>
                      <a:pt x="161374" y="940273"/>
                    </a:lnTo>
                    <a:lnTo>
                      <a:pt x="160051" y="933396"/>
                    </a:lnTo>
                    <a:lnTo>
                      <a:pt x="158729" y="927578"/>
                    </a:lnTo>
                    <a:lnTo>
                      <a:pt x="157141" y="922288"/>
                    </a:lnTo>
                    <a:lnTo>
                      <a:pt x="155554" y="917527"/>
                    </a:lnTo>
                    <a:lnTo>
                      <a:pt x="152380" y="908799"/>
                    </a:lnTo>
                    <a:lnTo>
                      <a:pt x="149999" y="900864"/>
                    </a:lnTo>
                    <a:lnTo>
                      <a:pt x="148940" y="897425"/>
                    </a:lnTo>
                    <a:lnTo>
                      <a:pt x="148147" y="893458"/>
                    </a:lnTo>
                    <a:lnTo>
                      <a:pt x="147618" y="889226"/>
                    </a:lnTo>
                    <a:lnTo>
                      <a:pt x="147353" y="884730"/>
                    </a:lnTo>
                    <a:lnTo>
                      <a:pt x="147618" y="861190"/>
                    </a:lnTo>
                    <a:lnTo>
                      <a:pt x="148411" y="837385"/>
                    </a:lnTo>
                    <a:lnTo>
                      <a:pt x="149734" y="814374"/>
                    </a:lnTo>
                    <a:lnTo>
                      <a:pt x="151321" y="791364"/>
                    </a:lnTo>
                    <a:lnTo>
                      <a:pt x="153438" y="768617"/>
                    </a:lnTo>
                    <a:lnTo>
                      <a:pt x="156083" y="745871"/>
                    </a:lnTo>
                    <a:lnTo>
                      <a:pt x="159258" y="723653"/>
                    </a:lnTo>
                    <a:lnTo>
                      <a:pt x="162697" y="701700"/>
                    </a:lnTo>
                    <a:lnTo>
                      <a:pt x="166665" y="679747"/>
                    </a:lnTo>
                    <a:lnTo>
                      <a:pt x="171163" y="657795"/>
                    </a:lnTo>
                    <a:lnTo>
                      <a:pt x="176189" y="636371"/>
                    </a:lnTo>
                    <a:lnTo>
                      <a:pt x="181744" y="615476"/>
                    </a:lnTo>
                    <a:lnTo>
                      <a:pt x="187300" y="594316"/>
                    </a:lnTo>
                    <a:lnTo>
                      <a:pt x="193649" y="573686"/>
                    </a:lnTo>
                    <a:lnTo>
                      <a:pt x="200263" y="553320"/>
                    </a:lnTo>
                    <a:lnTo>
                      <a:pt x="207406" y="533218"/>
                    </a:lnTo>
                    <a:lnTo>
                      <a:pt x="215077" y="513117"/>
                    </a:lnTo>
                    <a:lnTo>
                      <a:pt x="223014" y="493809"/>
                    </a:lnTo>
                    <a:lnTo>
                      <a:pt x="231215" y="474501"/>
                    </a:lnTo>
                    <a:lnTo>
                      <a:pt x="239945" y="455457"/>
                    </a:lnTo>
                    <a:lnTo>
                      <a:pt x="249204" y="436943"/>
                    </a:lnTo>
                    <a:lnTo>
                      <a:pt x="259257" y="418428"/>
                    </a:lnTo>
                    <a:lnTo>
                      <a:pt x="269045" y="400443"/>
                    </a:lnTo>
                    <a:lnTo>
                      <a:pt x="279627" y="382722"/>
                    </a:lnTo>
                    <a:lnTo>
                      <a:pt x="290209" y="365265"/>
                    </a:lnTo>
                    <a:lnTo>
                      <a:pt x="301585" y="348073"/>
                    </a:lnTo>
                    <a:lnTo>
                      <a:pt x="313225" y="331410"/>
                    </a:lnTo>
                    <a:lnTo>
                      <a:pt x="325394" y="315011"/>
                    </a:lnTo>
                    <a:lnTo>
                      <a:pt x="337828" y="299142"/>
                    </a:lnTo>
                    <a:lnTo>
                      <a:pt x="350261" y="283272"/>
                    </a:lnTo>
                    <a:lnTo>
                      <a:pt x="363489" y="267932"/>
                    </a:lnTo>
                    <a:lnTo>
                      <a:pt x="376981" y="252856"/>
                    </a:lnTo>
                    <a:lnTo>
                      <a:pt x="391002" y="238044"/>
                    </a:lnTo>
                    <a:lnTo>
                      <a:pt x="405552" y="224026"/>
                    </a:lnTo>
                    <a:lnTo>
                      <a:pt x="420102" y="210008"/>
                    </a:lnTo>
                    <a:lnTo>
                      <a:pt x="434917" y="196519"/>
                    </a:lnTo>
                    <a:lnTo>
                      <a:pt x="450261" y="183558"/>
                    </a:lnTo>
                    <a:lnTo>
                      <a:pt x="466133" y="171127"/>
                    </a:lnTo>
                    <a:lnTo>
                      <a:pt x="482006" y="158696"/>
                    </a:lnTo>
                    <a:lnTo>
                      <a:pt x="498673" y="146794"/>
                    </a:lnTo>
                    <a:lnTo>
                      <a:pt x="515339" y="135421"/>
                    </a:lnTo>
                    <a:lnTo>
                      <a:pt x="532270" y="124312"/>
                    </a:lnTo>
                    <a:lnTo>
                      <a:pt x="549731" y="113732"/>
                    </a:lnTo>
                    <a:lnTo>
                      <a:pt x="567455" y="103681"/>
                    </a:lnTo>
                    <a:lnTo>
                      <a:pt x="585709" y="93895"/>
                    </a:lnTo>
                    <a:lnTo>
                      <a:pt x="603963" y="84638"/>
                    </a:lnTo>
                    <a:lnTo>
                      <a:pt x="622746" y="75645"/>
                    </a:lnTo>
                    <a:lnTo>
                      <a:pt x="641793" y="67446"/>
                    </a:lnTo>
                    <a:lnTo>
                      <a:pt x="661105" y="59247"/>
                    </a:lnTo>
                    <a:lnTo>
                      <a:pt x="680946" y="51841"/>
                    </a:lnTo>
                    <a:lnTo>
                      <a:pt x="700787" y="44964"/>
                    </a:lnTo>
                    <a:lnTo>
                      <a:pt x="721157" y="38616"/>
                    </a:lnTo>
                    <a:lnTo>
                      <a:pt x="741528" y="32533"/>
                    </a:lnTo>
                    <a:lnTo>
                      <a:pt x="762427" y="26978"/>
                    </a:lnTo>
                    <a:lnTo>
                      <a:pt x="783326" y="21953"/>
                    </a:lnTo>
                    <a:lnTo>
                      <a:pt x="805019" y="17457"/>
                    </a:lnTo>
                    <a:lnTo>
                      <a:pt x="826712" y="13489"/>
                    </a:lnTo>
                    <a:lnTo>
                      <a:pt x="848405" y="9786"/>
                    </a:lnTo>
                    <a:lnTo>
                      <a:pt x="870627" y="7141"/>
                    </a:lnTo>
                    <a:lnTo>
                      <a:pt x="893378" y="4497"/>
                    </a:lnTo>
                    <a:lnTo>
                      <a:pt x="916129" y="2645"/>
                    </a:lnTo>
                    <a:lnTo>
                      <a:pt x="939145" y="1058"/>
                    </a:lnTo>
                    <a:lnTo>
                      <a:pt x="962425" y="265"/>
                    </a:lnTo>
                    <a:lnTo>
                      <a:pt x="986234" y="0"/>
                    </a:lnTo>
                    <a:close/>
                  </a:path>
                </a:pathLst>
              </a:custGeom>
              <a:solidFill>
                <a:srgbClr val="F05A24"/>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21" name="椭圆 20"/>
              <p:cNvSpPr/>
              <p:nvPr/>
            </p:nvSpPr>
            <p:spPr>
              <a:xfrm>
                <a:off x="9711363" y="2118492"/>
                <a:ext cx="914400" cy="914400"/>
              </a:xfrm>
              <a:prstGeom prst="ellipse">
                <a:avLst/>
              </a:prstGeom>
              <a:noFill/>
              <a:ln>
                <a:solidFill>
                  <a:srgbClr val="F05A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p:nvPr/>
        </p:nvGraphicFramePr>
        <p:xfrm>
          <a:off x="544141" y="940783"/>
          <a:ext cx="11103719" cy="497643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p:nvPr/>
        </p:nvGraphicFramePr>
        <p:xfrm>
          <a:off x="291084" y="844503"/>
          <a:ext cx="8128000" cy="5168995"/>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组合 2"/>
          <p:cNvGrpSpPr/>
          <p:nvPr/>
        </p:nvGrpSpPr>
        <p:grpSpPr>
          <a:xfrm>
            <a:off x="8389038" y="2225977"/>
            <a:ext cx="654410" cy="654410"/>
            <a:chOff x="5826909" y="4446648"/>
            <a:chExt cx="682468" cy="682468"/>
          </a:xfrm>
        </p:grpSpPr>
        <p:sp>
          <p:nvSpPr>
            <p:cNvPr id="4" name="椭圆 3"/>
            <p:cNvSpPr/>
            <p:nvPr/>
          </p:nvSpPr>
          <p:spPr>
            <a:xfrm>
              <a:off x="5826909" y="4446648"/>
              <a:ext cx="682468" cy="682468"/>
            </a:xfrm>
            <a:prstGeom prst="ellipse">
              <a:avLst/>
            </a:prstGeom>
            <a:solidFill>
              <a:srgbClr val="62C4BC"/>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KSO_Shape"/>
            <p:cNvSpPr/>
            <p:nvPr/>
          </p:nvSpPr>
          <p:spPr bwMode="auto">
            <a:xfrm>
              <a:off x="6028206" y="4597059"/>
              <a:ext cx="279875" cy="381647"/>
            </a:xfrm>
            <a:custGeom>
              <a:avLst/>
              <a:gdLst>
                <a:gd name="T0" fmla="*/ 690912 w 1387475"/>
                <a:gd name="T1" fmla="*/ 1460893 h 1890713"/>
                <a:gd name="T2" fmla="*/ 273569 w 1387475"/>
                <a:gd name="T3" fmla="*/ 1342172 h 1890713"/>
                <a:gd name="T4" fmla="*/ 1125427 w 1387475"/>
                <a:gd name="T5" fmla="*/ 1107527 h 1890713"/>
                <a:gd name="T6" fmla="*/ 1132217 w 1387475"/>
                <a:gd name="T7" fmla="*/ 1123117 h 1890713"/>
                <a:gd name="T8" fmla="*/ 1000025 w 1387475"/>
                <a:gd name="T9" fmla="*/ 749763 h 1890713"/>
                <a:gd name="T10" fmla="*/ 1159374 w 1387475"/>
                <a:gd name="T11" fmla="*/ 788538 h 1890713"/>
                <a:gd name="T12" fmla="*/ 1296359 w 1387475"/>
                <a:gd name="T13" fmla="*/ 860090 h 1890713"/>
                <a:gd name="T14" fmla="*/ 1380227 w 1387475"/>
                <a:gd name="T15" fmla="*/ 938838 h 1890713"/>
                <a:gd name="T16" fmla="*/ 1395402 w 1387475"/>
                <a:gd name="T17" fmla="*/ 983609 h 1890713"/>
                <a:gd name="T18" fmla="*/ 1388613 w 1387475"/>
                <a:gd name="T19" fmla="*/ 1092736 h 1890713"/>
                <a:gd name="T20" fmla="*/ 1337095 w 1387475"/>
                <a:gd name="T21" fmla="*/ 1277414 h 1890713"/>
                <a:gd name="T22" fmla="*/ 1108654 w 1387475"/>
                <a:gd name="T23" fmla="*/ 1651167 h 1890713"/>
                <a:gd name="T24" fmla="*/ 234430 w 1387475"/>
                <a:gd name="T25" fmla="*/ 1588809 h 1890713"/>
                <a:gd name="T26" fmla="*/ 132192 w 1387475"/>
                <a:gd name="T27" fmla="*/ 1603999 h 1890713"/>
                <a:gd name="T28" fmla="*/ 75082 w 1387475"/>
                <a:gd name="T29" fmla="*/ 1526850 h 1890713"/>
                <a:gd name="T30" fmla="*/ 9585 w 1387475"/>
                <a:gd name="T31" fmla="*/ 1125115 h 1890713"/>
                <a:gd name="T32" fmla="*/ 1198 w 1387475"/>
                <a:gd name="T33" fmla="*/ 986407 h 1890713"/>
                <a:gd name="T34" fmla="*/ 15176 w 1387475"/>
                <a:gd name="T35" fmla="*/ 938039 h 1890713"/>
                <a:gd name="T36" fmla="*/ 60305 w 1387475"/>
                <a:gd name="T37" fmla="*/ 885673 h 1890713"/>
                <a:gd name="T38" fmla="*/ 179717 w 1387475"/>
                <a:gd name="T39" fmla="*/ 820917 h 1890713"/>
                <a:gd name="T40" fmla="*/ 333475 w 1387475"/>
                <a:gd name="T41" fmla="*/ 775746 h 1890713"/>
                <a:gd name="T42" fmla="*/ 492025 w 1387475"/>
                <a:gd name="T43" fmla="*/ 750962 h 1890713"/>
                <a:gd name="T44" fmla="*/ 748422 w 1387475"/>
                <a:gd name="T45" fmla="*/ 882076 h 1890713"/>
                <a:gd name="T46" fmla="*/ 930934 w 1387475"/>
                <a:gd name="T47" fmla="*/ 750163 h 1890713"/>
                <a:gd name="T48" fmla="*/ 763236 w 1387475"/>
                <a:gd name="T49" fmla="*/ 2000 h 1890713"/>
                <a:gd name="T50" fmla="*/ 882716 w 1387475"/>
                <a:gd name="T51" fmla="*/ 31207 h 1890713"/>
                <a:gd name="T52" fmla="*/ 976222 w 1387475"/>
                <a:gd name="T53" fmla="*/ 84818 h 1890713"/>
                <a:gd name="T54" fmla="*/ 983815 w 1387475"/>
                <a:gd name="T55" fmla="*/ 140830 h 1890713"/>
                <a:gd name="T56" fmla="*/ 937461 w 1387475"/>
                <a:gd name="T57" fmla="*/ 183639 h 1890713"/>
                <a:gd name="T58" fmla="*/ 861137 w 1387475"/>
                <a:gd name="T59" fmla="*/ 203243 h 1890713"/>
                <a:gd name="T60" fmla="*/ 748450 w 1387475"/>
                <a:gd name="T61" fmla="*/ 166435 h 1890713"/>
                <a:gd name="T62" fmla="*/ 909489 w 1387475"/>
                <a:gd name="T63" fmla="*/ 231649 h 1890713"/>
                <a:gd name="T64" fmla="*/ 958240 w 1387475"/>
                <a:gd name="T65" fmla="*/ 231649 h 1890713"/>
                <a:gd name="T66" fmla="*/ 981018 w 1387475"/>
                <a:gd name="T67" fmla="*/ 265256 h 1890713"/>
                <a:gd name="T68" fmla="*/ 989409 w 1387475"/>
                <a:gd name="T69" fmla="*/ 299663 h 1890713"/>
                <a:gd name="T70" fmla="*/ 1005793 w 1387475"/>
                <a:gd name="T71" fmla="*/ 334471 h 1890713"/>
                <a:gd name="T72" fmla="*/ 1011387 w 1387475"/>
                <a:gd name="T73" fmla="*/ 406487 h 1890713"/>
                <a:gd name="T74" fmla="*/ 1002596 w 1387475"/>
                <a:gd name="T75" fmla="*/ 470900 h 1890713"/>
                <a:gd name="T76" fmla="*/ 985413 w 1387475"/>
                <a:gd name="T77" fmla="*/ 493305 h 1890713"/>
                <a:gd name="T78" fmla="*/ 969029 w 1387475"/>
                <a:gd name="T79" fmla="*/ 462499 h 1890713"/>
                <a:gd name="T80" fmla="*/ 933466 w 1387475"/>
                <a:gd name="T81" fmla="*/ 585725 h 1890713"/>
                <a:gd name="T82" fmla="*/ 867131 w 1387475"/>
                <a:gd name="T83" fmla="*/ 678944 h 1890713"/>
                <a:gd name="T84" fmla="*/ 785613 w 1387475"/>
                <a:gd name="T85" fmla="*/ 737757 h 1890713"/>
                <a:gd name="T86" fmla="*/ 703695 w 1387475"/>
                <a:gd name="T87" fmla="*/ 758161 h 1890713"/>
                <a:gd name="T88" fmla="*/ 632567 w 1387475"/>
                <a:gd name="T89" fmla="*/ 736957 h 1890713"/>
                <a:gd name="T90" fmla="*/ 552247 w 1387475"/>
                <a:gd name="T91" fmla="*/ 676944 h 1890713"/>
                <a:gd name="T92" fmla="*/ 479121 w 1387475"/>
                <a:gd name="T93" fmla="*/ 586925 h 1890713"/>
                <a:gd name="T94" fmla="*/ 429170 w 1387475"/>
                <a:gd name="T95" fmla="*/ 473701 h 1890713"/>
                <a:gd name="T96" fmla="*/ 413186 w 1387475"/>
                <a:gd name="T97" fmla="*/ 497706 h 1890713"/>
                <a:gd name="T98" fmla="*/ 395604 w 1387475"/>
                <a:gd name="T99" fmla="*/ 469300 h 1890713"/>
                <a:gd name="T100" fmla="*/ 388411 w 1387475"/>
                <a:gd name="T101" fmla="*/ 400886 h 1890713"/>
                <a:gd name="T102" fmla="*/ 395604 w 1387475"/>
                <a:gd name="T103" fmla="*/ 332470 h 1890713"/>
                <a:gd name="T104" fmla="*/ 413186 w 1387475"/>
                <a:gd name="T105" fmla="*/ 304064 h 1890713"/>
                <a:gd name="T106" fmla="*/ 418780 w 1387475"/>
                <a:gd name="T107" fmla="*/ 231249 h 1890713"/>
                <a:gd name="T108" fmla="*/ 433966 w 1387475"/>
                <a:gd name="T109" fmla="*/ 153632 h 1890713"/>
                <a:gd name="T110" fmla="*/ 415983 w 1387475"/>
                <a:gd name="T111" fmla="*/ 121626 h 1890713"/>
                <a:gd name="T112" fmla="*/ 474725 w 1387475"/>
                <a:gd name="T113" fmla="*/ 72015 h 1890713"/>
                <a:gd name="T114" fmla="*/ 567432 w 1387475"/>
                <a:gd name="T115" fmla="*/ 28006 h 1890713"/>
                <a:gd name="T116" fmla="*/ 671328 w 1387475"/>
                <a:gd name="T117" fmla="*/ 3601 h 189071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387475" h="1890713">
                  <a:moveTo>
                    <a:pt x="1185185" y="1355117"/>
                  </a:moveTo>
                  <a:lnTo>
                    <a:pt x="1112995" y="1364242"/>
                  </a:lnTo>
                  <a:lnTo>
                    <a:pt x="719520" y="1412247"/>
                  </a:lnTo>
                  <a:lnTo>
                    <a:pt x="699687" y="1419785"/>
                  </a:lnTo>
                  <a:lnTo>
                    <a:pt x="661609" y="1434464"/>
                  </a:lnTo>
                  <a:lnTo>
                    <a:pt x="591006" y="1461839"/>
                  </a:lnTo>
                  <a:lnTo>
                    <a:pt x="656849" y="1453905"/>
                  </a:lnTo>
                  <a:lnTo>
                    <a:pt x="686201" y="1449937"/>
                  </a:lnTo>
                  <a:lnTo>
                    <a:pt x="1212950" y="1385269"/>
                  </a:lnTo>
                  <a:lnTo>
                    <a:pt x="1207397" y="1379318"/>
                  </a:lnTo>
                  <a:lnTo>
                    <a:pt x="1185185" y="1355117"/>
                  </a:lnTo>
                  <a:close/>
                  <a:moveTo>
                    <a:pt x="882939" y="1288862"/>
                  </a:moveTo>
                  <a:lnTo>
                    <a:pt x="692944" y="1297987"/>
                  </a:lnTo>
                  <a:lnTo>
                    <a:pt x="638207" y="1300764"/>
                  </a:lnTo>
                  <a:lnTo>
                    <a:pt x="608855" y="1302351"/>
                  </a:lnTo>
                  <a:lnTo>
                    <a:pt x="271704" y="1332106"/>
                  </a:lnTo>
                  <a:lnTo>
                    <a:pt x="253855" y="1342421"/>
                  </a:lnTo>
                  <a:lnTo>
                    <a:pt x="152313" y="1399948"/>
                  </a:lnTo>
                  <a:lnTo>
                    <a:pt x="688581" y="1318617"/>
                  </a:lnTo>
                  <a:lnTo>
                    <a:pt x="749665" y="1309492"/>
                  </a:lnTo>
                  <a:lnTo>
                    <a:pt x="761564" y="1307112"/>
                  </a:lnTo>
                  <a:lnTo>
                    <a:pt x="882939" y="1288862"/>
                  </a:lnTo>
                  <a:close/>
                  <a:moveTo>
                    <a:pt x="1118944" y="1098824"/>
                  </a:moveTo>
                  <a:lnTo>
                    <a:pt x="1117754" y="1099221"/>
                  </a:lnTo>
                  <a:lnTo>
                    <a:pt x="1116168" y="1100808"/>
                  </a:lnTo>
                  <a:lnTo>
                    <a:pt x="1115374" y="1102395"/>
                  </a:lnTo>
                  <a:lnTo>
                    <a:pt x="1114978" y="1103585"/>
                  </a:lnTo>
                  <a:lnTo>
                    <a:pt x="1115771" y="1105569"/>
                  </a:lnTo>
                  <a:lnTo>
                    <a:pt x="1116564" y="1107156"/>
                  </a:lnTo>
                  <a:lnTo>
                    <a:pt x="1118151" y="1109139"/>
                  </a:lnTo>
                  <a:lnTo>
                    <a:pt x="1119737" y="1110726"/>
                  </a:lnTo>
                  <a:lnTo>
                    <a:pt x="1124497" y="1114694"/>
                  </a:lnTo>
                  <a:lnTo>
                    <a:pt x="1123307" y="1106362"/>
                  </a:lnTo>
                  <a:lnTo>
                    <a:pt x="1122514" y="1102791"/>
                  </a:lnTo>
                  <a:lnTo>
                    <a:pt x="1121721" y="1100808"/>
                  </a:lnTo>
                  <a:lnTo>
                    <a:pt x="1120134" y="1099221"/>
                  </a:lnTo>
                  <a:lnTo>
                    <a:pt x="1118944" y="1098824"/>
                  </a:lnTo>
                  <a:close/>
                  <a:moveTo>
                    <a:pt x="953542" y="742950"/>
                  </a:moveTo>
                  <a:lnTo>
                    <a:pt x="973374" y="743347"/>
                  </a:lnTo>
                  <a:lnTo>
                    <a:pt x="993207" y="744140"/>
                  </a:lnTo>
                  <a:lnTo>
                    <a:pt x="1013436" y="746124"/>
                  </a:lnTo>
                  <a:lnTo>
                    <a:pt x="1033268" y="749298"/>
                  </a:lnTo>
                  <a:lnTo>
                    <a:pt x="1053497" y="752868"/>
                  </a:lnTo>
                  <a:lnTo>
                    <a:pt x="1072933" y="757629"/>
                  </a:lnTo>
                  <a:lnTo>
                    <a:pt x="1093162" y="762787"/>
                  </a:lnTo>
                  <a:lnTo>
                    <a:pt x="1112598" y="768738"/>
                  </a:lnTo>
                  <a:lnTo>
                    <a:pt x="1132430" y="775483"/>
                  </a:lnTo>
                  <a:lnTo>
                    <a:pt x="1151469" y="782624"/>
                  </a:lnTo>
                  <a:lnTo>
                    <a:pt x="1170509" y="790162"/>
                  </a:lnTo>
                  <a:lnTo>
                    <a:pt x="1188754" y="798097"/>
                  </a:lnTo>
                  <a:lnTo>
                    <a:pt x="1206603" y="806428"/>
                  </a:lnTo>
                  <a:lnTo>
                    <a:pt x="1224056" y="815553"/>
                  </a:lnTo>
                  <a:lnTo>
                    <a:pt x="1240715" y="824678"/>
                  </a:lnTo>
                  <a:lnTo>
                    <a:pt x="1257374" y="833803"/>
                  </a:lnTo>
                  <a:lnTo>
                    <a:pt x="1272844" y="843722"/>
                  </a:lnTo>
                  <a:lnTo>
                    <a:pt x="1287520" y="853640"/>
                  </a:lnTo>
                  <a:lnTo>
                    <a:pt x="1301402" y="863558"/>
                  </a:lnTo>
                  <a:lnTo>
                    <a:pt x="1314492" y="873477"/>
                  </a:lnTo>
                  <a:lnTo>
                    <a:pt x="1326391" y="883395"/>
                  </a:lnTo>
                  <a:lnTo>
                    <a:pt x="1337894" y="893314"/>
                  </a:lnTo>
                  <a:lnTo>
                    <a:pt x="1347810" y="903232"/>
                  </a:lnTo>
                  <a:lnTo>
                    <a:pt x="1356537" y="912754"/>
                  </a:lnTo>
                  <a:lnTo>
                    <a:pt x="1364866" y="922672"/>
                  </a:lnTo>
                  <a:lnTo>
                    <a:pt x="1370816" y="931797"/>
                  </a:lnTo>
                  <a:lnTo>
                    <a:pt x="1376369" y="940526"/>
                  </a:lnTo>
                  <a:lnTo>
                    <a:pt x="1378749" y="944890"/>
                  </a:lnTo>
                  <a:lnTo>
                    <a:pt x="1380732" y="948857"/>
                  </a:lnTo>
                  <a:lnTo>
                    <a:pt x="1381922" y="953221"/>
                  </a:lnTo>
                  <a:lnTo>
                    <a:pt x="1383112" y="957585"/>
                  </a:lnTo>
                  <a:lnTo>
                    <a:pt x="1383905" y="961156"/>
                  </a:lnTo>
                  <a:lnTo>
                    <a:pt x="1384302" y="965123"/>
                  </a:lnTo>
                  <a:lnTo>
                    <a:pt x="1385888" y="976232"/>
                  </a:lnTo>
                  <a:lnTo>
                    <a:pt x="1387078" y="988134"/>
                  </a:lnTo>
                  <a:lnTo>
                    <a:pt x="1387475" y="1000830"/>
                  </a:lnTo>
                  <a:lnTo>
                    <a:pt x="1387475" y="1013922"/>
                  </a:lnTo>
                  <a:lnTo>
                    <a:pt x="1386682" y="1027014"/>
                  </a:lnTo>
                  <a:lnTo>
                    <a:pt x="1385492" y="1040900"/>
                  </a:lnTo>
                  <a:lnTo>
                    <a:pt x="1383509" y="1055183"/>
                  </a:lnTo>
                  <a:lnTo>
                    <a:pt x="1381525" y="1069465"/>
                  </a:lnTo>
                  <a:lnTo>
                    <a:pt x="1379145" y="1084541"/>
                  </a:lnTo>
                  <a:lnTo>
                    <a:pt x="1375972" y="1100014"/>
                  </a:lnTo>
                  <a:lnTo>
                    <a:pt x="1372799" y="1115487"/>
                  </a:lnTo>
                  <a:lnTo>
                    <a:pt x="1369229" y="1131357"/>
                  </a:lnTo>
                  <a:lnTo>
                    <a:pt x="1365263" y="1148020"/>
                  </a:lnTo>
                  <a:lnTo>
                    <a:pt x="1360503" y="1164286"/>
                  </a:lnTo>
                  <a:lnTo>
                    <a:pt x="1350983" y="1198009"/>
                  </a:lnTo>
                  <a:lnTo>
                    <a:pt x="1339877" y="1232525"/>
                  </a:lnTo>
                  <a:lnTo>
                    <a:pt x="1327978" y="1267834"/>
                  </a:lnTo>
                  <a:lnTo>
                    <a:pt x="1315285" y="1303541"/>
                  </a:lnTo>
                  <a:lnTo>
                    <a:pt x="1302196" y="1339247"/>
                  </a:lnTo>
                  <a:lnTo>
                    <a:pt x="1288710" y="1374954"/>
                  </a:lnTo>
                  <a:lnTo>
                    <a:pt x="1274827" y="1411057"/>
                  </a:lnTo>
                  <a:lnTo>
                    <a:pt x="1246665" y="1482073"/>
                  </a:lnTo>
                  <a:lnTo>
                    <a:pt x="1212950" y="1581654"/>
                  </a:lnTo>
                  <a:lnTo>
                    <a:pt x="1106251" y="1559437"/>
                  </a:lnTo>
                  <a:lnTo>
                    <a:pt x="1101095" y="1638784"/>
                  </a:lnTo>
                  <a:lnTo>
                    <a:pt x="1092369" y="1729241"/>
                  </a:lnTo>
                  <a:lnTo>
                    <a:pt x="1085229" y="1803431"/>
                  </a:lnTo>
                  <a:lnTo>
                    <a:pt x="1076503" y="1890713"/>
                  </a:lnTo>
                  <a:lnTo>
                    <a:pt x="285190" y="1890713"/>
                  </a:lnTo>
                  <a:lnTo>
                    <a:pt x="274084" y="1780023"/>
                  </a:lnTo>
                  <a:lnTo>
                    <a:pt x="265358" y="1685203"/>
                  </a:lnTo>
                  <a:lnTo>
                    <a:pt x="255441" y="1570546"/>
                  </a:lnTo>
                  <a:lnTo>
                    <a:pt x="232832" y="1576893"/>
                  </a:lnTo>
                  <a:lnTo>
                    <a:pt x="209827" y="1582448"/>
                  </a:lnTo>
                  <a:lnTo>
                    <a:pt x="197927" y="1584828"/>
                  </a:lnTo>
                  <a:lnTo>
                    <a:pt x="186821" y="1587605"/>
                  </a:lnTo>
                  <a:lnTo>
                    <a:pt x="174922" y="1589192"/>
                  </a:lnTo>
                  <a:lnTo>
                    <a:pt x="163816" y="1590779"/>
                  </a:lnTo>
                  <a:lnTo>
                    <a:pt x="152313" y="1591573"/>
                  </a:lnTo>
                  <a:lnTo>
                    <a:pt x="142000" y="1591969"/>
                  </a:lnTo>
                  <a:lnTo>
                    <a:pt x="131291" y="1591969"/>
                  </a:lnTo>
                  <a:lnTo>
                    <a:pt x="121374" y="1591573"/>
                  </a:lnTo>
                  <a:lnTo>
                    <a:pt x="112251" y="1590382"/>
                  </a:lnTo>
                  <a:lnTo>
                    <a:pt x="103129" y="1588399"/>
                  </a:lnTo>
                  <a:lnTo>
                    <a:pt x="99162" y="1587209"/>
                  </a:lnTo>
                  <a:lnTo>
                    <a:pt x="95196" y="1585225"/>
                  </a:lnTo>
                  <a:lnTo>
                    <a:pt x="91229" y="1583638"/>
                  </a:lnTo>
                  <a:lnTo>
                    <a:pt x="87659" y="1581654"/>
                  </a:lnTo>
                  <a:lnTo>
                    <a:pt x="74570" y="1515399"/>
                  </a:lnTo>
                  <a:lnTo>
                    <a:pt x="59497" y="1433274"/>
                  </a:lnTo>
                  <a:lnTo>
                    <a:pt x="51564" y="1388046"/>
                  </a:lnTo>
                  <a:lnTo>
                    <a:pt x="43235" y="1341628"/>
                  </a:lnTo>
                  <a:lnTo>
                    <a:pt x="35698" y="1295209"/>
                  </a:lnTo>
                  <a:lnTo>
                    <a:pt x="28162" y="1247998"/>
                  </a:lnTo>
                  <a:lnTo>
                    <a:pt x="21022" y="1202373"/>
                  </a:lnTo>
                  <a:lnTo>
                    <a:pt x="14676" y="1157938"/>
                  </a:lnTo>
                  <a:lnTo>
                    <a:pt x="9520" y="1116677"/>
                  </a:lnTo>
                  <a:lnTo>
                    <a:pt x="5156" y="1078987"/>
                  </a:lnTo>
                  <a:lnTo>
                    <a:pt x="1983" y="1045264"/>
                  </a:lnTo>
                  <a:lnTo>
                    <a:pt x="793" y="1030188"/>
                  </a:lnTo>
                  <a:lnTo>
                    <a:pt x="0" y="1016699"/>
                  </a:lnTo>
                  <a:lnTo>
                    <a:pt x="0" y="1004797"/>
                  </a:lnTo>
                  <a:lnTo>
                    <a:pt x="0" y="994482"/>
                  </a:lnTo>
                  <a:lnTo>
                    <a:pt x="397" y="985754"/>
                  </a:lnTo>
                  <a:lnTo>
                    <a:pt x="1190" y="979009"/>
                  </a:lnTo>
                  <a:lnTo>
                    <a:pt x="1587" y="972661"/>
                  </a:lnTo>
                  <a:lnTo>
                    <a:pt x="2380" y="966314"/>
                  </a:lnTo>
                  <a:lnTo>
                    <a:pt x="3966" y="959966"/>
                  </a:lnTo>
                  <a:lnTo>
                    <a:pt x="5553" y="954015"/>
                  </a:lnTo>
                  <a:lnTo>
                    <a:pt x="7536" y="948064"/>
                  </a:lnTo>
                  <a:lnTo>
                    <a:pt x="9520" y="942113"/>
                  </a:lnTo>
                  <a:lnTo>
                    <a:pt x="12296" y="936558"/>
                  </a:lnTo>
                  <a:lnTo>
                    <a:pt x="15073" y="931004"/>
                  </a:lnTo>
                  <a:lnTo>
                    <a:pt x="18246" y="925053"/>
                  </a:lnTo>
                  <a:lnTo>
                    <a:pt x="21816" y="919498"/>
                  </a:lnTo>
                  <a:lnTo>
                    <a:pt x="25782" y="914341"/>
                  </a:lnTo>
                  <a:lnTo>
                    <a:pt x="29352" y="909183"/>
                  </a:lnTo>
                  <a:lnTo>
                    <a:pt x="34112" y="904026"/>
                  </a:lnTo>
                  <a:lnTo>
                    <a:pt x="38872" y="898471"/>
                  </a:lnTo>
                  <a:lnTo>
                    <a:pt x="48391" y="888950"/>
                  </a:lnTo>
                  <a:lnTo>
                    <a:pt x="59894" y="879031"/>
                  </a:lnTo>
                  <a:lnTo>
                    <a:pt x="71793" y="869906"/>
                  </a:lnTo>
                  <a:lnTo>
                    <a:pt x="84486" y="860781"/>
                  </a:lnTo>
                  <a:lnTo>
                    <a:pt x="98765" y="852450"/>
                  </a:lnTo>
                  <a:lnTo>
                    <a:pt x="113441" y="844118"/>
                  </a:lnTo>
                  <a:lnTo>
                    <a:pt x="128514" y="836183"/>
                  </a:lnTo>
                  <a:lnTo>
                    <a:pt x="144380" y="828645"/>
                  </a:lnTo>
                  <a:lnTo>
                    <a:pt x="161436" y="821504"/>
                  </a:lnTo>
                  <a:lnTo>
                    <a:pt x="178492" y="814760"/>
                  </a:lnTo>
                  <a:lnTo>
                    <a:pt x="196341" y="808015"/>
                  </a:lnTo>
                  <a:lnTo>
                    <a:pt x="214587" y="801667"/>
                  </a:lnTo>
                  <a:lnTo>
                    <a:pt x="233229" y="795716"/>
                  </a:lnTo>
                  <a:lnTo>
                    <a:pt x="252268" y="790162"/>
                  </a:lnTo>
                  <a:lnTo>
                    <a:pt x="271704" y="784608"/>
                  </a:lnTo>
                  <a:lnTo>
                    <a:pt x="291140" y="779450"/>
                  </a:lnTo>
                  <a:lnTo>
                    <a:pt x="310972" y="774689"/>
                  </a:lnTo>
                  <a:lnTo>
                    <a:pt x="331201" y="769928"/>
                  </a:lnTo>
                  <a:lnTo>
                    <a:pt x="351034" y="765564"/>
                  </a:lnTo>
                  <a:lnTo>
                    <a:pt x="371263" y="761994"/>
                  </a:lnTo>
                  <a:lnTo>
                    <a:pt x="391492" y="758026"/>
                  </a:lnTo>
                  <a:lnTo>
                    <a:pt x="431156" y="751282"/>
                  </a:lnTo>
                  <a:lnTo>
                    <a:pt x="470028" y="745727"/>
                  </a:lnTo>
                  <a:lnTo>
                    <a:pt x="474788" y="745330"/>
                  </a:lnTo>
                  <a:lnTo>
                    <a:pt x="479548" y="744934"/>
                  </a:lnTo>
                  <a:lnTo>
                    <a:pt x="488670" y="745330"/>
                  </a:lnTo>
                  <a:lnTo>
                    <a:pt x="616391" y="1197215"/>
                  </a:lnTo>
                  <a:lnTo>
                    <a:pt x="618771" y="1179759"/>
                  </a:lnTo>
                  <a:lnTo>
                    <a:pt x="663196" y="869509"/>
                  </a:lnTo>
                  <a:lnTo>
                    <a:pt x="650503" y="838961"/>
                  </a:lnTo>
                  <a:lnTo>
                    <a:pt x="675095" y="798493"/>
                  </a:lnTo>
                  <a:lnTo>
                    <a:pt x="731022" y="798097"/>
                  </a:lnTo>
                  <a:lnTo>
                    <a:pt x="754028" y="838961"/>
                  </a:lnTo>
                  <a:lnTo>
                    <a:pt x="743319" y="875461"/>
                  </a:lnTo>
                  <a:lnTo>
                    <a:pt x="782983" y="1202373"/>
                  </a:lnTo>
                  <a:lnTo>
                    <a:pt x="887302" y="760407"/>
                  </a:lnTo>
                  <a:lnTo>
                    <a:pt x="899201" y="754852"/>
                  </a:lnTo>
                  <a:lnTo>
                    <a:pt x="907927" y="750488"/>
                  </a:lnTo>
                  <a:lnTo>
                    <a:pt x="913481" y="747314"/>
                  </a:lnTo>
                  <a:lnTo>
                    <a:pt x="914671" y="746124"/>
                  </a:lnTo>
                  <a:lnTo>
                    <a:pt x="914671" y="745727"/>
                  </a:lnTo>
                  <a:lnTo>
                    <a:pt x="924587" y="744537"/>
                  </a:lnTo>
                  <a:lnTo>
                    <a:pt x="934106" y="743744"/>
                  </a:lnTo>
                  <a:lnTo>
                    <a:pt x="943626" y="743347"/>
                  </a:lnTo>
                  <a:lnTo>
                    <a:pt x="953542" y="742950"/>
                  </a:lnTo>
                  <a:close/>
                  <a:moveTo>
                    <a:pt x="713979" y="0"/>
                  </a:moveTo>
                  <a:lnTo>
                    <a:pt x="725091" y="0"/>
                  </a:lnTo>
                  <a:lnTo>
                    <a:pt x="736601" y="397"/>
                  </a:lnTo>
                  <a:lnTo>
                    <a:pt x="746919" y="794"/>
                  </a:lnTo>
                  <a:lnTo>
                    <a:pt x="758032" y="1985"/>
                  </a:lnTo>
                  <a:lnTo>
                    <a:pt x="768351" y="3177"/>
                  </a:lnTo>
                  <a:lnTo>
                    <a:pt x="778669" y="4368"/>
                  </a:lnTo>
                  <a:lnTo>
                    <a:pt x="788591" y="5956"/>
                  </a:lnTo>
                  <a:lnTo>
                    <a:pt x="808038" y="9530"/>
                  </a:lnTo>
                  <a:lnTo>
                    <a:pt x="826691" y="13898"/>
                  </a:lnTo>
                  <a:lnTo>
                    <a:pt x="844551" y="19060"/>
                  </a:lnTo>
                  <a:lnTo>
                    <a:pt x="860822" y="25016"/>
                  </a:lnTo>
                  <a:lnTo>
                    <a:pt x="876697" y="30973"/>
                  </a:lnTo>
                  <a:lnTo>
                    <a:pt x="891779" y="37723"/>
                  </a:lnTo>
                  <a:lnTo>
                    <a:pt x="906066" y="44076"/>
                  </a:lnTo>
                  <a:lnTo>
                    <a:pt x="919163" y="51224"/>
                  </a:lnTo>
                  <a:lnTo>
                    <a:pt x="930672" y="57974"/>
                  </a:lnTo>
                  <a:lnTo>
                    <a:pt x="942182" y="64725"/>
                  </a:lnTo>
                  <a:lnTo>
                    <a:pt x="952501" y="71475"/>
                  </a:lnTo>
                  <a:lnTo>
                    <a:pt x="961232" y="77829"/>
                  </a:lnTo>
                  <a:lnTo>
                    <a:pt x="969566" y="84182"/>
                  </a:lnTo>
                  <a:lnTo>
                    <a:pt x="976313" y="89344"/>
                  </a:lnTo>
                  <a:lnTo>
                    <a:pt x="987822" y="98874"/>
                  </a:lnTo>
                  <a:lnTo>
                    <a:pt x="994172" y="105227"/>
                  </a:lnTo>
                  <a:lnTo>
                    <a:pt x="996554" y="107213"/>
                  </a:lnTo>
                  <a:lnTo>
                    <a:pt x="993775" y="113566"/>
                  </a:lnTo>
                  <a:lnTo>
                    <a:pt x="989410" y="120317"/>
                  </a:lnTo>
                  <a:lnTo>
                    <a:pt x="984251" y="129450"/>
                  </a:lnTo>
                  <a:lnTo>
                    <a:pt x="977107" y="139774"/>
                  </a:lnTo>
                  <a:lnTo>
                    <a:pt x="973138" y="144936"/>
                  </a:lnTo>
                  <a:lnTo>
                    <a:pt x="968375" y="150495"/>
                  </a:lnTo>
                  <a:lnTo>
                    <a:pt x="963216" y="156054"/>
                  </a:lnTo>
                  <a:lnTo>
                    <a:pt x="957660" y="161613"/>
                  </a:lnTo>
                  <a:lnTo>
                    <a:pt x="951707" y="167173"/>
                  </a:lnTo>
                  <a:lnTo>
                    <a:pt x="945754" y="172732"/>
                  </a:lnTo>
                  <a:lnTo>
                    <a:pt x="938610" y="177497"/>
                  </a:lnTo>
                  <a:lnTo>
                    <a:pt x="931069" y="182262"/>
                  </a:lnTo>
                  <a:lnTo>
                    <a:pt x="923529" y="186630"/>
                  </a:lnTo>
                  <a:lnTo>
                    <a:pt x="915194" y="190601"/>
                  </a:lnTo>
                  <a:lnTo>
                    <a:pt x="906463" y="194174"/>
                  </a:lnTo>
                  <a:lnTo>
                    <a:pt x="896938" y="196954"/>
                  </a:lnTo>
                  <a:lnTo>
                    <a:pt x="887413" y="199733"/>
                  </a:lnTo>
                  <a:lnTo>
                    <a:pt x="877094" y="200925"/>
                  </a:lnTo>
                  <a:lnTo>
                    <a:pt x="866775" y="201719"/>
                  </a:lnTo>
                  <a:lnTo>
                    <a:pt x="855266" y="201719"/>
                  </a:lnTo>
                  <a:lnTo>
                    <a:pt x="843360" y="200925"/>
                  </a:lnTo>
                  <a:lnTo>
                    <a:pt x="831454" y="198939"/>
                  </a:lnTo>
                  <a:lnTo>
                    <a:pt x="818357" y="195763"/>
                  </a:lnTo>
                  <a:lnTo>
                    <a:pt x="805260" y="191792"/>
                  </a:lnTo>
                  <a:lnTo>
                    <a:pt x="791369" y="186233"/>
                  </a:lnTo>
                  <a:lnTo>
                    <a:pt x="777082" y="179879"/>
                  </a:lnTo>
                  <a:lnTo>
                    <a:pt x="760016" y="171938"/>
                  </a:lnTo>
                  <a:lnTo>
                    <a:pt x="743347" y="165187"/>
                  </a:lnTo>
                  <a:lnTo>
                    <a:pt x="778272" y="181468"/>
                  </a:lnTo>
                  <a:lnTo>
                    <a:pt x="812007" y="196954"/>
                  </a:lnTo>
                  <a:lnTo>
                    <a:pt x="828279" y="204101"/>
                  </a:lnTo>
                  <a:lnTo>
                    <a:pt x="844551" y="210852"/>
                  </a:lnTo>
                  <a:lnTo>
                    <a:pt x="860029" y="217205"/>
                  </a:lnTo>
                  <a:lnTo>
                    <a:pt x="875110" y="222367"/>
                  </a:lnTo>
                  <a:lnTo>
                    <a:pt x="889397" y="226735"/>
                  </a:lnTo>
                  <a:lnTo>
                    <a:pt x="903288" y="229912"/>
                  </a:lnTo>
                  <a:lnTo>
                    <a:pt x="910035" y="231103"/>
                  </a:lnTo>
                  <a:lnTo>
                    <a:pt x="916385" y="232294"/>
                  </a:lnTo>
                  <a:lnTo>
                    <a:pt x="922735" y="232691"/>
                  </a:lnTo>
                  <a:lnTo>
                    <a:pt x="929085" y="233089"/>
                  </a:lnTo>
                  <a:lnTo>
                    <a:pt x="935038" y="233089"/>
                  </a:lnTo>
                  <a:lnTo>
                    <a:pt x="940991" y="232294"/>
                  </a:lnTo>
                  <a:lnTo>
                    <a:pt x="946547" y="231103"/>
                  </a:lnTo>
                  <a:lnTo>
                    <a:pt x="951707" y="229912"/>
                  </a:lnTo>
                  <a:lnTo>
                    <a:pt x="956866" y="228324"/>
                  </a:lnTo>
                  <a:lnTo>
                    <a:pt x="961629" y="226338"/>
                  </a:lnTo>
                  <a:lnTo>
                    <a:pt x="966788" y="223161"/>
                  </a:lnTo>
                  <a:lnTo>
                    <a:pt x="970757" y="220382"/>
                  </a:lnTo>
                  <a:lnTo>
                    <a:pt x="972741" y="231500"/>
                  </a:lnTo>
                  <a:lnTo>
                    <a:pt x="973535" y="242619"/>
                  </a:lnTo>
                  <a:lnTo>
                    <a:pt x="973932" y="253340"/>
                  </a:lnTo>
                  <a:lnTo>
                    <a:pt x="974329" y="263267"/>
                  </a:lnTo>
                  <a:lnTo>
                    <a:pt x="974329" y="273591"/>
                  </a:lnTo>
                  <a:lnTo>
                    <a:pt x="973932" y="283121"/>
                  </a:lnTo>
                  <a:lnTo>
                    <a:pt x="973138" y="302181"/>
                  </a:lnTo>
                  <a:lnTo>
                    <a:pt x="974725" y="300196"/>
                  </a:lnTo>
                  <a:lnTo>
                    <a:pt x="976710" y="298210"/>
                  </a:lnTo>
                  <a:lnTo>
                    <a:pt x="978297" y="297416"/>
                  </a:lnTo>
                  <a:lnTo>
                    <a:pt x="980282" y="297019"/>
                  </a:lnTo>
                  <a:lnTo>
                    <a:pt x="982663" y="297416"/>
                  </a:lnTo>
                  <a:lnTo>
                    <a:pt x="985044" y="299005"/>
                  </a:lnTo>
                  <a:lnTo>
                    <a:pt x="987822" y="301784"/>
                  </a:lnTo>
                  <a:lnTo>
                    <a:pt x="989807" y="304564"/>
                  </a:lnTo>
                  <a:lnTo>
                    <a:pt x="991791" y="308932"/>
                  </a:lnTo>
                  <a:lnTo>
                    <a:pt x="994172" y="313697"/>
                  </a:lnTo>
                  <a:lnTo>
                    <a:pt x="995760" y="318859"/>
                  </a:lnTo>
                  <a:lnTo>
                    <a:pt x="997744" y="325212"/>
                  </a:lnTo>
                  <a:lnTo>
                    <a:pt x="998935" y="331963"/>
                  </a:lnTo>
                  <a:lnTo>
                    <a:pt x="1000919" y="339507"/>
                  </a:lnTo>
                  <a:lnTo>
                    <a:pt x="1002110" y="347846"/>
                  </a:lnTo>
                  <a:lnTo>
                    <a:pt x="1002904" y="356185"/>
                  </a:lnTo>
                  <a:lnTo>
                    <a:pt x="1003697" y="364523"/>
                  </a:lnTo>
                  <a:lnTo>
                    <a:pt x="1004094" y="373656"/>
                  </a:lnTo>
                  <a:lnTo>
                    <a:pt x="1004491" y="383584"/>
                  </a:lnTo>
                  <a:lnTo>
                    <a:pt x="1004888" y="393114"/>
                  </a:lnTo>
                  <a:lnTo>
                    <a:pt x="1004491" y="403438"/>
                  </a:lnTo>
                  <a:lnTo>
                    <a:pt x="1004094" y="412571"/>
                  </a:lnTo>
                  <a:lnTo>
                    <a:pt x="1003697" y="422101"/>
                  </a:lnTo>
                  <a:lnTo>
                    <a:pt x="1002904" y="430837"/>
                  </a:lnTo>
                  <a:lnTo>
                    <a:pt x="1002110" y="439175"/>
                  </a:lnTo>
                  <a:lnTo>
                    <a:pt x="1000919" y="447117"/>
                  </a:lnTo>
                  <a:lnTo>
                    <a:pt x="998935" y="454265"/>
                  </a:lnTo>
                  <a:lnTo>
                    <a:pt x="997744" y="461015"/>
                  </a:lnTo>
                  <a:lnTo>
                    <a:pt x="995760" y="467368"/>
                  </a:lnTo>
                  <a:lnTo>
                    <a:pt x="994172" y="472928"/>
                  </a:lnTo>
                  <a:lnTo>
                    <a:pt x="991791" y="478090"/>
                  </a:lnTo>
                  <a:lnTo>
                    <a:pt x="989807" y="481663"/>
                  </a:lnTo>
                  <a:lnTo>
                    <a:pt x="987822" y="485237"/>
                  </a:lnTo>
                  <a:lnTo>
                    <a:pt x="985044" y="487620"/>
                  </a:lnTo>
                  <a:lnTo>
                    <a:pt x="982663" y="488811"/>
                  </a:lnTo>
                  <a:lnTo>
                    <a:pt x="980282" y="489605"/>
                  </a:lnTo>
                  <a:lnTo>
                    <a:pt x="978694" y="489605"/>
                  </a:lnTo>
                  <a:lnTo>
                    <a:pt x="977504" y="488811"/>
                  </a:lnTo>
                  <a:lnTo>
                    <a:pt x="975122" y="487223"/>
                  </a:lnTo>
                  <a:lnTo>
                    <a:pt x="972741" y="484840"/>
                  </a:lnTo>
                  <a:lnTo>
                    <a:pt x="970360" y="481266"/>
                  </a:lnTo>
                  <a:lnTo>
                    <a:pt x="968375" y="476898"/>
                  </a:lnTo>
                  <a:lnTo>
                    <a:pt x="966391" y="471736"/>
                  </a:lnTo>
                  <a:lnTo>
                    <a:pt x="964010" y="465780"/>
                  </a:lnTo>
                  <a:lnTo>
                    <a:pt x="962422" y="459030"/>
                  </a:lnTo>
                  <a:lnTo>
                    <a:pt x="960438" y="476104"/>
                  </a:lnTo>
                  <a:lnTo>
                    <a:pt x="957263" y="491988"/>
                  </a:lnTo>
                  <a:lnTo>
                    <a:pt x="953691" y="507871"/>
                  </a:lnTo>
                  <a:lnTo>
                    <a:pt x="949325" y="523754"/>
                  </a:lnTo>
                  <a:lnTo>
                    <a:pt x="944563" y="538844"/>
                  </a:lnTo>
                  <a:lnTo>
                    <a:pt x="939404" y="553536"/>
                  </a:lnTo>
                  <a:lnTo>
                    <a:pt x="933451" y="567434"/>
                  </a:lnTo>
                  <a:lnTo>
                    <a:pt x="927101" y="581332"/>
                  </a:lnTo>
                  <a:lnTo>
                    <a:pt x="920354" y="594435"/>
                  </a:lnTo>
                  <a:lnTo>
                    <a:pt x="912813" y="607539"/>
                  </a:lnTo>
                  <a:lnTo>
                    <a:pt x="905272" y="619849"/>
                  </a:lnTo>
                  <a:lnTo>
                    <a:pt x="896938" y="631364"/>
                  </a:lnTo>
                  <a:lnTo>
                    <a:pt x="888604" y="642880"/>
                  </a:lnTo>
                  <a:lnTo>
                    <a:pt x="879872" y="653601"/>
                  </a:lnTo>
                  <a:lnTo>
                    <a:pt x="870347" y="663925"/>
                  </a:lnTo>
                  <a:lnTo>
                    <a:pt x="861219" y="673852"/>
                  </a:lnTo>
                  <a:lnTo>
                    <a:pt x="851694" y="682985"/>
                  </a:lnTo>
                  <a:lnTo>
                    <a:pt x="841772" y="691721"/>
                  </a:lnTo>
                  <a:lnTo>
                    <a:pt x="831851" y="700060"/>
                  </a:lnTo>
                  <a:lnTo>
                    <a:pt x="821532" y="707604"/>
                  </a:lnTo>
                  <a:lnTo>
                    <a:pt x="811610" y="714752"/>
                  </a:lnTo>
                  <a:lnTo>
                    <a:pt x="801291" y="721105"/>
                  </a:lnTo>
                  <a:lnTo>
                    <a:pt x="790972" y="727062"/>
                  </a:lnTo>
                  <a:lnTo>
                    <a:pt x="780257" y="732224"/>
                  </a:lnTo>
                  <a:lnTo>
                    <a:pt x="769938" y="736989"/>
                  </a:lnTo>
                  <a:lnTo>
                    <a:pt x="759619" y="741357"/>
                  </a:lnTo>
                  <a:lnTo>
                    <a:pt x="749301" y="744533"/>
                  </a:lnTo>
                  <a:lnTo>
                    <a:pt x="738585" y="747710"/>
                  </a:lnTo>
                  <a:lnTo>
                    <a:pt x="728663" y="750093"/>
                  </a:lnTo>
                  <a:lnTo>
                    <a:pt x="718344" y="751284"/>
                  </a:lnTo>
                  <a:lnTo>
                    <a:pt x="708819" y="752475"/>
                  </a:lnTo>
                  <a:lnTo>
                    <a:pt x="698897" y="752475"/>
                  </a:lnTo>
                  <a:lnTo>
                    <a:pt x="690960" y="752475"/>
                  </a:lnTo>
                  <a:lnTo>
                    <a:pt x="683022" y="751284"/>
                  </a:lnTo>
                  <a:lnTo>
                    <a:pt x="674688" y="749695"/>
                  </a:lnTo>
                  <a:lnTo>
                    <a:pt x="665560" y="747313"/>
                  </a:lnTo>
                  <a:lnTo>
                    <a:pt x="656432" y="744136"/>
                  </a:lnTo>
                  <a:lnTo>
                    <a:pt x="646907" y="740960"/>
                  </a:lnTo>
                  <a:lnTo>
                    <a:pt x="637779" y="736195"/>
                  </a:lnTo>
                  <a:lnTo>
                    <a:pt x="628254" y="731430"/>
                  </a:lnTo>
                  <a:lnTo>
                    <a:pt x="617935" y="725870"/>
                  </a:lnTo>
                  <a:lnTo>
                    <a:pt x="608410" y="719914"/>
                  </a:lnTo>
                  <a:lnTo>
                    <a:pt x="598091" y="713561"/>
                  </a:lnTo>
                  <a:lnTo>
                    <a:pt x="588169" y="706413"/>
                  </a:lnTo>
                  <a:lnTo>
                    <a:pt x="578247" y="698471"/>
                  </a:lnTo>
                  <a:lnTo>
                    <a:pt x="568325" y="690133"/>
                  </a:lnTo>
                  <a:lnTo>
                    <a:pt x="558007" y="681397"/>
                  </a:lnTo>
                  <a:lnTo>
                    <a:pt x="548482" y="671867"/>
                  </a:lnTo>
                  <a:lnTo>
                    <a:pt x="538560" y="662734"/>
                  </a:lnTo>
                  <a:lnTo>
                    <a:pt x="529035" y="652410"/>
                  </a:lnTo>
                  <a:lnTo>
                    <a:pt x="519510" y="641688"/>
                  </a:lnTo>
                  <a:lnTo>
                    <a:pt x="509985" y="630570"/>
                  </a:lnTo>
                  <a:lnTo>
                    <a:pt x="501254" y="619452"/>
                  </a:lnTo>
                  <a:lnTo>
                    <a:pt x="492522" y="607539"/>
                  </a:lnTo>
                  <a:lnTo>
                    <a:pt x="483791" y="595230"/>
                  </a:lnTo>
                  <a:lnTo>
                    <a:pt x="475854" y="582523"/>
                  </a:lnTo>
                  <a:lnTo>
                    <a:pt x="467916" y="569419"/>
                  </a:lnTo>
                  <a:lnTo>
                    <a:pt x="460772" y="556315"/>
                  </a:lnTo>
                  <a:lnTo>
                    <a:pt x="453629" y="542417"/>
                  </a:lnTo>
                  <a:lnTo>
                    <a:pt x="447279" y="528519"/>
                  </a:lnTo>
                  <a:lnTo>
                    <a:pt x="441325" y="514224"/>
                  </a:lnTo>
                  <a:lnTo>
                    <a:pt x="435769" y="499929"/>
                  </a:lnTo>
                  <a:lnTo>
                    <a:pt x="431007" y="485237"/>
                  </a:lnTo>
                  <a:lnTo>
                    <a:pt x="426244" y="470148"/>
                  </a:lnTo>
                  <a:lnTo>
                    <a:pt x="424657" y="474913"/>
                  </a:lnTo>
                  <a:lnTo>
                    <a:pt x="422672" y="480075"/>
                  </a:lnTo>
                  <a:lnTo>
                    <a:pt x="421085" y="484046"/>
                  </a:lnTo>
                  <a:lnTo>
                    <a:pt x="419101" y="487620"/>
                  </a:lnTo>
                  <a:lnTo>
                    <a:pt x="417116" y="490399"/>
                  </a:lnTo>
                  <a:lnTo>
                    <a:pt x="414735" y="492385"/>
                  </a:lnTo>
                  <a:lnTo>
                    <a:pt x="412354" y="493576"/>
                  </a:lnTo>
                  <a:lnTo>
                    <a:pt x="410369" y="493973"/>
                  </a:lnTo>
                  <a:lnTo>
                    <a:pt x="407591" y="493576"/>
                  </a:lnTo>
                  <a:lnTo>
                    <a:pt x="405210" y="491988"/>
                  </a:lnTo>
                  <a:lnTo>
                    <a:pt x="402829" y="490002"/>
                  </a:lnTo>
                  <a:lnTo>
                    <a:pt x="400447" y="486428"/>
                  </a:lnTo>
                  <a:lnTo>
                    <a:pt x="398463" y="482855"/>
                  </a:lnTo>
                  <a:lnTo>
                    <a:pt x="396082" y="477693"/>
                  </a:lnTo>
                  <a:lnTo>
                    <a:pt x="394494" y="472133"/>
                  </a:lnTo>
                  <a:lnTo>
                    <a:pt x="392907" y="465780"/>
                  </a:lnTo>
                  <a:lnTo>
                    <a:pt x="391319" y="459030"/>
                  </a:lnTo>
                  <a:lnTo>
                    <a:pt x="390129" y="451882"/>
                  </a:lnTo>
                  <a:lnTo>
                    <a:pt x="388541" y="443940"/>
                  </a:lnTo>
                  <a:lnTo>
                    <a:pt x="387351" y="435602"/>
                  </a:lnTo>
                  <a:lnTo>
                    <a:pt x="386557" y="426469"/>
                  </a:lnTo>
                  <a:lnTo>
                    <a:pt x="386160" y="417336"/>
                  </a:lnTo>
                  <a:lnTo>
                    <a:pt x="385763" y="407409"/>
                  </a:lnTo>
                  <a:lnTo>
                    <a:pt x="385763" y="397879"/>
                  </a:lnTo>
                  <a:lnTo>
                    <a:pt x="385763" y="388349"/>
                  </a:lnTo>
                  <a:lnTo>
                    <a:pt x="386160" y="378421"/>
                  </a:lnTo>
                  <a:lnTo>
                    <a:pt x="386557" y="369288"/>
                  </a:lnTo>
                  <a:lnTo>
                    <a:pt x="387351" y="360156"/>
                  </a:lnTo>
                  <a:lnTo>
                    <a:pt x="388541" y="351817"/>
                  </a:lnTo>
                  <a:lnTo>
                    <a:pt x="390129" y="344272"/>
                  </a:lnTo>
                  <a:lnTo>
                    <a:pt x="391319" y="336728"/>
                  </a:lnTo>
                  <a:lnTo>
                    <a:pt x="392907" y="329977"/>
                  </a:lnTo>
                  <a:lnTo>
                    <a:pt x="394494" y="323624"/>
                  </a:lnTo>
                  <a:lnTo>
                    <a:pt x="396082" y="318065"/>
                  </a:lnTo>
                  <a:lnTo>
                    <a:pt x="398463" y="313697"/>
                  </a:lnTo>
                  <a:lnTo>
                    <a:pt x="400447" y="309329"/>
                  </a:lnTo>
                  <a:lnTo>
                    <a:pt x="402829" y="305755"/>
                  </a:lnTo>
                  <a:lnTo>
                    <a:pt x="405210" y="303770"/>
                  </a:lnTo>
                  <a:lnTo>
                    <a:pt x="407591" y="302181"/>
                  </a:lnTo>
                  <a:lnTo>
                    <a:pt x="410369" y="301784"/>
                  </a:lnTo>
                  <a:lnTo>
                    <a:pt x="411560" y="302181"/>
                  </a:lnTo>
                  <a:lnTo>
                    <a:pt x="413147" y="302975"/>
                  </a:lnTo>
                  <a:lnTo>
                    <a:pt x="413544" y="289872"/>
                  </a:lnTo>
                  <a:lnTo>
                    <a:pt x="414338" y="277562"/>
                  </a:lnTo>
                  <a:lnTo>
                    <a:pt x="415925" y="266444"/>
                  </a:lnTo>
                  <a:lnTo>
                    <a:pt x="418307" y="255722"/>
                  </a:lnTo>
                  <a:lnTo>
                    <a:pt x="417116" y="242222"/>
                  </a:lnTo>
                  <a:lnTo>
                    <a:pt x="415925" y="229515"/>
                  </a:lnTo>
                  <a:lnTo>
                    <a:pt x="415925" y="217205"/>
                  </a:lnTo>
                  <a:lnTo>
                    <a:pt x="416322" y="206484"/>
                  </a:lnTo>
                  <a:lnTo>
                    <a:pt x="417910" y="195763"/>
                  </a:lnTo>
                  <a:lnTo>
                    <a:pt x="419497" y="185835"/>
                  </a:lnTo>
                  <a:lnTo>
                    <a:pt x="421482" y="176305"/>
                  </a:lnTo>
                  <a:lnTo>
                    <a:pt x="424260" y="167570"/>
                  </a:lnTo>
                  <a:lnTo>
                    <a:pt x="427435" y="159628"/>
                  </a:lnTo>
                  <a:lnTo>
                    <a:pt x="431007" y="152480"/>
                  </a:lnTo>
                  <a:lnTo>
                    <a:pt x="434975" y="145730"/>
                  </a:lnTo>
                  <a:lnTo>
                    <a:pt x="439341" y="139377"/>
                  </a:lnTo>
                  <a:lnTo>
                    <a:pt x="444501" y="133420"/>
                  </a:lnTo>
                  <a:lnTo>
                    <a:pt x="449660" y="128258"/>
                  </a:lnTo>
                  <a:lnTo>
                    <a:pt x="455613" y="123890"/>
                  </a:lnTo>
                  <a:lnTo>
                    <a:pt x="461566" y="119522"/>
                  </a:lnTo>
                  <a:lnTo>
                    <a:pt x="434182" y="119919"/>
                  </a:lnTo>
                  <a:lnTo>
                    <a:pt x="413147" y="120714"/>
                  </a:lnTo>
                  <a:lnTo>
                    <a:pt x="394891" y="121508"/>
                  </a:lnTo>
                  <a:lnTo>
                    <a:pt x="401241" y="118728"/>
                  </a:lnTo>
                  <a:lnTo>
                    <a:pt x="407591" y="115154"/>
                  </a:lnTo>
                  <a:lnTo>
                    <a:pt x="420291" y="107213"/>
                  </a:lnTo>
                  <a:lnTo>
                    <a:pt x="433388" y="98477"/>
                  </a:lnTo>
                  <a:lnTo>
                    <a:pt x="446485" y="88947"/>
                  </a:lnTo>
                  <a:lnTo>
                    <a:pt x="459185" y="79814"/>
                  </a:lnTo>
                  <a:lnTo>
                    <a:pt x="471488" y="71475"/>
                  </a:lnTo>
                  <a:lnTo>
                    <a:pt x="482601" y="63931"/>
                  </a:lnTo>
                  <a:lnTo>
                    <a:pt x="488157" y="60357"/>
                  </a:lnTo>
                  <a:lnTo>
                    <a:pt x="493316" y="57577"/>
                  </a:lnTo>
                  <a:lnTo>
                    <a:pt x="507604" y="50827"/>
                  </a:lnTo>
                  <a:lnTo>
                    <a:pt x="521891" y="44473"/>
                  </a:lnTo>
                  <a:lnTo>
                    <a:pt x="536179" y="38517"/>
                  </a:lnTo>
                  <a:lnTo>
                    <a:pt x="550069" y="32958"/>
                  </a:lnTo>
                  <a:lnTo>
                    <a:pt x="563563" y="27796"/>
                  </a:lnTo>
                  <a:lnTo>
                    <a:pt x="577057" y="23428"/>
                  </a:lnTo>
                  <a:lnTo>
                    <a:pt x="590551" y="19457"/>
                  </a:lnTo>
                  <a:lnTo>
                    <a:pt x="603647" y="15883"/>
                  </a:lnTo>
                  <a:lnTo>
                    <a:pt x="616744" y="12310"/>
                  </a:lnTo>
                  <a:lnTo>
                    <a:pt x="629841" y="9927"/>
                  </a:lnTo>
                  <a:lnTo>
                    <a:pt x="642541" y="7148"/>
                  </a:lnTo>
                  <a:lnTo>
                    <a:pt x="654844" y="5162"/>
                  </a:lnTo>
                  <a:lnTo>
                    <a:pt x="666751" y="3574"/>
                  </a:lnTo>
                  <a:lnTo>
                    <a:pt x="679054" y="2382"/>
                  </a:lnTo>
                  <a:lnTo>
                    <a:pt x="690960" y="1191"/>
                  </a:lnTo>
                  <a:lnTo>
                    <a:pt x="702866" y="397"/>
                  </a:lnTo>
                  <a:lnTo>
                    <a:pt x="713979"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grpSp>
        <p:nvGrpSpPr>
          <p:cNvPr id="6" name="组合 5"/>
          <p:cNvGrpSpPr/>
          <p:nvPr/>
        </p:nvGrpSpPr>
        <p:grpSpPr>
          <a:xfrm>
            <a:off x="8389038" y="3807960"/>
            <a:ext cx="654410" cy="654410"/>
            <a:chOff x="8891272" y="3163662"/>
            <a:chExt cx="682468" cy="682468"/>
          </a:xfrm>
        </p:grpSpPr>
        <p:sp>
          <p:nvSpPr>
            <p:cNvPr id="7" name="椭圆 6"/>
            <p:cNvSpPr/>
            <p:nvPr/>
          </p:nvSpPr>
          <p:spPr>
            <a:xfrm>
              <a:off x="8891272" y="3163662"/>
              <a:ext cx="682468" cy="682468"/>
            </a:xfrm>
            <a:prstGeom prst="ellipse">
              <a:avLst/>
            </a:prstGeom>
            <a:solidFill>
              <a:srgbClr val="FAAF3B"/>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KSO_Shape"/>
            <p:cNvSpPr/>
            <p:nvPr/>
          </p:nvSpPr>
          <p:spPr bwMode="auto">
            <a:xfrm>
              <a:off x="9063787" y="3341801"/>
              <a:ext cx="337439" cy="326191"/>
            </a:xfrm>
            <a:custGeom>
              <a:avLst/>
              <a:gdLst>
                <a:gd name="T0" fmla="*/ 2147483646 w 5440"/>
                <a:gd name="T1" fmla="*/ 2147483646 h 5267"/>
                <a:gd name="T2" fmla="*/ 2147483646 w 5440"/>
                <a:gd name="T3" fmla="*/ 2147483646 h 5267"/>
                <a:gd name="T4" fmla="*/ 2147483646 w 5440"/>
                <a:gd name="T5" fmla="*/ 2147483646 h 5267"/>
                <a:gd name="T6" fmla="*/ 2147483646 w 5440"/>
                <a:gd name="T7" fmla="*/ 2147483646 h 5267"/>
                <a:gd name="T8" fmla="*/ 2147483646 w 5440"/>
                <a:gd name="T9" fmla="*/ 2147483646 h 5267"/>
                <a:gd name="T10" fmla="*/ 2147483646 w 5440"/>
                <a:gd name="T11" fmla="*/ 2147483646 h 5267"/>
                <a:gd name="T12" fmla="*/ 2147483646 w 5440"/>
                <a:gd name="T13" fmla="*/ 2147483646 h 5267"/>
                <a:gd name="T14" fmla="*/ 2147483646 w 5440"/>
                <a:gd name="T15" fmla="*/ 2147483646 h 5267"/>
                <a:gd name="T16" fmla="*/ 2147483646 w 5440"/>
                <a:gd name="T17" fmla="*/ 2147483646 h 5267"/>
                <a:gd name="T18" fmla="*/ 2147483646 w 5440"/>
                <a:gd name="T19" fmla="*/ 2147483646 h 5267"/>
                <a:gd name="T20" fmla="*/ 2147483646 w 5440"/>
                <a:gd name="T21" fmla="*/ 2147483646 h 5267"/>
                <a:gd name="T22" fmla="*/ 2147483646 w 5440"/>
                <a:gd name="T23" fmla="*/ 2147483646 h 5267"/>
                <a:gd name="T24" fmla="*/ 2147483646 w 5440"/>
                <a:gd name="T25" fmla="*/ 2147483646 h 5267"/>
                <a:gd name="T26" fmla="*/ 2147483646 w 5440"/>
                <a:gd name="T27" fmla="*/ 2147483646 h 5267"/>
                <a:gd name="T28" fmla="*/ 2147483646 w 5440"/>
                <a:gd name="T29" fmla="*/ 2147483646 h 5267"/>
                <a:gd name="T30" fmla="*/ 429445831 w 5440"/>
                <a:gd name="T31" fmla="*/ 2147483646 h 5267"/>
                <a:gd name="T32" fmla="*/ 85840210 w 5440"/>
                <a:gd name="T33" fmla="*/ 2147483646 h 5267"/>
                <a:gd name="T34" fmla="*/ 1545979988 w 5440"/>
                <a:gd name="T35" fmla="*/ 2147483646 h 5267"/>
                <a:gd name="T36" fmla="*/ 2147483646 w 5440"/>
                <a:gd name="T37" fmla="*/ 2147483646 h 5267"/>
                <a:gd name="T38" fmla="*/ 2147483646 w 5440"/>
                <a:gd name="T39" fmla="*/ 2147483646 h 5267"/>
                <a:gd name="T40" fmla="*/ 2147483646 w 5440"/>
                <a:gd name="T41" fmla="*/ 2147483646 h 5267"/>
                <a:gd name="T42" fmla="*/ 2147483646 w 5440"/>
                <a:gd name="T43" fmla="*/ 2147483646 h 5267"/>
                <a:gd name="T44" fmla="*/ 2147483646 w 5440"/>
                <a:gd name="T45" fmla="*/ 2147483646 h 5267"/>
                <a:gd name="T46" fmla="*/ 2147483646 w 5440"/>
                <a:gd name="T47" fmla="*/ 2147483646 h 5267"/>
                <a:gd name="T48" fmla="*/ 2147483646 w 5440"/>
                <a:gd name="T49" fmla="*/ 2147483646 h 5267"/>
                <a:gd name="T50" fmla="*/ 2147483646 w 5440"/>
                <a:gd name="T51" fmla="*/ 2147483646 h 5267"/>
                <a:gd name="T52" fmla="*/ 2147483646 w 5440"/>
                <a:gd name="T53" fmla="*/ 2147483646 h 5267"/>
                <a:gd name="T54" fmla="*/ 2147483646 w 5440"/>
                <a:gd name="T55" fmla="*/ 2147483646 h 5267"/>
                <a:gd name="T56" fmla="*/ 2147483646 w 5440"/>
                <a:gd name="T57" fmla="*/ 2147483646 h 5267"/>
                <a:gd name="T58" fmla="*/ 2147483646 w 5440"/>
                <a:gd name="T59" fmla="*/ 2147483646 h 5267"/>
                <a:gd name="T60" fmla="*/ 2147483646 w 5440"/>
                <a:gd name="T61" fmla="*/ 2147483646 h 5267"/>
                <a:gd name="T62" fmla="*/ 2147483646 w 5440"/>
                <a:gd name="T63" fmla="*/ 2147483646 h 5267"/>
                <a:gd name="T64" fmla="*/ 2147483646 w 5440"/>
                <a:gd name="T65" fmla="*/ 2147483646 h 5267"/>
                <a:gd name="T66" fmla="*/ 2147483646 w 5440"/>
                <a:gd name="T67" fmla="*/ 2147483646 h 5267"/>
                <a:gd name="T68" fmla="*/ 2147483646 w 5440"/>
                <a:gd name="T69" fmla="*/ 2147483646 h 5267"/>
                <a:gd name="T70" fmla="*/ 2147483646 w 5440"/>
                <a:gd name="T71" fmla="*/ 2147483646 h 5267"/>
                <a:gd name="T72" fmla="*/ 2147483646 w 5440"/>
                <a:gd name="T73" fmla="*/ 2147483646 h 5267"/>
                <a:gd name="T74" fmla="*/ 2147483646 w 5440"/>
                <a:gd name="T75" fmla="*/ 2147483646 h 5267"/>
                <a:gd name="T76" fmla="*/ 2147483646 w 5440"/>
                <a:gd name="T77" fmla="*/ 2147483646 h 5267"/>
                <a:gd name="T78" fmla="*/ 2147483646 w 5440"/>
                <a:gd name="T79" fmla="*/ 2147483646 h 5267"/>
                <a:gd name="T80" fmla="*/ 2147483646 w 5440"/>
                <a:gd name="T81" fmla="*/ 2147483646 h 5267"/>
                <a:gd name="T82" fmla="*/ 2147483646 w 5440"/>
                <a:gd name="T83" fmla="*/ 2147483646 h 5267"/>
                <a:gd name="T84" fmla="*/ 2147483646 w 5440"/>
                <a:gd name="T85" fmla="*/ 2147483646 h 5267"/>
                <a:gd name="T86" fmla="*/ 2147483646 w 5440"/>
                <a:gd name="T87" fmla="*/ 2147483646 h 5267"/>
                <a:gd name="T88" fmla="*/ 2147483646 w 5440"/>
                <a:gd name="T89" fmla="*/ 2147483646 h 5267"/>
                <a:gd name="T90" fmla="*/ 2147483646 w 5440"/>
                <a:gd name="T91" fmla="*/ 2147483646 h 5267"/>
                <a:gd name="T92" fmla="*/ 2147483646 w 5440"/>
                <a:gd name="T93" fmla="*/ 2147483646 h 5267"/>
                <a:gd name="T94" fmla="*/ 2147483646 w 5440"/>
                <a:gd name="T95" fmla="*/ 2147483646 h 5267"/>
                <a:gd name="T96" fmla="*/ 2147483646 w 5440"/>
                <a:gd name="T97" fmla="*/ 2147483646 h 5267"/>
                <a:gd name="T98" fmla="*/ 2147483646 w 5440"/>
                <a:gd name="T99" fmla="*/ 2147483646 h 5267"/>
                <a:gd name="T100" fmla="*/ 2147483646 w 5440"/>
                <a:gd name="T101" fmla="*/ 2147483646 h 5267"/>
                <a:gd name="T102" fmla="*/ 2147483646 w 5440"/>
                <a:gd name="T103" fmla="*/ 2147483646 h 5267"/>
                <a:gd name="T104" fmla="*/ 2147483646 w 5440"/>
                <a:gd name="T105" fmla="*/ 2147483646 h 5267"/>
                <a:gd name="T106" fmla="*/ 2147483646 w 5440"/>
                <a:gd name="T107" fmla="*/ 2147483646 h 5267"/>
                <a:gd name="T108" fmla="*/ 2147483646 w 5440"/>
                <a:gd name="T109" fmla="*/ 2147483646 h 5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40" h="5267">
                  <a:moveTo>
                    <a:pt x="1521" y="2392"/>
                  </a:moveTo>
                  <a:lnTo>
                    <a:pt x="1521" y="2392"/>
                  </a:lnTo>
                  <a:lnTo>
                    <a:pt x="1525" y="2395"/>
                  </a:lnTo>
                  <a:lnTo>
                    <a:pt x="2073" y="2944"/>
                  </a:lnTo>
                  <a:lnTo>
                    <a:pt x="2265" y="2753"/>
                  </a:lnTo>
                  <a:lnTo>
                    <a:pt x="2058" y="2546"/>
                  </a:lnTo>
                  <a:lnTo>
                    <a:pt x="1964" y="2452"/>
                  </a:lnTo>
                  <a:lnTo>
                    <a:pt x="2443" y="1974"/>
                  </a:lnTo>
                  <a:lnTo>
                    <a:pt x="2506" y="1981"/>
                  </a:lnTo>
                  <a:lnTo>
                    <a:pt x="2531" y="1984"/>
                  </a:lnTo>
                  <a:lnTo>
                    <a:pt x="2554" y="1985"/>
                  </a:lnTo>
                  <a:lnTo>
                    <a:pt x="2579" y="1984"/>
                  </a:lnTo>
                  <a:lnTo>
                    <a:pt x="2603" y="1981"/>
                  </a:lnTo>
                  <a:lnTo>
                    <a:pt x="2628" y="1978"/>
                  </a:lnTo>
                  <a:lnTo>
                    <a:pt x="2651" y="1973"/>
                  </a:lnTo>
                  <a:lnTo>
                    <a:pt x="2300" y="1621"/>
                  </a:lnTo>
                  <a:lnTo>
                    <a:pt x="2288" y="1611"/>
                  </a:lnTo>
                  <a:lnTo>
                    <a:pt x="2277" y="1601"/>
                  </a:lnTo>
                  <a:lnTo>
                    <a:pt x="2287" y="1564"/>
                  </a:lnTo>
                  <a:lnTo>
                    <a:pt x="2295" y="1528"/>
                  </a:lnTo>
                  <a:lnTo>
                    <a:pt x="2302" y="1490"/>
                  </a:lnTo>
                  <a:lnTo>
                    <a:pt x="2308" y="1454"/>
                  </a:lnTo>
                  <a:lnTo>
                    <a:pt x="2313" y="1416"/>
                  </a:lnTo>
                  <a:lnTo>
                    <a:pt x="2316" y="1379"/>
                  </a:lnTo>
                  <a:lnTo>
                    <a:pt x="2318" y="1340"/>
                  </a:lnTo>
                  <a:lnTo>
                    <a:pt x="2320" y="1303"/>
                  </a:lnTo>
                  <a:lnTo>
                    <a:pt x="2320" y="1265"/>
                  </a:lnTo>
                  <a:lnTo>
                    <a:pt x="2318" y="1227"/>
                  </a:lnTo>
                  <a:lnTo>
                    <a:pt x="2316" y="1190"/>
                  </a:lnTo>
                  <a:lnTo>
                    <a:pt x="2311" y="1152"/>
                  </a:lnTo>
                  <a:lnTo>
                    <a:pt x="2307" y="1115"/>
                  </a:lnTo>
                  <a:lnTo>
                    <a:pt x="2301" y="1077"/>
                  </a:lnTo>
                  <a:lnTo>
                    <a:pt x="2293" y="1041"/>
                  </a:lnTo>
                  <a:lnTo>
                    <a:pt x="2284" y="1004"/>
                  </a:lnTo>
                  <a:lnTo>
                    <a:pt x="2275" y="967"/>
                  </a:lnTo>
                  <a:lnTo>
                    <a:pt x="2263" y="931"/>
                  </a:lnTo>
                  <a:lnTo>
                    <a:pt x="2252" y="895"/>
                  </a:lnTo>
                  <a:lnTo>
                    <a:pt x="2238" y="859"/>
                  </a:lnTo>
                  <a:lnTo>
                    <a:pt x="2222" y="824"/>
                  </a:lnTo>
                  <a:lnTo>
                    <a:pt x="2207" y="789"/>
                  </a:lnTo>
                  <a:lnTo>
                    <a:pt x="2190" y="754"/>
                  </a:lnTo>
                  <a:lnTo>
                    <a:pt x="2171" y="720"/>
                  </a:lnTo>
                  <a:lnTo>
                    <a:pt x="2152" y="687"/>
                  </a:lnTo>
                  <a:lnTo>
                    <a:pt x="2131" y="654"/>
                  </a:lnTo>
                  <a:lnTo>
                    <a:pt x="2109" y="621"/>
                  </a:lnTo>
                  <a:lnTo>
                    <a:pt x="2085" y="590"/>
                  </a:lnTo>
                  <a:lnTo>
                    <a:pt x="2061" y="558"/>
                  </a:lnTo>
                  <a:lnTo>
                    <a:pt x="2035" y="528"/>
                  </a:lnTo>
                  <a:lnTo>
                    <a:pt x="2008" y="498"/>
                  </a:lnTo>
                  <a:lnTo>
                    <a:pt x="1980" y="469"/>
                  </a:lnTo>
                  <a:lnTo>
                    <a:pt x="1952" y="441"/>
                  </a:lnTo>
                  <a:lnTo>
                    <a:pt x="1922" y="414"/>
                  </a:lnTo>
                  <a:lnTo>
                    <a:pt x="1892" y="389"/>
                  </a:lnTo>
                  <a:lnTo>
                    <a:pt x="1860" y="365"/>
                  </a:lnTo>
                  <a:lnTo>
                    <a:pt x="1828" y="341"/>
                  </a:lnTo>
                  <a:lnTo>
                    <a:pt x="1797" y="319"/>
                  </a:lnTo>
                  <a:lnTo>
                    <a:pt x="1764" y="299"/>
                  </a:lnTo>
                  <a:lnTo>
                    <a:pt x="1731" y="279"/>
                  </a:lnTo>
                  <a:lnTo>
                    <a:pt x="1697" y="260"/>
                  </a:lnTo>
                  <a:lnTo>
                    <a:pt x="1663" y="244"/>
                  </a:lnTo>
                  <a:lnTo>
                    <a:pt x="1628" y="228"/>
                  </a:lnTo>
                  <a:lnTo>
                    <a:pt x="1593" y="212"/>
                  </a:lnTo>
                  <a:lnTo>
                    <a:pt x="1558" y="199"/>
                  </a:lnTo>
                  <a:lnTo>
                    <a:pt x="1523" y="187"/>
                  </a:lnTo>
                  <a:lnTo>
                    <a:pt x="1486" y="176"/>
                  </a:lnTo>
                  <a:lnTo>
                    <a:pt x="1450" y="165"/>
                  </a:lnTo>
                  <a:lnTo>
                    <a:pt x="1414" y="157"/>
                  </a:lnTo>
                  <a:lnTo>
                    <a:pt x="1376" y="150"/>
                  </a:lnTo>
                  <a:lnTo>
                    <a:pt x="1340" y="143"/>
                  </a:lnTo>
                  <a:lnTo>
                    <a:pt x="1302" y="139"/>
                  </a:lnTo>
                  <a:lnTo>
                    <a:pt x="1265" y="134"/>
                  </a:lnTo>
                  <a:lnTo>
                    <a:pt x="1228" y="131"/>
                  </a:lnTo>
                  <a:lnTo>
                    <a:pt x="1191" y="130"/>
                  </a:lnTo>
                  <a:lnTo>
                    <a:pt x="1153" y="129"/>
                  </a:lnTo>
                  <a:lnTo>
                    <a:pt x="1116" y="130"/>
                  </a:lnTo>
                  <a:lnTo>
                    <a:pt x="1078" y="133"/>
                  </a:lnTo>
                  <a:lnTo>
                    <a:pt x="1041" y="136"/>
                  </a:lnTo>
                  <a:lnTo>
                    <a:pt x="1003" y="140"/>
                  </a:lnTo>
                  <a:lnTo>
                    <a:pt x="967" y="146"/>
                  </a:lnTo>
                  <a:lnTo>
                    <a:pt x="929" y="153"/>
                  </a:lnTo>
                  <a:lnTo>
                    <a:pt x="893" y="161"/>
                  </a:lnTo>
                  <a:lnTo>
                    <a:pt x="857" y="170"/>
                  </a:lnTo>
                  <a:lnTo>
                    <a:pt x="1514" y="827"/>
                  </a:lnTo>
                  <a:lnTo>
                    <a:pt x="1341" y="1470"/>
                  </a:lnTo>
                  <a:lnTo>
                    <a:pt x="697" y="1642"/>
                  </a:lnTo>
                  <a:lnTo>
                    <a:pt x="41" y="986"/>
                  </a:lnTo>
                  <a:lnTo>
                    <a:pt x="31" y="1022"/>
                  </a:lnTo>
                  <a:lnTo>
                    <a:pt x="23" y="1059"/>
                  </a:lnTo>
                  <a:lnTo>
                    <a:pt x="16" y="1096"/>
                  </a:lnTo>
                  <a:lnTo>
                    <a:pt x="10" y="1133"/>
                  </a:lnTo>
                  <a:lnTo>
                    <a:pt x="7" y="1170"/>
                  </a:lnTo>
                  <a:lnTo>
                    <a:pt x="3" y="1208"/>
                  </a:lnTo>
                  <a:lnTo>
                    <a:pt x="1" y="1245"/>
                  </a:lnTo>
                  <a:lnTo>
                    <a:pt x="0" y="1283"/>
                  </a:lnTo>
                  <a:lnTo>
                    <a:pt x="1" y="1320"/>
                  </a:lnTo>
                  <a:lnTo>
                    <a:pt x="2" y="1358"/>
                  </a:lnTo>
                  <a:lnTo>
                    <a:pt x="4" y="1394"/>
                  </a:lnTo>
                  <a:lnTo>
                    <a:pt x="9" y="1431"/>
                  </a:lnTo>
                  <a:lnTo>
                    <a:pt x="14" y="1469"/>
                  </a:lnTo>
                  <a:lnTo>
                    <a:pt x="21" y="1505"/>
                  </a:lnTo>
                  <a:lnTo>
                    <a:pt x="28" y="1543"/>
                  </a:lnTo>
                  <a:lnTo>
                    <a:pt x="36" y="1579"/>
                  </a:lnTo>
                  <a:lnTo>
                    <a:pt x="47" y="1615"/>
                  </a:lnTo>
                  <a:lnTo>
                    <a:pt x="57" y="1652"/>
                  </a:lnTo>
                  <a:lnTo>
                    <a:pt x="70" y="1687"/>
                  </a:lnTo>
                  <a:lnTo>
                    <a:pt x="84" y="1722"/>
                  </a:lnTo>
                  <a:lnTo>
                    <a:pt x="98" y="1757"/>
                  </a:lnTo>
                  <a:lnTo>
                    <a:pt x="115" y="1793"/>
                  </a:lnTo>
                  <a:lnTo>
                    <a:pt x="131" y="1826"/>
                  </a:lnTo>
                  <a:lnTo>
                    <a:pt x="150" y="1860"/>
                  </a:lnTo>
                  <a:lnTo>
                    <a:pt x="170" y="1893"/>
                  </a:lnTo>
                  <a:lnTo>
                    <a:pt x="190" y="1926"/>
                  </a:lnTo>
                  <a:lnTo>
                    <a:pt x="212" y="1958"/>
                  </a:lnTo>
                  <a:lnTo>
                    <a:pt x="235" y="1989"/>
                  </a:lnTo>
                  <a:lnTo>
                    <a:pt x="260" y="2021"/>
                  </a:lnTo>
                  <a:lnTo>
                    <a:pt x="285" y="2052"/>
                  </a:lnTo>
                  <a:lnTo>
                    <a:pt x="312" y="2081"/>
                  </a:lnTo>
                  <a:lnTo>
                    <a:pt x="340" y="2109"/>
                  </a:lnTo>
                  <a:lnTo>
                    <a:pt x="370" y="2138"/>
                  </a:lnTo>
                  <a:lnTo>
                    <a:pt x="401" y="2166"/>
                  </a:lnTo>
                  <a:lnTo>
                    <a:pt x="434" y="2193"/>
                  </a:lnTo>
                  <a:lnTo>
                    <a:pt x="466" y="2219"/>
                  </a:lnTo>
                  <a:lnTo>
                    <a:pt x="499" y="2243"/>
                  </a:lnTo>
                  <a:lnTo>
                    <a:pt x="533" y="2266"/>
                  </a:lnTo>
                  <a:lnTo>
                    <a:pt x="567" y="2287"/>
                  </a:lnTo>
                  <a:lnTo>
                    <a:pt x="602" y="2307"/>
                  </a:lnTo>
                  <a:lnTo>
                    <a:pt x="639" y="2326"/>
                  </a:lnTo>
                  <a:lnTo>
                    <a:pt x="675" y="2343"/>
                  </a:lnTo>
                  <a:lnTo>
                    <a:pt x="711" y="2359"/>
                  </a:lnTo>
                  <a:lnTo>
                    <a:pt x="748" y="2374"/>
                  </a:lnTo>
                  <a:lnTo>
                    <a:pt x="785" y="2387"/>
                  </a:lnTo>
                  <a:lnTo>
                    <a:pt x="823" y="2400"/>
                  </a:lnTo>
                  <a:lnTo>
                    <a:pt x="861" y="2410"/>
                  </a:lnTo>
                  <a:lnTo>
                    <a:pt x="900" y="2420"/>
                  </a:lnTo>
                  <a:lnTo>
                    <a:pt x="939" y="2428"/>
                  </a:lnTo>
                  <a:lnTo>
                    <a:pt x="977" y="2435"/>
                  </a:lnTo>
                  <a:lnTo>
                    <a:pt x="1016" y="2441"/>
                  </a:lnTo>
                  <a:lnTo>
                    <a:pt x="1055" y="2444"/>
                  </a:lnTo>
                  <a:lnTo>
                    <a:pt x="1095" y="2448"/>
                  </a:lnTo>
                  <a:lnTo>
                    <a:pt x="1133" y="2449"/>
                  </a:lnTo>
                  <a:lnTo>
                    <a:pt x="1173" y="2449"/>
                  </a:lnTo>
                  <a:lnTo>
                    <a:pt x="1212" y="2448"/>
                  </a:lnTo>
                  <a:lnTo>
                    <a:pt x="1252" y="2445"/>
                  </a:lnTo>
                  <a:lnTo>
                    <a:pt x="1290" y="2442"/>
                  </a:lnTo>
                  <a:lnTo>
                    <a:pt x="1329" y="2437"/>
                  </a:lnTo>
                  <a:lnTo>
                    <a:pt x="1368" y="2430"/>
                  </a:lnTo>
                  <a:lnTo>
                    <a:pt x="1406" y="2422"/>
                  </a:lnTo>
                  <a:lnTo>
                    <a:pt x="1445" y="2414"/>
                  </a:lnTo>
                  <a:lnTo>
                    <a:pt x="1484" y="2403"/>
                  </a:lnTo>
                  <a:lnTo>
                    <a:pt x="1521" y="2392"/>
                  </a:lnTo>
                  <a:close/>
                  <a:moveTo>
                    <a:pt x="3463" y="2785"/>
                  </a:moveTo>
                  <a:lnTo>
                    <a:pt x="3463" y="2785"/>
                  </a:lnTo>
                  <a:lnTo>
                    <a:pt x="3459" y="2803"/>
                  </a:lnTo>
                  <a:lnTo>
                    <a:pt x="3457" y="2821"/>
                  </a:lnTo>
                  <a:lnTo>
                    <a:pt x="3454" y="2838"/>
                  </a:lnTo>
                  <a:lnTo>
                    <a:pt x="3453" y="2857"/>
                  </a:lnTo>
                  <a:lnTo>
                    <a:pt x="3452" y="2876"/>
                  </a:lnTo>
                  <a:lnTo>
                    <a:pt x="3452" y="2893"/>
                  </a:lnTo>
                  <a:lnTo>
                    <a:pt x="3453" y="2912"/>
                  </a:lnTo>
                  <a:lnTo>
                    <a:pt x="3454" y="2931"/>
                  </a:lnTo>
                  <a:lnTo>
                    <a:pt x="3461" y="2994"/>
                  </a:lnTo>
                  <a:lnTo>
                    <a:pt x="3417" y="3039"/>
                  </a:lnTo>
                  <a:lnTo>
                    <a:pt x="3077" y="3379"/>
                  </a:lnTo>
                  <a:lnTo>
                    <a:pt x="2984" y="3472"/>
                  </a:lnTo>
                  <a:lnTo>
                    <a:pt x="2684" y="3172"/>
                  </a:lnTo>
                  <a:lnTo>
                    <a:pt x="2493" y="3363"/>
                  </a:lnTo>
                  <a:lnTo>
                    <a:pt x="4228" y="5098"/>
                  </a:lnTo>
                  <a:lnTo>
                    <a:pt x="4248" y="5117"/>
                  </a:lnTo>
                  <a:lnTo>
                    <a:pt x="4269" y="5136"/>
                  </a:lnTo>
                  <a:lnTo>
                    <a:pt x="4291" y="5152"/>
                  </a:lnTo>
                  <a:lnTo>
                    <a:pt x="4314" y="5168"/>
                  </a:lnTo>
                  <a:lnTo>
                    <a:pt x="4336" y="5183"/>
                  </a:lnTo>
                  <a:lnTo>
                    <a:pt x="4361" y="5195"/>
                  </a:lnTo>
                  <a:lnTo>
                    <a:pt x="4384" y="5207"/>
                  </a:lnTo>
                  <a:lnTo>
                    <a:pt x="4409" y="5218"/>
                  </a:lnTo>
                  <a:lnTo>
                    <a:pt x="4433" y="5227"/>
                  </a:lnTo>
                  <a:lnTo>
                    <a:pt x="4459" y="5235"/>
                  </a:lnTo>
                  <a:lnTo>
                    <a:pt x="4485" y="5242"/>
                  </a:lnTo>
                  <a:lnTo>
                    <a:pt x="4511" y="5248"/>
                  </a:lnTo>
                  <a:lnTo>
                    <a:pt x="4536" y="5253"/>
                  </a:lnTo>
                  <a:lnTo>
                    <a:pt x="4562" y="5255"/>
                  </a:lnTo>
                  <a:lnTo>
                    <a:pt x="4588" y="5258"/>
                  </a:lnTo>
                  <a:lnTo>
                    <a:pt x="4615" y="5259"/>
                  </a:lnTo>
                  <a:lnTo>
                    <a:pt x="4641" y="5258"/>
                  </a:lnTo>
                  <a:lnTo>
                    <a:pt x="4668" y="5255"/>
                  </a:lnTo>
                  <a:lnTo>
                    <a:pt x="4693" y="5253"/>
                  </a:lnTo>
                  <a:lnTo>
                    <a:pt x="4719" y="5248"/>
                  </a:lnTo>
                  <a:lnTo>
                    <a:pt x="4745" y="5242"/>
                  </a:lnTo>
                  <a:lnTo>
                    <a:pt x="4771" y="5235"/>
                  </a:lnTo>
                  <a:lnTo>
                    <a:pt x="4795" y="5227"/>
                  </a:lnTo>
                  <a:lnTo>
                    <a:pt x="4821" y="5218"/>
                  </a:lnTo>
                  <a:lnTo>
                    <a:pt x="4845" y="5207"/>
                  </a:lnTo>
                  <a:lnTo>
                    <a:pt x="4869" y="5195"/>
                  </a:lnTo>
                  <a:lnTo>
                    <a:pt x="4893" y="5183"/>
                  </a:lnTo>
                  <a:lnTo>
                    <a:pt x="4916" y="5168"/>
                  </a:lnTo>
                  <a:lnTo>
                    <a:pt x="4938" y="5152"/>
                  </a:lnTo>
                  <a:lnTo>
                    <a:pt x="4961" y="5136"/>
                  </a:lnTo>
                  <a:lnTo>
                    <a:pt x="4982" y="5117"/>
                  </a:lnTo>
                  <a:lnTo>
                    <a:pt x="5002" y="5098"/>
                  </a:lnTo>
                  <a:lnTo>
                    <a:pt x="5022" y="5077"/>
                  </a:lnTo>
                  <a:lnTo>
                    <a:pt x="5039" y="5056"/>
                  </a:lnTo>
                  <a:lnTo>
                    <a:pt x="5057" y="5035"/>
                  </a:lnTo>
                  <a:lnTo>
                    <a:pt x="5072" y="5013"/>
                  </a:lnTo>
                  <a:lnTo>
                    <a:pt x="5086" y="4989"/>
                  </a:lnTo>
                  <a:lnTo>
                    <a:pt x="5099" y="4966"/>
                  </a:lnTo>
                  <a:lnTo>
                    <a:pt x="5112" y="4941"/>
                  </a:lnTo>
                  <a:lnTo>
                    <a:pt x="5122" y="4916"/>
                  </a:lnTo>
                  <a:lnTo>
                    <a:pt x="5132" y="4892"/>
                  </a:lnTo>
                  <a:lnTo>
                    <a:pt x="5140" y="4867"/>
                  </a:lnTo>
                  <a:lnTo>
                    <a:pt x="5146" y="4841"/>
                  </a:lnTo>
                  <a:lnTo>
                    <a:pt x="5152" y="4816"/>
                  </a:lnTo>
                  <a:lnTo>
                    <a:pt x="5156" y="4790"/>
                  </a:lnTo>
                  <a:lnTo>
                    <a:pt x="5160" y="4763"/>
                  </a:lnTo>
                  <a:lnTo>
                    <a:pt x="5161" y="4737"/>
                  </a:lnTo>
                  <a:lnTo>
                    <a:pt x="5162" y="4711"/>
                  </a:lnTo>
                  <a:lnTo>
                    <a:pt x="5161" y="4684"/>
                  </a:lnTo>
                  <a:lnTo>
                    <a:pt x="5160" y="4659"/>
                  </a:lnTo>
                  <a:lnTo>
                    <a:pt x="5156" y="4632"/>
                  </a:lnTo>
                  <a:lnTo>
                    <a:pt x="5152" y="4606"/>
                  </a:lnTo>
                  <a:lnTo>
                    <a:pt x="5146" y="4580"/>
                  </a:lnTo>
                  <a:lnTo>
                    <a:pt x="5140" y="4555"/>
                  </a:lnTo>
                  <a:lnTo>
                    <a:pt x="5132" y="4530"/>
                  </a:lnTo>
                  <a:lnTo>
                    <a:pt x="5122" y="4505"/>
                  </a:lnTo>
                  <a:lnTo>
                    <a:pt x="5112" y="4480"/>
                  </a:lnTo>
                  <a:lnTo>
                    <a:pt x="5099" y="4456"/>
                  </a:lnTo>
                  <a:lnTo>
                    <a:pt x="5086" y="4432"/>
                  </a:lnTo>
                  <a:lnTo>
                    <a:pt x="5072" y="4410"/>
                  </a:lnTo>
                  <a:lnTo>
                    <a:pt x="5057" y="4387"/>
                  </a:lnTo>
                  <a:lnTo>
                    <a:pt x="5039" y="4366"/>
                  </a:lnTo>
                  <a:lnTo>
                    <a:pt x="5022" y="4344"/>
                  </a:lnTo>
                  <a:lnTo>
                    <a:pt x="5002" y="4323"/>
                  </a:lnTo>
                  <a:lnTo>
                    <a:pt x="3463" y="2785"/>
                  </a:lnTo>
                  <a:close/>
                  <a:moveTo>
                    <a:pt x="4802" y="4918"/>
                  </a:moveTo>
                  <a:lnTo>
                    <a:pt x="4527" y="4991"/>
                  </a:lnTo>
                  <a:lnTo>
                    <a:pt x="4304" y="4769"/>
                  </a:lnTo>
                  <a:lnTo>
                    <a:pt x="4377" y="4493"/>
                  </a:lnTo>
                  <a:lnTo>
                    <a:pt x="4652" y="4419"/>
                  </a:lnTo>
                  <a:lnTo>
                    <a:pt x="4876" y="4643"/>
                  </a:lnTo>
                  <a:lnTo>
                    <a:pt x="4802" y="4918"/>
                  </a:lnTo>
                  <a:close/>
                  <a:moveTo>
                    <a:pt x="2687" y="2988"/>
                  </a:moveTo>
                  <a:lnTo>
                    <a:pt x="2985" y="3287"/>
                  </a:lnTo>
                  <a:lnTo>
                    <a:pt x="3325" y="2947"/>
                  </a:lnTo>
                  <a:lnTo>
                    <a:pt x="3323" y="2917"/>
                  </a:lnTo>
                  <a:lnTo>
                    <a:pt x="3322" y="2885"/>
                  </a:lnTo>
                  <a:lnTo>
                    <a:pt x="3323" y="2853"/>
                  </a:lnTo>
                  <a:lnTo>
                    <a:pt x="3325" y="2823"/>
                  </a:lnTo>
                  <a:lnTo>
                    <a:pt x="3330" y="2791"/>
                  </a:lnTo>
                  <a:lnTo>
                    <a:pt x="3336" y="2761"/>
                  </a:lnTo>
                  <a:lnTo>
                    <a:pt x="3343" y="2730"/>
                  </a:lnTo>
                  <a:lnTo>
                    <a:pt x="3352" y="2700"/>
                  </a:lnTo>
                  <a:lnTo>
                    <a:pt x="3363" y="2670"/>
                  </a:lnTo>
                  <a:lnTo>
                    <a:pt x="3376" y="2641"/>
                  </a:lnTo>
                  <a:lnTo>
                    <a:pt x="3391" y="2613"/>
                  </a:lnTo>
                  <a:lnTo>
                    <a:pt x="3406" y="2585"/>
                  </a:lnTo>
                  <a:lnTo>
                    <a:pt x="3425" y="2558"/>
                  </a:lnTo>
                  <a:lnTo>
                    <a:pt x="3444" y="2532"/>
                  </a:lnTo>
                  <a:lnTo>
                    <a:pt x="3465" y="2506"/>
                  </a:lnTo>
                  <a:lnTo>
                    <a:pt x="3488" y="2482"/>
                  </a:lnTo>
                  <a:lnTo>
                    <a:pt x="3513" y="2459"/>
                  </a:lnTo>
                  <a:lnTo>
                    <a:pt x="3538" y="2438"/>
                  </a:lnTo>
                  <a:lnTo>
                    <a:pt x="3565" y="2418"/>
                  </a:lnTo>
                  <a:lnTo>
                    <a:pt x="3592" y="2401"/>
                  </a:lnTo>
                  <a:lnTo>
                    <a:pt x="3620" y="2384"/>
                  </a:lnTo>
                  <a:lnTo>
                    <a:pt x="3648" y="2370"/>
                  </a:lnTo>
                  <a:lnTo>
                    <a:pt x="3677" y="2358"/>
                  </a:lnTo>
                  <a:lnTo>
                    <a:pt x="3706" y="2346"/>
                  </a:lnTo>
                  <a:lnTo>
                    <a:pt x="3737" y="2338"/>
                  </a:lnTo>
                  <a:lnTo>
                    <a:pt x="3767" y="2329"/>
                  </a:lnTo>
                  <a:lnTo>
                    <a:pt x="3798" y="2324"/>
                  </a:lnTo>
                  <a:lnTo>
                    <a:pt x="3828" y="2319"/>
                  </a:lnTo>
                  <a:lnTo>
                    <a:pt x="3860" y="2316"/>
                  </a:lnTo>
                  <a:lnTo>
                    <a:pt x="3892" y="2316"/>
                  </a:lnTo>
                  <a:lnTo>
                    <a:pt x="3922" y="2316"/>
                  </a:lnTo>
                  <a:lnTo>
                    <a:pt x="3954" y="2320"/>
                  </a:lnTo>
                  <a:lnTo>
                    <a:pt x="5440" y="834"/>
                  </a:lnTo>
                  <a:lnTo>
                    <a:pt x="4608" y="0"/>
                  </a:lnTo>
                  <a:lnTo>
                    <a:pt x="3121" y="1487"/>
                  </a:lnTo>
                  <a:lnTo>
                    <a:pt x="3124" y="1518"/>
                  </a:lnTo>
                  <a:lnTo>
                    <a:pt x="3125" y="1550"/>
                  </a:lnTo>
                  <a:lnTo>
                    <a:pt x="3124" y="1580"/>
                  </a:lnTo>
                  <a:lnTo>
                    <a:pt x="3121" y="1612"/>
                  </a:lnTo>
                  <a:lnTo>
                    <a:pt x="3117" y="1642"/>
                  </a:lnTo>
                  <a:lnTo>
                    <a:pt x="3111" y="1674"/>
                  </a:lnTo>
                  <a:lnTo>
                    <a:pt x="3104" y="1705"/>
                  </a:lnTo>
                  <a:lnTo>
                    <a:pt x="3094" y="1734"/>
                  </a:lnTo>
                  <a:lnTo>
                    <a:pt x="3083" y="1764"/>
                  </a:lnTo>
                  <a:lnTo>
                    <a:pt x="3071" y="1793"/>
                  </a:lnTo>
                  <a:lnTo>
                    <a:pt x="3056" y="1822"/>
                  </a:lnTo>
                  <a:lnTo>
                    <a:pt x="3041" y="1849"/>
                  </a:lnTo>
                  <a:lnTo>
                    <a:pt x="3022" y="1877"/>
                  </a:lnTo>
                  <a:lnTo>
                    <a:pt x="3003" y="1903"/>
                  </a:lnTo>
                  <a:lnTo>
                    <a:pt x="2981" y="1928"/>
                  </a:lnTo>
                  <a:lnTo>
                    <a:pt x="2959" y="1952"/>
                  </a:lnTo>
                  <a:lnTo>
                    <a:pt x="2934" y="1975"/>
                  </a:lnTo>
                  <a:lnTo>
                    <a:pt x="2909" y="1996"/>
                  </a:lnTo>
                  <a:lnTo>
                    <a:pt x="2882" y="2016"/>
                  </a:lnTo>
                  <a:lnTo>
                    <a:pt x="2855" y="2034"/>
                  </a:lnTo>
                  <a:lnTo>
                    <a:pt x="2827" y="2050"/>
                  </a:lnTo>
                  <a:lnTo>
                    <a:pt x="2799" y="2064"/>
                  </a:lnTo>
                  <a:lnTo>
                    <a:pt x="2770" y="2077"/>
                  </a:lnTo>
                  <a:lnTo>
                    <a:pt x="2740" y="2088"/>
                  </a:lnTo>
                  <a:lnTo>
                    <a:pt x="2710" y="2097"/>
                  </a:lnTo>
                  <a:lnTo>
                    <a:pt x="2680" y="2105"/>
                  </a:lnTo>
                  <a:lnTo>
                    <a:pt x="2649" y="2111"/>
                  </a:lnTo>
                  <a:lnTo>
                    <a:pt x="2617" y="2115"/>
                  </a:lnTo>
                  <a:lnTo>
                    <a:pt x="2587" y="2117"/>
                  </a:lnTo>
                  <a:lnTo>
                    <a:pt x="2555" y="2118"/>
                  </a:lnTo>
                  <a:lnTo>
                    <a:pt x="2525" y="2117"/>
                  </a:lnTo>
                  <a:lnTo>
                    <a:pt x="2493" y="2115"/>
                  </a:lnTo>
                  <a:lnTo>
                    <a:pt x="2153" y="2455"/>
                  </a:lnTo>
                  <a:lnTo>
                    <a:pt x="2453" y="2755"/>
                  </a:lnTo>
                  <a:lnTo>
                    <a:pt x="984" y="4223"/>
                  </a:lnTo>
                  <a:lnTo>
                    <a:pt x="931" y="4170"/>
                  </a:lnTo>
                  <a:lnTo>
                    <a:pt x="648" y="4396"/>
                  </a:lnTo>
                  <a:lnTo>
                    <a:pt x="174" y="5145"/>
                  </a:lnTo>
                  <a:lnTo>
                    <a:pt x="295" y="5267"/>
                  </a:lnTo>
                  <a:lnTo>
                    <a:pt x="1044" y="4792"/>
                  </a:lnTo>
                  <a:lnTo>
                    <a:pt x="1272" y="4510"/>
                  </a:lnTo>
                  <a:lnTo>
                    <a:pt x="1218" y="4457"/>
                  </a:lnTo>
                  <a:lnTo>
                    <a:pt x="2687" y="2988"/>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sp>
        <p:nvSpPr>
          <p:cNvPr id="9" name="矩形 8"/>
          <p:cNvSpPr/>
          <p:nvPr/>
        </p:nvSpPr>
        <p:spPr>
          <a:xfrm>
            <a:off x="9132967" y="2076129"/>
            <a:ext cx="2692046" cy="830997"/>
          </a:xfrm>
          <a:prstGeom prst="rect">
            <a:avLst/>
          </a:prstGeom>
        </p:spPr>
        <p:txBody>
          <a:bodyPr wrap="square">
            <a:spAutoFit/>
          </a:bodyPr>
          <a:lstStyle/>
          <a:p>
            <a:pPr lvl="0" algn="ctr" fontAlgn="base">
              <a:spcBef>
                <a:spcPct val="0"/>
              </a:spcBef>
              <a:spcAft>
                <a:spcPct val="0"/>
              </a:spcAft>
              <a:defRPr/>
            </a:pPr>
            <a:r>
              <a:rPr lang="zh-CN" altLang="en-US" sz="2000" b="1" kern="0" dirty="0">
                <a:solidFill>
                  <a:srgbClr val="4D4D4D"/>
                </a:solidFill>
                <a:latin typeface="微软雅黑" panose="020B0503020204020204" pitchFamily="34" charset="-122"/>
                <a:ea typeface="微软雅黑" panose="020B0503020204020204" pitchFamily="34" charset="-122"/>
                <a:cs typeface="宋体" panose="02010600030101010101" pitchFamily="2" charset="-122"/>
              </a:rPr>
              <a:t>点击</a:t>
            </a:r>
            <a:r>
              <a:rPr lang="zh-CN" altLang="en-US" sz="2000" b="1" kern="0" dirty="0" smtClean="0">
                <a:solidFill>
                  <a:srgbClr val="4D4D4D"/>
                </a:solidFill>
                <a:latin typeface="微软雅黑" panose="020B0503020204020204" pitchFamily="34" charset="-122"/>
                <a:ea typeface="微软雅黑" panose="020B0503020204020204" pitchFamily="34" charset="-122"/>
                <a:cs typeface="宋体" panose="02010600030101010101" pitchFamily="2" charset="-122"/>
              </a:rPr>
              <a:t>添加</a:t>
            </a:r>
            <a:r>
              <a:rPr lang="zh-CN" altLang="en-US" sz="2000" b="1" kern="0" dirty="0">
                <a:solidFill>
                  <a:srgbClr val="4D4D4D"/>
                </a:solidFill>
                <a:latin typeface="微软雅黑" panose="020B0503020204020204" pitchFamily="34" charset="-122"/>
                <a:ea typeface="微软雅黑" panose="020B0503020204020204" pitchFamily="34" charset="-122"/>
                <a:cs typeface="宋体" panose="02010600030101010101" pitchFamily="2" charset="-122"/>
              </a:rPr>
              <a:t>内容</a:t>
            </a:r>
            <a:r>
              <a:rPr lang="zh-CN" altLang="en-US" sz="2000" b="1" kern="0" dirty="0" smtClean="0">
                <a:solidFill>
                  <a:srgbClr val="4D4D4D"/>
                </a:solidFill>
                <a:latin typeface="微软雅黑" panose="020B0503020204020204" pitchFamily="34" charset="-122"/>
                <a:ea typeface="微软雅黑" panose="020B0503020204020204" pitchFamily="34" charset="-122"/>
                <a:cs typeface="宋体" panose="02010600030101010101" pitchFamily="2" charset="-122"/>
              </a:rPr>
              <a:t>文本</a:t>
            </a:r>
            <a:endParaRPr lang="en-US" altLang="zh-CN" sz="2000" b="1" kern="0" dirty="0">
              <a:solidFill>
                <a:srgbClr val="4D4D4D"/>
              </a:solidFill>
              <a:latin typeface="微软雅黑" panose="020B0503020204020204" pitchFamily="34" charset="-122"/>
              <a:ea typeface="微软雅黑" panose="020B0503020204020204" pitchFamily="34" charset="-122"/>
              <a:cs typeface="宋体" panose="02010600030101010101" pitchFamily="2" charset="-122"/>
            </a:endParaRPr>
          </a:p>
          <a:p>
            <a:pPr algn="ctr" fontAlgn="base">
              <a:spcBef>
                <a:spcPct val="0"/>
              </a:spcBef>
              <a:spcAft>
                <a:spcPct val="0"/>
              </a:spcAft>
              <a:defRPr/>
            </a:pPr>
            <a:r>
              <a:rPr lang="zh-CN" altLang="en-US" sz="1400" kern="0" dirty="0">
                <a:solidFill>
                  <a:srgbClr val="3B3B3B"/>
                </a:solidFill>
                <a:latin typeface="微软雅黑" panose="020B0503020204020204" pitchFamily="34" charset="-122"/>
                <a:ea typeface="微软雅黑" panose="020B0503020204020204" pitchFamily="34" charset="-122"/>
              </a:rPr>
              <a:t>单击此处添加段落文本</a:t>
            </a:r>
            <a:endParaRPr lang="en-US" altLang="zh-CN" sz="1400" kern="0" dirty="0">
              <a:solidFill>
                <a:srgbClr val="3B3B3B"/>
              </a:solidFill>
              <a:latin typeface="微软雅黑" panose="020B0503020204020204" pitchFamily="34" charset="-122"/>
              <a:ea typeface="微软雅黑" panose="020B0503020204020204" pitchFamily="34" charset="-122"/>
            </a:endParaRPr>
          </a:p>
          <a:p>
            <a:pPr algn="ctr" fontAlgn="base">
              <a:spcBef>
                <a:spcPct val="0"/>
              </a:spcBef>
              <a:spcAft>
                <a:spcPct val="0"/>
              </a:spcAft>
              <a:defRPr/>
            </a:pPr>
            <a:r>
              <a:rPr lang="zh-CN" altLang="en-US" sz="1400" kern="0" dirty="0">
                <a:solidFill>
                  <a:srgbClr val="3B3B3B"/>
                </a:solidFill>
                <a:latin typeface="微软雅黑" panose="020B0503020204020204" pitchFamily="34" charset="-122"/>
                <a:ea typeface="微软雅黑" panose="020B0503020204020204" pitchFamily="34" charset="-122"/>
              </a:rPr>
              <a:t>单击此处添加段落文本</a:t>
            </a:r>
          </a:p>
        </p:txBody>
      </p:sp>
      <p:sp>
        <p:nvSpPr>
          <p:cNvPr id="10" name="矩形 9"/>
          <p:cNvSpPr/>
          <p:nvPr/>
        </p:nvSpPr>
        <p:spPr>
          <a:xfrm>
            <a:off x="9208870" y="3719666"/>
            <a:ext cx="2692046" cy="830997"/>
          </a:xfrm>
          <a:prstGeom prst="rect">
            <a:avLst/>
          </a:prstGeom>
        </p:spPr>
        <p:txBody>
          <a:bodyPr wrap="square">
            <a:spAutoFit/>
          </a:bodyPr>
          <a:lstStyle/>
          <a:p>
            <a:pPr lvl="0" algn="ctr" fontAlgn="base">
              <a:spcBef>
                <a:spcPct val="0"/>
              </a:spcBef>
              <a:spcAft>
                <a:spcPct val="0"/>
              </a:spcAft>
              <a:defRPr/>
            </a:pPr>
            <a:r>
              <a:rPr lang="zh-CN" altLang="en-US" sz="2000" b="1" kern="0" dirty="0">
                <a:solidFill>
                  <a:srgbClr val="4D4D4D"/>
                </a:solidFill>
                <a:latin typeface="微软雅黑" panose="020B0503020204020204" pitchFamily="34" charset="-122"/>
                <a:ea typeface="微软雅黑" panose="020B0503020204020204" pitchFamily="34" charset="-122"/>
                <a:cs typeface="宋体" panose="02010600030101010101" pitchFamily="2" charset="-122"/>
              </a:rPr>
              <a:t>点击</a:t>
            </a:r>
            <a:r>
              <a:rPr lang="zh-CN" altLang="en-US" sz="2000" b="1" kern="0" dirty="0" smtClean="0">
                <a:solidFill>
                  <a:srgbClr val="4D4D4D"/>
                </a:solidFill>
                <a:latin typeface="微软雅黑" panose="020B0503020204020204" pitchFamily="34" charset="-122"/>
                <a:ea typeface="微软雅黑" panose="020B0503020204020204" pitchFamily="34" charset="-122"/>
                <a:cs typeface="宋体" panose="02010600030101010101" pitchFamily="2" charset="-122"/>
              </a:rPr>
              <a:t>添加</a:t>
            </a:r>
            <a:r>
              <a:rPr lang="zh-CN" altLang="en-US" sz="2000" b="1" kern="0" dirty="0">
                <a:solidFill>
                  <a:srgbClr val="4D4D4D"/>
                </a:solidFill>
                <a:latin typeface="微软雅黑" panose="020B0503020204020204" pitchFamily="34" charset="-122"/>
                <a:ea typeface="微软雅黑" panose="020B0503020204020204" pitchFamily="34" charset="-122"/>
                <a:cs typeface="宋体" panose="02010600030101010101" pitchFamily="2" charset="-122"/>
              </a:rPr>
              <a:t>内容</a:t>
            </a:r>
            <a:r>
              <a:rPr lang="zh-CN" altLang="en-US" sz="2000" b="1" kern="0" dirty="0" smtClean="0">
                <a:solidFill>
                  <a:srgbClr val="4D4D4D"/>
                </a:solidFill>
                <a:latin typeface="微软雅黑" panose="020B0503020204020204" pitchFamily="34" charset="-122"/>
                <a:ea typeface="微软雅黑" panose="020B0503020204020204" pitchFamily="34" charset="-122"/>
                <a:cs typeface="宋体" panose="02010600030101010101" pitchFamily="2" charset="-122"/>
              </a:rPr>
              <a:t>文本</a:t>
            </a:r>
            <a:endParaRPr lang="en-US" altLang="zh-CN" sz="2000" b="1" kern="0" dirty="0">
              <a:solidFill>
                <a:srgbClr val="4D4D4D"/>
              </a:solidFill>
              <a:latin typeface="微软雅黑" panose="020B0503020204020204" pitchFamily="34" charset="-122"/>
              <a:ea typeface="微软雅黑" panose="020B0503020204020204" pitchFamily="34" charset="-122"/>
              <a:cs typeface="宋体" panose="02010600030101010101" pitchFamily="2" charset="-122"/>
            </a:endParaRPr>
          </a:p>
          <a:p>
            <a:pPr algn="ctr" fontAlgn="base">
              <a:spcBef>
                <a:spcPct val="0"/>
              </a:spcBef>
              <a:spcAft>
                <a:spcPct val="0"/>
              </a:spcAft>
              <a:defRPr/>
            </a:pPr>
            <a:r>
              <a:rPr lang="zh-CN" altLang="en-US" sz="1400" kern="0" dirty="0">
                <a:solidFill>
                  <a:srgbClr val="3B3B3B"/>
                </a:solidFill>
                <a:latin typeface="微软雅黑" panose="020B0503020204020204" pitchFamily="34" charset="-122"/>
                <a:ea typeface="微软雅黑" panose="020B0503020204020204" pitchFamily="34" charset="-122"/>
              </a:rPr>
              <a:t>单击此处添加段落文本</a:t>
            </a:r>
            <a:endParaRPr lang="en-US" altLang="zh-CN" sz="1400" kern="0" dirty="0">
              <a:solidFill>
                <a:srgbClr val="3B3B3B"/>
              </a:solidFill>
              <a:latin typeface="微软雅黑" panose="020B0503020204020204" pitchFamily="34" charset="-122"/>
              <a:ea typeface="微软雅黑" panose="020B0503020204020204" pitchFamily="34" charset="-122"/>
            </a:endParaRPr>
          </a:p>
          <a:p>
            <a:pPr algn="ctr" fontAlgn="base">
              <a:spcBef>
                <a:spcPct val="0"/>
              </a:spcBef>
              <a:spcAft>
                <a:spcPct val="0"/>
              </a:spcAft>
              <a:defRPr/>
            </a:pPr>
            <a:r>
              <a:rPr lang="zh-CN" altLang="en-US" sz="1400" kern="0" dirty="0">
                <a:solidFill>
                  <a:srgbClr val="3B3B3B"/>
                </a:solidFill>
                <a:latin typeface="微软雅黑" panose="020B0503020204020204" pitchFamily="34" charset="-122"/>
                <a:ea typeface="微软雅黑" panose="020B0503020204020204" pitchFamily="34" charset="-122"/>
              </a:rPr>
              <a:t>单击此处添加段落文本</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3"/>
          <p:cNvSpPr>
            <a:spLocks noChangeArrowheads="1"/>
          </p:cNvSpPr>
          <p:nvPr/>
        </p:nvSpPr>
        <p:spPr bwMode="auto">
          <a:xfrm>
            <a:off x="5315657" y="2807299"/>
            <a:ext cx="1474994" cy="1500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600" b="1" dirty="0" smtClean="0">
                <a:solidFill>
                  <a:srgbClr val="7D7D7D"/>
                </a:solidFill>
                <a:latin typeface="微软雅黑" panose="020B0503020204020204" pitchFamily="34" charset="-122"/>
                <a:ea typeface="微软雅黑" panose="020B0503020204020204" pitchFamily="34" charset="-122"/>
              </a:rPr>
              <a:t>单击此处添加标题</a:t>
            </a:r>
            <a:endParaRPr lang="en-US" altLang="zh-CN" sz="2600" b="1" dirty="0">
              <a:solidFill>
                <a:srgbClr val="7D7D7D"/>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3776649" y="1594358"/>
            <a:ext cx="4306428" cy="4038378"/>
            <a:chOff x="2584069" y="1592195"/>
            <a:chExt cx="3763541" cy="3478292"/>
          </a:xfrm>
        </p:grpSpPr>
        <p:sp>
          <p:nvSpPr>
            <p:cNvPr id="4" name="AutoShape 4"/>
            <p:cNvSpPr>
              <a:spLocks noChangeArrowheads="1"/>
            </p:cNvSpPr>
            <p:nvPr/>
          </p:nvSpPr>
          <p:spPr bwMode="gray">
            <a:xfrm rot="19367479">
              <a:off x="2584069" y="1592195"/>
              <a:ext cx="3763541" cy="3478292"/>
            </a:xfrm>
            <a:custGeom>
              <a:avLst/>
              <a:gdLst>
                <a:gd name="G0" fmla="+- 2978742 0 0"/>
                <a:gd name="G1" fmla="+- -2701147 0 0"/>
                <a:gd name="G2" fmla="+- 2978742 0 -2701147"/>
                <a:gd name="G3" fmla="+- 10800 0 0"/>
                <a:gd name="G4" fmla="+- 0 0 2978742"/>
                <a:gd name="T0" fmla="*/ 360 256 1"/>
                <a:gd name="T1" fmla="*/ 0 256 1"/>
                <a:gd name="G5" fmla="+- G2 T0 T1"/>
                <a:gd name="G6" fmla="?: G2 G2 G5"/>
                <a:gd name="G7" fmla="+- 0 0 G6"/>
                <a:gd name="G8" fmla="+- 7349 0 0"/>
                <a:gd name="G9" fmla="+- 0 0 -2701147"/>
                <a:gd name="G10" fmla="+- 7349 0 2700"/>
                <a:gd name="G11" fmla="cos G10 2978742"/>
                <a:gd name="G12" fmla="sin G10 2978742"/>
                <a:gd name="G13" fmla="cos 13500 2978742"/>
                <a:gd name="G14" fmla="sin 13500 2978742"/>
                <a:gd name="G15" fmla="+- G11 10800 0"/>
                <a:gd name="G16" fmla="+- G12 10800 0"/>
                <a:gd name="G17" fmla="+- G13 10800 0"/>
                <a:gd name="G18" fmla="+- G14 10800 0"/>
                <a:gd name="G19" fmla="*/ 7349 1 2"/>
                <a:gd name="G20" fmla="+- G19 5400 0"/>
                <a:gd name="G21" fmla="cos G20 2978742"/>
                <a:gd name="G22" fmla="sin G20 2978742"/>
                <a:gd name="G23" fmla="+- G21 10800 0"/>
                <a:gd name="G24" fmla="+- G12 G23 G22"/>
                <a:gd name="G25" fmla="+- G22 G23 G11"/>
                <a:gd name="G26" fmla="cos 10800 2978742"/>
                <a:gd name="G27" fmla="sin 10800 2978742"/>
                <a:gd name="G28" fmla="cos 7349 2978742"/>
                <a:gd name="G29" fmla="sin 7349 2978742"/>
                <a:gd name="G30" fmla="+- G26 10800 0"/>
                <a:gd name="G31" fmla="+- G27 10800 0"/>
                <a:gd name="G32" fmla="+- G28 10800 0"/>
                <a:gd name="G33" fmla="+- G29 10800 0"/>
                <a:gd name="G34" fmla="+- G19 5400 0"/>
                <a:gd name="G35" fmla="cos G34 -2701147"/>
                <a:gd name="G36" fmla="sin G34 -2701147"/>
                <a:gd name="G37" fmla="+/ -2701147 2978742 2"/>
                <a:gd name="T2" fmla="*/ 180 256 1"/>
                <a:gd name="T3" fmla="*/ 0 256 1"/>
                <a:gd name="G38" fmla="+- G37 T2 T3"/>
                <a:gd name="G39" fmla="?: G2 G37 G38"/>
                <a:gd name="G40" fmla="cos 10800 G39"/>
                <a:gd name="G41" fmla="sin 10800 G39"/>
                <a:gd name="G42" fmla="cos 7349 G39"/>
                <a:gd name="G43" fmla="sin 7349 G39"/>
                <a:gd name="G44" fmla="+- G40 10800 0"/>
                <a:gd name="G45" fmla="+- G41 10800 0"/>
                <a:gd name="G46" fmla="+- G42 10800 0"/>
                <a:gd name="G47" fmla="+- G43 10800 0"/>
                <a:gd name="G48" fmla="+- G35 10800 0"/>
                <a:gd name="G49" fmla="+- G36 10800 0"/>
                <a:gd name="T4" fmla="*/ 21592 w 21600"/>
                <a:gd name="T5" fmla="*/ 11199 h 21600"/>
                <a:gd name="T6" fmla="*/ 17626 w 21600"/>
                <a:gd name="T7" fmla="*/ 4820 h 21600"/>
                <a:gd name="T8" fmla="*/ 18143 w 21600"/>
                <a:gd name="T9" fmla="*/ 11071 h 21600"/>
                <a:gd name="T10" fmla="*/ 20270 w 21600"/>
                <a:gd name="T11" fmla="*/ 20420 h 21600"/>
                <a:gd name="T12" fmla="*/ 14012 w 21600"/>
                <a:gd name="T13" fmla="*/ 20372 h 21600"/>
                <a:gd name="T14" fmla="*/ 14061 w 21600"/>
                <a:gd name="T15" fmla="*/ 1411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5955" y="16037"/>
                  </a:moveTo>
                  <a:cubicBezTo>
                    <a:pt x="17358" y="14655"/>
                    <a:pt x="18149" y="12769"/>
                    <a:pt x="18149" y="10800"/>
                  </a:cubicBezTo>
                  <a:cubicBezTo>
                    <a:pt x="18149" y="9018"/>
                    <a:pt x="17501" y="7297"/>
                    <a:pt x="16328" y="5957"/>
                  </a:cubicBezTo>
                  <a:lnTo>
                    <a:pt x="18924" y="3683"/>
                  </a:lnTo>
                  <a:cubicBezTo>
                    <a:pt x="20649" y="5653"/>
                    <a:pt x="21600" y="8182"/>
                    <a:pt x="21600" y="10800"/>
                  </a:cubicBezTo>
                  <a:cubicBezTo>
                    <a:pt x="21600" y="13693"/>
                    <a:pt x="20438" y="16466"/>
                    <a:pt x="18376" y="18496"/>
                  </a:cubicBezTo>
                  <a:lnTo>
                    <a:pt x="20270" y="20420"/>
                  </a:lnTo>
                  <a:lnTo>
                    <a:pt x="14012" y="20372"/>
                  </a:lnTo>
                  <a:lnTo>
                    <a:pt x="14061" y="14113"/>
                  </a:lnTo>
                  <a:lnTo>
                    <a:pt x="15955" y="16037"/>
                  </a:lnTo>
                  <a:close/>
                </a:path>
              </a:pathLst>
            </a:custGeom>
            <a:solidFill>
              <a:srgbClr val="F05A24"/>
            </a:solidFill>
            <a:ln w="3175" cap="flat" cmpd="sng" algn="ctr">
              <a:noFill/>
              <a:prstDash val="solid"/>
            </a:ln>
            <a:effectLst>
              <a:outerShdw blurRad="50800" dist="38100" dir="2700000" algn="tl" rotWithShape="0">
                <a:prstClr val="black">
                  <a:alpha val="40000"/>
                </a:prstClr>
              </a:outerShdw>
            </a:effectLst>
          </p:spPr>
          <p:txBody>
            <a:bodyPr lIns="0" rIns="0" anchor="ctr"/>
            <a:lstStyle/>
            <a:p>
              <a:pPr marL="0" marR="0" lvl="0" indent="0" algn="ctr" defTabSz="914400" eaLnBrk="1" fontAlgn="base" latinLnBrk="0" hangingPunct="1">
                <a:lnSpc>
                  <a:spcPct val="120000"/>
                </a:lnSpc>
                <a:spcBef>
                  <a:spcPts val="600"/>
                </a:spcBef>
                <a:spcAft>
                  <a:spcPts val="600"/>
                </a:spcAft>
                <a:buClrTx/>
                <a:buSzTx/>
                <a:buFontTx/>
                <a:buNone/>
                <a:defRPr/>
              </a:pPr>
              <a:endParaRPr kumimoji="0" lang="zh-CN" altLang="en-US" sz="2800" b="0" i="0" u="none" strike="noStrike" kern="0" cap="none" spc="0" normalizeH="0" baseline="0" noProof="0">
                <a:ln>
                  <a:noFill/>
                </a:ln>
                <a:solidFill>
                  <a:sysClr val="window" lastClr="FFFFFF"/>
                </a:solidFill>
                <a:effectLst/>
                <a:uLnTx/>
                <a:uFillTx/>
                <a:latin typeface="Impact" panose="020B0806030902050204" pitchFamily="34" charset="0"/>
                <a:ea typeface="微软雅黑" panose="020B0503020204020204" pitchFamily="34" charset="-122"/>
                <a:cs typeface="+mn-cs"/>
              </a:endParaRPr>
            </a:p>
          </p:txBody>
        </p:sp>
        <p:sp>
          <p:nvSpPr>
            <p:cNvPr id="5" name="WordArt 7"/>
            <p:cNvSpPr>
              <a:spLocks noChangeArrowheads="1" noChangeShapeType="1" noTextEdit="1"/>
            </p:cNvSpPr>
            <p:nvPr/>
          </p:nvSpPr>
          <p:spPr bwMode="gray">
            <a:xfrm rot="3394332">
              <a:off x="3957638" y="2074625"/>
              <a:ext cx="2105025" cy="1771650"/>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12808676"/>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0" i="0" u="none" strike="noStrike" kern="10" cap="none" spc="0" normalizeH="0" baseline="0" noProof="0" dirty="0" smtClean="0">
                  <a:ln w="6350">
                    <a:noFill/>
                    <a:round/>
                  </a:ln>
                  <a:solidFill>
                    <a:srgbClr val="FFFFFF"/>
                  </a:solidFill>
                  <a:effectLst/>
                  <a:uLnTx/>
                  <a:uFillTx/>
                  <a:latin typeface="微软雅黑" panose="020B0503020204020204" pitchFamily="34" charset="-122"/>
                  <a:ea typeface="微软雅黑" panose="020B0503020204020204" pitchFamily="34" charset="-122"/>
                  <a:cs typeface="Arial" panose="020B0604020202020204"/>
                </a:rPr>
                <a:t>单击此处添加文字</a:t>
              </a:r>
              <a:endParaRPr kumimoji="0" lang="zh-CN" altLang="en-US" sz="2000" b="0" i="0" u="none" strike="noStrike" kern="10" cap="none" spc="0" normalizeH="0" baseline="0" noProof="0" dirty="0">
                <a:ln w="6350">
                  <a:noFill/>
                  <a:round/>
                </a:ln>
                <a:solidFill>
                  <a:srgbClr val="FFFFFF"/>
                </a:solidFill>
                <a:effectLst/>
                <a:uLnTx/>
                <a:uFillTx/>
                <a:latin typeface="微软雅黑" panose="020B0503020204020204" pitchFamily="34" charset="-122"/>
                <a:ea typeface="微软雅黑" panose="020B0503020204020204" pitchFamily="34" charset="-122"/>
                <a:cs typeface="Arial" panose="020B0604020202020204"/>
              </a:endParaRPr>
            </a:p>
          </p:txBody>
        </p:sp>
      </p:grpSp>
      <p:grpSp>
        <p:nvGrpSpPr>
          <p:cNvPr id="6" name="组合 5"/>
          <p:cNvGrpSpPr/>
          <p:nvPr/>
        </p:nvGrpSpPr>
        <p:grpSpPr>
          <a:xfrm>
            <a:off x="7593546" y="1777372"/>
            <a:ext cx="2750177" cy="1274997"/>
            <a:chOff x="5919788" y="2026124"/>
            <a:chExt cx="2403475" cy="1098167"/>
          </a:xfrm>
        </p:grpSpPr>
        <p:sp>
          <p:nvSpPr>
            <p:cNvPr id="7" name="Line 19"/>
            <p:cNvSpPr>
              <a:spLocks noChangeShapeType="1"/>
            </p:cNvSpPr>
            <p:nvPr/>
          </p:nvSpPr>
          <p:spPr bwMode="auto">
            <a:xfrm flipH="1">
              <a:off x="5919788" y="2395372"/>
              <a:ext cx="2403475" cy="0"/>
            </a:xfrm>
            <a:prstGeom prst="line">
              <a:avLst/>
            </a:prstGeom>
            <a:noFill/>
            <a:ln w="19050">
              <a:solidFill>
                <a:srgbClr val="F05A24"/>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8" name="TextBox 19"/>
            <p:cNvSpPr txBox="1">
              <a:spLocks noChangeArrowheads="1"/>
            </p:cNvSpPr>
            <p:nvPr/>
          </p:nvSpPr>
          <p:spPr bwMode="auto">
            <a:xfrm>
              <a:off x="6558476" y="2026124"/>
              <a:ext cx="17282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smtClean="0">
                  <a:ln>
                    <a:noFill/>
                  </a:ln>
                  <a:solidFill>
                    <a:srgbClr val="4D4D4D"/>
                  </a:solidFill>
                  <a:effectLst/>
                  <a:uLnTx/>
                  <a:uFillTx/>
                  <a:latin typeface="微软雅黑" panose="020B0503020204020204" pitchFamily="34" charset="-122"/>
                  <a:ea typeface="微软雅黑" panose="020B0503020204020204" pitchFamily="34" charset="-122"/>
                  <a:cs typeface="宋体" panose="02010600030101010101" pitchFamily="2" charset="-122"/>
                </a:rPr>
                <a:t>点击添加文本</a:t>
              </a:r>
              <a:endParaRPr kumimoji="0" lang="zh-CN" altLang="en-US" sz="2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9" name="TextBox 20"/>
            <p:cNvSpPr txBox="1"/>
            <p:nvPr/>
          </p:nvSpPr>
          <p:spPr bwMode="auto">
            <a:xfrm>
              <a:off x="6444312" y="2418487"/>
              <a:ext cx="1869436" cy="705804"/>
            </a:xfrm>
            <a:prstGeom prst="rect">
              <a:avLst/>
            </a:prstGeom>
            <a:noFill/>
          </p:spPr>
          <p:txBody>
            <a:bodyPr vert="horz" wrap="square" lIns="91440" tIns="45720" rIns="91440" bIns="45720" numCol="1" anchor="t" anchorCtr="0" compatLnSpc="1">
              <a:spAutoFit/>
            </a:bodyPr>
            <a:lstStyle/>
            <a:p>
              <a:pPr marL="0" marR="0" lvl="0" indent="0" algn="ctr"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rgbClr val="3B3B3B"/>
                  </a:solidFill>
                  <a:effectLst/>
                  <a:uLnTx/>
                  <a:uFillTx/>
                  <a:latin typeface="微软雅黑" panose="020B0503020204020204" pitchFamily="34" charset="-122"/>
                  <a:ea typeface="微软雅黑" panose="020B0503020204020204" pitchFamily="34" charset="-122"/>
                </a:rPr>
                <a:t>单击此处添加段落文本单击此处添加段落文本单击此处添加段落文本单击此处添加段落文本</a:t>
              </a:r>
            </a:p>
          </p:txBody>
        </p:sp>
      </p:grpSp>
      <p:grpSp>
        <p:nvGrpSpPr>
          <p:cNvPr id="10" name="组合 1"/>
          <p:cNvGrpSpPr/>
          <p:nvPr/>
        </p:nvGrpSpPr>
        <p:grpSpPr>
          <a:xfrm>
            <a:off x="4080597" y="1553132"/>
            <a:ext cx="4307621" cy="4037260"/>
            <a:chOff x="2849700" y="1556687"/>
            <a:chExt cx="3764584" cy="3477329"/>
          </a:xfrm>
        </p:grpSpPr>
        <p:sp>
          <p:nvSpPr>
            <p:cNvPr id="11" name="AutoShape 6"/>
            <p:cNvSpPr>
              <a:spLocks noChangeArrowheads="1"/>
            </p:cNvSpPr>
            <p:nvPr/>
          </p:nvSpPr>
          <p:spPr bwMode="gray">
            <a:xfrm rot="12146960">
              <a:off x="2849700" y="1556687"/>
              <a:ext cx="3764584" cy="3477329"/>
            </a:xfrm>
            <a:custGeom>
              <a:avLst/>
              <a:gdLst>
                <a:gd name="G0" fmla="+- 2978742 0 0"/>
                <a:gd name="G1" fmla="+- -2534030 0 0"/>
                <a:gd name="G2" fmla="+- 2978742 0 -2534030"/>
                <a:gd name="G3" fmla="+- 10800 0 0"/>
                <a:gd name="G4" fmla="+- 0 0 2978742"/>
                <a:gd name="T0" fmla="*/ 360 256 1"/>
                <a:gd name="T1" fmla="*/ 0 256 1"/>
                <a:gd name="G5" fmla="+- G2 T0 T1"/>
                <a:gd name="G6" fmla="?: G2 G2 G5"/>
                <a:gd name="G7" fmla="+- 0 0 G6"/>
                <a:gd name="G8" fmla="+- 7349 0 0"/>
                <a:gd name="G9" fmla="+- 0 0 -2534030"/>
                <a:gd name="G10" fmla="+- 7349 0 2700"/>
                <a:gd name="G11" fmla="cos G10 2978742"/>
                <a:gd name="G12" fmla="sin G10 2978742"/>
                <a:gd name="G13" fmla="cos 13500 2978742"/>
                <a:gd name="G14" fmla="sin 13500 2978742"/>
                <a:gd name="G15" fmla="+- G11 10800 0"/>
                <a:gd name="G16" fmla="+- G12 10800 0"/>
                <a:gd name="G17" fmla="+- G13 10800 0"/>
                <a:gd name="G18" fmla="+- G14 10800 0"/>
                <a:gd name="G19" fmla="*/ 7349 1 2"/>
                <a:gd name="G20" fmla="+- G19 5400 0"/>
                <a:gd name="G21" fmla="cos G20 2978742"/>
                <a:gd name="G22" fmla="sin G20 2978742"/>
                <a:gd name="G23" fmla="+- G21 10800 0"/>
                <a:gd name="G24" fmla="+- G12 G23 G22"/>
                <a:gd name="G25" fmla="+- G22 G23 G11"/>
                <a:gd name="G26" fmla="cos 10800 2978742"/>
                <a:gd name="G27" fmla="sin 10800 2978742"/>
                <a:gd name="G28" fmla="cos 7349 2978742"/>
                <a:gd name="G29" fmla="sin 7349 2978742"/>
                <a:gd name="G30" fmla="+- G26 10800 0"/>
                <a:gd name="G31" fmla="+- G27 10800 0"/>
                <a:gd name="G32" fmla="+- G28 10800 0"/>
                <a:gd name="G33" fmla="+- G29 10800 0"/>
                <a:gd name="G34" fmla="+- G19 5400 0"/>
                <a:gd name="G35" fmla="cos G34 -2534030"/>
                <a:gd name="G36" fmla="sin G34 -2534030"/>
                <a:gd name="G37" fmla="+/ -2534030 2978742 2"/>
                <a:gd name="T2" fmla="*/ 180 256 1"/>
                <a:gd name="T3" fmla="*/ 0 256 1"/>
                <a:gd name="G38" fmla="+- G37 T2 T3"/>
                <a:gd name="G39" fmla="?: G2 G37 G38"/>
                <a:gd name="G40" fmla="cos 10800 G39"/>
                <a:gd name="G41" fmla="sin 10800 G39"/>
                <a:gd name="G42" fmla="cos 7349 G39"/>
                <a:gd name="G43" fmla="sin 7349 G39"/>
                <a:gd name="G44" fmla="+- G40 10800 0"/>
                <a:gd name="G45" fmla="+- G41 10800 0"/>
                <a:gd name="G46" fmla="+- G42 10800 0"/>
                <a:gd name="G47" fmla="+- G43 10800 0"/>
                <a:gd name="G48" fmla="+- G35 10800 0"/>
                <a:gd name="G49" fmla="+- G36 10800 0"/>
                <a:gd name="T4" fmla="*/ 21581 w 21600"/>
                <a:gd name="T5" fmla="*/ 11439 h 21600"/>
                <a:gd name="T6" fmla="*/ 17885 w 21600"/>
                <a:gd name="T7" fmla="*/ 5130 h 21600"/>
                <a:gd name="T8" fmla="*/ 18136 w 21600"/>
                <a:gd name="T9" fmla="*/ 11234 h 21600"/>
                <a:gd name="T10" fmla="*/ 20270 w 21600"/>
                <a:gd name="T11" fmla="*/ 20420 h 21600"/>
                <a:gd name="T12" fmla="*/ 14012 w 21600"/>
                <a:gd name="T13" fmla="*/ 20372 h 21600"/>
                <a:gd name="T14" fmla="*/ 14061 w 21600"/>
                <a:gd name="T15" fmla="*/ 1411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5955" y="16037"/>
                  </a:moveTo>
                  <a:cubicBezTo>
                    <a:pt x="17358" y="14655"/>
                    <a:pt x="18149" y="12769"/>
                    <a:pt x="18149" y="10800"/>
                  </a:cubicBezTo>
                  <a:cubicBezTo>
                    <a:pt x="18149" y="9130"/>
                    <a:pt x="17580" y="7511"/>
                    <a:pt x="16538" y="6208"/>
                  </a:cubicBezTo>
                  <a:lnTo>
                    <a:pt x="19232" y="4052"/>
                  </a:lnTo>
                  <a:cubicBezTo>
                    <a:pt x="20765" y="5967"/>
                    <a:pt x="21600" y="8347"/>
                    <a:pt x="21600" y="10800"/>
                  </a:cubicBezTo>
                  <a:cubicBezTo>
                    <a:pt x="21600" y="13693"/>
                    <a:pt x="20438" y="16466"/>
                    <a:pt x="18376" y="18496"/>
                  </a:cubicBezTo>
                  <a:lnTo>
                    <a:pt x="20270" y="20420"/>
                  </a:lnTo>
                  <a:lnTo>
                    <a:pt x="14012" y="20372"/>
                  </a:lnTo>
                  <a:lnTo>
                    <a:pt x="14061" y="14113"/>
                  </a:lnTo>
                  <a:lnTo>
                    <a:pt x="15955" y="16037"/>
                  </a:lnTo>
                  <a:close/>
                </a:path>
              </a:pathLst>
            </a:custGeom>
            <a:solidFill>
              <a:srgbClr val="A362C4"/>
            </a:solidFill>
            <a:ln w="3175" cap="flat" cmpd="sng" algn="ctr">
              <a:solidFill>
                <a:srgbClr val="EAEAEA"/>
              </a:solidFill>
              <a:prstDash val="solid"/>
            </a:ln>
            <a:effectLst>
              <a:outerShdw blurRad="50800" dist="38100" dir="5400000" algn="t" rotWithShape="0">
                <a:prstClr val="black">
                  <a:alpha val="40000"/>
                </a:prstClr>
              </a:outerShdw>
            </a:effectLst>
          </p:spPr>
          <p:txBody>
            <a:bodyPr anchor="ctr"/>
            <a:lstStyle/>
            <a:p>
              <a:pPr marL="0" marR="0" lvl="0" indent="0" algn="ctr" defTabSz="914400" eaLnBrk="1" fontAlgn="base" latinLnBrk="0" hangingPunct="1">
                <a:lnSpc>
                  <a:spcPct val="120000"/>
                </a:lnSpc>
                <a:spcBef>
                  <a:spcPct val="0"/>
                </a:spcBef>
                <a:spcAft>
                  <a:spcPct val="0"/>
                </a:spcAft>
                <a:buClrTx/>
                <a:buSzTx/>
                <a:buFontTx/>
                <a:buNone/>
                <a:defRPr/>
              </a:pPr>
              <a:endParaRPr kumimoji="0" lang="zh-CN" altLang="en-US" sz="1200" b="0" i="0" u="none" strike="noStrike" kern="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12" name="WordArt 9"/>
            <p:cNvSpPr>
              <a:spLocks noChangeArrowheads="1" noChangeShapeType="1" noTextEdit="1"/>
            </p:cNvSpPr>
            <p:nvPr/>
          </p:nvSpPr>
          <p:spPr bwMode="gray">
            <a:xfrm rot="17984564">
              <a:off x="3069432" y="2134156"/>
              <a:ext cx="2105025" cy="1770063"/>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Up">
                <a:avLst>
                  <a:gd name="adj" fmla="val 12807259"/>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0" i="0" u="none" strike="noStrike" kern="10" cap="none" spc="0" normalizeH="0" baseline="0" noProof="0" dirty="0" smtClean="0">
                  <a:ln w="6350">
                    <a:noFill/>
                    <a:round/>
                  </a:ln>
                  <a:solidFill>
                    <a:schemeClr val="bg1"/>
                  </a:solidFill>
                  <a:effectLst/>
                  <a:uLnTx/>
                  <a:uFillTx/>
                  <a:latin typeface="微软雅黑" panose="020B0503020204020204" pitchFamily="34" charset="-122"/>
                  <a:ea typeface="微软雅黑" panose="020B0503020204020204" pitchFamily="34" charset="-122"/>
                  <a:cs typeface="Arial" panose="020B0604020202020204"/>
                </a:rPr>
                <a:t>单击此处添加文字</a:t>
              </a:r>
              <a:endParaRPr kumimoji="0" lang="zh-CN" altLang="en-US" sz="2000" b="0" i="0" u="none" strike="noStrike" kern="10" cap="none" spc="0" normalizeH="0" baseline="0" noProof="0" dirty="0">
                <a:ln w="6350">
                  <a:noFill/>
                  <a:round/>
                </a:ln>
                <a:solidFill>
                  <a:schemeClr val="bg1"/>
                </a:solidFill>
                <a:effectLst/>
                <a:uLnTx/>
                <a:uFillTx/>
                <a:latin typeface="微软雅黑" panose="020B0503020204020204" pitchFamily="34" charset="-122"/>
                <a:ea typeface="微软雅黑" panose="020B0503020204020204" pitchFamily="34" charset="-122"/>
                <a:cs typeface="Arial" panose="020B0604020202020204"/>
              </a:endParaRPr>
            </a:p>
          </p:txBody>
        </p:sp>
      </p:grpSp>
      <p:grpSp>
        <p:nvGrpSpPr>
          <p:cNvPr id="13" name="组合 12"/>
          <p:cNvGrpSpPr/>
          <p:nvPr/>
        </p:nvGrpSpPr>
        <p:grpSpPr>
          <a:xfrm>
            <a:off x="1848277" y="1783692"/>
            <a:ext cx="2769845" cy="1294205"/>
            <a:chOff x="898796" y="2031567"/>
            <a:chExt cx="2420667" cy="1114711"/>
          </a:xfrm>
        </p:grpSpPr>
        <p:sp>
          <p:nvSpPr>
            <p:cNvPr id="14" name="Line 17"/>
            <p:cNvSpPr>
              <a:spLocks noChangeShapeType="1"/>
            </p:cNvSpPr>
            <p:nvPr/>
          </p:nvSpPr>
          <p:spPr bwMode="auto">
            <a:xfrm>
              <a:off x="914401" y="2395372"/>
              <a:ext cx="2405062" cy="0"/>
            </a:xfrm>
            <a:prstGeom prst="line">
              <a:avLst/>
            </a:prstGeom>
            <a:noFill/>
            <a:ln w="19050">
              <a:solidFill>
                <a:srgbClr val="A362C4"/>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15" name="TextBox 42"/>
            <p:cNvSpPr txBox="1">
              <a:spLocks noChangeArrowheads="1"/>
            </p:cNvSpPr>
            <p:nvPr/>
          </p:nvSpPr>
          <p:spPr bwMode="auto">
            <a:xfrm>
              <a:off x="898797" y="2031567"/>
              <a:ext cx="17282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b="1" kern="0" dirty="0" smtClean="0">
                  <a:solidFill>
                    <a:srgbClr val="4D4D4D"/>
                  </a:solidFill>
                  <a:latin typeface="微软雅黑" panose="020B0503020204020204" pitchFamily="34" charset="-122"/>
                  <a:ea typeface="微软雅黑" panose="020B0503020204020204" pitchFamily="34" charset="-122"/>
                  <a:cs typeface="宋体" panose="02010600030101010101" pitchFamily="2" charset="-122"/>
                </a:rPr>
                <a:t>点击添加</a:t>
              </a:r>
              <a:r>
                <a:rPr kumimoji="0" lang="zh-CN" altLang="en-US" b="1" i="0" u="none" strike="noStrike" kern="0" cap="none" spc="0" normalizeH="0" baseline="0" noProof="0" dirty="0" smtClean="0">
                  <a:ln>
                    <a:noFill/>
                  </a:ln>
                  <a:solidFill>
                    <a:srgbClr val="4D4D4D"/>
                  </a:solidFill>
                  <a:effectLst/>
                  <a:uLnTx/>
                  <a:uFillTx/>
                  <a:latin typeface="微软雅黑" panose="020B0503020204020204" pitchFamily="34" charset="-122"/>
                  <a:ea typeface="微软雅黑" panose="020B0503020204020204" pitchFamily="34" charset="-122"/>
                  <a:cs typeface="宋体" panose="02010600030101010101" pitchFamily="2" charset="-122"/>
                </a:rPr>
                <a:t>文本</a:t>
              </a:r>
              <a:endParaRPr kumimoji="0" lang="zh-CN" altLang="en-US" sz="2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16" name="TextBox 43"/>
            <p:cNvSpPr txBox="1"/>
            <p:nvPr/>
          </p:nvSpPr>
          <p:spPr bwMode="auto">
            <a:xfrm>
              <a:off x="898796" y="2440474"/>
              <a:ext cx="1888314" cy="705804"/>
            </a:xfrm>
            <a:prstGeom prst="rect">
              <a:avLst/>
            </a:prstGeom>
            <a:noFill/>
          </p:spPr>
          <p:txBody>
            <a:bodyPr vert="horz" wrap="square" lIns="91440" tIns="45720" rIns="91440" bIns="45720" numCol="1" anchor="t" anchorCtr="0" compatLnSpc="1">
              <a:spAutoFit/>
            </a:bodyPr>
            <a:lstStyle/>
            <a:p>
              <a:pPr marL="0" marR="0" lvl="0" indent="0" algn="ctr"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rgbClr val="3B3B3B"/>
                  </a:solidFill>
                  <a:effectLst/>
                  <a:uLnTx/>
                  <a:uFillTx/>
                  <a:latin typeface="微软雅黑" panose="020B0503020204020204" pitchFamily="34" charset="-122"/>
                  <a:ea typeface="微软雅黑" panose="020B0503020204020204" pitchFamily="34" charset="-122"/>
                </a:rPr>
                <a:t>单击此处添加段落文本单击此处添加段落文本单击此处添加段落文本单击此处添加段落文本</a:t>
              </a:r>
            </a:p>
          </p:txBody>
        </p:sp>
      </p:grpSp>
      <p:grpSp>
        <p:nvGrpSpPr>
          <p:cNvPr id="17" name="组合 3"/>
          <p:cNvGrpSpPr/>
          <p:nvPr/>
        </p:nvGrpSpPr>
        <p:grpSpPr>
          <a:xfrm>
            <a:off x="4060088" y="1148864"/>
            <a:ext cx="3978930" cy="4370770"/>
            <a:chOff x="2831777" y="1208487"/>
            <a:chExt cx="3477329" cy="3764584"/>
          </a:xfrm>
        </p:grpSpPr>
        <p:sp>
          <p:nvSpPr>
            <p:cNvPr id="18" name="AutoShape 5"/>
            <p:cNvSpPr>
              <a:spLocks noChangeArrowheads="1"/>
            </p:cNvSpPr>
            <p:nvPr/>
          </p:nvSpPr>
          <p:spPr bwMode="gray">
            <a:xfrm rot="5078397">
              <a:off x="2688150" y="1352114"/>
              <a:ext cx="3764584" cy="3477329"/>
            </a:xfrm>
            <a:custGeom>
              <a:avLst/>
              <a:gdLst>
                <a:gd name="G0" fmla="+- 2978742 0 0"/>
                <a:gd name="G1" fmla="+- -2701274 0 0"/>
                <a:gd name="G2" fmla="+- 2978742 0 -2701274"/>
                <a:gd name="G3" fmla="+- 10800 0 0"/>
                <a:gd name="G4" fmla="+- 0 0 2978742"/>
                <a:gd name="T0" fmla="*/ 360 256 1"/>
                <a:gd name="T1" fmla="*/ 0 256 1"/>
                <a:gd name="G5" fmla="+- G2 T0 T1"/>
                <a:gd name="G6" fmla="?: G2 G2 G5"/>
                <a:gd name="G7" fmla="+- 0 0 G6"/>
                <a:gd name="G8" fmla="+- 7349 0 0"/>
                <a:gd name="G9" fmla="+- 0 0 -2701274"/>
                <a:gd name="G10" fmla="+- 7349 0 2700"/>
                <a:gd name="G11" fmla="cos G10 2978742"/>
                <a:gd name="G12" fmla="sin G10 2978742"/>
                <a:gd name="G13" fmla="cos 13500 2978742"/>
                <a:gd name="G14" fmla="sin 13500 2978742"/>
                <a:gd name="G15" fmla="+- G11 10800 0"/>
                <a:gd name="G16" fmla="+- G12 10800 0"/>
                <a:gd name="G17" fmla="+- G13 10800 0"/>
                <a:gd name="G18" fmla="+- G14 10800 0"/>
                <a:gd name="G19" fmla="*/ 7349 1 2"/>
                <a:gd name="G20" fmla="+- G19 5400 0"/>
                <a:gd name="G21" fmla="cos G20 2978742"/>
                <a:gd name="G22" fmla="sin G20 2978742"/>
                <a:gd name="G23" fmla="+- G21 10800 0"/>
                <a:gd name="G24" fmla="+- G12 G23 G22"/>
                <a:gd name="G25" fmla="+- G22 G23 G11"/>
                <a:gd name="G26" fmla="cos 10800 2978742"/>
                <a:gd name="G27" fmla="sin 10800 2978742"/>
                <a:gd name="G28" fmla="cos 7349 2978742"/>
                <a:gd name="G29" fmla="sin 7349 2978742"/>
                <a:gd name="G30" fmla="+- G26 10800 0"/>
                <a:gd name="G31" fmla="+- G27 10800 0"/>
                <a:gd name="G32" fmla="+- G28 10800 0"/>
                <a:gd name="G33" fmla="+- G29 10800 0"/>
                <a:gd name="G34" fmla="+- G19 5400 0"/>
                <a:gd name="G35" fmla="cos G34 -2701274"/>
                <a:gd name="G36" fmla="sin G34 -2701274"/>
                <a:gd name="G37" fmla="+/ -2701274 2978742 2"/>
                <a:gd name="T2" fmla="*/ 180 256 1"/>
                <a:gd name="T3" fmla="*/ 0 256 1"/>
                <a:gd name="G38" fmla="+- G37 T2 T3"/>
                <a:gd name="G39" fmla="?: G2 G37 G38"/>
                <a:gd name="G40" fmla="cos 10800 G39"/>
                <a:gd name="G41" fmla="sin 10800 G39"/>
                <a:gd name="G42" fmla="cos 7349 G39"/>
                <a:gd name="G43" fmla="sin 7349 G39"/>
                <a:gd name="G44" fmla="+- G40 10800 0"/>
                <a:gd name="G45" fmla="+- G41 10800 0"/>
                <a:gd name="G46" fmla="+- G42 10800 0"/>
                <a:gd name="G47" fmla="+- G43 10800 0"/>
                <a:gd name="G48" fmla="+- G35 10800 0"/>
                <a:gd name="G49" fmla="+- G36 10800 0"/>
                <a:gd name="T4" fmla="*/ 21592 w 21600"/>
                <a:gd name="T5" fmla="*/ 11198 h 21600"/>
                <a:gd name="T6" fmla="*/ 17626 w 21600"/>
                <a:gd name="T7" fmla="*/ 4820 h 21600"/>
                <a:gd name="T8" fmla="*/ 18143 w 21600"/>
                <a:gd name="T9" fmla="*/ 11071 h 21600"/>
                <a:gd name="T10" fmla="*/ 20270 w 21600"/>
                <a:gd name="T11" fmla="*/ 20420 h 21600"/>
                <a:gd name="T12" fmla="*/ 14012 w 21600"/>
                <a:gd name="T13" fmla="*/ 20372 h 21600"/>
                <a:gd name="T14" fmla="*/ 14061 w 21600"/>
                <a:gd name="T15" fmla="*/ 1411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5955" y="16037"/>
                  </a:moveTo>
                  <a:cubicBezTo>
                    <a:pt x="17358" y="14655"/>
                    <a:pt x="18149" y="12769"/>
                    <a:pt x="18149" y="10800"/>
                  </a:cubicBezTo>
                  <a:cubicBezTo>
                    <a:pt x="18149" y="9018"/>
                    <a:pt x="17501" y="7297"/>
                    <a:pt x="16327" y="5957"/>
                  </a:cubicBezTo>
                  <a:lnTo>
                    <a:pt x="18923" y="3683"/>
                  </a:lnTo>
                  <a:cubicBezTo>
                    <a:pt x="20648" y="5652"/>
                    <a:pt x="21600" y="8181"/>
                    <a:pt x="21600" y="10800"/>
                  </a:cubicBezTo>
                  <a:cubicBezTo>
                    <a:pt x="21600" y="13693"/>
                    <a:pt x="20438" y="16466"/>
                    <a:pt x="18376" y="18496"/>
                  </a:cubicBezTo>
                  <a:lnTo>
                    <a:pt x="20270" y="20420"/>
                  </a:lnTo>
                  <a:lnTo>
                    <a:pt x="14012" y="20372"/>
                  </a:lnTo>
                  <a:lnTo>
                    <a:pt x="14061" y="14113"/>
                  </a:lnTo>
                  <a:lnTo>
                    <a:pt x="15955" y="16037"/>
                  </a:lnTo>
                  <a:close/>
                </a:path>
              </a:pathLst>
            </a:custGeom>
            <a:solidFill>
              <a:srgbClr val="179A44"/>
            </a:solidFill>
            <a:ln w="3175" cap="flat" cmpd="sng" algn="ctr">
              <a:solidFill>
                <a:srgbClr val="2676FF">
                  <a:lumMod val="20000"/>
                  <a:lumOff val="80000"/>
                </a:srgbClr>
              </a:solidFill>
              <a:prstDash val="solid"/>
            </a:ln>
            <a:effectLst>
              <a:outerShdw blurRad="50800" dist="38100" dir="2700000" algn="tl" rotWithShape="0">
                <a:prstClr val="black">
                  <a:alpha val="40000"/>
                </a:prstClr>
              </a:outerShdw>
            </a:effectLst>
          </p:spPr>
          <p:txBody>
            <a:bodyPr lIns="0" rIns="0" anchor="ctr"/>
            <a:lstStyle/>
            <a:p>
              <a:pPr marL="182880" marR="0" lvl="0" indent="-182880" defTabSz="914400" eaLnBrk="1" fontAlgn="base" latinLnBrk="0" hangingPunct="1">
                <a:lnSpc>
                  <a:spcPct val="120000"/>
                </a:lnSpc>
                <a:spcBef>
                  <a:spcPts val="600"/>
                </a:spcBef>
                <a:spcAft>
                  <a:spcPts val="600"/>
                </a:spcAft>
                <a:buClrTx/>
                <a:buSzTx/>
                <a:buFont typeface="Arial" panose="020B0604020202020204" pitchFamily="34" charset="0"/>
                <a:buChar char="•"/>
                <a:defRPr/>
              </a:pPr>
              <a:endParaRPr kumimoji="0" lang="zh-CN" alt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9" name="WordArt 8"/>
            <p:cNvSpPr>
              <a:spLocks noChangeArrowheads="1" noChangeShapeType="1" noTextEdit="1"/>
            </p:cNvSpPr>
            <p:nvPr/>
          </p:nvSpPr>
          <p:spPr bwMode="gray">
            <a:xfrm rot="79672">
              <a:off x="3330576" y="2847737"/>
              <a:ext cx="2474912" cy="1771650"/>
            </a:xfrm>
            <a:prstGeom prst="rect">
              <a:avLst/>
            </a:prstGeom>
            <a:extLst>
              <a:ext uri="{AF507438-7753-43E0-B8FC-AC1667EBCBE1}">
                <a14:hiddenEffects xmlns:a14="http://schemas.microsoft.com/office/drawing/2010/main">
                  <a:effectLst/>
                </a14:hiddenEffects>
              </a:ext>
            </a:extLst>
          </p:spPr>
          <p:txBody>
            <a:bodyPr spcFirstLastPara="1" wrap="none" fromWordArt="1">
              <a:prstTxWarp prst="textArchDown">
                <a:avLst>
                  <a:gd name="adj" fmla="val 2320405"/>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000" b="0" i="0" u="none" strike="noStrike" kern="10" cap="none" spc="0" normalizeH="0" baseline="0" noProof="0" dirty="0" smtClean="0">
                  <a:ln w="6350">
                    <a:noFill/>
                    <a:round/>
                  </a:ln>
                  <a:solidFill>
                    <a:schemeClr val="bg1"/>
                  </a:solidFill>
                  <a:effectLst/>
                  <a:uLnTx/>
                  <a:uFillTx/>
                  <a:latin typeface="微软雅黑" panose="020B0503020204020204" pitchFamily="34" charset="-122"/>
                  <a:ea typeface="微软雅黑" panose="020B0503020204020204" pitchFamily="34" charset="-122"/>
                  <a:cs typeface="Arial" panose="020B0604020202020204"/>
                </a:rPr>
                <a:t>单击此处添加文字</a:t>
              </a:r>
              <a:endParaRPr kumimoji="0" lang="zh-CN" altLang="en-US" sz="2000" b="0" i="0" u="none" strike="noStrike" kern="10" cap="none" spc="0" normalizeH="0" baseline="0" noProof="0" dirty="0">
                <a:ln w="6350">
                  <a:noFill/>
                  <a:round/>
                </a:ln>
                <a:solidFill>
                  <a:schemeClr val="bg1"/>
                </a:solidFill>
                <a:effectLst/>
                <a:uLnTx/>
                <a:uFillTx/>
                <a:latin typeface="微软雅黑" panose="020B0503020204020204" pitchFamily="34" charset="-122"/>
                <a:ea typeface="微软雅黑" panose="020B0503020204020204" pitchFamily="34" charset="-122"/>
                <a:cs typeface="Arial" panose="020B0604020202020204"/>
              </a:endParaRPr>
            </a:p>
          </p:txBody>
        </p:sp>
      </p:grpSp>
      <p:grpSp>
        <p:nvGrpSpPr>
          <p:cNvPr id="20" name="组合 19"/>
          <p:cNvGrpSpPr/>
          <p:nvPr/>
        </p:nvGrpSpPr>
        <p:grpSpPr>
          <a:xfrm>
            <a:off x="7463705" y="4539667"/>
            <a:ext cx="2831213" cy="1169470"/>
            <a:chOff x="5537201" y="4736667"/>
            <a:chExt cx="2474298" cy="1007275"/>
          </a:xfrm>
        </p:grpSpPr>
        <p:sp>
          <p:nvSpPr>
            <p:cNvPr id="21" name="Line 18"/>
            <p:cNvSpPr>
              <a:spLocks noChangeShapeType="1"/>
            </p:cNvSpPr>
            <p:nvPr/>
          </p:nvSpPr>
          <p:spPr bwMode="auto">
            <a:xfrm flipH="1">
              <a:off x="5537201" y="5095709"/>
              <a:ext cx="2405062" cy="0"/>
            </a:xfrm>
            <a:prstGeom prst="line">
              <a:avLst/>
            </a:prstGeom>
            <a:noFill/>
            <a:ln w="19050">
              <a:solidFill>
                <a:srgbClr val="179A44"/>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22" name="TextBox 19"/>
            <p:cNvSpPr txBox="1">
              <a:spLocks noChangeArrowheads="1"/>
            </p:cNvSpPr>
            <p:nvPr/>
          </p:nvSpPr>
          <p:spPr bwMode="auto">
            <a:xfrm>
              <a:off x="6228276" y="4736667"/>
              <a:ext cx="17282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smtClean="0">
                  <a:ln>
                    <a:noFill/>
                  </a:ln>
                  <a:solidFill>
                    <a:srgbClr val="4D4D4D"/>
                  </a:solidFill>
                  <a:effectLst/>
                  <a:uLnTx/>
                  <a:uFillTx/>
                  <a:latin typeface="微软雅黑" panose="020B0503020204020204" pitchFamily="34" charset="-122"/>
                  <a:ea typeface="微软雅黑" panose="020B0503020204020204" pitchFamily="34" charset="-122"/>
                  <a:cs typeface="宋体" panose="02010600030101010101" pitchFamily="2" charset="-122"/>
                </a:rPr>
                <a:t>点击添加文本</a:t>
              </a:r>
              <a:endParaRPr kumimoji="0" lang="zh-CN" altLang="en-US" sz="2800" b="0" i="0" u="none" strike="noStrike" kern="0" cap="none" spc="0" normalizeH="0" baseline="0" noProof="0" dirty="0" smtClean="0">
                <a:ln>
                  <a:noFill/>
                </a:ln>
                <a:solidFill>
                  <a:sysClr val="windowText" lastClr="000000"/>
                </a:solidFill>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sp>
          <p:nvSpPr>
            <p:cNvPr id="23" name="TextBox 20"/>
            <p:cNvSpPr txBox="1"/>
            <p:nvPr/>
          </p:nvSpPr>
          <p:spPr bwMode="auto">
            <a:xfrm>
              <a:off x="6282712" y="5195394"/>
              <a:ext cx="1728787" cy="548548"/>
            </a:xfrm>
            <a:prstGeom prst="rect">
              <a:avLst/>
            </a:prstGeom>
            <a:noFill/>
          </p:spPr>
          <p:txBody>
            <a:bodyPr vert="horz" wrap="square" lIns="91440" tIns="45720" rIns="91440" bIns="45720" numCol="1" anchor="t" anchorCtr="0" compatLnSpc="1">
              <a:spAutoFit/>
            </a:bodyPr>
            <a:lstStyle/>
            <a:p>
              <a:pPr marL="0" marR="0" lvl="0" indent="0" algn="ctr" defTabSz="914400" eaLnBrk="1" fontAlgn="base" latinLnBrk="0" hangingPunct="1">
                <a:lnSpc>
                  <a:spcPct val="150000"/>
                </a:lnSpc>
                <a:spcBef>
                  <a:spcPct val="0"/>
                </a:spcBef>
                <a:spcAft>
                  <a:spcPct val="0"/>
                </a:spcAft>
                <a:buClrTx/>
                <a:buSzTx/>
                <a:buFontTx/>
                <a:buNone/>
                <a:defRPr/>
              </a:pPr>
              <a:r>
                <a:rPr kumimoji="0" lang="zh-CN" altLang="en-US" sz="1050" b="0" i="0" u="none" strike="noStrike" kern="0" cap="none" spc="0" normalizeH="0" baseline="0" noProof="0" dirty="0">
                  <a:ln>
                    <a:noFill/>
                  </a:ln>
                  <a:solidFill>
                    <a:srgbClr val="3B3B3B"/>
                  </a:solidFill>
                  <a:effectLst/>
                  <a:uLnTx/>
                  <a:uFillTx/>
                  <a:latin typeface="微软雅黑" panose="020B0503020204020204" pitchFamily="34" charset="-122"/>
                  <a:ea typeface="微软雅黑" panose="020B0503020204020204" pitchFamily="34" charset="-122"/>
                </a:rPr>
                <a:t>单击此处添加段落文本单击此处添加段落文本</a:t>
              </a:r>
              <a:r>
                <a:rPr kumimoji="0" lang="zh-CN" altLang="en-US" sz="1050" b="0" i="0" u="none" strike="noStrike" kern="0" cap="none" spc="0" normalizeH="0" baseline="0" noProof="0" dirty="0" smtClean="0">
                  <a:ln>
                    <a:noFill/>
                  </a:ln>
                  <a:solidFill>
                    <a:srgbClr val="3B3B3B"/>
                  </a:solidFill>
                  <a:effectLst/>
                  <a:uLnTx/>
                  <a:uFillTx/>
                  <a:latin typeface="微软雅黑" panose="020B0503020204020204" pitchFamily="34" charset="-122"/>
                  <a:ea typeface="微软雅黑" panose="020B0503020204020204" pitchFamily="34" charset="-122"/>
                </a:rPr>
                <a:t>单击</a:t>
              </a:r>
              <a:endParaRPr kumimoji="0" lang="zh-CN" altLang="en-US" sz="1050" b="0" i="0" u="none" strike="noStrike" kern="0" cap="none" spc="0" normalizeH="0" baseline="0" noProof="0" dirty="0">
                <a:ln>
                  <a:noFill/>
                </a:ln>
                <a:solidFill>
                  <a:srgbClr val="3B3B3B"/>
                </a:solidFill>
                <a:effectLst/>
                <a:uLnTx/>
                <a:uFillTx/>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0" y="2336101"/>
            <a:ext cx="12213325" cy="2185796"/>
          </a:xfrm>
          <a:prstGeom prst="rect">
            <a:avLst/>
          </a:prstGeom>
          <a:solidFill>
            <a:srgbClr val="F2F2F2">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864858" y="891333"/>
            <a:ext cx="2278061" cy="369332"/>
          </a:xfrm>
          <a:prstGeom prst="rect">
            <a:avLst/>
          </a:prstGeom>
          <a:noFill/>
        </p:spPr>
        <p:txBody>
          <a:bodyPr wrap="none">
            <a:spAutoFit/>
          </a:bodyPr>
          <a:lstStyle/>
          <a:p>
            <a:pPr algn="ctr"/>
            <a:r>
              <a:rPr lang="zh-CN" altLang="en-US" dirty="0" smtClean="0">
                <a:solidFill>
                  <a:srgbClr val="FAAF3B"/>
                </a:solidFill>
                <a:latin typeface="微软雅黑" panose="020B0503020204020204" pitchFamily="34" charset="-122"/>
                <a:ea typeface="微软雅黑" panose="020B0503020204020204" pitchFamily="34" charset="-122"/>
              </a:rPr>
              <a:t>课题综述</a:t>
            </a:r>
            <a:r>
              <a:rPr lang="en-US" altLang="zh-CN" dirty="0" smtClean="0">
                <a:solidFill>
                  <a:srgbClr val="FAAF3B"/>
                </a:solidFill>
                <a:latin typeface="微软雅黑" panose="020B0503020204020204" pitchFamily="34" charset="-122"/>
                <a:ea typeface="微软雅黑" panose="020B0503020204020204" pitchFamily="34" charset="-122"/>
              </a:rPr>
              <a:t>/</a:t>
            </a:r>
            <a:r>
              <a:rPr lang="en-US" altLang="zh-CN" sz="1200" dirty="0" smtClean="0">
                <a:solidFill>
                  <a:schemeClr val="bg1"/>
                </a:solidFill>
              </a:rPr>
              <a:t>Project Overview</a:t>
            </a:r>
            <a:endParaRPr lang="en-US" altLang="zh-CN" sz="1200" dirty="0" smtClean="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2864858" y="1846516"/>
            <a:ext cx="2213170" cy="369332"/>
          </a:xfrm>
          <a:prstGeom prst="rect">
            <a:avLst/>
          </a:prstGeom>
          <a:noFill/>
        </p:spPr>
        <p:txBody>
          <a:bodyPr wrap="none">
            <a:spAutoFit/>
          </a:bodyPr>
          <a:lstStyle/>
          <a:p>
            <a:pPr algn="ctr"/>
            <a:r>
              <a:rPr lang="zh-CN" altLang="en-US" dirty="0" smtClean="0">
                <a:solidFill>
                  <a:srgbClr val="F05A24"/>
                </a:solidFill>
                <a:latin typeface="微软雅黑" panose="020B0503020204020204" pitchFamily="34" charset="-122"/>
                <a:ea typeface="微软雅黑" panose="020B0503020204020204" pitchFamily="34" charset="-122"/>
              </a:rPr>
              <a:t>研究背景</a:t>
            </a:r>
            <a:r>
              <a:rPr lang="en-US" altLang="zh-CN" dirty="0">
                <a:solidFill>
                  <a:srgbClr val="F05A24"/>
                </a:solidFill>
                <a:latin typeface="微软雅黑" panose="020B0503020204020204" pitchFamily="34" charset="-122"/>
                <a:ea typeface="微软雅黑" panose="020B0503020204020204" pitchFamily="34" charset="-122"/>
              </a:rPr>
              <a:t>/</a:t>
            </a:r>
            <a:r>
              <a:rPr lang="en-US" altLang="zh-CN" sz="1200" dirty="0" smtClean="0">
                <a:solidFill>
                  <a:schemeClr val="bg1"/>
                </a:solidFill>
              </a:rPr>
              <a:t>The Background</a:t>
            </a:r>
            <a:endParaRPr lang="en-US" altLang="zh-CN" sz="1200" dirty="0">
              <a:solidFill>
                <a:schemeClr val="bg1"/>
              </a:solidFill>
            </a:endParaRPr>
          </a:p>
        </p:txBody>
      </p:sp>
      <p:sp>
        <p:nvSpPr>
          <p:cNvPr id="4" name="矩形 3"/>
          <p:cNvSpPr/>
          <p:nvPr/>
        </p:nvSpPr>
        <p:spPr>
          <a:xfrm>
            <a:off x="2864858" y="3756882"/>
            <a:ext cx="2285177" cy="369332"/>
          </a:xfrm>
          <a:prstGeom prst="rect">
            <a:avLst/>
          </a:prstGeom>
          <a:noFill/>
        </p:spPr>
        <p:txBody>
          <a:bodyPr wrap="none">
            <a:spAutoFit/>
          </a:bodyPr>
          <a:lstStyle/>
          <a:p>
            <a:pPr algn="ctr"/>
            <a:r>
              <a:rPr lang="zh-CN" altLang="en-US" dirty="0" smtClean="0">
                <a:solidFill>
                  <a:srgbClr val="09839B"/>
                </a:solidFill>
                <a:latin typeface="微软雅黑" panose="020B0503020204020204" pitchFamily="34" charset="-122"/>
                <a:ea typeface="微软雅黑" panose="020B0503020204020204" pitchFamily="34" charset="-122"/>
              </a:rPr>
              <a:t>研究方法</a:t>
            </a:r>
            <a:r>
              <a:rPr lang="en-US" altLang="zh-CN" dirty="0">
                <a:solidFill>
                  <a:srgbClr val="09839B"/>
                </a:solidFill>
                <a:latin typeface="微软雅黑" panose="020B0503020204020204" pitchFamily="34" charset="-122"/>
                <a:ea typeface="微软雅黑" panose="020B0503020204020204" pitchFamily="34" charset="-122"/>
              </a:rPr>
              <a:t>/</a:t>
            </a:r>
            <a:r>
              <a:rPr lang="en-US" altLang="zh-CN" sz="1200" dirty="0" smtClean="0">
                <a:solidFill>
                  <a:srgbClr val="09839B"/>
                </a:solidFill>
              </a:rPr>
              <a:t>Research Process</a:t>
            </a:r>
            <a:endParaRPr lang="en-US" altLang="zh-CN" sz="1200" dirty="0">
              <a:solidFill>
                <a:srgbClr val="09839B"/>
              </a:solidFill>
            </a:endParaRPr>
          </a:p>
        </p:txBody>
      </p:sp>
      <p:sp>
        <p:nvSpPr>
          <p:cNvPr id="5" name="矩形 4"/>
          <p:cNvSpPr/>
          <p:nvPr/>
        </p:nvSpPr>
        <p:spPr>
          <a:xfrm>
            <a:off x="2864858" y="4712065"/>
            <a:ext cx="1921232" cy="369332"/>
          </a:xfrm>
          <a:prstGeom prst="rect">
            <a:avLst/>
          </a:prstGeom>
          <a:noFill/>
        </p:spPr>
        <p:txBody>
          <a:bodyPr wrap="none">
            <a:spAutoFit/>
          </a:bodyPr>
          <a:lstStyle/>
          <a:p>
            <a:pPr algn="ctr"/>
            <a:r>
              <a:rPr lang="zh-CN" altLang="en-US" dirty="0" smtClean="0">
                <a:solidFill>
                  <a:srgbClr val="179A44"/>
                </a:solidFill>
                <a:latin typeface="微软雅黑" panose="020B0503020204020204" pitchFamily="34" charset="-122"/>
                <a:ea typeface="微软雅黑" panose="020B0503020204020204" pitchFamily="34" charset="-122"/>
              </a:rPr>
              <a:t>研究结果</a:t>
            </a:r>
            <a:r>
              <a:rPr lang="en-US" altLang="zh-CN" dirty="0">
                <a:solidFill>
                  <a:srgbClr val="179A44"/>
                </a:solidFill>
                <a:latin typeface="微软雅黑" panose="020B0503020204020204" pitchFamily="34" charset="-122"/>
                <a:ea typeface="微软雅黑" panose="020B0503020204020204" pitchFamily="34" charset="-122"/>
              </a:rPr>
              <a:t>/</a:t>
            </a:r>
            <a:r>
              <a:rPr lang="en-US" altLang="zh-CN" sz="1200" dirty="0" smtClean="0">
                <a:solidFill>
                  <a:schemeClr val="bg1"/>
                </a:solidFill>
              </a:rPr>
              <a:t>The Results</a:t>
            </a:r>
            <a:endParaRPr lang="en-US" altLang="zh-CN" sz="1200" dirty="0">
              <a:solidFill>
                <a:schemeClr val="bg1"/>
              </a:solidFill>
            </a:endParaRPr>
          </a:p>
        </p:txBody>
      </p:sp>
      <p:sp>
        <p:nvSpPr>
          <p:cNvPr id="6" name="矩形 5"/>
          <p:cNvSpPr/>
          <p:nvPr/>
        </p:nvSpPr>
        <p:spPr>
          <a:xfrm>
            <a:off x="2864858" y="2801699"/>
            <a:ext cx="2096921" cy="369332"/>
          </a:xfrm>
          <a:prstGeom prst="rect">
            <a:avLst/>
          </a:prstGeom>
          <a:noFill/>
        </p:spPr>
        <p:txBody>
          <a:bodyPr wrap="none">
            <a:spAutoFit/>
          </a:bodyPr>
          <a:lstStyle/>
          <a:p>
            <a:pPr algn="ctr"/>
            <a:r>
              <a:rPr lang="zh-CN" altLang="en-US" dirty="0" smtClean="0">
                <a:solidFill>
                  <a:srgbClr val="A362C4"/>
                </a:solidFill>
                <a:latin typeface="微软雅黑" panose="020B0503020204020204" pitchFamily="34" charset="-122"/>
                <a:ea typeface="微软雅黑" panose="020B0503020204020204" pitchFamily="34" charset="-122"/>
              </a:rPr>
              <a:t>研究目的</a:t>
            </a:r>
            <a:r>
              <a:rPr lang="en-US" altLang="zh-CN" dirty="0">
                <a:solidFill>
                  <a:srgbClr val="A362C4"/>
                </a:solidFill>
                <a:latin typeface="微软雅黑" panose="020B0503020204020204" pitchFamily="34" charset="-122"/>
                <a:ea typeface="微软雅黑" panose="020B0503020204020204" pitchFamily="34" charset="-122"/>
              </a:rPr>
              <a:t>/</a:t>
            </a:r>
            <a:r>
              <a:rPr lang="en-US" altLang="zh-CN" sz="1200" dirty="0" smtClean="0">
                <a:solidFill>
                  <a:srgbClr val="09839B"/>
                </a:solidFill>
              </a:rPr>
              <a:t>Research Goal</a:t>
            </a:r>
            <a:endParaRPr lang="en-US" altLang="zh-CN" sz="1200" dirty="0">
              <a:solidFill>
                <a:srgbClr val="09839B"/>
              </a:solidFill>
            </a:endParaRPr>
          </a:p>
        </p:txBody>
      </p:sp>
      <p:sp>
        <p:nvSpPr>
          <p:cNvPr id="7" name="矩形 6"/>
          <p:cNvSpPr/>
          <p:nvPr/>
        </p:nvSpPr>
        <p:spPr>
          <a:xfrm>
            <a:off x="2864858" y="5667250"/>
            <a:ext cx="2101537" cy="369332"/>
          </a:xfrm>
          <a:prstGeom prst="rect">
            <a:avLst/>
          </a:prstGeom>
          <a:noFill/>
        </p:spPr>
        <p:txBody>
          <a:bodyPr wrap="none">
            <a:spAutoFit/>
          </a:bodyPr>
          <a:lstStyle/>
          <a:p>
            <a:pPr algn="ctr"/>
            <a:r>
              <a:rPr lang="zh-CN" altLang="en-US" dirty="0" smtClean="0">
                <a:solidFill>
                  <a:schemeClr val="bg1"/>
                </a:solidFill>
                <a:latin typeface="微软雅黑" panose="020B0503020204020204" pitchFamily="34" charset="-122"/>
                <a:ea typeface="微软雅黑" panose="020B0503020204020204" pitchFamily="34" charset="-122"/>
              </a:rPr>
              <a:t>参考文献</a:t>
            </a:r>
            <a:r>
              <a:rPr lang="en-US" altLang="zh-CN" dirty="0">
                <a:solidFill>
                  <a:schemeClr val="bg1"/>
                </a:solidFill>
                <a:latin typeface="微软雅黑" panose="020B0503020204020204" pitchFamily="34" charset="-122"/>
                <a:ea typeface="微软雅黑" panose="020B0503020204020204" pitchFamily="34" charset="-122"/>
              </a:rPr>
              <a:t>/</a:t>
            </a:r>
            <a:r>
              <a:rPr lang="en-US" altLang="zh-CN" sz="1200" dirty="0" smtClean="0">
                <a:solidFill>
                  <a:schemeClr val="bg1"/>
                </a:solidFill>
              </a:rPr>
              <a:t>The Reference</a:t>
            </a:r>
            <a:endParaRPr lang="en-US" altLang="zh-CN" sz="1200" dirty="0">
              <a:solidFill>
                <a:schemeClr val="bg1"/>
              </a:solidFill>
            </a:endParaRPr>
          </a:p>
        </p:txBody>
      </p:sp>
      <p:grpSp>
        <p:nvGrpSpPr>
          <p:cNvPr id="8" name="组合 7"/>
          <p:cNvGrpSpPr/>
          <p:nvPr/>
        </p:nvGrpSpPr>
        <p:grpSpPr>
          <a:xfrm>
            <a:off x="1869726" y="2583566"/>
            <a:ext cx="721703" cy="721703"/>
            <a:chOff x="6884469" y="-1644316"/>
            <a:chExt cx="914400" cy="914400"/>
          </a:xfrm>
        </p:grpSpPr>
        <p:sp>
          <p:nvSpPr>
            <p:cNvPr id="9" name="KSO_Shape"/>
            <p:cNvSpPr/>
            <p:nvPr/>
          </p:nvSpPr>
          <p:spPr bwMode="auto">
            <a:xfrm>
              <a:off x="7045350" y="-1486933"/>
              <a:ext cx="592638" cy="599634"/>
            </a:xfrm>
            <a:custGeom>
              <a:avLst/>
              <a:gdLst>
                <a:gd name="T0" fmla="*/ 912343 w 2122487"/>
                <a:gd name="T1" fmla="*/ 702822 h 2147888"/>
                <a:gd name="T2" fmla="*/ 1019025 w 2122487"/>
                <a:gd name="T3" fmla="*/ 752822 h 2147888"/>
                <a:gd name="T4" fmla="*/ 832155 w 2122487"/>
                <a:gd name="T5" fmla="*/ 978408 h 2147888"/>
                <a:gd name="T6" fmla="*/ 836610 w 2122487"/>
                <a:gd name="T7" fmla="*/ 1025591 h 2147888"/>
                <a:gd name="T8" fmla="*/ 871077 w 2122487"/>
                <a:gd name="T9" fmla="*/ 1060097 h 2147888"/>
                <a:gd name="T10" fmla="*/ 918908 w 2122487"/>
                <a:gd name="T11" fmla="*/ 1064792 h 2147888"/>
                <a:gd name="T12" fmla="*/ 1142824 w 2122487"/>
                <a:gd name="T13" fmla="*/ 878643 h 2147888"/>
                <a:gd name="T14" fmla="*/ 1191827 w 2122487"/>
                <a:gd name="T15" fmla="*/ 988502 h 2147888"/>
                <a:gd name="T16" fmla="*/ 1204958 w 2122487"/>
                <a:gd name="T17" fmla="*/ 1109158 h 2147888"/>
                <a:gd name="T18" fmla="*/ 1179401 w 2122487"/>
                <a:gd name="T19" fmla="*/ 1219955 h 2147888"/>
                <a:gd name="T20" fmla="*/ 1117736 w 2122487"/>
                <a:gd name="T21" fmla="*/ 1312678 h 2147888"/>
                <a:gd name="T22" fmla="*/ 1023715 w 2122487"/>
                <a:gd name="T23" fmla="*/ 1377702 h 2147888"/>
                <a:gd name="T24" fmla="*/ 902964 w 2122487"/>
                <a:gd name="T25" fmla="*/ 1403523 h 2147888"/>
                <a:gd name="T26" fmla="*/ 778931 w 2122487"/>
                <a:gd name="T27" fmla="*/ 1384040 h 2147888"/>
                <a:gd name="T28" fmla="*/ 665215 w 2122487"/>
                <a:gd name="T29" fmla="*/ 1323007 h 2147888"/>
                <a:gd name="T30" fmla="*/ 573772 w 2122487"/>
                <a:gd name="T31" fmla="*/ 1227937 h 2147888"/>
                <a:gd name="T32" fmla="*/ 516094 w 2122487"/>
                <a:gd name="T33" fmla="*/ 1106576 h 2147888"/>
                <a:gd name="T34" fmla="*/ 502494 w 2122487"/>
                <a:gd name="T35" fmla="*/ 976295 h 2147888"/>
                <a:gd name="T36" fmla="*/ 532740 w 2122487"/>
                <a:gd name="T37" fmla="*/ 861037 h 2147888"/>
                <a:gd name="T38" fmla="*/ 599095 w 2122487"/>
                <a:gd name="T39" fmla="*/ 769723 h 2147888"/>
                <a:gd name="T40" fmla="*/ 694523 w 2122487"/>
                <a:gd name="T41" fmla="*/ 709864 h 2147888"/>
                <a:gd name="T42" fmla="*/ 707682 w 2122487"/>
                <a:gd name="T43" fmla="*/ 270333 h 2147888"/>
                <a:gd name="T44" fmla="*/ 967579 w 2122487"/>
                <a:gd name="T45" fmla="*/ 311164 h 2147888"/>
                <a:gd name="T46" fmla="*/ 1199095 w 2122487"/>
                <a:gd name="T47" fmla="*/ 424976 h 2147888"/>
                <a:gd name="T48" fmla="*/ 1065159 w 2122487"/>
                <a:gd name="T49" fmla="*/ 618808 h 2147888"/>
                <a:gd name="T50" fmla="*/ 908704 w 2122487"/>
                <a:gd name="T51" fmla="*/ 552164 h 2147888"/>
                <a:gd name="T52" fmla="*/ 737471 w 2122487"/>
                <a:gd name="T53" fmla="*/ 537849 h 2147888"/>
                <a:gd name="T54" fmla="*/ 574215 w 2122487"/>
                <a:gd name="T55" fmla="*/ 582435 h 2147888"/>
                <a:gd name="T56" fmla="*/ 444031 w 2122487"/>
                <a:gd name="T57" fmla="*/ 680760 h 2147888"/>
                <a:gd name="T58" fmla="*/ 357477 w 2122487"/>
                <a:gd name="T59" fmla="*/ 823904 h 2147888"/>
                <a:gd name="T60" fmla="*/ 327218 w 2122487"/>
                <a:gd name="T61" fmla="*/ 1000841 h 2147888"/>
                <a:gd name="T62" fmla="*/ 365217 w 2122487"/>
                <a:gd name="T63" fmla="*/ 1194908 h 2147888"/>
                <a:gd name="T64" fmla="*/ 466315 w 2122487"/>
                <a:gd name="T65" fmla="*/ 1365508 h 2147888"/>
                <a:gd name="T66" fmla="*/ 613387 w 2122487"/>
                <a:gd name="T67" fmla="*/ 1493165 h 2147888"/>
                <a:gd name="T68" fmla="*/ 788841 w 2122487"/>
                <a:gd name="T69" fmla="*/ 1565207 h 2147888"/>
                <a:gd name="T70" fmla="*/ 973913 w 2122487"/>
                <a:gd name="T71" fmla="*/ 1572012 h 2147888"/>
                <a:gd name="T72" fmla="*/ 1140454 w 2122487"/>
                <a:gd name="T73" fmla="*/ 1512173 h 2147888"/>
                <a:gd name="T74" fmla="*/ 1261958 w 2122487"/>
                <a:gd name="T75" fmla="*/ 1401881 h 2147888"/>
                <a:gd name="T76" fmla="*/ 1333970 w 2122487"/>
                <a:gd name="T77" fmla="*/ 1257093 h 2147888"/>
                <a:gd name="T78" fmla="*/ 1352970 w 2122487"/>
                <a:gd name="T79" fmla="*/ 1091891 h 2147888"/>
                <a:gd name="T80" fmla="*/ 1315439 w 2122487"/>
                <a:gd name="T81" fmla="*/ 918474 h 2147888"/>
                <a:gd name="T82" fmla="*/ 1236860 w 2122487"/>
                <a:gd name="T83" fmla="*/ 776268 h 2147888"/>
                <a:gd name="T84" fmla="*/ 1515992 w 2122487"/>
                <a:gd name="T85" fmla="*/ 787767 h 2147888"/>
                <a:gd name="T86" fmla="*/ 1600201 w 2122487"/>
                <a:gd name="T87" fmla="*/ 1046365 h 2147888"/>
                <a:gd name="T88" fmla="*/ 1601609 w 2122487"/>
                <a:gd name="T89" fmla="*/ 1305669 h 2147888"/>
                <a:gd name="T90" fmla="*/ 1520918 w 2122487"/>
                <a:gd name="T91" fmla="*/ 1543852 h 2147888"/>
                <a:gd name="T92" fmla="*/ 1360241 w 2122487"/>
                <a:gd name="T93" fmla="*/ 1741205 h 2147888"/>
                <a:gd name="T94" fmla="*/ 1120516 w 2122487"/>
                <a:gd name="T95" fmla="*/ 1871678 h 2147888"/>
                <a:gd name="T96" fmla="*/ 933333 w 2122487"/>
                <a:gd name="T97" fmla="*/ 1904296 h 2147888"/>
                <a:gd name="T98" fmla="*/ 637078 w 2122487"/>
                <a:gd name="T99" fmla="*/ 1862291 h 2147888"/>
                <a:gd name="T100" fmla="*/ 363810 w 2122487"/>
                <a:gd name="T101" fmla="*/ 1714923 h 2147888"/>
                <a:gd name="T102" fmla="*/ 147775 w 2122487"/>
                <a:gd name="T103" fmla="*/ 1479789 h 2147888"/>
                <a:gd name="T104" fmla="*/ 36357 w 2122487"/>
                <a:gd name="T105" fmla="*/ 1238790 h 2147888"/>
                <a:gd name="T106" fmla="*/ 3284 w 2122487"/>
                <a:gd name="T107" fmla="*/ 1068424 h 2147888"/>
                <a:gd name="T108" fmla="*/ 30963 w 2122487"/>
                <a:gd name="T109" fmla="*/ 773452 h 2147888"/>
                <a:gd name="T110" fmla="*/ 154578 w 2122487"/>
                <a:gd name="T111" fmla="*/ 533391 h 2147888"/>
                <a:gd name="T112" fmla="*/ 348563 w 2122487"/>
                <a:gd name="T113" fmla="*/ 365371 h 2147888"/>
                <a:gd name="T114" fmla="*/ 592276 w 2122487"/>
                <a:gd name="T115" fmla="*/ 279719 h 2147888"/>
                <a:gd name="T116" fmla="*/ 1692442 w 2122487"/>
                <a:gd name="T117" fmla="*/ 169898 h 2147888"/>
                <a:gd name="T118" fmla="*/ 1726464 w 2122487"/>
                <a:gd name="T119" fmla="*/ 211020 h 2147888"/>
                <a:gd name="T120" fmla="*/ 926586 w 2122487"/>
                <a:gd name="T121" fmla="*/ 1021959 h 2147888"/>
                <a:gd name="T122" fmla="*/ 877782 w 2122487"/>
                <a:gd name="T123" fmla="*/ 1001280 h 2147888"/>
                <a:gd name="T124" fmla="*/ 1654900 w 2122487"/>
                <a:gd name="T125" fmla="*/ 181412 h 214788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122487" h="2147888">
                  <a:moveTo>
                    <a:pt x="904800" y="776287"/>
                  </a:moveTo>
                  <a:lnTo>
                    <a:pt x="914580" y="776287"/>
                  </a:lnTo>
                  <a:lnTo>
                    <a:pt x="924095" y="776287"/>
                  </a:lnTo>
                  <a:lnTo>
                    <a:pt x="933610" y="776552"/>
                  </a:lnTo>
                  <a:lnTo>
                    <a:pt x="943390" y="777081"/>
                  </a:lnTo>
                  <a:lnTo>
                    <a:pt x="952906" y="777875"/>
                  </a:lnTo>
                  <a:lnTo>
                    <a:pt x="962421" y="778934"/>
                  </a:lnTo>
                  <a:lnTo>
                    <a:pt x="971937" y="780257"/>
                  </a:lnTo>
                  <a:lnTo>
                    <a:pt x="981452" y="781845"/>
                  </a:lnTo>
                  <a:lnTo>
                    <a:pt x="991232" y="783433"/>
                  </a:lnTo>
                  <a:lnTo>
                    <a:pt x="1000483" y="785551"/>
                  </a:lnTo>
                  <a:lnTo>
                    <a:pt x="1009999" y="787668"/>
                  </a:lnTo>
                  <a:lnTo>
                    <a:pt x="1019250" y="790050"/>
                  </a:lnTo>
                  <a:lnTo>
                    <a:pt x="1028501" y="792432"/>
                  </a:lnTo>
                  <a:lnTo>
                    <a:pt x="1037488" y="795343"/>
                  </a:lnTo>
                  <a:lnTo>
                    <a:pt x="1046475" y="798519"/>
                  </a:lnTo>
                  <a:lnTo>
                    <a:pt x="1055462" y="801431"/>
                  </a:lnTo>
                  <a:lnTo>
                    <a:pt x="1064448" y="804872"/>
                  </a:lnTo>
                  <a:lnTo>
                    <a:pt x="1072907" y="808577"/>
                  </a:lnTo>
                  <a:lnTo>
                    <a:pt x="1081629" y="812282"/>
                  </a:lnTo>
                  <a:lnTo>
                    <a:pt x="1090352" y="815988"/>
                  </a:lnTo>
                  <a:lnTo>
                    <a:pt x="1099074" y="820222"/>
                  </a:lnTo>
                  <a:lnTo>
                    <a:pt x="1107532" y="824457"/>
                  </a:lnTo>
                  <a:lnTo>
                    <a:pt x="1115991" y="828956"/>
                  </a:lnTo>
                  <a:lnTo>
                    <a:pt x="1124449" y="833721"/>
                  </a:lnTo>
                  <a:lnTo>
                    <a:pt x="1132643" y="838485"/>
                  </a:lnTo>
                  <a:lnTo>
                    <a:pt x="1140572" y="843778"/>
                  </a:lnTo>
                  <a:lnTo>
                    <a:pt x="1148766" y="848807"/>
                  </a:lnTo>
                  <a:lnTo>
                    <a:pt x="1156696" y="854100"/>
                  </a:lnTo>
                  <a:lnTo>
                    <a:pt x="1164625" y="859658"/>
                  </a:lnTo>
                  <a:lnTo>
                    <a:pt x="959514" y="1065307"/>
                  </a:lnTo>
                  <a:lnTo>
                    <a:pt x="956342" y="1068483"/>
                  </a:lnTo>
                  <a:lnTo>
                    <a:pt x="953699" y="1071394"/>
                  </a:lnTo>
                  <a:lnTo>
                    <a:pt x="951320" y="1074570"/>
                  </a:lnTo>
                  <a:lnTo>
                    <a:pt x="948941" y="1078011"/>
                  </a:lnTo>
                  <a:lnTo>
                    <a:pt x="946826" y="1081452"/>
                  </a:lnTo>
                  <a:lnTo>
                    <a:pt x="944712" y="1084628"/>
                  </a:lnTo>
                  <a:lnTo>
                    <a:pt x="943126" y="1088333"/>
                  </a:lnTo>
                  <a:lnTo>
                    <a:pt x="941804" y="1092039"/>
                  </a:lnTo>
                  <a:lnTo>
                    <a:pt x="940218" y="1095744"/>
                  </a:lnTo>
                  <a:lnTo>
                    <a:pt x="938897" y="1099185"/>
                  </a:lnTo>
                  <a:lnTo>
                    <a:pt x="938104" y="1103155"/>
                  </a:lnTo>
                  <a:lnTo>
                    <a:pt x="937311" y="1106860"/>
                  </a:lnTo>
                  <a:lnTo>
                    <a:pt x="936518" y="1110830"/>
                  </a:lnTo>
                  <a:lnTo>
                    <a:pt x="935989" y="1114536"/>
                  </a:lnTo>
                  <a:lnTo>
                    <a:pt x="935725" y="1118506"/>
                  </a:lnTo>
                  <a:lnTo>
                    <a:pt x="935725" y="1122211"/>
                  </a:lnTo>
                  <a:lnTo>
                    <a:pt x="935725" y="1126181"/>
                  </a:lnTo>
                  <a:lnTo>
                    <a:pt x="935989" y="1130151"/>
                  </a:lnTo>
                  <a:lnTo>
                    <a:pt x="936518" y="1133857"/>
                  </a:lnTo>
                  <a:lnTo>
                    <a:pt x="937311" y="1137827"/>
                  </a:lnTo>
                  <a:lnTo>
                    <a:pt x="938104" y="1141532"/>
                  </a:lnTo>
                  <a:lnTo>
                    <a:pt x="938897" y="1145502"/>
                  </a:lnTo>
                  <a:lnTo>
                    <a:pt x="940218" y="1148943"/>
                  </a:lnTo>
                  <a:lnTo>
                    <a:pt x="941804" y="1152648"/>
                  </a:lnTo>
                  <a:lnTo>
                    <a:pt x="943126" y="1156354"/>
                  </a:lnTo>
                  <a:lnTo>
                    <a:pt x="944712" y="1160059"/>
                  </a:lnTo>
                  <a:lnTo>
                    <a:pt x="946826" y="1163235"/>
                  </a:lnTo>
                  <a:lnTo>
                    <a:pt x="948941" y="1166676"/>
                  </a:lnTo>
                  <a:lnTo>
                    <a:pt x="951320" y="1170116"/>
                  </a:lnTo>
                  <a:lnTo>
                    <a:pt x="953699" y="1173292"/>
                  </a:lnTo>
                  <a:lnTo>
                    <a:pt x="956342" y="1176204"/>
                  </a:lnTo>
                  <a:lnTo>
                    <a:pt x="959514" y="1179380"/>
                  </a:lnTo>
                  <a:lnTo>
                    <a:pt x="962157" y="1182291"/>
                  </a:lnTo>
                  <a:lnTo>
                    <a:pt x="965329" y="1184673"/>
                  </a:lnTo>
                  <a:lnTo>
                    <a:pt x="968501" y="1187320"/>
                  </a:lnTo>
                  <a:lnTo>
                    <a:pt x="971408" y="1189437"/>
                  </a:lnTo>
                  <a:lnTo>
                    <a:pt x="974844" y="1191819"/>
                  </a:lnTo>
                  <a:lnTo>
                    <a:pt x="978280" y="1193407"/>
                  </a:lnTo>
                  <a:lnTo>
                    <a:pt x="981981" y="1195260"/>
                  </a:lnTo>
                  <a:lnTo>
                    <a:pt x="985417" y="1196848"/>
                  </a:lnTo>
                  <a:lnTo>
                    <a:pt x="989117" y="1198171"/>
                  </a:lnTo>
                  <a:lnTo>
                    <a:pt x="992818" y="1199495"/>
                  </a:lnTo>
                  <a:lnTo>
                    <a:pt x="996518" y="1200553"/>
                  </a:lnTo>
                  <a:lnTo>
                    <a:pt x="1000483" y="1201612"/>
                  </a:lnTo>
                  <a:lnTo>
                    <a:pt x="1004184" y="1202141"/>
                  </a:lnTo>
                  <a:lnTo>
                    <a:pt x="1008148" y="1202671"/>
                  </a:lnTo>
                  <a:lnTo>
                    <a:pt x="1012113" y="1202935"/>
                  </a:lnTo>
                  <a:lnTo>
                    <a:pt x="1016342" y="1202935"/>
                  </a:lnTo>
                  <a:lnTo>
                    <a:pt x="1020307" y="1202935"/>
                  </a:lnTo>
                  <a:lnTo>
                    <a:pt x="1024272" y="1202671"/>
                  </a:lnTo>
                  <a:lnTo>
                    <a:pt x="1028237" y="1202141"/>
                  </a:lnTo>
                  <a:lnTo>
                    <a:pt x="1032201" y="1201612"/>
                  </a:lnTo>
                  <a:lnTo>
                    <a:pt x="1035902" y="1200553"/>
                  </a:lnTo>
                  <a:lnTo>
                    <a:pt x="1039602" y="1199495"/>
                  </a:lnTo>
                  <a:lnTo>
                    <a:pt x="1043303" y="1198171"/>
                  </a:lnTo>
                  <a:lnTo>
                    <a:pt x="1047003" y="1196848"/>
                  </a:lnTo>
                  <a:lnTo>
                    <a:pt x="1050704" y="1195260"/>
                  </a:lnTo>
                  <a:lnTo>
                    <a:pt x="1054140" y="1193407"/>
                  </a:lnTo>
                  <a:lnTo>
                    <a:pt x="1057576" y="1191819"/>
                  </a:lnTo>
                  <a:lnTo>
                    <a:pt x="1061012" y="1189437"/>
                  </a:lnTo>
                  <a:lnTo>
                    <a:pt x="1064184" y="1187320"/>
                  </a:lnTo>
                  <a:lnTo>
                    <a:pt x="1067092" y="1184673"/>
                  </a:lnTo>
                  <a:lnTo>
                    <a:pt x="1070263" y="1182291"/>
                  </a:lnTo>
                  <a:lnTo>
                    <a:pt x="1073435" y="1179380"/>
                  </a:lnTo>
                  <a:lnTo>
                    <a:pt x="1277490" y="974790"/>
                  </a:lnTo>
                  <a:lnTo>
                    <a:pt x="1282776" y="982730"/>
                  </a:lnTo>
                  <a:lnTo>
                    <a:pt x="1288327" y="990670"/>
                  </a:lnTo>
                  <a:lnTo>
                    <a:pt x="1293349" y="998610"/>
                  </a:lnTo>
                  <a:lnTo>
                    <a:pt x="1298106" y="1007080"/>
                  </a:lnTo>
                  <a:lnTo>
                    <a:pt x="1302864" y="1015284"/>
                  </a:lnTo>
                  <a:lnTo>
                    <a:pt x="1307358" y="1024018"/>
                  </a:lnTo>
                  <a:lnTo>
                    <a:pt x="1311851" y="1032488"/>
                  </a:lnTo>
                  <a:lnTo>
                    <a:pt x="1316080" y="1041222"/>
                  </a:lnTo>
                  <a:lnTo>
                    <a:pt x="1320309" y="1049956"/>
                  </a:lnTo>
                  <a:lnTo>
                    <a:pt x="1323745" y="1058955"/>
                  </a:lnTo>
                  <a:lnTo>
                    <a:pt x="1327710" y="1067954"/>
                  </a:lnTo>
                  <a:lnTo>
                    <a:pt x="1331146" y="1077217"/>
                  </a:lnTo>
                  <a:lnTo>
                    <a:pt x="1334582" y="1086216"/>
                  </a:lnTo>
                  <a:lnTo>
                    <a:pt x="1337490" y="1095744"/>
                  </a:lnTo>
                  <a:lnTo>
                    <a:pt x="1340662" y="1105007"/>
                  </a:lnTo>
                  <a:lnTo>
                    <a:pt x="1343569" y="1114536"/>
                  </a:lnTo>
                  <a:lnTo>
                    <a:pt x="1345948" y="1124328"/>
                  </a:lnTo>
                  <a:lnTo>
                    <a:pt x="1348327" y="1134386"/>
                  </a:lnTo>
                  <a:lnTo>
                    <a:pt x="1350442" y="1144179"/>
                  </a:lnTo>
                  <a:lnTo>
                    <a:pt x="1352556" y="1153971"/>
                  </a:lnTo>
                  <a:lnTo>
                    <a:pt x="1354142" y="1164029"/>
                  </a:lnTo>
                  <a:lnTo>
                    <a:pt x="1355464" y="1173822"/>
                  </a:lnTo>
                  <a:lnTo>
                    <a:pt x="1356785" y="1183350"/>
                  </a:lnTo>
                  <a:lnTo>
                    <a:pt x="1357578" y="1193143"/>
                  </a:lnTo>
                  <a:lnTo>
                    <a:pt x="1358371" y="1202935"/>
                  </a:lnTo>
                  <a:lnTo>
                    <a:pt x="1358900" y="1212464"/>
                  </a:lnTo>
                  <a:lnTo>
                    <a:pt x="1358900" y="1221992"/>
                  </a:lnTo>
                  <a:lnTo>
                    <a:pt x="1358900" y="1231520"/>
                  </a:lnTo>
                  <a:lnTo>
                    <a:pt x="1358900" y="1241048"/>
                  </a:lnTo>
                  <a:lnTo>
                    <a:pt x="1358371" y="1250576"/>
                  </a:lnTo>
                  <a:lnTo>
                    <a:pt x="1357843" y="1260104"/>
                  </a:lnTo>
                  <a:lnTo>
                    <a:pt x="1357050" y="1269368"/>
                  </a:lnTo>
                  <a:lnTo>
                    <a:pt x="1355728" y="1278631"/>
                  </a:lnTo>
                  <a:lnTo>
                    <a:pt x="1354406" y="1287895"/>
                  </a:lnTo>
                  <a:lnTo>
                    <a:pt x="1353085" y="1296893"/>
                  </a:lnTo>
                  <a:lnTo>
                    <a:pt x="1350970" y="1306157"/>
                  </a:lnTo>
                  <a:lnTo>
                    <a:pt x="1349120" y="1315156"/>
                  </a:lnTo>
                  <a:lnTo>
                    <a:pt x="1346741" y="1324154"/>
                  </a:lnTo>
                  <a:lnTo>
                    <a:pt x="1344627" y="1332889"/>
                  </a:lnTo>
                  <a:lnTo>
                    <a:pt x="1341983" y="1341358"/>
                  </a:lnTo>
                  <a:lnTo>
                    <a:pt x="1339076" y="1350092"/>
                  </a:lnTo>
                  <a:lnTo>
                    <a:pt x="1336168" y="1358826"/>
                  </a:lnTo>
                  <a:lnTo>
                    <a:pt x="1332732" y="1367296"/>
                  </a:lnTo>
                  <a:lnTo>
                    <a:pt x="1329560" y="1375500"/>
                  </a:lnTo>
                  <a:lnTo>
                    <a:pt x="1325860" y="1383970"/>
                  </a:lnTo>
                  <a:lnTo>
                    <a:pt x="1321895" y="1391910"/>
                  </a:lnTo>
                  <a:lnTo>
                    <a:pt x="1317930" y="1399850"/>
                  </a:lnTo>
                  <a:lnTo>
                    <a:pt x="1313701" y="1407790"/>
                  </a:lnTo>
                  <a:lnTo>
                    <a:pt x="1309208" y="1415730"/>
                  </a:lnTo>
                  <a:lnTo>
                    <a:pt x="1304450" y="1423406"/>
                  </a:lnTo>
                  <a:lnTo>
                    <a:pt x="1299428" y="1431081"/>
                  </a:lnTo>
                  <a:lnTo>
                    <a:pt x="1294406" y="1438492"/>
                  </a:lnTo>
                  <a:lnTo>
                    <a:pt x="1289384" y="1445638"/>
                  </a:lnTo>
                  <a:lnTo>
                    <a:pt x="1283833" y="1453049"/>
                  </a:lnTo>
                  <a:lnTo>
                    <a:pt x="1278018" y="1459930"/>
                  </a:lnTo>
                  <a:lnTo>
                    <a:pt x="1272203" y="1466812"/>
                  </a:lnTo>
                  <a:lnTo>
                    <a:pt x="1266388" y="1473428"/>
                  </a:lnTo>
                  <a:lnTo>
                    <a:pt x="1260044" y="1480045"/>
                  </a:lnTo>
                  <a:lnTo>
                    <a:pt x="1253701" y="1486397"/>
                  </a:lnTo>
                  <a:lnTo>
                    <a:pt x="1247093" y="1492749"/>
                  </a:lnTo>
                  <a:lnTo>
                    <a:pt x="1240221" y="1498837"/>
                  </a:lnTo>
                  <a:lnTo>
                    <a:pt x="1233613" y="1504659"/>
                  </a:lnTo>
                  <a:lnTo>
                    <a:pt x="1226212" y="1510218"/>
                  </a:lnTo>
                  <a:lnTo>
                    <a:pt x="1218811" y="1516040"/>
                  </a:lnTo>
                  <a:lnTo>
                    <a:pt x="1211674" y="1521334"/>
                  </a:lnTo>
                  <a:lnTo>
                    <a:pt x="1203745" y="1526362"/>
                  </a:lnTo>
                  <a:lnTo>
                    <a:pt x="1195815" y="1531391"/>
                  </a:lnTo>
                  <a:lnTo>
                    <a:pt x="1187885" y="1536155"/>
                  </a:lnTo>
                  <a:lnTo>
                    <a:pt x="1179691" y="1540655"/>
                  </a:lnTo>
                  <a:lnTo>
                    <a:pt x="1171233" y="1545154"/>
                  </a:lnTo>
                  <a:lnTo>
                    <a:pt x="1162775" y="1549389"/>
                  </a:lnTo>
                  <a:lnTo>
                    <a:pt x="1154053" y="1553359"/>
                  </a:lnTo>
                  <a:lnTo>
                    <a:pt x="1145066" y="1557064"/>
                  </a:lnTo>
                  <a:lnTo>
                    <a:pt x="1136079" y="1560240"/>
                  </a:lnTo>
                  <a:lnTo>
                    <a:pt x="1127092" y="1563681"/>
                  </a:lnTo>
                  <a:lnTo>
                    <a:pt x="1117577" y="1566592"/>
                  </a:lnTo>
                  <a:lnTo>
                    <a:pt x="1108325" y="1569239"/>
                  </a:lnTo>
                  <a:lnTo>
                    <a:pt x="1098546" y="1571886"/>
                  </a:lnTo>
                  <a:lnTo>
                    <a:pt x="1089030" y="1574003"/>
                  </a:lnTo>
                  <a:lnTo>
                    <a:pt x="1078986" y="1576385"/>
                  </a:lnTo>
                  <a:lnTo>
                    <a:pt x="1068942" y="1577973"/>
                  </a:lnTo>
                  <a:lnTo>
                    <a:pt x="1058633" y="1579296"/>
                  </a:lnTo>
                  <a:lnTo>
                    <a:pt x="1048589" y="1580620"/>
                  </a:lnTo>
                  <a:lnTo>
                    <a:pt x="1038545" y="1581678"/>
                  </a:lnTo>
                  <a:lnTo>
                    <a:pt x="1028501" y="1582208"/>
                  </a:lnTo>
                  <a:lnTo>
                    <a:pt x="1017928" y="1582472"/>
                  </a:lnTo>
                  <a:lnTo>
                    <a:pt x="1007884" y="1582737"/>
                  </a:lnTo>
                  <a:lnTo>
                    <a:pt x="997840" y="1582472"/>
                  </a:lnTo>
                  <a:lnTo>
                    <a:pt x="987796" y="1582208"/>
                  </a:lnTo>
                  <a:lnTo>
                    <a:pt x="977752" y="1581414"/>
                  </a:lnTo>
                  <a:lnTo>
                    <a:pt x="967443" y="1580620"/>
                  </a:lnTo>
                  <a:lnTo>
                    <a:pt x="957399" y="1579032"/>
                  </a:lnTo>
                  <a:lnTo>
                    <a:pt x="947355" y="1577708"/>
                  </a:lnTo>
                  <a:lnTo>
                    <a:pt x="937575" y="1576120"/>
                  </a:lnTo>
                  <a:lnTo>
                    <a:pt x="927531" y="1574003"/>
                  </a:lnTo>
                  <a:lnTo>
                    <a:pt x="917487" y="1571886"/>
                  </a:lnTo>
                  <a:lnTo>
                    <a:pt x="907443" y="1569239"/>
                  </a:lnTo>
                  <a:lnTo>
                    <a:pt x="897663" y="1566857"/>
                  </a:lnTo>
                  <a:lnTo>
                    <a:pt x="887883" y="1563681"/>
                  </a:lnTo>
                  <a:lnTo>
                    <a:pt x="878103" y="1560505"/>
                  </a:lnTo>
                  <a:lnTo>
                    <a:pt x="868324" y="1557064"/>
                  </a:lnTo>
                  <a:lnTo>
                    <a:pt x="858808" y="1553359"/>
                  </a:lnTo>
                  <a:lnTo>
                    <a:pt x="849028" y="1549389"/>
                  </a:lnTo>
                  <a:lnTo>
                    <a:pt x="839513" y="1545419"/>
                  </a:lnTo>
                  <a:lnTo>
                    <a:pt x="829997" y="1540919"/>
                  </a:lnTo>
                  <a:lnTo>
                    <a:pt x="820746" y="1536420"/>
                  </a:lnTo>
                  <a:lnTo>
                    <a:pt x="811495" y="1531656"/>
                  </a:lnTo>
                  <a:lnTo>
                    <a:pt x="802508" y="1526627"/>
                  </a:lnTo>
                  <a:lnTo>
                    <a:pt x="793257" y="1521334"/>
                  </a:lnTo>
                  <a:lnTo>
                    <a:pt x="784535" y="1515776"/>
                  </a:lnTo>
                  <a:lnTo>
                    <a:pt x="775548" y="1509953"/>
                  </a:lnTo>
                  <a:lnTo>
                    <a:pt x="766825" y="1504130"/>
                  </a:lnTo>
                  <a:lnTo>
                    <a:pt x="758367" y="1498307"/>
                  </a:lnTo>
                  <a:lnTo>
                    <a:pt x="749909" y="1491691"/>
                  </a:lnTo>
                  <a:lnTo>
                    <a:pt x="741451" y="1485339"/>
                  </a:lnTo>
                  <a:lnTo>
                    <a:pt x="733257" y="1478457"/>
                  </a:lnTo>
                  <a:lnTo>
                    <a:pt x="725063" y="1471840"/>
                  </a:lnTo>
                  <a:lnTo>
                    <a:pt x="717398" y="1464694"/>
                  </a:lnTo>
                  <a:lnTo>
                    <a:pt x="709468" y="1457548"/>
                  </a:lnTo>
                  <a:lnTo>
                    <a:pt x="701803" y="1450137"/>
                  </a:lnTo>
                  <a:lnTo>
                    <a:pt x="694402" y="1442197"/>
                  </a:lnTo>
                  <a:lnTo>
                    <a:pt x="687001" y="1434787"/>
                  </a:lnTo>
                  <a:lnTo>
                    <a:pt x="679864" y="1426582"/>
                  </a:lnTo>
                  <a:lnTo>
                    <a:pt x="672992" y="1418377"/>
                  </a:lnTo>
                  <a:lnTo>
                    <a:pt x="666120" y="1410172"/>
                  </a:lnTo>
                  <a:lnTo>
                    <a:pt x="659512" y="1401967"/>
                  </a:lnTo>
                  <a:lnTo>
                    <a:pt x="652904" y="1393233"/>
                  </a:lnTo>
                  <a:lnTo>
                    <a:pt x="646824" y="1384499"/>
                  </a:lnTo>
                  <a:lnTo>
                    <a:pt x="641009" y="1375500"/>
                  </a:lnTo>
                  <a:lnTo>
                    <a:pt x="635194" y="1366502"/>
                  </a:lnTo>
                  <a:lnTo>
                    <a:pt x="629379" y="1357238"/>
                  </a:lnTo>
                  <a:lnTo>
                    <a:pt x="623829" y="1347975"/>
                  </a:lnTo>
                  <a:lnTo>
                    <a:pt x="618807" y="1338447"/>
                  </a:lnTo>
                  <a:lnTo>
                    <a:pt x="613784" y="1328918"/>
                  </a:lnTo>
                  <a:lnTo>
                    <a:pt x="609027" y="1319126"/>
                  </a:lnTo>
                  <a:lnTo>
                    <a:pt x="604533" y="1309068"/>
                  </a:lnTo>
                  <a:lnTo>
                    <a:pt x="600040" y="1299275"/>
                  </a:lnTo>
                  <a:lnTo>
                    <a:pt x="595811" y="1289218"/>
                  </a:lnTo>
                  <a:lnTo>
                    <a:pt x="592110" y="1278896"/>
                  </a:lnTo>
                  <a:lnTo>
                    <a:pt x="588410" y="1268309"/>
                  </a:lnTo>
                  <a:lnTo>
                    <a:pt x="585238" y="1257987"/>
                  </a:lnTo>
                  <a:lnTo>
                    <a:pt x="581802" y="1247665"/>
                  </a:lnTo>
                  <a:lnTo>
                    <a:pt x="578894" y="1237078"/>
                  </a:lnTo>
                  <a:lnTo>
                    <a:pt x="576515" y="1225962"/>
                  </a:lnTo>
                  <a:lnTo>
                    <a:pt x="573872" y="1215375"/>
                  </a:lnTo>
                  <a:lnTo>
                    <a:pt x="572022" y="1204523"/>
                  </a:lnTo>
                  <a:lnTo>
                    <a:pt x="570172" y="1193937"/>
                  </a:lnTo>
                  <a:lnTo>
                    <a:pt x="568586" y="1183615"/>
                  </a:lnTo>
                  <a:lnTo>
                    <a:pt x="567529" y="1173028"/>
                  </a:lnTo>
                  <a:lnTo>
                    <a:pt x="566736" y="1162441"/>
                  </a:lnTo>
                  <a:lnTo>
                    <a:pt x="565678" y="1152119"/>
                  </a:lnTo>
                  <a:lnTo>
                    <a:pt x="565414" y="1141797"/>
                  </a:lnTo>
                  <a:lnTo>
                    <a:pt x="565150" y="1131210"/>
                  </a:lnTo>
                  <a:lnTo>
                    <a:pt x="565414" y="1121152"/>
                  </a:lnTo>
                  <a:lnTo>
                    <a:pt x="565678" y="1110830"/>
                  </a:lnTo>
                  <a:lnTo>
                    <a:pt x="566471" y="1100773"/>
                  </a:lnTo>
                  <a:lnTo>
                    <a:pt x="567529" y="1090980"/>
                  </a:lnTo>
                  <a:lnTo>
                    <a:pt x="568586" y="1080923"/>
                  </a:lnTo>
                  <a:lnTo>
                    <a:pt x="569907" y="1071130"/>
                  </a:lnTo>
                  <a:lnTo>
                    <a:pt x="571493" y="1061337"/>
                  </a:lnTo>
                  <a:lnTo>
                    <a:pt x="573344" y="1051809"/>
                  </a:lnTo>
                  <a:lnTo>
                    <a:pt x="575723" y="1042281"/>
                  </a:lnTo>
                  <a:lnTo>
                    <a:pt x="577837" y="1033017"/>
                  </a:lnTo>
                  <a:lnTo>
                    <a:pt x="580480" y="1023754"/>
                  </a:lnTo>
                  <a:lnTo>
                    <a:pt x="583123" y="1014755"/>
                  </a:lnTo>
                  <a:lnTo>
                    <a:pt x="586295" y="1005756"/>
                  </a:lnTo>
                  <a:lnTo>
                    <a:pt x="589467" y="996757"/>
                  </a:lnTo>
                  <a:lnTo>
                    <a:pt x="592903" y="988023"/>
                  </a:lnTo>
                  <a:lnTo>
                    <a:pt x="596604" y="979289"/>
                  </a:lnTo>
                  <a:lnTo>
                    <a:pt x="600568" y="970820"/>
                  </a:lnTo>
                  <a:lnTo>
                    <a:pt x="604533" y="962615"/>
                  </a:lnTo>
                  <a:lnTo>
                    <a:pt x="609027" y="954410"/>
                  </a:lnTo>
                  <a:lnTo>
                    <a:pt x="613520" y="946205"/>
                  </a:lnTo>
                  <a:lnTo>
                    <a:pt x="618278" y="938001"/>
                  </a:lnTo>
                  <a:lnTo>
                    <a:pt x="623036" y="930590"/>
                  </a:lnTo>
                  <a:lnTo>
                    <a:pt x="628322" y="922650"/>
                  </a:lnTo>
                  <a:lnTo>
                    <a:pt x="633344" y="915239"/>
                  </a:lnTo>
                  <a:lnTo>
                    <a:pt x="638895" y="908093"/>
                  </a:lnTo>
                  <a:lnTo>
                    <a:pt x="644710" y="900947"/>
                  </a:lnTo>
                  <a:lnTo>
                    <a:pt x="650525" y="894065"/>
                  </a:lnTo>
                  <a:lnTo>
                    <a:pt x="656340" y="887184"/>
                  </a:lnTo>
                  <a:lnTo>
                    <a:pt x="662683" y="880567"/>
                  </a:lnTo>
                  <a:lnTo>
                    <a:pt x="669027" y="873950"/>
                  </a:lnTo>
                  <a:lnTo>
                    <a:pt x="675371" y="867863"/>
                  </a:lnTo>
                  <a:lnTo>
                    <a:pt x="682243" y="861511"/>
                  </a:lnTo>
                  <a:lnTo>
                    <a:pt x="688851" y="855688"/>
                  </a:lnTo>
                  <a:lnTo>
                    <a:pt x="695988" y="850130"/>
                  </a:lnTo>
                  <a:lnTo>
                    <a:pt x="703124" y="844572"/>
                  </a:lnTo>
                  <a:lnTo>
                    <a:pt x="710525" y="839279"/>
                  </a:lnTo>
                  <a:lnTo>
                    <a:pt x="718190" y="833985"/>
                  </a:lnTo>
                  <a:lnTo>
                    <a:pt x="725591" y="828956"/>
                  </a:lnTo>
                  <a:lnTo>
                    <a:pt x="733521" y="824192"/>
                  </a:lnTo>
                  <a:lnTo>
                    <a:pt x="741451" y="819693"/>
                  </a:lnTo>
                  <a:lnTo>
                    <a:pt x="749644" y="815458"/>
                  </a:lnTo>
                  <a:lnTo>
                    <a:pt x="757574" y="811224"/>
                  </a:lnTo>
                  <a:lnTo>
                    <a:pt x="765768" y="807518"/>
                  </a:lnTo>
                  <a:lnTo>
                    <a:pt x="774226" y="803813"/>
                  </a:lnTo>
                  <a:lnTo>
                    <a:pt x="782949" y="800372"/>
                  </a:lnTo>
                  <a:lnTo>
                    <a:pt x="791671" y="796931"/>
                  </a:lnTo>
                  <a:lnTo>
                    <a:pt x="800394" y="794285"/>
                  </a:lnTo>
                  <a:lnTo>
                    <a:pt x="809381" y="791373"/>
                  </a:lnTo>
                  <a:lnTo>
                    <a:pt x="818632" y="788991"/>
                  </a:lnTo>
                  <a:lnTo>
                    <a:pt x="827883" y="786345"/>
                  </a:lnTo>
                  <a:lnTo>
                    <a:pt x="837134" y="784492"/>
                  </a:lnTo>
                  <a:lnTo>
                    <a:pt x="846650" y="782375"/>
                  </a:lnTo>
                  <a:lnTo>
                    <a:pt x="856165" y="780787"/>
                  </a:lnTo>
                  <a:lnTo>
                    <a:pt x="865680" y="779198"/>
                  </a:lnTo>
                  <a:lnTo>
                    <a:pt x="875460" y="778140"/>
                  </a:lnTo>
                  <a:lnTo>
                    <a:pt x="885240" y="777346"/>
                  </a:lnTo>
                  <a:lnTo>
                    <a:pt x="894756" y="776816"/>
                  </a:lnTo>
                  <a:lnTo>
                    <a:pt x="904800" y="776287"/>
                  </a:lnTo>
                  <a:close/>
                  <a:moveTo>
                    <a:pt x="797783" y="304800"/>
                  </a:moveTo>
                  <a:lnTo>
                    <a:pt x="819466" y="304800"/>
                  </a:lnTo>
                  <a:lnTo>
                    <a:pt x="840885" y="305594"/>
                  </a:lnTo>
                  <a:lnTo>
                    <a:pt x="862304" y="306652"/>
                  </a:lnTo>
                  <a:lnTo>
                    <a:pt x="883722" y="307975"/>
                  </a:lnTo>
                  <a:lnTo>
                    <a:pt x="904877" y="310356"/>
                  </a:lnTo>
                  <a:lnTo>
                    <a:pt x="925767" y="312738"/>
                  </a:lnTo>
                  <a:lnTo>
                    <a:pt x="946921" y="315913"/>
                  </a:lnTo>
                  <a:lnTo>
                    <a:pt x="968075" y="319617"/>
                  </a:lnTo>
                  <a:lnTo>
                    <a:pt x="988701" y="323586"/>
                  </a:lnTo>
                  <a:lnTo>
                    <a:pt x="1009591" y="328083"/>
                  </a:lnTo>
                  <a:lnTo>
                    <a:pt x="1029952" y="333111"/>
                  </a:lnTo>
                  <a:lnTo>
                    <a:pt x="1050577" y="338402"/>
                  </a:lnTo>
                  <a:lnTo>
                    <a:pt x="1070674" y="344223"/>
                  </a:lnTo>
                  <a:lnTo>
                    <a:pt x="1090770" y="350838"/>
                  </a:lnTo>
                  <a:lnTo>
                    <a:pt x="1110603" y="357188"/>
                  </a:lnTo>
                  <a:lnTo>
                    <a:pt x="1130170" y="364331"/>
                  </a:lnTo>
                  <a:lnTo>
                    <a:pt x="1149474" y="371740"/>
                  </a:lnTo>
                  <a:lnTo>
                    <a:pt x="1168513" y="379677"/>
                  </a:lnTo>
                  <a:lnTo>
                    <a:pt x="1187816" y="387879"/>
                  </a:lnTo>
                  <a:lnTo>
                    <a:pt x="1206855" y="396611"/>
                  </a:lnTo>
                  <a:lnTo>
                    <a:pt x="1225629" y="405606"/>
                  </a:lnTo>
                  <a:lnTo>
                    <a:pt x="1244139" y="415131"/>
                  </a:lnTo>
                  <a:lnTo>
                    <a:pt x="1262649" y="424656"/>
                  </a:lnTo>
                  <a:lnTo>
                    <a:pt x="1280895" y="434975"/>
                  </a:lnTo>
                  <a:lnTo>
                    <a:pt x="1298876" y="445294"/>
                  </a:lnTo>
                  <a:lnTo>
                    <a:pt x="1316593" y="456406"/>
                  </a:lnTo>
                  <a:lnTo>
                    <a:pt x="1334310" y="467519"/>
                  </a:lnTo>
                  <a:lnTo>
                    <a:pt x="1351762" y="479161"/>
                  </a:lnTo>
                  <a:lnTo>
                    <a:pt x="1368686" y="491067"/>
                  </a:lnTo>
                  <a:lnTo>
                    <a:pt x="1385609" y="503502"/>
                  </a:lnTo>
                  <a:lnTo>
                    <a:pt x="1404648" y="517790"/>
                  </a:lnTo>
                  <a:lnTo>
                    <a:pt x="1423158" y="532871"/>
                  </a:lnTo>
                  <a:lnTo>
                    <a:pt x="1441404" y="548217"/>
                  </a:lnTo>
                  <a:lnTo>
                    <a:pt x="1459385" y="563563"/>
                  </a:lnTo>
                  <a:lnTo>
                    <a:pt x="1273491" y="749565"/>
                  </a:lnTo>
                  <a:lnTo>
                    <a:pt x="1260270" y="738717"/>
                  </a:lnTo>
                  <a:lnTo>
                    <a:pt x="1253394" y="733161"/>
                  </a:lnTo>
                  <a:lnTo>
                    <a:pt x="1246519" y="728134"/>
                  </a:lnTo>
                  <a:lnTo>
                    <a:pt x="1235149" y="720196"/>
                  </a:lnTo>
                  <a:lnTo>
                    <a:pt x="1224043" y="712259"/>
                  </a:lnTo>
                  <a:lnTo>
                    <a:pt x="1212408" y="704850"/>
                  </a:lnTo>
                  <a:lnTo>
                    <a:pt x="1200773" y="697706"/>
                  </a:lnTo>
                  <a:lnTo>
                    <a:pt x="1188874" y="690298"/>
                  </a:lnTo>
                  <a:lnTo>
                    <a:pt x="1176710" y="683684"/>
                  </a:lnTo>
                  <a:lnTo>
                    <a:pt x="1164811" y="677069"/>
                  </a:lnTo>
                  <a:lnTo>
                    <a:pt x="1152647" y="670719"/>
                  </a:lnTo>
                  <a:lnTo>
                    <a:pt x="1140219" y="664634"/>
                  </a:lnTo>
                  <a:lnTo>
                    <a:pt x="1128055" y="658813"/>
                  </a:lnTo>
                  <a:lnTo>
                    <a:pt x="1115362" y="653521"/>
                  </a:lnTo>
                  <a:lnTo>
                    <a:pt x="1102670" y="648229"/>
                  </a:lnTo>
                  <a:lnTo>
                    <a:pt x="1089713" y="643202"/>
                  </a:lnTo>
                  <a:lnTo>
                    <a:pt x="1076756" y="638704"/>
                  </a:lnTo>
                  <a:lnTo>
                    <a:pt x="1064063" y="634206"/>
                  </a:lnTo>
                  <a:lnTo>
                    <a:pt x="1051106" y="629973"/>
                  </a:lnTo>
                  <a:lnTo>
                    <a:pt x="1037885" y="626004"/>
                  </a:lnTo>
                  <a:lnTo>
                    <a:pt x="1024399" y="622565"/>
                  </a:lnTo>
                  <a:lnTo>
                    <a:pt x="1010913" y="619390"/>
                  </a:lnTo>
                  <a:lnTo>
                    <a:pt x="997427" y="616479"/>
                  </a:lnTo>
                  <a:lnTo>
                    <a:pt x="983941" y="613569"/>
                  </a:lnTo>
                  <a:lnTo>
                    <a:pt x="970191" y="611452"/>
                  </a:lnTo>
                  <a:lnTo>
                    <a:pt x="956705" y="609336"/>
                  </a:lnTo>
                  <a:lnTo>
                    <a:pt x="942954" y="607748"/>
                  </a:lnTo>
                  <a:lnTo>
                    <a:pt x="928940" y="606425"/>
                  </a:lnTo>
                  <a:lnTo>
                    <a:pt x="915189" y="605102"/>
                  </a:lnTo>
                  <a:lnTo>
                    <a:pt x="901439" y="604573"/>
                  </a:lnTo>
                  <a:lnTo>
                    <a:pt x="887424" y="604044"/>
                  </a:lnTo>
                  <a:lnTo>
                    <a:pt x="873410" y="604044"/>
                  </a:lnTo>
                  <a:lnTo>
                    <a:pt x="859395" y="604573"/>
                  </a:lnTo>
                  <a:lnTo>
                    <a:pt x="845380" y="605102"/>
                  </a:lnTo>
                  <a:lnTo>
                    <a:pt x="831365" y="606425"/>
                  </a:lnTo>
                  <a:lnTo>
                    <a:pt x="817351" y="607748"/>
                  </a:lnTo>
                  <a:lnTo>
                    <a:pt x="803071" y="609336"/>
                  </a:lnTo>
                  <a:lnTo>
                    <a:pt x="789057" y="611452"/>
                  </a:lnTo>
                  <a:lnTo>
                    <a:pt x="775306" y="613834"/>
                  </a:lnTo>
                  <a:lnTo>
                    <a:pt x="761820" y="616744"/>
                  </a:lnTo>
                  <a:lnTo>
                    <a:pt x="748599" y="619919"/>
                  </a:lnTo>
                  <a:lnTo>
                    <a:pt x="735377" y="623359"/>
                  </a:lnTo>
                  <a:lnTo>
                    <a:pt x="722156" y="627063"/>
                  </a:lnTo>
                  <a:lnTo>
                    <a:pt x="709199" y="631296"/>
                  </a:lnTo>
                  <a:lnTo>
                    <a:pt x="696506" y="635794"/>
                  </a:lnTo>
                  <a:lnTo>
                    <a:pt x="683814" y="640556"/>
                  </a:lnTo>
                  <a:lnTo>
                    <a:pt x="671650" y="645584"/>
                  </a:lnTo>
                  <a:lnTo>
                    <a:pt x="659486" y="650875"/>
                  </a:lnTo>
                  <a:lnTo>
                    <a:pt x="647323" y="656696"/>
                  </a:lnTo>
                  <a:lnTo>
                    <a:pt x="635952" y="662517"/>
                  </a:lnTo>
                  <a:lnTo>
                    <a:pt x="624053" y="668867"/>
                  </a:lnTo>
                  <a:lnTo>
                    <a:pt x="612682" y="675481"/>
                  </a:lnTo>
                  <a:lnTo>
                    <a:pt x="601312" y="682361"/>
                  </a:lnTo>
                  <a:lnTo>
                    <a:pt x="590206" y="689769"/>
                  </a:lnTo>
                  <a:lnTo>
                    <a:pt x="579100" y="697442"/>
                  </a:lnTo>
                  <a:lnTo>
                    <a:pt x="568523" y="705115"/>
                  </a:lnTo>
                  <a:lnTo>
                    <a:pt x="558210" y="713317"/>
                  </a:lnTo>
                  <a:lnTo>
                    <a:pt x="548162" y="721784"/>
                  </a:lnTo>
                  <a:lnTo>
                    <a:pt x="537849" y="730515"/>
                  </a:lnTo>
                  <a:lnTo>
                    <a:pt x="528329" y="739246"/>
                  </a:lnTo>
                  <a:lnTo>
                    <a:pt x="518810" y="748507"/>
                  </a:lnTo>
                  <a:lnTo>
                    <a:pt x="509555" y="758032"/>
                  </a:lnTo>
                  <a:lnTo>
                    <a:pt x="500564" y="767557"/>
                  </a:lnTo>
                  <a:lnTo>
                    <a:pt x="491838" y="777346"/>
                  </a:lnTo>
                  <a:lnTo>
                    <a:pt x="483641" y="787665"/>
                  </a:lnTo>
                  <a:lnTo>
                    <a:pt x="475444" y="798248"/>
                  </a:lnTo>
                  <a:lnTo>
                    <a:pt x="467246" y="808832"/>
                  </a:lnTo>
                  <a:lnTo>
                    <a:pt x="459578" y="819679"/>
                  </a:lnTo>
                  <a:lnTo>
                    <a:pt x="452174" y="831057"/>
                  </a:lnTo>
                  <a:lnTo>
                    <a:pt x="444770" y="842434"/>
                  </a:lnTo>
                  <a:lnTo>
                    <a:pt x="438159" y="854340"/>
                  </a:lnTo>
                  <a:lnTo>
                    <a:pt x="431284" y="866246"/>
                  </a:lnTo>
                  <a:lnTo>
                    <a:pt x="425202" y="878417"/>
                  </a:lnTo>
                  <a:lnTo>
                    <a:pt x="419120" y="890852"/>
                  </a:lnTo>
                  <a:lnTo>
                    <a:pt x="413303" y="903288"/>
                  </a:lnTo>
                  <a:lnTo>
                    <a:pt x="408014" y="915988"/>
                  </a:lnTo>
                  <a:lnTo>
                    <a:pt x="402990" y="928952"/>
                  </a:lnTo>
                  <a:lnTo>
                    <a:pt x="398495" y="941917"/>
                  </a:lnTo>
                  <a:lnTo>
                    <a:pt x="393999" y="955411"/>
                  </a:lnTo>
                  <a:lnTo>
                    <a:pt x="390033" y="968905"/>
                  </a:lnTo>
                  <a:lnTo>
                    <a:pt x="386331" y="982398"/>
                  </a:lnTo>
                  <a:lnTo>
                    <a:pt x="383158" y="996157"/>
                  </a:lnTo>
                  <a:lnTo>
                    <a:pt x="379985" y="1010180"/>
                  </a:lnTo>
                  <a:lnTo>
                    <a:pt x="377076" y="1024467"/>
                  </a:lnTo>
                  <a:lnTo>
                    <a:pt x="374961" y="1038755"/>
                  </a:lnTo>
                  <a:lnTo>
                    <a:pt x="372845" y="1053571"/>
                  </a:lnTo>
                  <a:lnTo>
                    <a:pt x="371523" y="1068388"/>
                  </a:lnTo>
                  <a:lnTo>
                    <a:pt x="370201" y="1083205"/>
                  </a:lnTo>
                  <a:lnTo>
                    <a:pt x="369672" y="1098021"/>
                  </a:lnTo>
                  <a:lnTo>
                    <a:pt x="368879" y="1113367"/>
                  </a:lnTo>
                  <a:lnTo>
                    <a:pt x="368879" y="1128448"/>
                  </a:lnTo>
                  <a:lnTo>
                    <a:pt x="369143" y="1143794"/>
                  </a:lnTo>
                  <a:lnTo>
                    <a:pt x="370201" y="1159140"/>
                  </a:lnTo>
                  <a:lnTo>
                    <a:pt x="371523" y="1174750"/>
                  </a:lnTo>
                  <a:lnTo>
                    <a:pt x="372845" y="1190096"/>
                  </a:lnTo>
                  <a:lnTo>
                    <a:pt x="374961" y="1205971"/>
                  </a:lnTo>
                  <a:lnTo>
                    <a:pt x="377340" y="1221582"/>
                  </a:lnTo>
                  <a:lnTo>
                    <a:pt x="380249" y="1237721"/>
                  </a:lnTo>
                  <a:lnTo>
                    <a:pt x="383687" y="1253332"/>
                  </a:lnTo>
                  <a:lnTo>
                    <a:pt x="387124" y="1269471"/>
                  </a:lnTo>
                  <a:lnTo>
                    <a:pt x="391355" y="1285346"/>
                  </a:lnTo>
                  <a:lnTo>
                    <a:pt x="395850" y="1300957"/>
                  </a:lnTo>
                  <a:lnTo>
                    <a:pt x="400875" y="1316567"/>
                  </a:lnTo>
                  <a:lnTo>
                    <a:pt x="406163" y="1331648"/>
                  </a:lnTo>
                  <a:lnTo>
                    <a:pt x="411716" y="1347259"/>
                  </a:lnTo>
                  <a:lnTo>
                    <a:pt x="417798" y="1362075"/>
                  </a:lnTo>
                  <a:lnTo>
                    <a:pt x="423880" y="1376892"/>
                  </a:lnTo>
                  <a:lnTo>
                    <a:pt x="430755" y="1391709"/>
                  </a:lnTo>
                  <a:lnTo>
                    <a:pt x="437630" y="1406261"/>
                  </a:lnTo>
                  <a:lnTo>
                    <a:pt x="445034" y="1420548"/>
                  </a:lnTo>
                  <a:lnTo>
                    <a:pt x="452967" y="1434571"/>
                  </a:lnTo>
                  <a:lnTo>
                    <a:pt x="460900" y="1448330"/>
                  </a:lnTo>
                  <a:lnTo>
                    <a:pt x="469097" y="1462088"/>
                  </a:lnTo>
                  <a:lnTo>
                    <a:pt x="477823" y="1475582"/>
                  </a:lnTo>
                  <a:lnTo>
                    <a:pt x="486814" y="1488811"/>
                  </a:lnTo>
                  <a:lnTo>
                    <a:pt x="496069" y="1502040"/>
                  </a:lnTo>
                  <a:lnTo>
                    <a:pt x="505589" y="1515005"/>
                  </a:lnTo>
                  <a:lnTo>
                    <a:pt x="515637" y="1527176"/>
                  </a:lnTo>
                  <a:lnTo>
                    <a:pt x="525685" y="1539611"/>
                  </a:lnTo>
                  <a:lnTo>
                    <a:pt x="535733" y="1551782"/>
                  </a:lnTo>
                  <a:lnTo>
                    <a:pt x="546311" y="1563423"/>
                  </a:lnTo>
                  <a:lnTo>
                    <a:pt x="557417" y="1575065"/>
                  </a:lnTo>
                  <a:lnTo>
                    <a:pt x="568523" y="1586442"/>
                  </a:lnTo>
                  <a:lnTo>
                    <a:pt x="579893" y="1597555"/>
                  </a:lnTo>
                  <a:lnTo>
                    <a:pt x="591264" y="1608138"/>
                  </a:lnTo>
                  <a:lnTo>
                    <a:pt x="603163" y="1618457"/>
                  </a:lnTo>
                  <a:lnTo>
                    <a:pt x="615062" y="1628776"/>
                  </a:lnTo>
                  <a:lnTo>
                    <a:pt x="627490" y="1638830"/>
                  </a:lnTo>
                  <a:lnTo>
                    <a:pt x="639919" y="1648355"/>
                  </a:lnTo>
                  <a:lnTo>
                    <a:pt x="652347" y="1657615"/>
                  </a:lnTo>
                  <a:lnTo>
                    <a:pt x="665304" y="1666611"/>
                  </a:lnTo>
                  <a:lnTo>
                    <a:pt x="678261" y="1675342"/>
                  </a:lnTo>
                  <a:lnTo>
                    <a:pt x="691482" y="1683544"/>
                  </a:lnTo>
                  <a:lnTo>
                    <a:pt x="704968" y="1691482"/>
                  </a:lnTo>
                  <a:lnTo>
                    <a:pt x="718454" y="1699155"/>
                  </a:lnTo>
                  <a:lnTo>
                    <a:pt x="731940" y="1706828"/>
                  </a:lnTo>
                  <a:lnTo>
                    <a:pt x="745690" y="1713707"/>
                  </a:lnTo>
                  <a:lnTo>
                    <a:pt x="759441" y="1720057"/>
                  </a:lnTo>
                  <a:lnTo>
                    <a:pt x="773455" y="1726671"/>
                  </a:lnTo>
                  <a:lnTo>
                    <a:pt x="787734" y="1732492"/>
                  </a:lnTo>
                  <a:lnTo>
                    <a:pt x="801749" y="1738313"/>
                  </a:lnTo>
                  <a:lnTo>
                    <a:pt x="816293" y="1743605"/>
                  </a:lnTo>
                  <a:lnTo>
                    <a:pt x="830836" y="1748632"/>
                  </a:lnTo>
                  <a:lnTo>
                    <a:pt x="845380" y="1753130"/>
                  </a:lnTo>
                  <a:lnTo>
                    <a:pt x="859924" y="1757363"/>
                  </a:lnTo>
                  <a:lnTo>
                    <a:pt x="874732" y="1761067"/>
                  </a:lnTo>
                  <a:lnTo>
                    <a:pt x="889275" y="1764771"/>
                  </a:lnTo>
                  <a:lnTo>
                    <a:pt x="904348" y="1767946"/>
                  </a:lnTo>
                  <a:lnTo>
                    <a:pt x="918891" y="1770328"/>
                  </a:lnTo>
                  <a:lnTo>
                    <a:pt x="933699" y="1772709"/>
                  </a:lnTo>
                  <a:lnTo>
                    <a:pt x="948507" y="1774561"/>
                  </a:lnTo>
                  <a:lnTo>
                    <a:pt x="963580" y="1776413"/>
                  </a:lnTo>
                  <a:lnTo>
                    <a:pt x="978388" y="1777471"/>
                  </a:lnTo>
                  <a:lnTo>
                    <a:pt x="993196" y="1778265"/>
                  </a:lnTo>
                  <a:lnTo>
                    <a:pt x="1008268" y="1778530"/>
                  </a:lnTo>
                  <a:lnTo>
                    <a:pt x="1023341" y="1778530"/>
                  </a:lnTo>
                  <a:lnTo>
                    <a:pt x="1038149" y="1778265"/>
                  </a:lnTo>
                  <a:lnTo>
                    <a:pt x="1052957" y="1777471"/>
                  </a:lnTo>
                  <a:lnTo>
                    <a:pt x="1067765" y="1776149"/>
                  </a:lnTo>
                  <a:lnTo>
                    <a:pt x="1083102" y="1774296"/>
                  </a:lnTo>
                  <a:lnTo>
                    <a:pt x="1097910" y="1772444"/>
                  </a:lnTo>
                  <a:lnTo>
                    <a:pt x="1112718" y="1769799"/>
                  </a:lnTo>
                  <a:lnTo>
                    <a:pt x="1127262" y="1767153"/>
                  </a:lnTo>
                  <a:lnTo>
                    <a:pt x="1142070" y="1763713"/>
                  </a:lnTo>
                  <a:lnTo>
                    <a:pt x="1156349" y="1760273"/>
                  </a:lnTo>
                  <a:lnTo>
                    <a:pt x="1170364" y="1756040"/>
                  </a:lnTo>
                  <a:lnTo>
                    <a:pt x="1184114" y="1751807"/>
                  </a:lnTo>
                  <a:lnTo>
                    <a:pt x="1197600" y="1747044"/>
                  </a:lnTo>
                  <a:lnTo>
                    <a:pt x="1210821" y="1742017"/>
                  </a:lnTo>
                  <a:lnTo>
                    <a:pt x="1224043" y="1736726"/>
                  </a:lnTo>
                  <a:lnTo>
                    <a:pt x="1236735" y="1731169"/>
                  </a:lnTo>
                  <a:lnTo>
                    <a:pt x="1249428" y="1725084"/>
                  </a:lnTo>
                  <a:lnTo>
                    <a:pt x="1261856" y="1718734"/>
                  </a:lnTo>
                  <a:lnTo>
                    <a:pt x="1274020" y="1712119"/>
                  </a:lnTo>
                  <a:lnTo>
                    <a:pt x="1285655" y="1704976"/>
                  </a:lnTo>
                  <a:lnTo>
                    <a:pt x="1297554" y="1697832"/>
                  </a:lnTo>
                  <a:lnTo>
                    <a:pt x="1308660" y="1690423"/>
                  </a:lnTo>
                  <a:lnTo>
                    <a:pt x="1320031" y="1682486"/>
                  </a:lnTo>
                  <a:lnTo>
                    <a:pt x="1330608" y="1674284"/>
                  </a:lnTo>
                  <a:lnTo>
                    <a:pt x="1340920" y="1666082"/>
                  </a:lnTo>
                  <a:lnTo>
                    <a:pt x="1350969" y="1657615"/>
                  </a:lnTo>
                  <a:lnTo>
                    <a:pt x="1361017" y="1648884"/>
                  </a:lnTo>
                  <a:lnTo>
                    <a:pt x="1370801" y="1639888"/>
                  </a:lnTo>
                  <a:lnTo>
                    <a:pt x="1380056" y="1630628"/>
                  </a:lnTo>
                  <a:lnTo>
                    <a:pt x="1389047" y="1621103"/>
                  </a:lnTo>
                  <a:lnTo>
                    <a:pt x="1398037" y="1611313"/>
                  </a:lnTo>
                  <a:lnTo>
                    <a:pt x="1406499" y="1601259"/>
                  </a:lnTo>
                  <a:lnTo>
                    <a:pt x="1414696" y="1590940"/>
                  </a:lnTo>
                  <a:lnTo>
                    <a:pt x="1422629" y="1580621"/>
                  </a:lnTo>
                  <a:lnTo>
                    <a:pt x="1430562" y="1570303"/>
                  </a:lnTo>
                  <a:lnTo>
                    <a:pt x="1437702" y="1559190"/>
                  </a:lnTo>
                  <a:lnTo>
                    <a:pt x="1445106" y="1548342"/>
                  </a:lnTo>
                  <a:lnTo>
                    <a:pt x="1451716" y="1536965"/>
                  </a:lnTo>
                  <a:lnTo>
                    <a:pt x="1458591" y="1525853"/>
                  </a:lnTo>
                  <a:lnTo>
                    <a:pt x="1464673" y="1514211"/>
                  </a:lnTo>
                  <a:lnTo>
                    <a:pt x="1470755" y="1502834"/>
                  </a:lnTo>
                  <a:lnTo>
                    <a:pt x="1476308" y="1490928"/>
                  </a:lnTo>
                  <a:lnTo>
                    <a:pt x="1481597" y="1479286"/>
                  </a:lnTo>
                  <a:lnTo>
                    <a:pt x="1486621" y="1467115"/>
                  </a:lnTo>
                  <a:lnTo>
                    <a:pt x="1491381" y="1454680"/>
                  </a:lnTo>
                  <a:lnTo>
                    <a:pt x="1495876" y="1442773"/>
                  </a:lnTo>
                  <a:lnTo>
                    <a:pt x="1500107" y="1430073"/>
                  </a:lnTo>
                  <a:lnTo>
                    <a:pt x="1503809" y="1417373"/>
                  </a:lnTo>
                  <a:lnTo>
                    <a:pt x="1507511" y="1404673"/>
                  </a:lnTo>
                  <a:lnTo>
                    <a:pt x="1510420" y="1391973"/>
                  </a:lnTo>
                  <a:lnTo>
                    <a:pt x="1513593" y="1379009"/>
                  </a:lnTo>
                  <a:lnTo>
                    <a:pt x="1516237" y="1366044"/>
                  </a:lnTo>
                  <a:lnTo>
                    <a:pt x="1518617" y="1352815"/>
                  </a:lnTo>
                  <a:lnTo>
                    <a:pt x="1520732" y="1339586"/>
                  </a:lnTo>
                  <a:lnTo>
                    <a:pt x="1522319" y="1326092"/>
                  </a:lnTo>
                  <a:lnTo>
                    <a:pt x="1523641" y="1312598"/>
                  </a:lnTo>
                  <a:lnTo>
                    <a:pt x="1524434" y="1299105"/>
                  </a:lnTo>
                  <a:lnTo>
                    <a:pt x="1525492" y="1285611"/>
                  </a:lnTo>
                  <a:lnTo>
                    <a:pt x="1526021" y="1272117"/>
                  </a:lnTo>
                  <a:lnTo>
                    <a:pt x="1526021" y="1258623"/>
                  </a:lnTo>
                  <a:lnTo>
                    <a:pt x="1525757" y="1244865"/>
                  </a:lnTo>
                  <a:lnTo>
                    <a:pt x="1525228" y="1231107"/>
                  </a:lnTo>
                  <a:lnTo>
                    <a:pt x="1524170" y="1217348"/>
                  </a:lnTo>
                  <a:lnTo>
                    <a:pt x="1523112" y="1203325"/>
                  </a:lnTo>
                  <a:lnTo>
                    <a:pt x="1521790" y="1189302"/>
                  </a:lnTo>
                  <a:lnTo>
                    <a:pt x="1519675" y="1175544"/>
                  </a:lnTo>
                  <a:lnTo>
                    <a:pt x="1517559" y="1161521"/>
                  </a:lnTo>
                  <a:lnTo>
                    <a:pt x="1514915" y="1147498"/>
                  </a:lnTo>
                  <a:lnTo>
                    <a:pt x="1512271" y="1133211"/>
                  </a:lnTo>
                  <a:lnTo>
                    <a:pt x="1509097" y="1119188"/>
                  </a:lnTo>
                  <a:lnTo>
                    <a:pt x="1505395" y="1104900"/>
                  </a:lnTo>
                  <a:lnTo>
                    <a:pt x="1501429" y="1090877"/>
                  </a:lnTo>
                  <a:lnTo>
                    <a:pt x="1497198" y="1076855"/>
                  </a:lnTo>
                  <a:lnTo>
                    <a:pt x="1492703" y="1063096"/>
                  </a:lnTo>
                  <a:lnTo>
                    <a:pt x="1487943" y="1049338"/>
                  </a:lnTo>
                  <a:lnTo>
                    <a:pt x="1482919" y="1035580"/>
                  </a:lnTo>
                  <a:lnTo>
                    <a:pt x="1477630" y="1022350"/>
                  </a:lnTo>
                  <a:lnTo>
                    <a:pt x="1472077" y="1008857"/>
                  </a:lnTo>
                  <a:lnTo>
                    <a:pt x="1466260" y="995892"/>
                  </a:lnTo>
                  <a:lnTo>
                    <a:pt x="1460178" y="982927"/>
                  </a:lnTo>
                  <a:lnTo>
                    <a:pt x="1453832" y="969963"/>
                  </a:lnTo>
                  <a:lnTo>
                    <a:pt x="1446957" y="957527"/>
                  </a:lnTo>
                  <a:lnTo>
                    <a:pt x="1440346" y="945092"/>
                  </a:lnTo>
                  <a:lnTo>
                    <a:pt x="1432942" y="932657"/>
                  </a:lnTo>
                  <a:lnTo>
                    <a:pt x="1425802" y="920486"/>
                  </a:lnTo>
                  <a:lnTo>
                    <a:pt x="1418134" y="908844"/>
                  </a:lnTo>
                  <a:lnTo>
                    <a:pt x="1410201" y="896938"/>
                  </a:lnTo>
                  <a:lnTo>
                    <a:pt x="1402268" y="885561"/>
                  </a:lnTo>
                  <a:lnTo>
                    <a:pt x="1398566" y="880534"/>
                  </a:lnTo>
                  <a:lnTo>
                    <a:pt x="1394335" y="875242"/>
                  </a:lnTo>
                  <a:lnTo>
                    <a:pt x="1386402" y="864923"/>
                  </a:lnTo>
                  <a:lnTo>
                    <a:pt x="1572032" y="679450"/>
                  </a:lnTo>
                  <a:lnTo>
                    <a:pt x="1584724" y="694531"/>
                  </a:lnTo>
                  <a:lnTo>
                    <a:pt x="1596624" y="709877"/>
                  </a:lnTo>
                  <a:lnTo>
                    <a:pt x="1608787" y="725752"/>
                  </a:lnTo>
                  <a:lnTo>
                    <a:pt x="1620422" y="741627"/>
                  </a:lnTo>
                  <a:lnTo>
                    <a:pt x="1632850" y="759090"/>
                  </a:lnTo>
                  <a:lnTo>
                    <a:pt x="1644750" y="776817"/>
                  </a:lnTo>
                  <a:lnTo>
                    <a:pt x="1656120" y="794809"/>
                  </a:lnTo>
                  <a:lnTo>
                    <a:pt x="1667755" y="812800"/>
                  </a:lnTo>
                  <a:lnTo>
                    <a:pt x="1678332" y="831321"/>
                  </a:lnTo>
                  <a:lnTo>
                    <a:pt x="1688909" y="850107"/>
                  </a:lnTo>
                  <a:lnTo>
                    <a:pt x="1699222" y="869157"/>
                  </a:lnTo>
                  <a:lnTo>
                    <a:pt x="1709006" y="888207"/>
                  </a:lnTo>
                  <a:lnTo>
                    <a:pt x="1718525" y="908050"/>
                  </a:lnTo>
                  <a:lnTo>
                    <a:pt x="1727781" y="927629"/>
                  </a:lnTo>
                  <a:lnTo>
                    <a:pt x="1736507" y="947473"/>
                  </a:lnTo>
                  <a:lnTo>
                    <a:pt x="1744704" y="967846"/>
                  </a:lnTo>
                  <a:lnTo>
                    <a:pt x="1752373" y="988219"/>
                  </a:lnTo>
                  <a:lnTo>
                    <a:pt x="1760041" y="1009121"/>
                  </a:lnTo>
                  <a:lnTo>
                    <a:pt x="1767181" y="1030023"/>
                  </a:lnTo>
                  <a:lnTo>
                    <a:pt x="1773792" y="1051190"/>
                  </a:lnTo>
                  <a:lnTo>
                    <a:pt x="1779873" y="1072886"/>
                  </a:lnTo>
                  <a:lnTo>
                    <a:pt x="1785955" y="1094052"/>
                  </a:lnTo>
                  <a:lnTo>
                    <a:pt x="1790979" y="1115748"/>
                  </a:lnTo>
                  <a:lnTo>
                    <a:pt x="1795739" y="1137180"/>
                  </a:lnTo>
                  <a:lnTo>
                    <a:pt x="1799970" y="1158611"/>
                  </a:lnTo>
                  <a:lnTo>
                    <a:pt x="1803936" y="1179777"/>
                  </a:lnTo>
                  <a:lnTo>
                    <a:pt x="1806845" y="1201209"/>
                  </a:lnTo>
                  <a:lnTo>
                    <a:pt x="1809754" y="1222640"/>
                  </a:lnTo>
                  <a:lnTo>
                    <a:pt x="1811869" y="1243542"/>
                  </a:lnTo>
                  <a:lnTo>
                    <a:pt x="1813985" y="1264709"/>
                  </a:lnTo>
                  <a:lnTo>
                    <a:pt x="1815042" y="1285611"/>
                  </a:lnTo>
                  <a:lnTo>
                    <a:pt x="1815836" y="1306778"/>
                  </a:lnTo>
                  <a:lnTo>
                    <a:pt x="1816100" y="1327680"/>
                  </a:lnTo>
                  <a:lnTo>
                    <a:pt x="1816100" y="1348317"/>
                  </a:lnTo>
                  <a:lnTo>
                    <a:pt x="1815571" y="1369219"/>
                  </a:lnTo>
                  <a:lnTo>
                    <a:pt x="1814514" y="1389592"/>
                  </a:lnTo>
                  <a:lnTo>
                    <a:pt x="1812927" y="1410494"/>
                  </a:lnTo>
                  <a:lnTo>
                    <a:pt x="1810812" y="1431132"/>
                  </a:lnTo>
                  <a:lnTo>
                    <a:pt x="1808432" y="1451769"/>
                  </a:lnTo>
                  <a:lnTo>
                    <a:pt x="1805523" y="1472142"/>
                  </a:lnTo>
                  <a:lnTo>
                    <a:pt x="1801821" y="1492515"/>
                  </a:lnTo>
                  <a:lnTo>
                    <a:pt x="1797855" y="1512623"/>
                  </a:lnTo>
                  <a:lnTo>
                    <a:pt x="1793359" y="1532467"/>
                  </a:lnTo>
                  <a:lnTo>
                    <a:pt x="1788600" y="1552576"/>
                  </a:lnTo>
                  <a:lnTo>
                    <a:pt x="1783311" y="1572155"/>
                  </a:lnTo>
                  <a:lnTo>
                    <a:pt x="1777758" y="1591469"/>
                  </a:lnTo>
                  <a:lnTo>
                    <a:pt x="1771147" y="1611048"/>
                  </a:lnTo>
                  <a:lnTo>
                    <a:pt x="1764801" y="1630098"/>
                  </a:lnTo>
                  <a:lnTo>
                    <a:pt x="1757397" y="1648884"/>
                  </a:lnTo>
                  <a:lnTo>
                    <a:pt x="1749993" y="1667669"/>
                  </a:lnTo>
                  <a:lnTo>
                    <a:pt x="1741796" y="1685926"/>
                  </a:lnTo>
                  <a:lnTo>
                    <a:pt x="1733334" y="1704182"/>
                  </a:lnTo>
                  <a:lnTo>
                    <a:pt x="1724343" y="1722703"/>
                  </a:lnTo>
                  <a:lnTo>
                    <a:pt x="1714559" y="1740694"/>
                  </a:lnTo>
                  <a:lnTo>
                    <a:pt x="1704775" y="1758686"/>
                  </a:lnTo>
                  <a:lnTo>
                    <a:pt x="1694198" y="1776413"/>
                  </a:lnTo>
                  <a:lnTo>
                    <a:pt x="1683092" y="1793876"/>
                  </a:lnTo>
                  <a:lnTo>
                    <a:pt x="1671721" y="1810544"/>
                  </a:lnTo>
                  <a:lnTo>
                    <a:pt x="1659822" y="1827478"/>
                  </a:lnTo>
                  <a:lnTo>
                    <a:pt x="1647394" y="1844146"/>
                  </a:lnTo>
                  <a:lnTo>
                    <a:pt x="1634966" y="1860021"/>
                  </a:lnTo>
                  <a:lnTo>
                    <a:pt x="1621744" y="1875896"/>
                  </a:lnTo>
                  <a:lnTo>
                    <a:pt x="1608258" y="1891242"/>
                  </a:lnTo>
                  <a:lnTo>
                    <a:pt x="1594244" y="1906324"/>
                  </a:lnTo>
                  <a:lnTo>
                    <a:pt x="1579436" y="1921140"/>
                  </a:lnTo>
                  <a:lnTo>
                    <a:pt x="1564628" y="1935692"/>
                  </a:lnTo>
                  <a:lnTo>
                    <a:pt x="1549291" y="1949715"/>
                  </a:lnTo>
                  <a:lnTo>
                    <a:pt x="1533425" y="1963209"/>
                  </a:lnTo>
                  <a:lnTo>
                    <a:pt x="1517030" y="1976703"/>
                  </a:lnTo>
                  <a:lnTo>
                    <a:pt x="1500107" y="1989667"/>
                  </a:lnTo>
                  <a:lnTo>
                    <a:pt x="1482390" y="2002367"/>
                  </a:lnTo>
                  <a:lnTo>
                    <a:pt x="1464673" y="2014803"/>
                  </a:lnTo>
                  <a:lnTo>
                    <a:pt x="1446428" y="2026709"/>
                  </a:lnTo>
                  <a:lnTo>
                    <a:pt x="1427653" y="2037821"/>
                  </a:lnTo>
                  <a:lnTo>
                    <a:pt x="1408614" y="2048669"/>
                  </a:lnTo>
                  <a:lnTo>
                    <a:pt x="1389047" y="2059253"/>
                  </a:lnTo>
                  <a:lnTo>
                    <a:pt x="1368950" y="2069042"/>
                  </a:lnTo>
                  <a:lnTo>
                    <a:pt x="1348589" y="2078303"/>
                  </a:lnTo>
                  <a:lnTo>
                    <a:pt x="1327699" y="2087034"/>
                  </a:lnTo>
                  <a:lnTo>
                    <a:pt x="1306809" y="2095501"/>
                  </a:lnTo>
                  <a:lnTo>
                    <a:pt x="1285126" y="2102909"/>
                  </a:lnTo>
                  <a:lnTo>
                    <a:pt x="1263178" y="2110317"/>
                  </a:lnTo>
                  <a:lnTo>
                    <a:pt x="1240966" y="2116667"/>
                  </a:lnTo>
                  <a:lnTo>
                    <a:pt x="1218225" y="2123017"/>
                  </a:lnTo>
                  <a:lnTo>
                    <a:pt x="1206590" y="2125663"/>
                  </a:lnTo>
                  <a:lnTo>
                    <a:pt x="1194691" y="2128309"/>
                  </a:lnTo>
                  <a:lnTo>
                    <a:pt x="1183056" y="2130690"/>
                  </a:lnTo>
                  <a:lnTo>
                    <a:pt x="1171157" y="2133072"/>
                  </a:lnTo>
                  <a:lnTo>
                    <a:pt x="1159258" y="2135188"/>
                  </a:lnTo>
                  <a:lnTo>
                    <a:pt x="1147358" y="2137305"/>
                  </a:lnTo>
                  <a:lnTo>
                    <a:pt x="1135459" y="2139157"/>
                  </a:lnTo>
                  <a:lnTo>
                    <a:pt x="1123824" y="2141009"/>
                  </a:lnTo>
                  <a:lnTo>
                    <a:pt x="1111660" y="2142332"/>
                  </a:lnTo>
                  <a:lnTo>
                    <a:pt x="1099761" y="2143390"/>
                  </a:lnTo>
                  <a:lnTo>
                    <a:pt x="1075962" y="2145772"/>
                  </a:lnTo>
                  <a:lnTo>
                    <a:pt x="1052164" y="2147094"/>
                  </a:lnTo>
                  <a:lnTo>
                    <a:pt x="1028365" y="2147888"/>
                  </a:lnTo>
                  <a:lnTo>
                    <a:pt x="1004038" y="2147888"/>
                  </a:lnTo>
                  <a:lnTo>
                    <a:pt x="980239" y="2147359"/>
                  </a:lnTo>
                  <a:lnTo>
                    <a:pt x="956440" y="2146301"/>
                  </a:lnTo>
                  <a:lnTo>
                    <a:pt x="932642" y="2144449"/>
                  </a:lnTo>
                  <a:lnTo>
                    <a:pt x="908843" y="2142067"/>
                  </a:lnTo>
                  <a:lnTo>
                    <a:pt x="884780" y="2138892"/>
                  </a:lnTo>
                  <a:lnTo>
                    <a:pt x="860981" y="2135188"/>
                  </a:lnTo>
                  <a:lnTo>
                    <a:pt x="837183" y="2130690"/>
                  </a:lnTo>
                  <a:lnTo>
                    <a:pt x="813384" y="2125663"/>
                  </a:lnTo>
                  <a:lnTo>
                    <a:pt x="789057" y="2120107"/>
                  </a:lnTo>
                  <a:lnTo>
                    <a:pt x="765522" y="2114022"/>
                  </a:lnTo>
                  <a:lnTo>
                    <a:pt x="741724" y="2106878"/>
                  </a:lnTo>
                  <a:lnTo>
                    <a:pt x="718190" y="2099734"/>
                  </a:lnTo>
                  <a:lnTo>
                    <a:pt x="694920" y="2091532"/>
                  </a:lnTo>
                  <a:lnTo>
                    <a:pt x="671650" y="2082801"/>
                  </a:lnTo>
                  <a:lnTo>
                    <a:pt x="648645" y="2073276"/>
                  </a:lnTo>
                  <a:lnTo>
                    <a:pt x="625904" y="2063486"/>
                  </a:lnTo>
                  <a:lnTo>
                    <a:pt x="603163" y="2052903"/>
                  </a:lnTo>
                  <a:lnTo>
                    <a:pt x="580686" y="2042055"/>
                  </a:lnTo>
                  <a:lnTo>
                    <a:pt x="558474" y="2030149"/>
                  </a:lnTo>
                  <a:lnTo>
                    <a:pt x="536527" y="2018242"/>
                  </a:lnTo>
                  <a:lnTo>
                    <a:pt x="514844" y="2005542"/>
                  </a:lnTo>
                  <a:lnTo>
                    <a:pt x="493425" y="1992313"/>
                  </a:lnTo>
                  <a:lnTo>
                    <a:pt x="472270" y="1978555"/>
                  </a:lnTo>
                  <a:lnTo>
                    <a:pt x="451116" y="1964003"/>
                  </a:lnTo>
                  <a:lnTo>
                    <a:pt x="430491" y="1949186"/>
                  </a:lnTo>
                  <a:lnTo>
                    <a:pt x="410130" y="1933576"/>
                  </a:lnTo>
                  <a:lnTo>
                    <a:pt x="390033" y="1917701"/>
                  </a:lnTo>
                  <a:lnTo>
                    <a:pt x="370465" y="1901296"/>
                  </a:lnTo>
                  <a:lnTo>
                    <a:pt x="351162" y="1884099"/>
                  </a:lnTo>
                  <a:lnTo>
                    <a:pt x="332123" y="1867165"/>
                  </a:lnTo>
                  <a:lnTo>
                    <a:pt x="313613" y="1849174"/>
                  </a:lnTo>
                  <a:lnTo>
                    <a:pt x="295632" y="1830917"/>
                  </a:lnTo>
                  <a:lnTo>
                    <a:pt x="278179" y="1812132"/>
                  </a:lnTo>
                  <a:lnTo>
                    <a:pt x="260727" y="1792553"/>
                  </a:lnTo>
                  <a:lnTo>
                    <a:pt x="243804" y="1772974"/>
                  </a:lnTo>
                  <a:lnTo>
                    <a:pt x="227409" y="1753130"/>
                  </a:lnTo>
                  <a:lnTo>
                    <a:pt x="211543" y="1732492"/>
                  </a:lnTo>
                  <a:lnTo>
                    <a:pt x="196206" y="1711590"/>
                  </a:lnTo>
                  <a:lnTo>
                    <a:pt x="181134" y="1690159"/>
                  </a:lnTo>
                  <a:lnTo>
                    <a:pt x="166590" y="1668463"/>
                  </a:lnTo>
                  <a:lnTo>
                    <a:pt x="152840" y="1646503"/>
                  </a:lnTo>
                  <a:lnTo>
                    <a:pt x="139354" y="1624542"/>
                  </a:lnTo>
                  <a:lnTo>
                    <a:pt x="126397" y="1601788"/>
                  </a:lnTo>
                  <a:lnTo>
                    <a:pt x="114498" y="1578505"/>
                  </a:lnTo>
                  <a:lnTo>
                    <a:pt x="102598" y="1555221"/>
                  </a:lnTo>
                  <a:lnTo>
                    <a:pt x="91492" y="1531673"/>
                  </a:lnTo>
                  <a:lnTo>
                    <a:pt x="80915" y="1507861"/>
                  </a:lnTo>
                  <a:lnTo>
                    <a:pt x="70867" y="1483784"/>
                  </a:lnTo>
                  <a:lnTo>
                    <a:pt x="61612" y="1458913"/>
                  </a:lnTo>
                  <a:lnTo>
                    <a:pt x="57117" y="1446742"/>
                  </a:lnTo>
                  <a:lnTo>
                    <a:pt x="52886" y="1434307"/>
                  </a:lnTo>
                  <a:lnTo>
                    <a:pt x="48655" y="1421871"/>
                  </a:lnTo>
                  <a:lnTo>
                    <a:pt x="44688" y="1409171"/>
                  </a:lnTo>
                  <a:lnTo>
                    <a:pt x="40986" y="1396736"/>
                  </a:lnTo>
                  <a:lnTo>
                    <a:pt x="37284" y="1384036"/>
                  </a:lnTo>
                  <a:lnTo>
                    <a:pt x="33582" y="1371071"/>
                  </a:lnTo>
                  <a:lnTo>
                    <a:pt x="30409" y="1358371"/>
                  </a:lnTo>
                  <a:lnTo>
                    <a:pt x="27236" y="1345407"/>
                  </a:lnTo>
                  <a:lnTo>
                    <a:pt x="24063" y="1332707"/>
                  </a:lnTo>
                  <a:lnTo>
                    <a:pt x="21154" y="1319742"/>
                  </a:lnTo>
                  <a:lnTo>
                    <a:pt x="18774" y="1306513"/>
                  </a:lnTo>
                  <a:lnTo>
                    <a:pt x="16130" y="1293548"/>
                  </a:lnTo>
                  <a:lnTo>
                    <a:pt x="14015" y="1280848"/>
                  </a:lnTo>
                  <a:lnTo>
                    <a:pt x="11635" y="1268148"/>
                  </a:lnTo>
                  <a:lnTo>
                    <a:pt x="9784" y="1255448"/>
                  </a:lnTo>
                  <a:lnTo>
                    <a:pt x="7933" y="1242484"/>
                  </a:lnTo>
                  <a:lnTo>
                    <a:pt x="6346" y="1229784"/>
                  </a:lnTo>
                  <a:lnTo>
                    <a:pt x="3702" y="1204648"/>
                  </a:lnTo>
                  <a:lnTo>
                    <a:pt x="1851" y="1179248"/>
                  </a:lnTo>
                  <a:lnTo>
                    <a:pt x="529" y="1154642"/>
                  </a:lnTo>
                  <a:lnTo>
                    <a:pt x="0" y="1129507"/>
                  </a:lnTo>
                  <a:lnTo>
                    <a:pt x="0" y="1105165"/>
                  </a:lnTo>
                  <a:lnTo>
                    <a:pt x="793" y="1080823"/>
                  </a:lnTo>
                  <a:lnTo>
                    <a:pt x="1851" y="1056217"/>
                  </a:lnTo>
                  <a:lnTo>
                    <a:pt x="4231" y="1032405"/>
                  </a:lnTo>
                  <a:lnTo>
                    <a:pt x="6611" y="1008592"/>
                  </a:lnTo>
                  <a:lnTo>
                    <a:pt x="9784" y="985044"/>
                  </a:lnTo>
                  <a:lnTo>
                    <a:pt x="13750" y="961496"/>
                  </a:lnTo>
                  <a:lnTo>
                    <a:pt x="18245" y="938477"/>
                  </a:lnTo>
                  <a:lnTo>
                    <a:pt x="23270" y="915723"/>
                  </a:lnTo>
                  <a:lnTo>
                    <a:pt x="28823" y="894027"/>
                  </a:lnTo>
                  <a:lnTo>
                    <a:pt x="34905" y="872067"/>
                  </a:lnTo>
                  <a:lnTo>
                    <a:pt x="41515" y="850636"/>
                  </a:lnTo>
                  <a:lnTo>
                    <a:pt x="48655" y="829734"/>
                  </a:lnTo>
                  <a:lnTo>
                    <a:pt x="56323" y="808567"/>
                  </a:lnTo>
                  <a:lnTo>
                    <a:pt x="64785" y="787929"/>
                  </a:lnTo>
                  <a:lnTo>
                    <a:pt x="73511" y="767821"/>
                  </a:lnTo>
                  <a:lnTo>
                    <a:pt x="82766" y="747977"/>
                  </a:lnTo>
                  <a:lnTo>
                    <a:pt x="92550" y="728398"/>
                  </a:lnTo>
                  <a:lnTo>
                    <a:pt x="102598" y="709084"/>
                  </a:lnTo>
                  <a:lnTo>
                    <a:pt x="113704" y="690298"/>
                  </a:lnTo>
                  <a:lnTo>
                    <a:pt x="124810" y="671777"/>
                  </a:lnTo>
                  <a:lnTo>
                    <a:pt x="136181" y="653521"/>
                  </a:lnTo>
                  <a:lnTo>
                    <a:pt x="148345" y="635794"/>
                  </a:lnTo>
                  <a:lnTo>
                    <a:pt x="161037" y="618331"/>
                  </a:lnTo>
                  <a:lnTo>
                    <a:pt x="174259" y="601398"/>
                  </a:lnTo>
                  <a:lnTo>
                    <a:pt x="187480" y="585259"/>
                  </a:lnTo>
                  <a:lnTo>
                    <a:pt x="200966" y="569384"/>
                  </a:lnTo>
                  <a:lnTo>
                    <a:pt x="214981" y="553773"/>
                  </a:lnTo>
                  <a:lnTo>
                    <a:pt x="229260" y="538956"/>
                  </a:lnTo>
                  <a:lnTo>
                    <a:pt x="243804" y="524404"/>
                  </a:lnTo>
                  <a:lnTo>
                    <a:pt x="258876" y="510117"/>
                  </a:lnTo>
                  <a:lnTo>
                    <a:pt x="274477" y="496359"/>
                  </a:lnTo>
                  <a:lnTo>
                    <a:pt x="290343" y="483129"/>
                  </a:lnTo>
                  <a:lnTo>
                    <a:pt x="306738" y="470165"/>
                  </a:lnTo>
                  <a:lnTo>
                    <a:pt x="323132" y="457465"/>
                  </a:lnTo>
                  <a:lnTo>
                    <a:pt x="340056" y="445294"/>
                  </a:lnTo>
                  <a:lnTo>
                    <a:pt x="357508" y="433917"/>
                  </a:lnTo>
                  <a:lnTo>
                    <a:pt x="374961" y="422540"/>
                  </a:lnTo>
                  <a:lnTo>
                    <a:pt x="392942" y="411956"/>
                  </a:lnTo>
                  <a:lnTo>
                    <a:pt x="411187" y="401902"/>
                  </a:lnTo>
                  <a:lnTo>
                    <a:pt x="429697" y="392113"/>
                  </a:lnTo>
                  <a:lnTo>
                    <a:pt x="447943" y="383117"/>
                  </a:lnTo>
                  <a:lnTo>
                    <a:pt x="466717" y="374386"/>
                  </a:lnTo>
                  <a:lnTo>
                    <a:pt x="485492" y="366183"/>
                  </a:lnTo>
                  <a:lnTo>
                    <a:pt x="504795" y="358511"/>
                  </a:lnTo>
                  <a:lnTo>
                    <a:pt x="524099" y="351631"/>
                  </a:lnTo>
                  <a:lnTo>
                    <a:pt x="543931" y="344752"/>
                  </a:lnTo>
                  <a:lnTo>
                    <a:pt x="564027" y="338667"/>
                  </a:lnTo>
                  <a:lnTo>
                    <a:pt x="584388" y="333111"/>
                  </a:lnTo>
                  <a:lnTo>
                    <a:pt x="604749" y="327819"/>
                  </a:lnTo>
                  <a:lnTo>
                    <a:pt x="625639" y="323321"/>
                  </a:lnTo>
                  <a:lnTo>
                    <a:pt x="646529" y="319088"/>
                  </a:lnTo>
                  <a:lnTo>
                    <a:pt x="667684" y="315383"/>
                  </a:lnTo>
                  <a:lnTo>
                    <a:pt x="689367" y="312208"/>
                  </a:lnTo>
                  <a:lnTo>
                    <a:pt x="710786" y="309563"/>
                  </a:lnTo>
                  <a:lnTo>
                    <a:pt x="732733" y="307446"/>
                  </a:lnTo>
                  <a:lnTo>
                    <a:pt x="754681" y="306123"/>
                  </a:lnTo>
                  <a:lnTo>
                    <a:pt x="776364" y="305065"/>
                  </a:lnTo>
                  <a:lnTo>
                    <a:pt x="797783" y="304800"/>
                  </a:lnTo>
                  <a:close/>
                  <a:moveTo>
                    <a:pt x="1971872" y="292100"/>
                  </a:moveTo>
                  <a:lnTo>
                    <a:pt x="2122487" y="334433"/>
                  </a:lnTo>
                  <a:lnTo>
                    <a:pt x="1869877" y="587375"/>
                  </a:lnTo>
                  <a:lnTo>
                    <a:pt x="1719262" y="545042"/>
                  </a:lnTo>
                  <a:lnTo>
                    <a:pt x="1971872" y="292100"/>
                  </a:lnTo>
                  <a:close/>
                  <a:moveTo>
                    <a:pt x="1898928" y="190500"/>
                  </a:moveTo>
                  <a:lnTo>
                    <a:pt x="1903425" y="190765"/>
                  </a:lnTo>
                  <a:lnTo>
                    <a:pt x="1907921" y="191560"/>
                  </a:lnTo>
                  <a:lnTo>
                    <a:pt x="1912418" y="192355"/>
                  </a:lnTo>
                  <a:lnTo>
                    <a:pt x="1916650" y="194209"/>
                  </a:lnTo>
                  <a:lnTo>
                    <a:pt x="1920882" y="196064"/>
                  </a:lnTo>
                  <a:lnTo>
                    <a:pt x="1925114" y="198183"/>
                  </a:lnTo>
                  <a:lnTo>
                    <a:pt x="1928818" y="201098"/>
                  </a:lnTo>
                  <a:lnTo>
                    <a:pt x="1932521" y="204542"/>
                  </a:lnTo>
                  <a:lnTo>
                    <a:pt x="1935695" y="208251"/>
                  </a:lnTo>
                  <a:lnTo>
                    <a:pt x="1938604" y="211696"/>
                  </a:lnTo>
                  <a:lnTo>
                    <a:pt x="1940985" y="215670"/>
                  </a:lnTo>
                  <a:lnTo>
                    <a:pt x="1942837" y="219909"/>
                  </a:lnTo>
                  <a:lnTo>
                    <a:pt x="1944159" y="224413"/>
                  </a:lnTo>
                  <a:lnTo>
                    <a:pt x="1945482" y="228917"/>
                  </a:lnTo>
                  <a:lnTo>
                    <a:pt x="1946011" y="233156"/>
                  </a:lnTo>
                  <a:lnTo>
                    <a:pt x="1946275" y="237925"/>
                  </a:lnTo>
                  <a:lnTo>
                    <a:pt x="1946011" y="242430"/>
                  </a:lnTo>
                  <a:lnTo>
                    <a:pt x="1945482" y="246934"/>
                  </a:lnTo>
                  <a:lnTo>
                    <a:pt x="1944159" y="251173"/>
                  </a:lnTo>
                  <a:lnTo>
                    <a:pt x="1942837" y="255677"/>
                  </a:lnTo>
                  <a:lnTo>
                    <a:pt x="1940985" y="259916"/>
                  </a:lnTo>
                  <a:lnTo>
                    <a:pt x="1938604" y="263890"/>
                  </a:lnTo>
                  <a:lnTo>
                    <a:pt x="1935695" y="267864"/>
                  </a:lnTo>
                  <a:lnTo>
                    <a:pt x="1932521" y="271044"/>
                  </a:lnTo>
                  <a:lnTo>
                    <a:pt x="1064661" y="1140336"/>
                  </a:lnTo>
                  <a:lnTo>
                    <a:pt x="1061222" y="1143515"/>
                  </a:lnTo>
                  <a:lnTo>
                    <a:pt x="1057255" y="1146430"/>
                  </a:lnTo>
                  <a:lnTo>
                    <a:pt x="1053287" y="1148814"/>
                  </a:lnTo>
                  <a:lnTo>
                    <a:pt x="1049055" y="1150934"/>
                  </a:lnTo>
                  <a:lnTo>
                    <a:pt x="1044558" y="1152259"/>
                  </a:lnTo>
                  <a:lnTo>
                    <a:pt x="1040326" y="1153318"/>
                  </a:lnTo>
                  <a:lnTo>
                    <a:pt x="1035829" y="1153848"/>
                  </a:lnTo>
                  <a:lnTo>
                    <a:pt x="1031597" y="1154113"/>
                  </a:lnTo>
                  <a:lnTo>
                    <a:pt x="1026571" y="1153848"/>
                  </a:lnTo>
                  <a:lnTo>
                    <a:pt x="1022075" y="1153318"/>
                  </a:lnTo>
                  <a:lnTo>
                    <a:pt x="1018107" y="1152259"/>
                  </a:lnTo>
                  <a:lnTo>
                    <a:pt x="1013610" y="1150934"/>
                  </a:lnTo>
                  <a:lnTo>
                    <a:pt x="1009378" y="1148814"/>
                  </a:lnTo>
                  <a:lnTo>
                    <a:pt x="1005411" y="1146430"/>
                  </a:lnTo>
                  <a:lnTo>
                    <a:pt x="1001443" y="1143515"/>
                  </a:lnTo>
                  <a:lnTo>
                    <a:pt x="998004" y="1140336"/>
                  </a:lnTo>
                  <a:lnTo>
                    <a:pt x="994566" y="1136892"/>
                  </a:lnTo>
                  <a:lnTo>
                    <a:pt x="991921" y="1132917"/>
                  </a:lnTo>
                  <a:lnTo>
                    <a:pt x="989540" y="1128943"/>
                  </a:lnTo>
                  <a:lnTo>
                    <a:pt x="987688" y="1124704"/>
                  </a:lnTo>
                  <a:lnTo>
                    <a:pt x="986101" y="1120465"/>
                  </a:lnTo>
                  <a:lnTo>
                    <a:pt x="985043" y="1115961"/>
                  </a:lnTo>
                  <a:lnTo>
                    <a:pt x="984250" y="1111457"/>
                  </a:lnTo>
                  <a:lnTo>
                    <a:pt x="984250" y="1106953"/>
                  </a:lnTo>
                  <a:lnTo>
                    <a:pt x="984250" y="1102448"/>
                  </a:lnTo>
                  <a:lnTo>
                    <a:pt x="985043" y="1097944"/>
                  </a:lnTo>
                  <a:lnTo>
                    <a:pt x="986101" y="1093440"/>
                  </a:lnTo>
                  <a:lnTo>
                    <a:pt x="987688" y="1089201"/>
                  </a:lnTo>
                  <a:lnTo>
                    <a:pt x="989540" y="1084962"/>
                  </a:lnTo>
                  <a:lnTo>
                    <a:pt x="991921" y="1080723"/>
                  </a:lnTo>
                  <a:lnTo>
                    <a:pt x="994566" y="1077278"/>
                  </a:lnTo>
                  <a:lnTo>
                    <a:pt x="998004" y="1073569"/>
                  </a:lnTo>
                  <a:lnTo>
                    <a:pt x="1865599" y="204542"/>
                  </a:lnTo>
                  <a:lnTo>
                    <a:pt x="1869303" y="201098"/>
                  </a:lnTo>
                  <a:lnTo>
                    <a:pt x="1873270" y="198183"/>
                  </a:lnTo>
                  <a:lnTo>
                    <a:pt x="1877238" y="196064"/>
                  </a:lnTo>
                  <a:lnTo>
                    <a:pt x="1881470" y="194209"/>
                  </a:lnTo>
                  <a:lnTo>
                    <a:pt x="1885438" y="192355"/>
                  </a:lnTo>
                  <a:lnTo>
                    <a:pt x="1889934" y="191560"/>
                  </a:lnTo>
                  <a:lnTo>
                    <a:pt x="1894431" y="190765"/>
                  </a:lnTo>
                  <a:lnTo>
                    <a:pt x="1898928" y="190500"/>
                  </a:lnTo>
                  <a:close/>
                  <a:moveTo>
                    <a:pt x="1813227" y="0"/>
                  </a:moveTo>
                  <a:lnTo>
                    <a:pt x="1855787" y="150615"/>
                  </a:lnTo>
                  <a:lnTo>
                    <a:pt x="1602807" y="403225"/>
                  </a:lnTo>
                  <a:lnTo>
                    <a:pt x="1560512" y="252610"/>
                  </a:lnTo>
                  <a:lnTo>
                    <a:pt x="1813227" y="0"/>
                  </a:lnTo>
                  <a:close/>
                </a:path>
              </a:pathLst>
            </a:custGeom>
            <a:solidFill>
              <a:srgbClr val="A362C4"/>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0" name="椭圆 9"/>
            <p:cNvSpPr/>
            <p:nvPr/>
          </p:nvSpPr>
          <p:spPr>
            <a:xfrm>
              <a:off x="6884469" y="-1644316"/>
              <a:ext cx="914400" cy="914400"/>
            </a:xfrm>
            <a:prstGeom prst="ellipse">
              <a:avLst/>
            </a:prstGeom>
            <a:noFill/>
            <a:ln>
              <a:solidFill>
                <a:srgbClr val="A36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869726" y="5491065"/>
            <a:ext cx="721703" cy="721703"/>
            <a:chOff x="11791908" y="2227577"/>
            <a:chExt cx="914400" cy="914400"/>
          </a:xfrm>
        </p:grpSpPr>
        <p:sp>
          <p:nvSpPr>
            <p:cNvPr id="12" name="KSO_Shape"/>
            <p:cNvSpPr/>
            <p:nvPr/>
          </p:nvSpPr>
          <p:spPr bwMode="auto">
            <a:xfrm>
              <a:off x="11981272" y="2384961"/>
              <a:ext cx="535672" cy="599633"/>
            </a:xfrm>
            <a:custGeom>
              <a:avLst/>
              <a:gdLst>
                <a:gd name="T0" fmla="*/ 248428 w 2033587"/>
                <a:gd name="T1" fmla="*/ 944529 h 2276475"/>
                <a:gd name="T2" fmla="*/ 1175716 w 2033587"/>
                <a:gd name="T3" fmla="*/ 709393 h 2276475"/>
                <a:gd name="T4" fmla="*/ 1178374 w 2033587"/>
                <a:gd name="T5" fmla="*/ 591162 h 2276475"/>
                <a:gd name="T6" fmla="*/ 1585424 w 2033587"/>
                <a:gd name="T7" fmla="*/ 232745 h 2276475"/>
                <a:gd name="T8" fmla="*/ 1623685 w 2033587"/>
                <a:gd name="T9" fmla="*/ 244701 h 2276475"/>
                <a:gd name="T10" fmla="*/ 1656631 w 2033587"/>
                <a:gd name="T11" fmla="*/ 266753 h 2276475"/>
                <a:gd name="T12" fmla="*/ 1682138 w 2033587"/>
                <a:gd name="T13" fmla="*/ 297308 h 2276475"/>
                <a:gd name="T14" fmla="*/ 1697549 w 2033587"/>
                <a:gd name="T15" fmla="*/ 334505 h 2276475"/>
                <a:gd name="T16" fmla="*/ 1701800 w 2033587"/>
                <a:gd name="T17" fmla="*/ 1767638 h 2276475"/>
                <a:gd name="T18" fmla="*/ 1695689 w 2033587"/>
                <a:gd name="T19" fmla="*/ 1808289 h 2276475"/>
                <a:gd name="T20" fmla="*/ 1678419 w 2033587"/>
                <a:gd name="T21" fmla="*/ 1844423 h 2276475"/>
                <a:gd name="T22" fmla="*/ 1651849 w 2033587"/>
                <a:gd name="T23" fmla="*/ 1873649 h 2276475"/>
                <a:gd name="T24" fmla="*/ 1617839 w 2033587"/>
                <a:gd name="T25" fmla="*/ 1894372 h 2276475"/>
                <a:gd name="T26" fmla="*/ 1578251 w 2033587"/>
                <a:gd name="T27" fmla="*/ 1904469 h 2276475"/>
                <a:gd name="T28" fmla="*/ 381012 w 2033587"/>
                <a:gd name="T29" fmla="*/ 1903672 h 2276475"/>
                <a:gd name="T30" fmla="*/ 342220 w 2033587"/>
                <a:gd name="T31" fmla="*/ 1891715 h 2276475"/>
                <a:gd name="T32" fmla="*/ 309539 w 2033587"/>
                <a:gd name="T33" fmla="*/ 1869397 h 2276475"/>
                <a:gd name="T34" fmla="*/ 284298 w 2033587"/>
                <a:gd name="T35" fmla="*/ 1838844 h 2276475"/>
                <a:gd name="T36" fmla="*/ 268621 w 2033587"/>
                <a:gd name="T37" fmla="*/ 1801912 h 2276475"/>
                <a:gd name="T38" fmla="*/ 382075 w 2033587"/>
                <a:gd name="T39" fmla="*/ 1767638 h 2276475"/>
                <a:gd name="T40" fmla="*/ 385528 w 2033587"/>
                <a:gd name="T41" fmla="*/ 1778531 h 2276475"/>
                <a:gd name="T42" fmla="*/ 398017 w 2033587"/>
                <a:gd name="T43" fmla="*/ 1786768 h 2276475"/>
                <a:gd name="T44" fmla="*/ 1570013 w 2033587"/>
                <a:gd name="T45" fmla="*/ 1786502 h 2276475"/>
                <a:gd name="T46" fmla="*/ 1581704 w 2033587"/>
                <a:gd name="T47" fmla="*/ 1776937 h 2276475"/>
                <a:gd name="T48" fmla="*/ 1583830 w 2033587"/>
                <a:gd name="T49" fmla="*/ 368513 h 2276475"/>
                <a:gd name="T50" fmla="*/ 1580376 w 2033587"/>
                <a:gd name="T51" fmla="*/ 357619 h 2276475"/>
                <a:gd name="T52" fmla="*/ 1568419 w 2033587"/>
                <a:gd name="T53" fmla="*/ 349383 h 2276475"/>
                <a:gd name="T54" fmla="*/ 492697 w 2033587"/>
                <a:gd name="T55" fmla="*/ 362402 h 2276475"/>
                <a:gd name="T56" fmla="*/ 484724 w 2033587"/>
                <a:gd name="T57" fmla="*/ 402787 h 2276475"/>
                <a:gd name="T58" fmla="*/ 465590 w 2033587"/>
                <a:gd name="T59" fmla="*/ 437592 h 2276475"/>
                <a:gd name="T60" fmla="*/ 437421 w 2033587"/>
                <a:gd name="T61" fmla="*/ 465490 h 2276475"/>
                <a:gd name="T62" fmla="*/ 402608 w 2033587"/>
                <a:gd name="T63" fmla="*/ 484619 h 2276475"/>
                <a:gd name="T64" fmla="*/ 362480 w 2033587"/>
                <a:gd name="T65" fmla="*/ 492856 h 2276475"/>
                <a:gd name="T66" fmla="*/ 118789 w 2033587"/>
                <a:gd name="T67" fmla="*/ 1542067 h 2276475"/>
                <a:gd name="T68" fmla="*/ 128090 w 2033587"/>
                <a:gd name="T69" fmla="*/ 1553757 h 2276475"/>
                <a:gd name="T70" fmla="*/ 1299773 w 2033587"/>
                <a:gd name="T71" fmla="*/ 1556149 h 2276475"/>
                <a:gd name="T72" fmla="*/ 1310934 w 2033587"/>
                <a:gd name="T73" fmla="*/ 1552695 h 2276475"/>
                <a:gd name="T74" fmla="*/ 1319438 w 2033587"/>
                <a:gd name="T75" fmla="*/ 1540208 h 2276475"/>
                <a:gd name="T76" fmla="*/ 1318907 w 2033587"/>
                <a:gd name="T77" fmla="*/ 131782 h 2276475"/>
                <a:gd name="T78" fmla="*/ 1309340 w 2033587"/>
                <a:gd name="T79" fmla="*/ 120357 h 2276475"/>
                <a:gd name="T80" fmla="*/ 492963 w 2033587"/>
                <a:gd name="T81" fmla="*/ 117967 h 2276475"/>
                <a:gd name="T82" fmla="*/ 1327676 w 2033587"/>
                <a:gd name="T83" fmla="*/ 2922 h 2276475"/>
                <a:gd name="T84" fmla="*/ 1365413 w 2033587"/>
                <a:gd name="T85" fmla="*/ 16738 h 2276475"/>
                <a:gd name="T86" fmla="*/ 1397303 w 2033587"/>
                <a:gd name="T87" fmla="*/ 40385 h 2276475"/>
                <a:gd name="T88" fmla="*/ 1420954 w 2033587"/>
                <a:gd name="T89" fmla="*/ 72268 h 2276475"/>
                <a:gd name="T90" fmla="*/ 1434773 w 2033587"/>
                <a:gd name="T91" fmla="*/ 109996 h 2276475"/>
                <a:gd name="T92" fmla="*/ 1437430 w 2033587"/>
                <a:gd name="T93" fmla="*/ 1543396 h 2276475"/>
                <a:gd name="T94" fmla="*/ 1429192 w 2033587"/>
                <a:gd name="T95" fmla="*/ 1583515 h 2276475"/>
                <a:gd name="T96" fmla="*/ 1410324 w 2033587"/>
                <a:gd name="T97" fmla="*/ 1618586 h 2276475"/>
                <a:gd name="T98" fmla="*/ 1382155 w 2033587"/>
                <a:gd name="T99" fmla="*/ 1646749 h 2276475"/>
                <a:gd name="T100" fmla="*/ 1347076 w 2033587"/>
                <a:gd name="T101" fmla="*/ 1665613 h 2276475"/>
                <a:gd name="T102" fmla="*/ 1307214 w 2033587"/>
                <a:gd name="T103" fmla="*/ 1673849 h 2276475"/>
                <a:gd name="T104" fmla="*/ 109754 w 2033587"/>
                <a:gd name="T105" fmla="*/ 1671192 h 2276475"/>
                <a:gd name="T106" fmla="*/ 72017 w 2033587"/>
                <a:gd name="T107" fmla="*/ 1657377 h 2276475"/>
                <a:gd name="T108" fmla="*/ 40394 w 2033587"/>
                <a:gd name="T109" fmla="*/ 1633731 h 2276475"/>
                <a:gd name="T110" fmla="*/ 16476 w 2033587"/>
                <a:gd name="T111" fmla="*/ 1601848 h 2276475"/>
                <a:gd name="T112" fmla="*/ 2657 w 2033587"/>
                <a:gd name="T113" fmla="*/ 1564120 h 2276475"/>
                <a:gd name="T114" fmla="*/ 409517 w 2033587"/>
                <a:gd name="T115" fmla="*/ 0 h 227647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33587" h="2276475">
                  <a:moveTo>
                    <a:pt x="312737" y="1411287"/>
                  </a:moveTo>
                  <a:lnTo>
                    <a:pt x="1422400" y="1411287"/>
                  </a:lnTo>
                  <a:lnTo>
                    <a:pt x="1422400" y="1552575"/>
                  </a:lnTo>
                  <a:lnTo>
                    <a:pt x="312737" y="1552575"/>
                  </a:lnTo>
                  <a:lnTo>
                    <a:pt x="312737" y="1411287"/>
                  </a:lnTo>
                  <a:close/>
                  <a:moveTo>
                    <a:pt x="296862" y="1128712"/>
                  </a:moveTo>
                  <a:lnTo>
                    <a:pt x="1404937" y="1128712"/>
                  </a:lnTo>
                  <a:lnTo>
                    <a:pt x="1404937" y="1270000"/>
                  </a:lnTo>
                  <a:lnTo>
                    <a:pt x="296862" y="1270000"/>
                  </a:lnTo>
                  <a:lnTo>
                    <a:pt x="296862" y="1128712"/>
                  </a:lnTo>
                  <a:close/>
                  <a:moveTo>
                    <a:pt x="296862" y="847725"/>
                  </a:moveTo>
                  <a:lnTo>
                    <a:pt x="1404937" y="847725"/>
                  </a:lnTo>
                  <a:lnTo>
                    <a:pt x="1404937" y="987425"/>
                  </a:lnTo>
                  <a:lnTo>
                    <a:pt x="296862" y="987425"/>
                  </a:lnTo>
                  <a:lnTo>
                    <a:pt x="296862" y="847725"/>
                  </a:lnTo>
                  <a:close/>
                  <a:moveTo>
                    <a:pt x="869950" y="565150"/>
                  </a:moveTo>
                  <a:lnTo>
                    <a:pt x="1408113" y="565150"/>
                  </a:lnTo>
                  <a:lnTo>
                    <a:pt x="1408113" y="706438"/>
                  </a:lnTo>
                  <a:lnTo>
                    <a:pt x="869950" y="706438"/>
                  </a:lnTo>
                  <a:lnTo>
                    <a:pt x="869950" y="565150"/>
                  </a:lnTo>
                  <a:close/>
                  <a:moveTo>
                    <a:pt x="1869440" y="276225"/>
                  </a:moveTo>
                  <a:lnTo>
                    <a:pt x="1877695" y="276543"/>
                  </a:lnTo>
                  <a:lnTo>
                    <a:pt x="1885950" y="276860"/>
                  </a:lnTo>
                  <a:lnTo>
                    <a:pt x="1894522" y="278130"/>
                  </a:lnTo>
                  <a:lnTo>
                    <a:pt x="1902460" y="279400"/>
                  </a:lnTo>
                  <a:lnTo>
                    <a:pt x="1910080" y="281305"/>
                  </a:lnTo>
                  <a:lnTo>
                    <a:pt x="1918017" y="283528"/>
                  </a:lnTo>
                  <a:lnTo>
                    <a:pt x="1925955" y="286068"/>
                  </a:lnTo>
                  <a:lnTo>
                    <a:pt x="1933257" y="288925"/>
                  </a:lnTo>
                  <a:lnTo>
                    <a:pt x="1940242" y="292418"/>
                  </a:lnTo>
                  <a:lnTo>
                    <a:pt x="1947545" y="296228"/>
                  </a:lnTo>
                  <a:lnTo>
                    <a:pt x="1954530" y="299720"/>
                  </a:lnTo>
                  <a:lnTo>
                    <a:pt x="1961197" y="304165"/>
                  </a:lnTo>
                  <a:lnTo>
                    <a:pt x="1967865" y="308928"/>
                  </a:lnTo>
                  <a:lnTo>
                    <a:pt x="1973897" y="313690"/>
                  </a:lnTo>
                  <a:lnTo>
                    <a:pt x="1979612" y="318770"/>
                  </a:lnTo>
                  <a:lnTo>
                    <a:pt x="1985645" y="324168"/>
                  </a:lnTo>
                  <a:lnTo>
                    <a:pt x="1991042" y="330200"/>
                  </a:lnTo>
                  <a:lnTo>
                    <a:pt x="1996122" y="335915"/>
                  </a:lnTo>
                  <a:lnTo>
                    <a:pt x="2000885" y="342265"/>
                  </a:lnTo>
                  <a:lnTo>
                    <a:pt x="2005647" y="348615"/>
                  </a:lnTo>
                  <a:lnTo>
                    <a:pt x="2010092" y="355283"/>
                  </a:lnTo>
                  <a:lnTo>
                    <a:pt x="2013585" y="362268"/>
                  </a:lnTo>
                  <a:lnTo>
                    <a:pt x="2017395" y="369570"/>
                  </a:lnTo>
                  <a:lnTo>
                    <a:pt x="2020570" y="376873"/>
                  </a:lnTo>
                  <a:lnTo>
                    <a:pt x="2023745" y="384175"/>
                  </a:lnTo>
                  <a:lnTo>
                    <a:pt x="2026285" y="391795"/>
                  </a:lnTo>
                  <a:lnTo>
                    <a:pt x="2028507" y="399733"/>
                  </a:lnTo>
                  <a:lnTo>
                    <a:pt x="2030412" y="407670"/>
                  </a:lnTo>
                  <a:lnTo>
                    <a:pt x="2032000" y="415608"/>
                  </a:lnTo>
                  <a:lnTo>
                    <a:pt x="2032952" y="423863"/>
                  </a:lnTo>
                  <a:lnTo>
                    <a:pt x="2033270" y="432118"/>
                  </a:lnTo>
                  <a:lnTo>
                    <a:pt x="2033587" y="440373"/>
                  </a:lnTo>
                  <a:lnTo>
                    <a:pt x="2033587" y="2112328"/>
                  </a:lnTo>
                  <a:lnTo>
                    <a:pt x="2033270" y="2120583"/>
                  </a:lnTo>
                  <a:lnTo>
                    <a:pt x="2032952" y="2128838"/>
                  </a:lnTo>
                  <a:lnTo>
                    <a:pt x="2032000" y="2137410"/>
                  </a:lnTo>
                  <a:lnTo>
                    <a:pt x="2030412" y="2145348"/>
                  </a:lnTo>
                  <a:lnTo>
                    <a:pt x="2028507" y="2153285"/>
                  </a:lnTo>
                  <a:lnTo>
                    <a:pt x="2026285" y="2160905"/>
                  </a:lnTo>
                  <a:lnTo>
                    <a:pt x="2023745" y="2168525"/>
                  </a:lnTo>
                  <a:lnTo>
                    <a:pt x="2020570" y="2175828"/>
                  </a:lnTo>
                  <a:lnTo>
                    <a:pt x="2017395" y="2183130"/>
                  </a:lnTo>
                  <a:lnTo>
                    <a:pt x="2013585" y="2190433"/>
                  </a:lnTo>
                  <a:lnTo>
                    <a:pt x="2010092" y="2197418"/>
                  </a:lnTo>
                  <a:lnTo>
                    <a:pt x="2005647" y="2204085"/>
                  </a:lnTo>
                  <a:lnTo>
                    <a:pt x="2000885" y="2210435"/>
                  </a:lnTo>
                  <a:lnTo>
                    <a:pt x="1996122" y="2216785"/>
                  </a:lnTo>
                  <a:lnTo>
                    <a:pt x="1991042" y="2222500"/>
                  </a:lnTo>
                  <a:lnTo>
                    <a:pt x="1985645" y="2228533"/>
                  </a:lnTo>
                  <a:lnTo>
                    <a:pt x="1979612" y="2233930"/>
                  </a:lnTo>
                  <a:lnTo>
                    <a:pt x="1973897" y="2239010"/>
                  </a:lnTo>
                  <a:lnTo>
                    <a:pt x="1967865" y="2243773"/>
                  </a:lnTo>
                  <a:lnTo>
                    <a:pt x="1961197" y="2248535"/>
                  </a:lnTo>
                  <a:lnTo>
                    <a:pt x="1954530" y="2252980"/>
                  </a:lnTo>
                  <a:lnTo>
                    <a:pt x="1947545" y="2256790"/>
                  </a:lnTo>
                  <a:lnTo>
                    <a:pt x="1940242" y="2260600"/>
                  </a:lnTo>
                  <a:lnTo>
                    <a:pt x="1933257" y="2263775"/>
                  </a:lnTo>
                  <a:lnTo>
                    <a:pt x="1925955" y="2266633"/>
                  </a:lnTo>
                  <a:lnTo>
                    <a:pt x="1918017" y="2269173"/>
                  </a:lnTo>
                  <a:lnTo>
                    <a:pt x="1910080" y="2271395"/>
                  </a:lnTo>
                  <a:lnTo>
                    <a:pt x="1902460" y="2273300"/>
                  </a:lnTo>
                  <a:lnTo>
                    <a:pt x="1894522" y="2274888"/>
                  </a:lnTo>
                  <a:lnTo>
                    <a:pt x="1885950" y="2275840"/>
                  </a:lnTo>
                  <a:lnTo>
                    <a:pt x="1877695" y="2276475"/>
                  </a:lnTo>
                  <a:lnTo>
                    <a:pt x="1869440" y="2276475"/>
                  </a:lnTo>
                  <a:lnTo>
                    <a:pt x="480377" y="2276475"/>
                  </a:lnTo>
                  <a:lnTo>
                    <a:pt x="471805" y="2276475"/>
                  </a:lnTo>
                  <a:lnTo>
                    <a:pt x="463550" y="2275840"/>
                  </a:lnTo>
                  <a:lnTo>
                    <a:pt x="455295" y="2274888"/>
                  </a:lnTo>
                  <a:lnTo>
                    <a:pt x="447040" y="2273300"/>
                  </a:lnTo>
                  <a:lnTo>
                    <a:pt x="439102" y="2271395"/>
                  </a:lnTo>
                  <a:lnTo>
                    <a:pt x="431482" y="2269173"/>
                  </a:lnTo>
                  <a:lnTo>
                    <a:pt x="423862" y="2266633"/>
                  </a:lnTo>
                  <a:lnTo>
                    <a:pt x="416242" y="2263775"/>
                  </a:lnTo>
                  <a:lnTo>
                    <a:pt x="408940" y="2260600"/>
                  </a:lnTo>
                  <a:lnTo>
                    <a:pt x="401955" y="2256790"/>
                  </a:lnTo>
                  <a:lnTo>
                    <a:pt x="394970" y="2252980"/>
                  </a:lnTo>
                  <a:lnTo>
                    <a:pt x="388620" y="2248535"/>
                  </a:lnTo>
                  <a:lnTo>
                    <a:pt x="381952" y="2243773"/>
                  </a:lnTo>
                  <a:lnTo>
                    <a:pt x="375602" y="2239010"/>
                  </a:lnTo>
                  <a:lnTo>
                    <a:pt x="369887" y="2233930"/>
                  </a:lnTo>
                  <a:lnTo>
                    <a:pt x="364172" y="2228533"/>
                  </a:lnTo>
                  <a:lnTo>
                    <a:pt x="358457" y="2222500"/>
                  </a:lnTo>
                  <a:lnTo>
                    <a:pt x="353377" y="2216785"/>
                  </a:lnTo>
                  <a:lnTo>
                    <a:pt x="348297" y="2210435"/>
                  </a:lnTo>
                  <a:lnTo>
                    <a:pt x="343852" y="2204085"/>
                  </a:lnTo>
                  <a:lnTo>
                    <a:pt x="339725" y="2197418"/>
                  </a:lnTo>
                  <a:lnTo>
                    <a:pt x="335597" y="2190433"/>
                  </a:lnTo>
                  <a:lnTo>
                    <a:pt x="332105" y="2183130"/>
                  </a:lnTo>
                  <a:lnTo>
                    <a:pt x="328612" y="2175828"/>
                  </a:lnTo>
                  <a:lnTo>
                    <a:pt x="325755" y="2168525"/>
                  </a:lnTo>
                  <a:lnTo>
                    <a:pt x="323215" y="2160905"/>
                  </a:lnTo>
                  <a:lnTo>
                    <a:pt x="320992" y="2153285"/>
                  </a:lnTo>
                  <a:lnTo>
                    <a:pt x="319087" y="2145348"/>
                  </a:lnTo>
                  <a:lnTo>
                    <a:pt x="317817" y="2137410"/>
                  </a:lnTo>
                  <a:lnTo>
                    <a:pt x="316547" y="2128838"/>
                  </a:lnTo>
                  <a:lnTo>
                    <a:pt x="315912" y="2120583"/>
                  </a:lnTo>
                  <a:lnTo>
                    <a:pt x="315912" y="2112328"/>
                  </a:lnTo>
                  <a:lnTo>
                    <a:pt x="456565" y="2112328"/>
                  </a:lnTo>
                  <a:lnTo>
                    <a:pt x="456882" y="2114868"/>
                  </a:lnTo>
                  <a:lnTo>
                    <a:pt x="457200" y="2116773"/>
                  </a:lnTo>
                  <a:lnTo>
                    <a:pt x="457835" y="2118995"/>
                  </a:lnTo>
                  <a:lnTo>
                    <a:pt x="458470" y="2121218"/>
                  </a:lnTo>
                  <a:lnTo>
                    <a:pt x="459422" y="2123440"/>
                  </a:lnTo>
                  <a:lnTo>
                    <a:pt x="460692" y="2125345"/>
                  </a:lnTo>
                  <a:lnTo>
                    <a:pt x="463550" y="2128838"/>
                  </a:lnTo>
                  <a:lnTo>
                    <a:pt x="467042" y="2132013"/>
                  </a:lnTo>
                  <a:lnTo>
                    <a:pt x="468947" y="2132965"/>
                  </a:lnTo>
                  <a:lnTo>
                    <a:pt x="471170" y="2133918"/>
                  </a:lnTo>
                  <a:lnTo>
                    <a:pt x="473392" y="2134870"/>
                  </a:lnTo>
                  <a:lnTo>
                    <a:pt x="475615" y="2135188"/>
                  </a:lnTo>
                  <a:lnTo>
                    <a:pt x="477837" y="2135505"/>
                  </a:lnTo>
                  <a:lnTo>
                    <a:pt x="480377" y="2135823"/>
                  </a:lnTo>
                  <a:lnTo>
                    <a:pt x="1869440" y="2135823"/>
                  </a:lnTo>
                  <a:lnTo>
                    <a:pt x="1871980" y="2135505"/>
                  </a:lnTo>
                  <a:lnTo>
                    <a:pt x="1874202" y="2135188"/>
                  </a:lnTo>
                  <a:lnTo>
                    <a:pt x="1876107" y="2134870"/>
                  </a:lnTo>
                  <a:lnTo>
                    <a:pt x="1878330" y="2133918"/>
                  </a:lnTo>
                  <a:lnTo>
                    <a:pt x="1880552" y="2132965"/>
                  </a:lnTo>
                  <a:lnTo>
                    <a:pt x="1882457" y="2132013"/>
                  </a:lnTo>
                  <a:lnTo>
                    <a:pt x="1885950" y="2128838"/>
                  </a:lnTo>
                  <a:lnTo>
                    <a:pt x="1888490" y="2125345"/>
                  </a:lnTo>
                  <a:lnTo>
                    <a:pt x="1890077" y="2123440"/>
                  </a:lnTo>
                  <a:lnTo>
                    <a:pt x="1890712" y="2121218"/>
                  </a:lnTo>
                  <a:lnTo>
                    <a:pt x="1891982" y="2118995"/>
                  </a:lnTo>
                  <a:lnTo>
                    <a:pt x="1892300" y="2116773"/>
                  </a:lnTo>
                  <a:lnTo>
                    <a:pt x="1892617" y="2114868"/>
                  </a:lnTo>
                  <a:lnTo>
                    <a:pt x="1892617" y="2112328"/>
                  </a:lnTo>
                  <a:lnTo>
                    <a:pt x="1892617" y="440373"/>
                  </a:lnTo>
                  <a:lnTo>
                    <a:pt x="1892617" y="438468"/>
                  </a:lnTo>
                  <a:lnTo>
                    <a:pt x="1892300" y="435928"/>
                  </a:lnTo>
                  <a:lnTo>
                    <a:pt x="1891982" y="433705"/>
                  </a:lnTo>
                  <a:lnTo>
                    <a:pt x="1890712" y="431483"/>
                  </a:lnTo>
                  <a:lnTo>
                    <a:pt x="1890077" y="429578"/>
                  </a:lnTo>
                  <a:lnTo>
                    <a:pt x="1888490" y="427355"/>
                  </a:lnTo>
                  <a:lnTo>
                    <a:pt x="1885950" y="424180"/>
                  </a:lnTo>
                  <a:lnTo>
                    <a:pt x="1882457" y="421323"/>
                  </a:lnTo>
                  <a:lnTo>
                    <a:pt x="1880552" y="420053"/>
                  </a:lnTo>
                  <a:lnTo>
                    <a:pt x="1878330" y="419100"/>
                  </a:lnTo>
                  <a:lnTo>
                    <a:pt x="1876107" y="418148"/>
                  </a:lnTo>
                  <a:lnTo>
                    <a:pt x="1874202" y="417513"/>
                  </a:lnTo>
                  <a:lnTo>
                    <a:pt x="1871980" y="417195"/>
                  </a:lnTo>
                  <a:lnTo>
                    <a:pt x="1869440" y="417195"/>
                  </a:lnTo>
                  <a:lnTo>
                    <a:pt x="1869440" y="276225"/>
                  </a:lnTo>
                  <a:close/>
                  <a:moveTo>
                    <a:pt x="589072" y="140970"/>
                  </a:moveTo>
                  <a:lnTo>
                    <a:pt x="589072" y="424815"/>
                  </a:lnTo>
                  <a:lnTo>
                    <a:pt x="588754" y="433070"/>
                  </a:lnTo>
                  <a:lnTo>
                    <a:pt x="588436" y="441643"/>
                  </a:lnTo>
                  <a:lnTo>
                    <a:pt x="587166" y="449580"/>
                  </a:lnTo>
                  <a:lnTo>
                    <a:pt x="585896" y="458153"/>
                  </a:lnTo>
                  <a:lnTo>
                    <a:pt x="583991" y="465773"/>
                  </a:lnTo>
                  <a:lnTo>
                    <a:pt x="581768" y="473710"/>
                  </a:lnTo>
                  <a:lnTo>
                    <a:pt x="579227" y="481330"/>
                  </a:lnTo>
                  <a:lnTo>
                    <a:pt x="576052" y="488633"/>
                  </a:lnTo>
                  <a:lnTo>
                    <a:pt x="572876" y="495935"/>
                  </a:lnTo>
                  <a:lnTo>
                    <a:pt x="569065" y="503238"/>
                  </a:lnTo>
                  <a:lnTo>
                    <a:pt x="565572" y="509905"/>
                  </a:lnTo>
                  <a:lnTo>
                    <a:pt x="561126" y="516573"/>
                  </a:lnTo>
                  <a:lnTo>
                    <a:pt x="556363" y="522923"/>
                  </a:lnTo>
                  <a:lnTo>
                    <a:pt x="551600" y="528955"/>
                  </a:lnTo>
                  <a:lnTo>
                    <a:pt x="546519" y="535305"/>
                  </a:lnTo>
                  <a:lnTo>
                    <a:pt x="541120" y="541020"/>
                  </a:lnTo>
                  <a:lnTo>
                    <a:pt x="535087" y="546100"/>
                  </a:lnTo>
                  <a:lnTo>
                    <a:pt x="529371" y="551815"/>
                  </a:lnTo>
                  <a:lnTo>
                    <a:pt x="522702" y="556260"/>
                  </a:lnTo>
                  <a:lnTo>
                    <a:pt x="516668" y="561023"/>
                  </a:lnTo>
                  <a:lnTo>
                    <a:pt x="509682" y="565150"/>
                  </a:lnTo>
                  <a:lnTo>
                    <a:pt x="503013" y="569278"/>
                  </a:lnTo>
                  <a:lnTo>
                    <a:pt x="495709" y="572770"/>
                  </a:lnTo>
                  <a:lnTo>
                    <a:pt x="488406" y="575945"/>
                  </a:lnTo>
                  <a:lnTo>
                    <a:pt x="481102" y="579120"/>
                  </a:lnTo>
                  <a:lnTo>
                    <a:pt x="473480" y="581978"/>
                  </a:lnTo>
                  <a:lnTo>
                    <a:pt x="465541" y="584200"/>
                  </a:lnTo>
                  <a:lnTo>
                    <a:pt x="457602" y="585788"/>
                  </a:lnTo>
                  <a:lnTo>
                    <a:pt x="449663" y="587375"/>
                  </a:lnTo>
                  <a:lnTo>
                    <a:pt x="441407" y="588328"/>
                  </a:lnTo>
                  <a:lnTo>
                    <a:pt x="433150" y="588963"/>
                  </a:lnTo>
                  <a:lnTo>
                    <a:pt x="424576" y="589280"/>
                  </a:lnTo>
                  <a:lnTo>
                    <a:pt x="140678" y="589280"/>
                  </a:lnTo>
                  <a:lnTo>
                    <a:pt x="140678" y="1836103"/>
                  </a:lnTo>
                  <a:lnTo>
                    <a:pt x="140678" y="1838643"/>
                  </a:lnTo>
                  <a:lnTo>
                    <a:pt x="140996" y="1840548"/>
                  </a:lnTo>
                  <a:lnTo>
                    <a:pt x="141948" y="1842770"/>
                  </a:lnTo>
                  <a:lnTo>
                    <a:pt x="142584" y="1844993"/>
                  </a:lnTo>
                  <a:lnTo>
                    <a:pt x="143536" y="1847215"/>
                  </a:lnTo>
                  <a:lnTo>
                    <a:pt x="144807" y="1849120"/>
                  </a:lnTo>
                  <a:lnTo>
                    <a:pt x="147665" y="1852613"/>
                  </a:lnTo>
                  <a:lnTo>
                    <a:pt x="151475" y="1855470"/>
                  </a:lnTo>
                  <a:lnTo>
                    <a:pt x="153063" y="1856740"/>
                  </a:lnTo>
                  <a:lnTo>
                    <a:pt x="155286" y="1857693"/>
                  </a:lnTo>
                  <a:lnTo>
                    <a:pt x="157191" y="1858645"/>
                  </a:lnTo>
                  <a:lnTo>
                    <a:pt x="159732" y="1858963"/>
                  </a:lnTo>
                  <a:lnTo>
                    <a:pt x="161955" y="1859280"/>
                  </a:lnTo>
                  <a:lnTo>
                    <a:pt x="164495" y="1859598"/>
                  </a:lnTo>
                  <a:lnTo>
                    <a:pt x="1553180" y="1859598"/>
                  </a:lnTo>
                  <a:lnTo>
                    <a:pt x="1556038" y="1859280"/>
                  </a:lnTo>
                  <a:lnTo>
                    <a:pt x="1557943" y="1858963"/>
                  </a:lnTo>
                  <a:lnTo>
                    <a:pt x="1560484" y="1858645"/>
                  </a:lnTo>
                  <a:lnTo>
                    <a:pt x="1562389" y="1857693"/>
                  </a:lnTo>
                  <a:lnTo>
                    <a:pt x="1564612" y="1856740"/>
                  </a:lnTo>
                  <a:lnTo>
                    <a:pt x="1566517" y="1855470"/>
                  </a:lnTo>
                  <a:lnTo>
                    <a:pt x="1570010" y="1852613"/>
                  </a:lnTo>
                  <a:lnTo>
                    <a:pt x="1572868" y="1849120"/>
                  </a:lnTo>
                  <a:lnTo>
                    <a:pt x="1574139" y="1847215"/>
                  </a:lnTo>
                  <a:lnTo>
                    <a:pt x="1575091" y="1844993"/>
                  </a:lnTo>
                  <a:lnTo>
                    <a:pt x="1576044" y="1842770"/>
                  </a:lnTo>
                  <a:lnTo>
                    <a:pt x="1576679" y="1840548"/>
                  </a:lnTo>
                  <a:lnTo>
                    <a:pt x="1576997" y="1838643"/>
                  </a:lnTo>
                  <a:lnTo>
                    <a:pt x="1576997" y="1836103"/>
                  </a:lnTo>
                  <a:lnTo>
                    <a:pt x="1576997" y="164782"/>
                  </a:lnTo>
                  <a:lnTo>
                    <a:pt x="1576997" y="161925"/>
                  </a:lnTo>
                  <a:lnTo>
                    <a:pt x="1576679" y="160020"/>
                  </a:lnTo>
                  <a:lnTo>
                    <a:pt x="1576044" y="157480"/>
                  </a:lnTo>
                  <a:lnTo>
                    <a:pt x="1575091" y="155257"/>
                  </a:lnTo>
                  <a:lnTo>
                    <a:pt x="1574139" y="153352"/>
                  </a:lnTo>
                  <a:lnTo>
                    <a:pt x="1572868" y="151447"/>
                  </a:lnTo>
                  <a:lnTo>
                    <a:pt x="1570010" y="147955"/>
                  </a:lnTo>
                  <a:lnTo>
                    <a:pt x="1566517" y="145097"/>
                  </a:lnTo>
                  <a:lnTo>
                    <a:pt x="1564612" y="143827"/>
                  </a:lnTo>
                  <a:lnTo>
                    <a:pt x="1562389" y="142875"/>
                  </a:lnTo>
                  <a:lnTo>
                    <a:pt x="1560484" y="141922"/>
                  </a:lnTo>
                  <a:lnTo>
                    <a:pt x="1557943" y="141287"/>
                  </a:lnTo>
                  <a:lnTo>
                    <a:pt x="1556038" y="140970"/>
                  </a:lnTo>
                  <a:lnTo>
                    <a:pt x="1553180" y="140970"/>
                  </a:lnTo>
                  <a:lnTo>
                    <a:pt x="589072" y="140970"/>
                  </a:lnTo>
                  <a:close/>
                  <a:moveTo>
                    <a:pt x="489358" y="0"/>
                  </a:moveTo>
                  <a:lnTo>
                    <a:pt x="1553180" y="0"/>
                  </a:lnTo>
                  <a:lnTo>
                    <a:pt x="1562071" y="317"/>
                  </a:lnTo>
                  <a:lnTo>
                    <a:pt x="1570010" y="952"/>
                  </a:lnTo>
                  <a:lnTo>
                    <a:pt x="1578584" y="2222"/>
                  </a:lnTo>
                  <a:lnTo>
                    <a:pt x="1586523" y="3492"/>
                  </a:lnTo>
                  <a:lnTo>
                    <a:pt x="1594462" y="5397"/>
                  </a:lnTo>
                  <a:lnTo>
                    <a:pt x="1602084" y="7620"/>
                  </a:lnTo>
                  <a:lnTo>
                    <a:pt x="1609705" y="10160"/>
                  </a:lnTo>
                  <a:lnTo>
                    <a:pt x="1617644" y="13017"/>
                  </a:lnTo>
                  <a:lnTo>
                    <a:pt x="1624630" y="16192"/>
                  </a:lnTo>
                  <a:lnTo>
                    <a:pt x="1631617" y="20002"/>
                  </a:lnTo>
                  <a:lnTo>
                    <a:pt x="1638603" y="23812"/>
                  </a:lnTo>
                  <a:lnTo>
                    <a:pt x="1645589" y="28257"/>
                  </a:lnTo>
                  <a:lnTo>
                    <a:pt x="1651623" y="32702"/>
                  </a:lnTo>
                  <a:lnTo>
                    <a:pt x="1657974" y="37782"/>
                  </a:lnTo>
                  <a:lnTo>
                    <a:pt x="1664008" y="42862"/>
                  </a:lnTo>
                  <a:lnTo>
                    <a:pt x="1669724" y="48260"/>
                  </a:lnTo>
                  <a:lnTo>
                    <a:pt x="1675122" y="53975"/>
                  </a:lnTo>
                  <a:lnTo>
                    <a:pt x="1680203" y="60007"/>
                  </a:lnTo>
                  <a:lnTo>
                    <a:pt x="1685284" y="66357"/>
                  </a:lnTo>
                  <a:lnTo>
                    <a:pt x="1689730" y="72390"/>
                  </a:lnTo>
                  <a:lnTo>
                    <a:pt x="1694176" y="79375"/>
                  </a:lnTo>
                  <a:lnTo>
                    <a:pt x="1697987" y="86360"/>
                  </a:lnTo>
                  <a:lnTo>
                    <a:pt x="1701797" y="93345"/>
                  </a:lnTo>
                  <a:lnTo>
                    <a:pt x="1704973" y="100647"/>
                  </a:lnTo>
                  <a:lnTo>
                    <a:pt x="1707831" y="108267"/>
                  </a:lnTo>
                  <a:lnTo>
                    <a:pt x="1710371" y="115570"/>
                  </a:lnTo>
                  <a:lnTo>
                    <a:pt x="1712594" y="123507"/>
                  </a:lnTo>
                  <a:lnTo>
                    <a:pt x="1714500" y="131445"/>
                  </a:lnTo>
                  <a:lnTo>
                    <a:pt x="1715770" y="139382"/>
                  </a:lnTo>
                  <a:lnTo>
                    <a:pt x="1717040" y="147637"/>
                  </a:lnTo>
                  <a:lnTo>
                    <a:pt x="1717675" y="155892"/>
                  </a:lnTo>
                  <a:lnTo>
                    <a:pt x="1717675" y="164782"/>
                  </a:lnTo>
                  <a:lnTo>
                    <a:pt x="1717675" y="1836103"/>
                  </a:lnTo>
                  <a:lnTo>
                    <a:pt x="1717675" y="1844358"/>
                  </a:lnTo>
                  <a:lnTo>
                    <a:pt x="1717040" y="1852613"/>
                  </a:lnTo>
                  <a:lnTo>
                    <a:pt x="1715770" y="1861185"/>
                  </a:lnTo>
                  <a:lnTo>
                    <a:pt x="1714500" y="1869123"/>
                  </a:lnTo>
                  <a:lnTo>
                    <a:pt x="1712594" y="1877060"/>
                  </a:lnTo>
                  <a:lnTo>
                    <a:pt x="1710371" y="1884680"/>
                  </a:lnTo>
                  <a:lnTo>
                    <a:pt x="1707831" y="1892300"/>
                  </a:lnTo>
                  <a:lnTo>
                    <a:pt x="1704973" y="1900238"/>
                  </a:lnTo>
                  <a:lnTo>
                    <a:pt x="1701797" y="1907223"/>
                  </a:lnTo>
                  <a:lnTo>
                    <a:pt x="1697987" y="1914208"/>
                  </a:lnTo>
                  <a:lnTo>
                    <a:pt x="1694176" y="1921193"/>
                  </a:lnTo>
                  <a:lnTo>
                    <a:pt x="1689730" y="1927860"/>
                  </a:lnTo>
                  <a:lnTo>
                    <a:pt x="1685284" y="1934210"/>
                  </a:lnTo>
                  <a:lnTo>
                    <a:pt x="1680203" y="1940560"/>
                  </a:lnTo>
                  <a:lnTo>
                    <a:pt x="1675122" y="1946275"/>
                  </a:lnTo>
                  <a:lnTo>
                    <a:pt x="1669724" y="1952308"/>
                  </a:lnTo>
                  <a:lnTo>
                    <a:pt x="1664008" y="1957705"/>
                  </a:lnTo>
                  <a:lnTo>
                    <a:pt x="1657974" y="1962785"/>
                  </a:lnTo>
                  <a:lnTo>
                    <a:pt x="1651623" y="1967865"/>
                  </a:lnTo>
                  <a:lnTo>
                    <a:pt x="1645589" y="1972310"/>
                  </a:lnTo>
                  <a:lnTo>
                    <a:pt x="1638603" y="1976755"/>
                  </a:lnTo>
                  <a:lnTo>
                    <a:pt x="1631617" y="1980565"/>
                  </a:lnTo>
                  <a:lnTo>
                    <a:pt x="1624630" y="1984375"/>
                  </a:lnTo>
                  <a:lnTo>
                    <a:pt x="1617644" y="1987550"/>
                  </a:lnTo>
                  <a:lnTo>
                    <a:pt x="1609705" y="1990408"/>
                  </a:lnTo>
                  <a:lnTo>
                    <a:pt x="1602084" y="1992948"/>
                  </a:lnTo>
                  <a:lnTo>
                    <a:pt x="1594462" y="1995170"/>
                  </a:lnTo>
                  <a:lnTo>
                    <a:pt x="1586523" y="1997075"/>
                  </a:lnTo>
                  <a:lnTo>
                    <a:pt x="1578584" y="1998345"/>
                  </a:lnTo>
                  <a:lnTo>
                    <a:pt x="1570010" y="1999615"/>
                  </a:lnTo>
                  <a:lnTo>
                    <a:pt x="1562071" y="2000250"/>
                  </a:lnTo>
                  <a:lnTo>
                    <a:pt x="1553180" y="2000250"/>
                  </a:lnTo>
                  <a:lnTo>
                    <a:pt x="164495" y="2000250"/>
                  </a:lnTo>
                  <a:lnTo>
                    <a:pt x="155604" y="2000250"/>
                  </a:lnTo>
                  <a:lnTo>
                    <a:pt x="147665" y="1999615"/>
                  </a:lnTo>
                  <a:lnTo>
                    <a:pt x="139408" y="1998345"/>
                  </a:lnTo>
                  <a:lnTo>
                    <a:pt x="131152" y="1997075"/>
                  </a:lnTo>
                  <a:lnTo>
                    <a:pt x="123213" y="1995170"/>
                  </a:lnTo>
                  <a:lnTo>
                    <a:pt x="115591" y="1992948"/>
                  </a:lnTo>
                  <a:lnTo>
                    <a:pt x="107970" y="1990408"/>
                  </a:lnTo>
                  <a:lnTo>
                    <a:pt x="100348" y="1987550"/>
                  </a:lnTo>
                  <a:lnTo>
                    <a:pt x="93044" y="1984375"/>
                  </a:lnTo>
                  <a:lnTo>
                    <a:pt x="86058" y="1980565"/>
                  </a:lnTo>
                  <a:lnTo>
                    <a:pt x="79072" y="1976755"/>
                  </a:lnTo>
                  <a:lnTo>
                    <a:pt x="72721" y="1972310"/>
                  </a:lnTo>
                  <a:lnTo>
                    <a:pt x="66052" y="1967865"/>
                  </a:lnTo>
                  <a:lnTo>
                    <a:pt x="59701" y="1962785"/>
                  </a:lnTo>
                  <a:lnTo>
                    <a:pt x="53667" y="1957705"/>
                  </a:lnTo>
                  <a:lnTo>
                    <a:pt x="48269" y="1952308"/>
                  </a:lnTo>
                  <a:lnTo>
                    <a:pt x="42553" y="1946275"/>
                  </a:lnTo>
                  <a:lnTo>
                    <a:pt x="37472" y="1940560"/>
                  </a:lnTo>
                  <a:lnTo>
                    <a:pt x="32391" y="1934210"/>
                  </a:lnTo>
                  <a:lnTo>
                    <a:pt x="27945" y="1927860"/>
                  </a:lnTo>
                  <a:lnTo>
                    <a:pt x="23817" y="1921193"/>
                  </a:lnTo>
                  <a:lnTo>
                    <a:pt x="19688" y="1914208"/>
                  </a:lnTo>
                  <a:lnTo>
                    <a:pt x="16195" y="1907223"/>
                  </a:lnTo>
                  <a:lnTo>
                    <a:pt x="12702" y="1900238"/>
                  </a:lnTo>
                  <a:lnTo>
                    <a:pt x="9844" y="1892300"/>
                  </a:lnTo>
                  <a:lnTo>
                    <a:pt x="7304" y="1884680"/>
                  </a:lnTo>
                  <a:lnTo>
                    <a:pt x="5081" y="1877060"/>
                  </a:lnTo>
                  <a:lnTo>
                    <a:pt x="3175" y="1869123"/>
                  </a:lnTo>
                  <a:lnTo>
                    <a:pt x="1905" y="1861185"/>
                  </a:lnTo>
                  <a:lnTo>
                    <a:pt x="635" y="1852613"/>
                  </a:lnTo>
                  <a:lnTo>
                    <a:pt x="0" y="1844358"/>
                  </a:lnTo>
                  <a:lnTo>
                    <a:pt x="0" y="1836103"/>
                  </a:lnTo>
                  <a:lnTo>
                    <a:pt x="0" y="489585"/>
                  </a:lnTo>
                  <a:lnTo>
                    <a:pt x="48935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3" name="椭圆 12"/>
            <p:cNvSpPr/>
            <p:nvPr/>
          </p:nvSpPr>
          <p:spPr>
            <a:xfrm>
              <a:off x="11791908" y="2227577"/>
              <a:ext cx="914400" cy="9144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椭圆 15"/>
          <p:cNvSpPr/>
          <p:nvPr/>
        </p:nvSpPr>
        <p:spPr>
          <a:xfrm>
            <a:off x="1869726" y="1614399"/>
            <a:ext cx="721703" cy="721703"/>
          </a:xfrm>
          <a:prstGeom prst="ellipse">
            <a:avLst/>
          </a:prstGeom>
          <a:noFill/>
          <a:ln>
            <a:solidFill>
              <a:srgbClr val="D35F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1869726" y="3552733"/>
            <a:ext cx="721703" cy="721703"/>
            <a:chOff x="9711363" y="2118492"/>
            <a:chExt cx="914400" cy="914400"/>
          </a:xfrm>
        </p:grpSpPr>
        <p:sp>
          <p:nvSpPr>
            <p:cNvPr id="18" name="KSO_Shape"/>
            <p:cNvSpPr/>
            <p:nvPr/>
          </p:nvSpPr>
          <p:spPr bwMode="auto">
            <a:xfrm>
              <a:off x="9915218" y="2275876"/>
              <a:ext cx="506690" cy="599633"/>
            </a:xfrm>
            <a:custGeom>
              <a:avLst/>
              <a:gdLst>
                <a:gd name="T0" fmla="*/ 863428 w 1966913"/>
                <a:gd name="T1" fmla="*/ 1097231 h 2327275"/>
                <a:gd name="T2" fmla="*/ 770330 w 1966913"/>
                <a:gd name="T3" fmla="*/ 995043 h 2327275"/>
                <a:gd name="T4" fmla="*/ 745648 w 1966913"/>
                <a:gd name="T5" fmla="*/ 1036395 h 2327275"/>
                <a:gd name="T6" fmla="*/ 941803 w 1966913"/>
                <a:gd name="T7" fmla="*/ 1041158 h 2327275"/>
                <a:gd name="T8" fmla="*/ 925565 w 1966913"/>
                <a:gd name="T9" fmla="*/ 995692 h 2327275"/>
                <a:gd name="T10" fmla="*/ 742401 w 1966913"/>
                <a:gd name="T11" fmla="*/ 955423 h 2327275"/>
                <a:gd name="T12" fmla="*/ 933359 w 1966913"/>
                <a:gd name="T13" fmla="*/ 977073 h 2327275"/>
                <a:gd name="T14" fmla="*/ 935741 w 1966913"/>
                <a:gd name="T15" fmla="*/ 929226 h 2327275"/>
                <a:gd name="T16" fmla="*/ 1130380 w 1966913"/>
                <a:gd name="T17" fmla="*/ 825521 h 2327275"/>
                <a:gd name="T18" fmla="*/ 1164155 w 1966913"/>
                <a:gd name="T19" fmla="*/ 788284 h 2327275"/>
                <a:gd name="T20" fmla="*/ 528276 w 1966913"/>
                <a:gd name="T21" fmla="*/ 810367 h 2327275"/>
                <a:gd name="T22" fmla="*/ 619858 w 1966913"/>
                <a:gd name="T23" fmla="*/ 753210 h 2327275"/>
                <a:gd name="T24" fmla="*/ 1277172 w 1966913"/>
                <a:gd name="T25" fmla="*/ 526532 h 2327275"/>
                <a:gd name="T26" fmla="*/ 1265264 w 1966913"/>
                <a:gd name="T27" fmla="*/ 477819 h 2327275"/>
                <a:gd name="T28" fmla="*/ 404434 w 1966913"/>
                <a:gd name="T29" fmla="*/ 505748 h 2327275"/>
                <a:gd name="T30" fmla="*/ 536286 w 1966913"/>
                <a:gd name="T31" fmla="*/ 497088 h 2327275"/>
                <a:gd name="T32" fmla="*/ 858564 w 1966913"/>
                <a:gd name="T33" fmla="*/ 336617 h 2327275"/>
                <a:gd name="T34" fmla="*/ 795736 w 1966913"/>
                <a:gd name="T35" fmla="*/ 369597 h 2327275"/>
                <a:gd name="T36" fmla="*/ 713261 w 1966913"/>
                <a:gd name="T37" fmla="*/ 442280 h 2327275"/>
                <a:gd name="T38" fmla="*/ 683897 w 1966913"/>
                <a:gd name="T39" fmla="*/ 539265 h 2327275"/>
                <a:gd name="T40" fmla="*/ 636830 w 1966913"/>
                <a:gd name="T41" fmla="*/ 517134 h 2327275"/>
                <a:gd name="T42" fmla="*/ 684113 w 1966913"/>
                <a:gd name="T43" fmla="*/ 373285 h 2327275"/>
                <a:gd name="T44" fmla="*/ 827258 w 1966913"/>
                <a:gd name="T45" fmla="*/ 304072 h 2327275"/>
                <a:gd name="T46" fmla="*/ 691089 w 1966913"/>
                <a:gd name="T47" fmla="*/ 297690 h 2327275"/>
                <a:gd name="T48" fmla="*/ 580021 w 1966913"/>
                <a:gd name="T49" fmla="*/ 473490 h 2327275"/>
                <a:gd name="T50" fmla="*/ 598856 w 1966913"/>
                <a:gd name="T51" fmla="*/ 635866 h 2327275"/>
                <a:gd name="T52" fmla="*/ 697151 w 1966913"/>
                <a:gd name="T53" fmla="*/ 768365 h 2327275"/>
                <a:gd name="T54" fmla="*/ 708409 w 1966913"/>
                <a:gd name="T55" fmla="*/ 863626 h 2327275"/>
                <a:gd name="T56" fmla="*/ 756473 w 1966913"/>
                <a:gd name="T57" fmla="*/ 905195 h 2327275"/>
                <a:gd name="T58" fmla="*/ 966701 w 1966913"/>
                <a:gd name="T59" fmla="*/ 887225 h 2327275"/>
                <a:gd name="T60" fmla="*/ 985970 w 1966913"/>
                <a:gd name="T61" fmla="*/ 829202 h 2327275"/>
                <a:gd name="T62" fmla="*/ 1060665 w 1966913"/>
                <a:gd name="T63" fmla="*/ 688043 h 2327275"/>
                <a:gd name="T64" fmla="*/ 1113926 w 1966913"/>
                <a:gd name="T65" fmla="*/ 528914 h 2327275"/>
                <a:gd name="T66" fmla="*/ 1035334 w 1966913"/>
                <a:gd name="T67" fmla="*/ 327784 h 2327275"/>
                <a:gd name="T68" fmla="*/ 879666 w 1966913"/>
                <a:gd name="T69" fmla="*/ 250926 h 2327275"/>
                <a:gd name="T70" fmla="*/ 1047675 w 1966913"/>
                <a:gd name="T71" fmla="*/ 272143 h 2327275"/>
                <a:gd name="T72" fmla="*/ 1162207 w 1966913"/>
                <a:gd name="T73" fmla="*/ 201347 h 2327275"/>
                <a:gd name="T74" fmla="*/ 531523 w 1966913"/>
                <a:gd name="T75" fmla="*/ 196584 h 2327275"/>
                <a:gd name="T76" fmla="*/ 632199 w 1966913"/>
                <a:gd name="T77" fmla="*/ 282318 h 2327275"/>
                <a:gd name="T78" fmla="*/ 824240 w 1966913"/>
                <a:gd name="T79" fmla="*/ 73827 h 2327275"/>
                <a:gd name="T80" fmla="*/ 874470 w 1966913"/>
                <a:gd name="T81" fmla="*/ 91581 h 2327275"/>
                <a:gd name="T82" fmla="*/ 916689 w 1966913"/>
                <a:gd name="T83" fmla="*/ 5412 h 2327275"/>
                <a:gd name="T84" fmla="*/ 1319823 w 1966913"/>
                <a:gd name="T85" fmla="*/ 138129 h 2327275"/>
                <a:gd name="T86" fmla="*/ 1480255 w 1966913"/>
                <a:gd name="T87" fmla="*/ 287732 h 2327275"/>
                <a:gd name="T88" fmla="*/ 1575085 w 1966913"/>
                <a:gd name="T89" fmla="*/ 471758 h 2327275"/>
                <a:gd name="T90" fmla="*/ 1609725 w 1966913"/>
                <a:gd name="T91" fmla="*/ 701466 h 2327275"/>
                <a:gd name="T92" fmla="*/ 1577249 w 1966913"/>
                <a:gd name="T93" fmla="*/ 943082 h 2327275"/>
                <a:gd name="T94" fmla="*/ 1389538 w 1966913"/>
                <a:gd name="T95" fmla="*/ 1273897 h 2327275"/>
                <a:gd name="T96" fmla="*/ 574392 w 1966913"/>
                <a:gd name="T97" fmla="*/ 1716860 h 2327275"/>
                <a:gd name="T98" fmla="*/ 319997 w 1966913"/>
                <a:gd name="T99" fmla="*/ 1770336 h 2327275"/>
                <a:gd name="T100" fmla="*/ 227115 w 1966913"/>
                <a:gd name="T101" fmla="*/ 1688498 h 2327275"/>
                <a:gd name="T102" fmla="*/ 235343 w 1966913"/>
                <a:gd name="T103" fmla="*/ 1565308 h 2327275"/>
                <a:gd name="T104" fmla="*/ 148956 w 1966913"/>
                <a:gd name="T105" fmla="*/ 1440603 h 2327275"/>
                <a:gd name="T106" fmla="*/ 177535 w 1966913"/>
                <a:gd name="T107" fmla="*/ 1387994 h 2327275"/>
                <a:gd name="T108" fmla="*/ 89417 w 1966913"/>
                <a:gd name="T109" fmla="*/ 1305723 h 2327275"/>
                <a:gd name="T110" fmla="*/ 115398 w 1966913"/>
                <a:gd name="T111" fmla="*/ 1257876 h 2327275"/>
                <a:gd name="T112" fmla="*/ 45033 w 1966913"/>
                <a:gd name="T113" fmla="*/ 1226483 h 2327275"/>
                <a:gd name="T114" fmla="*/ 0 w 1966913"/>
                <a:gd name="T115" fmla="*/ 1162615 h 2327275"/>
                <a:gd name="T116" fmla="*/ 121460 w 1966913"/>
                <a:gd name="T117" fmla="*/ 855183 h 2327275"/>
                <a:gd name="T118" fmla="*/ 120811 w 1966913"/>
                <a:gd name="T119" fmla="*/ 727879 h 2327275"/>
                <a:gd name="T120" fmla="*/ 196371 w 1966913"/>
                <a:gd name="T121" fmla="*/ 372816 h 2327275"/>
                <a:gd name="T122" fmla="*/ 421754 w 1966913"/>
                <a:gd name="T123" fmla="*/ 110849 h 2327275"/>
                <a:gd name="T124" fmla="*/ 768598 w 1966913"/>
                <a:gd name="T125" fmla="*/ 866 h 232727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66913" h="2327275">
                  <a:moveTo>
                    <a:pt x="954753" y="1302893"/>
                  </a:moveTo>
                  <a:lnTo>
                    <a:pt x="954489" y="1306067"/>
                  </a:lnTo>
                  <a:lnTo>
                    <a:pt x="954753" y="1309506"/>
                  </a:lnTo>
                  <a:lnTo>
                    <a:pt x="955547" y="1313209"/>
                  </a:lnTo>
                  <a:lnTo>
                    <a:pt x="957134" y="1316118"/>
                  </a:lnTo>
                  <a:lnTo>
                    <a:pt x="959251" y="1319292"/>
                  </a:lnTo>
                  <a:lnTo>
                    <a:pt x="961896" y="1322466"/>
                  </a:lnTo>
                  <a:lnTo>
                    <a:pt x="965071" y="1325111"/>
                  </a:lnTo>
                  <a:lnTo>
                    <a:pt x="968510" y="1328020"/>
                  </a:lnTo>
                  <a:lnTo>
                    <a:pt x="972478" y="1330136"/>
                  </a:lnTo>
                  <a:lnTo>
                    <a:pt x="976182" y="1332517"/>
                  </a:lnTo>
                  <a:lnTo>
                    <a:pt x="980679" y="1334368"/>
                  </a:lnTo>
                  <a:lnTo>
                    <a:pt x="985176" y="1336219"/>
                  </a:lnTo>
                  <a:lnTo>
                    <a:pt x="990467" y="1337542"/>
                  </a:lnTo>
                  <a:lnTo>
                    <a:pt x="995229" y="1338864"/>
                  </a:lnTo>
                  <a:lnTo>
                    <a:pt x="1000255" y="1339658"/>
                  </a:lnTo>
                  <a:lnTo>
                    <a:pt x="1005282" y="1339922"/>
                  </a:lnTo>
                  <a:lnTo>
                    <a:pt x="1010308" y="1340451"/>
                  </a:lnTo>
                  <a:lnTo>
                    <a:pt x="1015335" y="1340451"/>
                  </a:lnTo>
                  <a:lnTo>
                    <a:pt x="1050255" y="1340451"/>
                  </a:lnTo>
                  <a:lnTo>
                    <a:pt x="1055017" y="1340451"/>
                  </a:lnTo>
                  <a:lnTo>
                    <a:pt x="1060043" y="1339922"/>
                  </a:lnTo>
                  <a:lnTo>
                    <a:pt x="1065070" y="1339658"/>
                  </a:lnTo>
                  <a:lnTo>
                    <a:pt x="1070096" y="1338864"/>
                  </a:lnTo>
                  <a:lnTo>
                    <a:pt x="1075123" y="1337542"/>
                  </a:lnTo>
                  <a:lnTo>
                    <a:pt x="1079884" y="1336219"/>
                  </a:lnTo>
                  <a:lnTo>
                    <a:pt x="1084646" y="1334368"/>
                  </a:lnTo>
                  <a:lnTo>
                    <a:pt x="1088879" y="1332517"/>
                  </a:lnTo>
                  <a:lnTo>
                    <a:pt x="1093112" y="1330136"/>
                  </a:lnTo>
                  <a:lnTo>
                    <a:pt x="1097080" y="1328020"/>
                  </a:lnTo>
                  <a:lnTo>
                    <a:pt x="1100519" y="1325111"/>
                  </a:lnTo>
                  <a:lnTo>
                    <a:pt x="1103429" y="1322466"/>
                  </a:lnTo>
                  <a:lnTo>
                    <a:pt x="1106075" y="1319292"/>
                  </a:lnTo>
                  <a:lnTo>
                    <a:pt x="1108191" y="1316118"/>
                  </a:lnTo>
                  <a:lnTo>
                    <a:pt x="1109778" y="1313209"/>
                  </a:lnTo>
                  <a:lnTo>
                    <a:pt x="1110836" y="1309506"/>
                  </a:lnTo>
                  <a:lnTo>
                    <a:pt x="1111101" y="1306067"/>
                  </a:lnTo>
                  <a:lnTo>
                    <a:pt x="1110836" y="1302893"/>
                  </a:lnTo>
                  <a:lnTo>
                    <a:pt x="1048668" y="1302893"/>
                  </a:lnTo>
                  <a:lnTo>
                    <a:pt x="1016657" y="1302893"/>
                  </a:lnTo>
                  <a:lnTo>
                    <a:pt x="954753" y="1302893"/>
                  </a:lnTo>
                  <a:close/>
                  <a:moveTo>
                    <a:pt x="941261" y="1215611"/>
                  </a:moveTo>
                  <a:lnTo>
                    <a:pt x="937822" y="1215875"/>
                  </a:lnTo>
                  <a:lnTo>
                    <a:pt x="934383" y="1216404"/>
                  </a:lnTo>
                  <a:lnTo>
                    <a:pt x="931208" y="1217462"/>
                  </a:lnTo>
                  <a:lnTo>
                    <a:pt x="928034" y="1218520"/>
                  </a:lnTo>
                  <a:lnTo>
                    <a:pt x="924859" y="1219842"/>
                  </a:lnTo>
                  <a:lnTo>
                    <a:pt x="922214" y="1221694"/>
                  </a:lnTo>
                  <a:lnTo>
                    <a:pt x="919568" y="1223545"/>
                  </a:lnTo>
                  <a:lnTo>
                    <a:pt x="916923" y="1225661"/>
                  </a:lnTo>
                  <a:lnTo>
                    <a:pt x="914806" y="1228306"/>
                  </a:lnTo>
                  <a:lnTo>
                    <a:pt x="912955" y="1230951"/>
                  </a:lnTo>
                  <a:lnTo>
                    <a:pt x="911103" y="1233596"/>
                  </a:lnTo>
                  <a:lnTo>
                    <a:pt x="909780" y="1236770"/>
                  </a:lnTo>
                  <a:lnTo>
                    <a:pt x="908722" y="1239944"/>
                  </a:lnTo>
                  <a:lnTo>
                    <a:pt x="907664" y="1243118"/>
                  </a:lnTo>
                  <a:lnTo>
                    <a:pt x="907135" y="1246556"/>
                  </a:lnTo>
                  <a:lnTo>
                    <a:pt x="906870" y="1249995"/>
                  </a:lnTo>
                  <a:lnTo>
                    <a:pt x="907135" y="1253698"/>
                  </a:lnTo>
                  <a:lnTo>
                    <a:pt x="907664" y="1256872"/>
                  </a:lnTo>
                  <a:lnTo>
                    <a:pt x="908722" y="1260310"/>
                  </a:lnTo>
                  <a:lnTo>
                    <a:pt x="909780" y="1263484"/>
                  </a:lnTo>
                  <a:lnTo>
                    <a:pt x="911103" y="1266129"/>
                  </a:lnTo>
                  <a:lnTo>
                    <a:pt x="912955" y="1269303"/>
                  </a:lnTo>
                  <a:lnTo>
                    <a:pt x="914806" y="1271948"/>
                  </a:lnTo>
                  <a:lnTo>
                    <a:pt x="916923" y="1274328"/>
                  </a:lnTo>
                  <a:lnTo>
                    <a:pt x="919568" y="1276444"/>
                  </a:lnTo>
                  <a:lnTo>
                    <a:pt x="922214" y="1278560"/>
                  </a:lnTo>
                  <a:lnTo>
                    <a:pt x="924859" y="1280147"/>
                  </a:lnTo>
                  <a:lnTo>
                    <a:pt x="928034" y="1281734"/>
                  </a:lnTo>
                  <a:lnTo>
                    <a:pt x="931208" y="1282792"/>
                  </a:lnTo>
                  <a:lnTo>
                    <a:pt x="934383" y="1283585"/>
                  </a:lnTo>
                  <a:lnTo>
                    <a:pt x="937822" y="1284114"/>
                  </a:lnTo>
                  <a:lnTo>
                    <a:pt x="941261" y="1284114"/>
                  </a:lnTo>
                  <a:lnTo>
                    <a:pt x="1124064" y="1284114"/>
                  </a:lnTo>
                  <a:lnTo>
                    <a:pt x="1127768" y="1284114"/>
                  </a:lnTo>
                  <a:lnTo>
                    <a:pt x="1130942" y="1283585"/>
                  </a:lnTo>
                  <a:lnTo>
                    <a:pt x="1134381" y="1282792"/>
                  </a:lnTo>
                  <a:lnTo>
                    <a:pt x="1137556" y="1281734"/>
                  </a:lnTo>
                  <a:lnTo>
                    <a:pt x="1140466" y="1280147"/>
                  </a:lnTo>
                  <a:lnTo>
                    <a:pt x="1143376" y="1278560"/>
                  </a:lnTo>
                  <a:lnTo>
                    <a:pt x="1146021" y="1276444"/>
                  </a:lnTo>
                  <a:lnTo>
                    <a:pt x="1148402" y="1274328"/>
                  </a:lnTo>
                  <a:lnTo>
                    <a:pt x="1150783" y="1271948"/>
                  </a:lnTo>
                  <a:lnTo>
                    <a:pt x="1152635" y="1269303"/>
                  </a:lnTo>
                  <a:lnTo>
                    <a:pt x="1154222" y="1266129"/>
                  </a:lnTo>
                  <a:lnTo>
                    <a:pt x="1155810" y="1263484"/>
                  </a:lnTo>
                  <a:lnTo>
                    <a:pt x="1156868" y="1260310"/>
                  </a:lnTo>
                  <a:lnTo>
                    <a:pt x="1157661" y="1256872"/>
                  </a:lnTo>
                  <a:lnTo>
                    <a:pt x="1158191" y="1253698"/>
                  </a:lnTo>
                  <a:lnTo>
                    <a:pt x="1158191" y="1249995"/>
                  </a:lnTo>
                  <a:lnTo>
                    <a:pt x="1158191" y="1246556"/>
                  </a:lnTo>
                  <a:lnTo>
                    <a:pt x="1157661" y="1243118"/>
                  </a:lnTo>
                  <a:lnTo>
                    <a:pt x="1156868" y="1239944"/>
                  </a:lnTo>
                  <a:lnTo>
                    <a:pt x="1155810" y="1236770"/>
                  </a:lnTo>
                  <a:lnTo>
                    <a:pt x="1154222" y="1233596"/>
                  </a:lnTo>
                  <a:lnTo>
                    <a:pt x="1152635" y="1230951"/>
                  </a:lnTo>
                  <a:lnTo>
                    <a:pt x="1150783" y="1228306"/>
                  </a:lnTo>
                  <a:lnTo>
                    <a:pt x="1148402" y="1225661"/>
                  </a:lnTo>
                  <a:lnTo>
                    <a:pt x="1146021" y="1223545"/>
                  </a:lnTo>
                  <a:lnTo>
                    <a:pt x="1143376" y="1221694"/>
                  </a:lnTo>
                  <a:lnTo>
                    <a:pt x="1140466" y="1219842"/>
                  </a:lnTo>
                  <a:lnTo>
                    <a:pt x="1137556" y="1218520"/>
                  </a:lnTo>
                  <a:lnTo>
                    <a:pt x="1134381" y="1217462"/>
                  </a:lnTo>
                  <a:lnTo>
                    <a:pt x="1130942" y="1216404"/>
                  </a:lnTo>
                  <a:lnTo>
                    <a:pt x="1127768" y="1215875"/>
                  </a:lnTo>
                  <a:lnTo>
                    <a:pt x="1124064" y="1215611"/>
                  </a:lnTo>
                  <a:lnTo>
                    <a:pt x="941261" y="1215611"/>
                  </a:lnTo>
                  <a:close/>
                  <a:moveTo>
                    <a:pt x="941261" y="1129121"/>
                  </a:moveTo>
                  <a:lnTo>
                    <a:pt x="937822" y="1129386"/>
                  </a:lnTo>
                  <a:lnTo>
                    <a:pt x="934383" y="1130179"/>
                  </a:lnTo>
                  <a:lnTo>
                    <a:pt x="931208" y="1130973"/>
                  </a:lnTo>
                  <a:lnTo>
                    <a:pt x="928034" y="1132031"/>
                  </a:lnTo>
                  <a:lnTo>
                    <a:pt x="924859" y="1133353"/>
                  </a:lnTo>
                  <a:lnTo>
                    <a:pt x="922214" y="1135205"/>
                  </a:lnTo>
                  <a:lnTo>
                    <a:pt x="919568" y="1137056"/>
                  </a:lnTo>
                  <a:lnTo>
                    <a:pt x="916923" y="1139437"/>
                  </a:lnTo>
                  <a:lnTo>
                    <a:pt x="914806" y="1141817"/>
                  </a:lnTo>
                  <a:lnTo>
                    <a:pt x="912955" y="1144462"/>
                  </a:lnTo>
                  <a:lnTo>
                    <a:pt x="911103" y="1147107"/>
                  </a:lnTo>
                  <a:lnTo>
                    <a:pt x="909780" y="1150281"/>
                  </a:lnTo>
                  <a:lnTo>
                    <a:pt x="908722" y="1153455"/>
                  </a:lnTo>
                  <a:lnTo>
                    <a:pt x="907664" y="1156629"/>
                  </a:lnTo>
                  <a:lnTo>
                    <a:pt x="907135" y="1160067"/>
                  </a:lnTo>
                  <a:lnTo>
                    <a:pt x="906870" y="1163505"/>
                  </a:lnTo>
                  <a:lnTo>
                    <a:pt x="907135" y="1167208"/>
                  </a:lnTo>
                  <a:lnTo>
                    <a:pt x="907664" y="1170382"/>
                  </a:lnTo>
                  <a:lnTo>
                    <a:pt x="908722" y="1173821"/>
                  </a:lnTo>
                  <a:lnTo>
                    <a:pt x="909780" y="1176995"/>
                  </a:lnTo>
                  <a:lnTo>
                    <a:pt x="911103" y="1179640"/>
                  </a:lnTo>
                  <a:lnTo>
                    <a:pt x="912955" y="1182813"/>
                  </a:lnTo>
                  <a:lnTo>
                    <a:pt x="914806" y="1185458"/>
                  </a:lnTo>
                  <a:lnTo>
                    <a:pt x="916923" y="1187839"/>
                  </a:lnTo>
                  <a:lnTo>
                    <a:pt x="919568" y="1189955"/>
                  </a:lnTo>
                  <a:lnTo>
                    <a:pt x="922214" y="1191806"/>
                  </a:lnTo>
                  <a:lnTo>
                    <a:pt x="924859" y="1193658"/>
                  </a:lnTo>
                  <a:lnTo>
                    <a:pt x="928034" y="1195245"/>
                  </a:lnTo>
                  <a:lnTo>
                    <a:pt x="931208" y="1196303"/>
                  </a:lnTo>
                  <a:lnTo>
                    <a:pt x="934383" y="1197096"/>
                  </a:lnTo>
                  <a:lnTo>
                    <a:pt x="937822" y="1197625"/>
                  </a:lnTo>
                  <a:lnTo>
                    <a:pt x="941261" y="1197625"/>
                  </a:lnTo>
                  <a:lnTo>
                    <a:pt x="1124064" y="1197625"/>
                  </a:lnTo>
                  <a:lnTo>
                    <a:pt x="1127768" y="1197625"/>
                  </a:lnTo>
                  <a:lnTo>
                    <a:pt x="1130942" y="1197096"/>
                  </a:lnTo>
                  <a:lnTo>
                    <a:pt x="1134381" y="1196303"/>
                  </a:lnTo>
                  <a:lnTo>
                    <a:pt x="1137556" y="1195245"/>
                  </a:lnTo>
                  <a:lnTo>
                    <a:pt x="1140466" y="1193658"/>
                  </a:lnTo>
                  <a:lnTo>
                    <a:pt x="1143376" y="1191806"/>
                  </a:lnTo>
                  <a:lnTo>
                    <a:pt x="1146021" y="1189955"/>
                  </a:lnTo>
                  <a:lnTo>
                    <a:pt x="1148402" y="1187839"/>
                  </a:lnTo>
                  <a:lnTo>
                    <a:pt x="1150783" y="1185458"/>
                  </a:lnTo>
                  <a:lnTo>
                    <a:pt x="1152635" y="1182813"/>
                  </a:lnTo>
                  <a:lnTo>
                    <a:pt x="1154222" y="1179640"/>
                  </a:lnTo>
                  <a:lnTo>
                    <a:pt x="1155810" y="1176995"/>
                  </a:lnTo>
                  <a:lnTo>
                    <a:pt x="1156868" y="1173821"/>
                  </a:lnTo>
                  <a:lnTo>
                    <a:pt x="1157661" y="1170382"/>
                  </a:lnTo>
                  <a:lnTo>
                    <a:pt x="1158191" y="1167208"/>
                  </a:lnTo>
                  <a:lnTo>
                    <a:pt x="1158191" y="1163505"/>
                  </a:lnTo>
                  <a:lnTo>
                    <a:pt x="1158191" y="1160067"/>
                  </a:lnTo>
                  <a:lnTo>
                    <a:pt x="1157661" y="1156629"/>
                  </a:lnTo>
                  <a:lnTo>
                    <a:pt x="1156868" y="1153455"/>
                  </a:lnTo>
                  <a:lnTo>
                    <a:pt x="1155810" y="1150281"/>
                  </a:lnTo>
                  <a:lnTo>
                    <a:pt x="1154222" y="1147107"/>
                  </a:lnTo>
                  <a:lnTo>
                    <a:pt x="1152635" y="1144462"/>
                  </a:lnTo>
                  <a:lnTo>
                    <a:pt x="1150783" y="1141817"/>
                  </a:lnTo>
                  <a:lnTo>
                    <a:pt x="1148402" y="1139437"/>
                  </a:lnTo>
                  <a:lnTo>
                    <a:pt x="1146021" y="1137056"/>
                  </a:lnTo>
                  <a:lnTo>
                    <a:pt x="1143376" y="1135205"/>
                  </a:lnTo>
                  <a:lnTo>
                    <a:pt x="1140466" y="1133353"/>
                  </a:lnTo>
                  <a:lnTo>
                    <a:pt x="1137556" y="1132031"/>
                  </a:lnTo>
                  <a:lnTo>
                    <a:pt x="1134381" y="1130973"/>
                  </a:lnTo>
                  <a:lnTo>
                    <a:pt x="1130942" y="1130179"/>
                  </a:lnTo>
                  <a:lnTo>
                    <a:pt x="1127768" y="1129386"/>
                  </a:lnTo>
                  <a:lnTo>
                    <a:pt x="1124064" y="1129121"/>
                  </a:lnTo>
                  <a:lnTo>
                    <a:pt x="941261" y="1129121"/>
                  </a:lnTo>
                  <a:close/>
                  <a:moveTo>
                    <a:pt x="1341787" y="876266"/>
                  </a:moveTo>
                  <a:lnTo>
                    <a:pt x="1336231" y="884201"/>
                  </a:lnTo>
                  <a:lnTo>
                    <a:pt x="1330676" y="891871"/>
                  </a:lnTo>
                  <a:lnTo>
                    <a:pt x="1325120" y="899277"/>
                  </a:lnTo>
                  <a:lnTo>
                    <a:pt x="1319565" y="906418"/>
                  </a:lnTo>
                  <a:lnTo>
                    <a:pt x="1308189" y="920172"/>
                  </a:lnTo>
                  <a:lnTo>
                    <a:pt x="1297078" y="932867"/>
                  </a:lnTo>
                  <a:lnTo>
                    <a:pt x="1362686" y="998726"/>
                  </a:lnTo>
                  <a:lnTo>
                    <a:pt x="1365596" y="1001107"/>
                  </a:lnTo>
                  <a:lnTo>
                    <a:pt x="1368241" y="1003223"/>
                  </a:lnTo>
                  <a:lnTo>
                    <a:pt x="1371416" y="1005074"/>
                  </a:lnTo>
                  <a:lnTo>
                    <a:pt x="1374591" y="1006396"/>
                  </a:lnTo>
                  <a:lnTo>
                    <a:pt x="1377765" y="1007719"/>
                  </a:lnTo>
                  <a:lnTo>
                    <a:pt x="1381204" y="1008512"/>
                  </a:lnTo>
                  <a:lnTo>
                    <a:pt x="1384643" y="1009041"/>
                  </a:lnTo>
                  <a:lnTo>
                    <a:pt x="1388083" y="1009041"/>
                  </a:lnTo>
                  <a:lnTo>
                    <a:pt x="1391522" y="1009041"/>
                  </a:lnTo>
                  <a:lnTo>
                    <a:pt x="1394961" y="1008512"/>
                  </a:lnTo>
                  <a:lnTo>
                    <a:pt x="1398400" y="1007719"/>
                  </a:lnTo>
                  <a:lnTo>
                    <a:pt x="1401839" y="1006396"/>
                  </a:lnTo>
                  <a:lnTo>
                    <a:pt x="1404749" y="1005074"/>
                  </a:lnTo>
                  <a:lnTo>
                    <a:pt x="1407924" y="1003223"/>
                  </a:lnTo>
                  <a:lnTo>
                    <a:pt x="1410834" y="1001107"/>
                  </a:lnTo>
                  <a:lnTo>
                    <a:pt x="1413479" y="998726"/>
                  </a:lnTo>
                  <a:lnTo>
                    <a:pt x="1416125" y="995817"/>
                  </a:lnTo>
                  <a:lnTo>
                    <a:pt x="1417976" y="993172"/>
                  </a:lnTo>
                  <a:lnTo>
                    <a:pt x="1420093" y="989998"/>
                  </a:lnTo>
                  <a:lnTo>
                    <a:pt x="1421416" y="986824"/>
                  </a:lnTo>
                  <a:lnTo>
                    <a:pt x="1422474" y="983386"/>
                  </a:lnTo>
                  <a:lnTo>
                    <a:pt x="1423267" y="980212"/>
                  </a:lnTo>
                  <a:lnTo>
                    <a:pt x="1423797" y="976773"/>
                  </a:lnTo>
                  <a:lnTo>
                    <a:pt x="1423797" y="973335"/>
                  </a:lnTo>
                  <a:lnTo>
                    <a:pt x="1423797" y="969632"/>
                  </a:lnTo>
                  <a:lnTo>
                    <a:pt x="1423267" y="966458"/>
                  </a:lnTo>
                  <a:lnTo>
                    <a:pt x="1422474" y="963020"/>
                  </a:lnTo>
                  <a:lnTo>
                    <a:pt x="1421416" y="959581"/>
                  </a:lnTo>
                  <a:lnTo>
                    <a:pt x="1420093" y="956672"/>
                  </a:lnTo>
                  <a:lnTo>
                    <a:pt x="1417976" y="953498"/>
                  </a:lnTo>
                  <a:lnTo>
                    <a:pt x="1416125" y="950588"/>
                  </a:lnTo>
                  <a:lnTo>
                    <a:pt x="1413479" y="947944"/>
                  </a:lnTo>
                  <a:lnTo>
                    <a:pt x="1341787" y="876266"/>
                  </a:lnTo>
                  <a:close/>
                  <a:moveTo>
                    <a:pt x="723538" y="876266"/>
                  </a:moveTo>
                  <a:lnTo>
                    <a:pt x="651846" y="947944"/>
                  </a:lnTo>
                  <a:lnTo>
                    <a:pt x="649465" y="950588"/>
                  </a:lnTo>
                  <a:lnTo>
                    <a:pt x="647084" y="953498"/>
                  </a:lnTo>
                  <a:lnTo>
                    <a:pt x="645497" y="956672"/>
                  </a:lnTo>
                  <a:lnTo>
                    <a:pt x="644174" y="959581"/>
                  </a:lnTo>
                  <a:lnTo>
                    <a:pt x="642587" y="963020"/>
                  </a:lnTo>
                  <a:lnTo>
                    <a:pt x="642058" y="966458"/>
                  </a:lnTo>
                  <a:lnTo>
                    <a:pt x="641529" y="969632"/>
                  </a:lnTo>
                  <a:lnTo>
                    <a:pt x="641264" y="973335"/>
                  </a:lnTo>
                  <a:lnTo>
                    <a:pt x="641529" y="976773"/>
                  </a:lnTo>
                  <a:lnTo>
                    <a:pt x="642058" y="980212"/>
                  </a:lnTo>
                  <a:lnTo>
                    <a:pt x="642587" y="983386"/>
                  </a:lnTo>
                  <a:lnTo>
                    <a:pt x="644174" y="986824"/>
                  </a:lnTo>
                  <a:lnTo>
                    <a:pt x="645497" y="989998"/>
                  </a:lnTo>
                  <a:lnTo>
                    <a:pt x="647084" y="993172"/>
                  </a:lnTo>
                  <a:lnTo>
                    <a:pt x="649465" y="995817"/>
                  </a:lnTo>
                  <a:lnTo>
                    <a:pt x="651846" y="998726"/>
                  </a:lnTo>
                  <a:lnTo>
                    <a:pt x="654491" y="1001107"/>
                  </a:lnTo>
                  <a:lnTo>
                    <a:pt x="657666" y="1003223"/>
                  </a:lnTo>
                  <a:lnTo>
                    <a:pt x="660576" y="1005074"/>
                  </a:lnTo>
                  <a:lnTo>
                    <a:pt x="663751" y="1006396"/>
                  </a:lnTo>
                  <a:lnTo>
                    <a:pt x="667190" y="1007719"/>
                  </a:lnTo>
                  <a:lnTo>
                    <a:pt x="670629" y="1008512"/>
                  </a:lnTo>
                  <a:lnTo>
                    <a:pt x="673803" y="1009041"/>
                  </a:lnTo>
                  <a:lnTo>
                    <a:pt x="677243" y="1009041"/>
                  </a:lnTo>
                  <a:lnTo>
                    <a:pt x="680682" y="1009041"/>
                  </a:lnTo>
                  <a:lnTo>
                    <a:pt x="683856" y="1008512"/>
                  </a:lnTo>
                  <a:lnTo>
                    <a:pt x="687295" y="1007719"/>
                  </a:lnTo>
                  <a:lnTo>
                    <a:pt x="690734" y="1006396"/>
                  </a:lnTo>
                  <a:lnTo>
                    <a:pt x="694174" y="1005074"/>
                  </a:lnTo>
                  <a:lnTo>
                    <a:pt x="696819" y="1003223"/>
                  </a:lnTo>
                  <a:lnTo>
                    <a:pt x="699994" y="1001107"/>
                  </a:lnTo>
                  <a:lnTo>
                    <a:pt x="702639" y="998726"/>
                  </a:lnTo>
                  <a:lnTo>
                    <a:pt x="768512" y="932867"/>
                  </a:lnTo>
                  <a:lnTo>
                    <a:pt x="757401" y="920172"/>
                  </a:lnTo>
                  <a:lnTo>
                    <a:pt x="745760" y="906418"/>
                  </a:lnTo>
                  <a:lnTo>
                    <a:pt x="740205" y="899277"/>
                  </a:lnTo>
                  <a:lnTo>
                    <a:pt x="734649" y="891606"/>
                  </a:lnTo>
                  <a:lnTo>
                    <a:pt x="728829" y="884201"/>
                  </a:lnTo>
                  <a:lnTo>
                    <a:pt x="723538" y="876266"/>
                  </a:lnTo>
                  <a:close/>
                  <a:moveTo>
                    <a:pt x="1407659" y="582150"/>
                  </a:moveTo>
                  <a:lnTo>
                    <a:pt x="1408982" y="594581"/>
                  </a:lnTo>
                  <a:lnTo>
                    <a:pt x="1410040" y="607276"/>
                  </a:lnTo>
                  <a:lnTo>
                    <a:pt x="1411098" y="620237"/>
                  </a:lnTo>
                  <a:lnTo>
                    <a:pt x="1411098" y="633197"/>
                  </a:lnTo>
                  <a:lnTo>
                    <a:pt x="1411098" y="643512"/>
                  </a:lnTo>
                  <a:lnTo>
                    <a:pt x="1410834" y="653827"/>
                  </a:lnTo>
                  <a:lnTo>
                    <a:pt x="1535436" y="653827"/>
                  </a:lnTo>
                  <a:lnTo>
                    <a:pt x="1539139" y="653563"/>
                  </a:lnTo>
                  <a:lnTo>
                    <a:pt x="1542314" y="653034"/>
                  </a:lnTo>
                  <a:lnTo>
                    <a:pt x="1546018" y="652240"/>
                  </a:lnTo>
                  <a:lnTo>
                    <a:pt x="1549192" y="651182"/>
                  </a:lnTo>
                  <a:lnTo>
                    <a:pt x="1552631" y="649331"/>
                  </a:lnTo>
                  <a:lnTo>
                    <a:pt x="1555277" y="647744"/>
                  </a:lnTo>
                  <a:lnTo>
                    <a:pt x="1558187" y="645628"/>
                  </a:lnTo>
                  <a:lnTo>
                    <a:pt x="1560568" y="643247"/>
                  </a:lnTo>
                  <a:lnTo>
                    <a:pt x="1562949" y="640603"/>
                  </a:lnTo>
                  <a:lnTo>
                    <a:pt x="1565065" y="637958"/>
                  </a:lnTo>
                  <a:lnTo>
                    <a:pt x="1566917" y="635048"/>
                  </a:lnTo>
                  <a:lnTo>
                    <a:pt x="1568504" y="631874"/>
                  </a:lnTo>
                  <a:lnTo>
                    <a:pt x="1569562" y="628700"/>
                  </a:lnTo>
                  <a:lnTo>
                    <a:pt x="1570356" y="625262"/>
                  </a:lnTo>
                  <a:lnTo>
                    <a:pt x="1571150" y="621559"/>
                  </a:lnTo>
                  <a:lnTo>
                    <a:pt x="1571414" y="617856"/>
                  </a:lnTo>
                  <a:lnTo>
                    <a:pt x="1571150" y="614418"/>
                  </a:lnTo>
                  <a:lnTo>
                    <a:pt x="1570356" y="610715"/>
                  </a:lnTo>
                  <a:lnTo>
                    <a:pt x="1569562" y="607276"/>
                  </a:lnTo>
                  <a:lnTo>
                    <a:pt x="1568504" y="603838"/>
                  </a:lnTo>
                  <a:lnTo>
                    <a:pt x="1566917" y="600929"/>
                  </a:lnTo>
                  <a:lnTo>
                    <a:pt x="1565065" y="598019"/>
                  </a:lnTo>
                  <a:lnTo>
                    <a:pt x="1562949" y="595110"/>
                  </a:lnTo>
                  <a:lnTo>
                    <a:pt x="1560568" y="592729"/>
                  </a:lnTo>
                  <a:lnTo>
                    <a:pt x="1558187" y="590084"/>
                  </a:lnTo>
                  <a:lnTo>
                    <a:pt x="1555277" y="588233"/>
                  </a:lnTo>
                  <a:lnTo>
                    <a:pt x="1552631" y="586646"/>
                  </a:lnTo>
                  <a:lnTo>
                    <a:pt x="1549192" y="584794"/>
                  </a:lnTo>
                  <a:lnTo>
                    <a:pt x="1546018" y="583736"/>
                  </a:lnTo>
                  <a:lnTo>
                    <a:pt x="1542314" y="582943"/>
                  </a:lnTo>
                  <a:lnTo>
                    <a:pt x="1539139" y="582414"/>
                  </a:lnTo>
                  <a:lnTo>
                    <a:pt x="1535436" y="582150"/>
                  </a:lnTo>
                  <a:lnTo>
                    <a:pt x="1407659" y="582150"/>
                  </a:lnTo>
                  <a:close/>
                  <a:moveTo>
                    <a:pt x="530154" y="582150"/>
                  </a:moveTo>
                  <a:lnTo>
                    <a:pt x="526450" y="582414"/>
                  </a:lnTo>
                  <a:lnTo>
                    <a:pt x="522747" y="582943"/>
                  </a:lnTo>
                  <a:lnTo>
                    <a:pt x="519308" y="583736"/>
                  </a:lnTo>
                  <a:lnTo>
                    <a:pt x="516133" y="584794"/>
                  </a:lnTo>
                  <a:lnTo>
                    <a:pt x="512958" y="586646"/>
                  </a:lnTo>
                  <a:lnTo>
                    <a:pt x="509784" y="588233"/>
                  </a:lnTo>
                  <a:lnTo>
                    <a:pt x="507403" y="590084"/>
                  </a:lnTo>
                  <a:lnTo>
                    <a:pt x="504493" y="592729"/>
                  </a:lnTo>
                  <a:lnTo>
                    <a:pt x="502376" y="595110"/>
                  </a:lnTo>
                  <a:lnTo>
                    <a:pt x="500260" y="598019"/>
                  </a:lnTo>
                  <a:lnTo>
                    <a:pt x="498408" y="600929"/>
                  </a:lnTo>
                  <a:lnTo>
                    <a:pt x="497085" y="603838"/>
                  </a:lnTo>
                  <a:lnTo>
                    <a:pt x="495763" y="607276"/>
                  </a:lnTo>
                  <a:lnTo>
                    <a:pt x="494969" y="610715"/>
                  </a:lnTo>
                  <a:lnTo>
                    <a:pt x="494440" y="614418"/>
                  </a:lnTo>
                  <a:lnTo>
                    <a:pt x="494175" y="617856"/>
                  </a:lnTo>
                  <a:lnTo>
                    <a:pt x="494440" y="621559"/>
                  </a:lnTo>
                  <a:lnTo>
                    <a:pt x="494969" y="625262"/>
                  </a:lnTo>
                  <a:lnTo>
                    <a:pt x="495763" y="628700"/>
                  </a:lnTo>
                  <a:lnTo>
                    <a:pt x="497085" y="631874"/>
                  </a:lnTo>
                  <a:lnTo>
                    <a:pt x="498408" y="635048"/>
                  </a:lnTo>
                  <a:lnTo>
                    <a:pt x="500260" y="637958"/>
                  </a:lnTo>
                  <a:lnTo>
                    <a:pt x="502376" y="640603"/>
                  </a:lnTo>
                  <a:lnTo>
                    <a:pt x="504493" y="643247"/>
                  </a:lnTo>
                  <a:lnTo>
                    <a:pt x="507403" y="645628"/>
                  </a:lnTo>
                  <a:lnTo>
                    <a:pt x="509784" y="647744"/>
                  </a:lnTo>
                  <a:lnTo>
                    <a:pt x="512958" y="649331"/>
                  </a:lnTo>
                  <a:lnTo>
                    <a:pt x="516133" y="651182"/>
                  </a:lnTo>
                  <a:lnTo>
                    <a:pt x="519308" y="652240"/>
                  </a:lnTo>
                  <a:lnTo>
                    <a:pt x="522747" y="653034"/>
                  </a:lnTo>
                  <a:lnTo>
                    <a:pt x="526450" y="653563"/>
                  </a:lnTo>
                  <a:lnTo>
                    <a:pt x="530154" y="653827"/>
                  </a:lnTo>
                  <a:lnTo>
                    <a:pt x="654756" y="653827"/>
                  </a:lnTo>
                  <a:lnTo>
                    <a:pt x="654491" y="643512"/>
                  </a:lnTo>
                  <a:lnTo>
                    <a:pt x="654227" y="633197"/>
                  </a:lnTo>
                  <a:lnTo>
                    <a:pt x="654491" y="620237"/>
                  </a:lnTo>
                  <a:lnTo>
                    <a:pt x="655285" y="607276"/>
                  </a:lnTo>
                  <a:lnTo>
                    <a:pt x="656079" y="594581"/>
                  </a:lnTo>
                  <a:lnTo>
                    <a:pt x="657666" y="582150"/>
                  </a:lnTo>
                  <a:lnTo>
                    <a:pt x="530154" y="582150"/>
                  </a:lnTo>
                  <a:close/>
                  <a:moveTo>
                    <a:pt x="1010822" y="371475"/>
                  </a:moveTo>
                  <a:lnTo>
                    <a:pt x="1014779" y="372005"/>
                  </a:lnTo>
                  <a:lnTo>
                    <a:pt x="1018472" y="372270"/>
                  </a:lnTo>
                  <a:lnTo>
                    <a:pt x="1021902" y="373065"/>
                  </a:lnTo>
                  <a:lnTo>
                    <a:pt x="1025331" y="374126"/>
                  </a:lnTo>
                  <a:lnTo>
                    <a:pt x="1028497" y="375451"/>
                  </a:lnTo>
                  <a:lnTo>
                    <a:pt x="1031927" y="377306"/>
                  </a:lnTo>
                  <a:lnTo>
                    <a:pt x="1034565" y="379427"/>
                  </a:lnTo>
                  <a:lnTo>
                    <a:pt x="1037467" y="381813"/>
                  </a:lnTo>
                  <a:lnTo>
                    <a:pt x="1039841" y="384198"/>
                  </a:lnTo>
                  <a:lnTo>
                    <a:pt x="1041951" y="387114"/>
                  </a:lnTo>
                  <a:lnTo>
                    <a:pt x="1043798" y="389764"/>
                  </a:lnTo>
                  <a:lnTo>
                    <a:pt x="1045645" y="393210"/>
                  </a:lnTo>
                  <a:lnTo>
                    <a:pt x="1046964" y="396656"/>
                  </a:lnTo>
                  <a:lnTo>
                    <a:pt x="1048019" y="400102"/>
                  </a:lnTo>
                  <a:lnTo>
                    <a:pt x="1048547" y="403548"/>
                  </a:lnTo>
                  <a:lnTo>
                    <a:pt x="1049338" y="407523"/>
                  </a:lnTo>
                  <a:lnTo>
                    <a:pt x="1049074" y="411234"/>
                  </a:lnTo>
                  <a:lnTo>
                    <a:pt x="1048547" y="414945"/>
                  </a:lnTo>
                  <a:lnTo>
                    <a:pt x="1047755" y="418656"/>
                  </a:lnTo>
                  <a:lnTo>
                    <a:pt x="1046700" y="421837"/>
                  </a:lnTo>
                  <a:lnTo>
                    <a:pt x="1045381" y="425283"/>
                  </a:lnTo>
                  <a:lnTo>
                    <a:pt x="1043534" y="428463"/>
                  </a:lnTo>
                  <a:lnTo>
                    <a:pt x="1041424" y="431644"/>
                  </a:lnTo>
                  <a:lnTo>
                    <a:pt x="1039049" y="434030"/>
                  </a:lnTo>
                  <a:lnTo>
                    <a:pt x="1036675" y="436680"/>
                  </a:lnTo>
                  <a:lnTo>
                    <a:pt x="1033773" y="438801"/>
                  </a:lnTo>
                  <a:lnTo>
                    <a:pt x="1031135" y="440921"/>
                  </a:lnTo>
                  <a:lnTo>
                    <a:pt x="1027706" y="442512"/>
                  </a:lnTo>
                  <a:lnTo>
                    <a:pt x="1024276" y="443837"/>
                  </a:lnTo>
                  <a:lnTo>
                    <a:pt x="1020846" y="445162"/>
                  </a:lnTo>
                  <a:lnTo>
                    <a:pt x="1017417" y="445692"/>
                  </a:lnTo>
                  <a:lnTo>
                    <a:pt x="1013460" y="445957"/>
                  </a:lnTo>
                  <a:lnTo>
                    <a:pt x="1005809" y="446487"/>
                  </a:lnTo>
                  <a:lnTo>
                    <a:pt x="998422" y="447018"/>
                  </a:lnTo>
                  <a:lnTo>
                    <a:pt x="991563" y="447813"/>
                  </a:lnTo>
                  <a:lnTo>
                    <a:pt x="984704" y="448873"/>
                  </a:lnTo>
                  <a:lnTo>
                    <a:pt x="978373" y="450198"/>
                  </a:lnTo>
                  <a:lnTo>
                    <a:pt x="972305" y="451524"/>
                  </a:lnTo>
                  <a:lnTo>
                    <a:pt x="965973" y="453114"/>
                  </a:lnTo>
                  <a:lnTo>
                    <a:pt x="960433" y="454969"/>
                  </a:lnTo>
                  <a:lnTo>
                    <a:pt x="954893" y="456825"/>
                  </a:lnTo>
                  <a:lnTo>
                    <a:pt x="949881" y="458945"/>
                  </a:lnTo>
                  <a:lnTo>
                    <a:pt x="944868" y="461066"/>
                  </a:lnTo>
                  <a:lnTo>
                    <a:pt x="939856" y="463716"/>
                  </a:lnTo>
                  <a:lnTo>
                    <a:pt x="935371" y="466102"/>
                  </a:lnTo>
                  <a:lnTo>
                    <a:pt x="930886" y="468753"/>
                  </a:lnTo>
                  <a:lnTo>
                    <a:pt x="926665" y="471403"/>
                  </a:lnTo>
                  <a:lnTo>
                    <a:pt x="922444" y="474319"/>
                  </a:lnTo>
                  <a:lnTo>
                    <a:pt x="918487" y="477235"/>
                  </a:lnTo>
                  <a:lnTo>
                    <a:pt x="914530" y="480150"/>
                  </a:lnTo>
                  <a:lnTo>
                    <a:pt x="910837" y="483331"/>
                  </a:lnTo>
                  <a:lnTo>
                    <a:pt x="907671" y="486777"/>
                  </a:lnTo>
                  <a:lnTo>
                    <a:pt x="900812" y="493403"/>
                  </a:lnTo>
                  <a:lnTo>
                    <a:pt x="894744" y="500825"/>
                  </a:lnTo>
                  <a:lnTo>
                    <a:pt x="888940" y="508247"/>
                  </a:lnTo>
                  <a:lnTo>
                    <a:pt x="883928" y="516199"/>
                  </a:lnTo>
                  <a:lnTo>
                    <a:pt x="879443" y="524150"/>
                  </a:lnTo>
                  <a:lnTo>
                    <a:pt x="874958" y="532367"/>
                  </a:lnTo>
                  <a:lnTo>
                    <a:pt x="871529" y="540319"/>
                  </a:lnTo>
                  <a:lnTo>
                    <a:pt x="868099" y="548801"/>
                  </a:lnTo>
                  <a:lnTo>
                    <a:pt x="864933" y="557018"/>
                  </a:lnTo>
                  <a:lnTo>
                    <a:pt x="862559" y="565235"/>
                  </a:lnTo>
                  <a:lnTo>
                    <a:pt x="860185" y="573452"/>
                  </a:lnTo>
                  <a:lnTo>
                    <a:pt x="858338" y="580874"/>
                  </a:lnTo>
                  <a:lnTo>
                    <a:pt x="856491" y="588295"/>
                  </a:lnTo>
                  <a:lnTo>
                    <a:pt x="855436" y="595187"/>
                  </a:lnTo>
                  <a:lnTo>
                    <a:pt x="853589" y="607645"/>
                  </a:lnTo>
                  <a:lnTo>
                    <a:pt x="852270" y="617717"/>
                  </a:lnTo>
                  <a:lnTo>
                    <a:pt x="852006" y="624874"/>
                  </a:lnTo>
                  <a:lnTo>
                    <a:pt x="851743" y="627789"/>
                  </a:lnTo>
                  <a:lnTo>
                    <a:pt x="851743" y="631765"/>
                  </a:lnTo>
                  <a:lnTo>
                    <a:pt x="851215" y="635476"/>
                  </a:lnTo>
                  <a:lnTo>
                    <a:pt x="850160" y="638922"/>
                  </a:lnTo>
                  <a:lnTo>
                    <a:pt x="849104" y="642633"/>
                  </a:lnTo>
                  <a:lnTo>
                    <a:pt x="847258" y="645549"/>
                  </a:lnTo>
                  <a:lnTo>
                    <a:pt x="845675" y="648729"/>
                  </a:lnTo>
                  <a:lnTo>
                    <a:pt x="843301" y="651645"/>
                  </a:lnTo>
                  <a:lnTo>
                    <a:pt x="841190" y="654296"/>
                  </a:lnTo>
                  <a:lnTo>
                    <a:pt x="838288" y="656681"/>
                  </a:lnTo>
                  <a:lnTo>
                    <a:pt x="835650" y="658802"/>
                  </a:lnTo>
                  <a:lnTo>
                    <a:pt x="832484" y="660657"/>
                  </a:lnTo>
                  <a:lnTo>
                    <a:pt x="829319" y="662247"/>
                  </a:lnTo>
                  <a:lnTo>
                    <a:pt x="826153" y="663308"/>
                  </a:lnTo>
                  <a:lnTo>
                    <a:pt x="822459" y="664103"/>
                  </a:lnTo>
                  <a:lnTo>
                    <a:pt x="818766" y="664898"/>
                  </a:lnTo>
                  <a:lnTo>
                    <a:pt x="814809" y="665163"/>
                  </a:lnTo>
                  <a:lnTo>
                    <a:pt x="811115" y="664898"/>
                  </a:lnTo>
                  <a:lnTo>
                    <a:pt x="807686" y="664103"/>
                  </a:lnTo>
                  <a:lnTo>
                    <a:pt x="803993" y="663308"/>
                  </a:lnTo>
                  <a:lnTo>
                    <a:pt x="800563" y="662247"/>
                  </a:lnTo>
                  <a:lnTo>
                    <a:pt x="797133" y="660657"/>
                  </a:lnTo>
                  <a:lnTo>
                    <a:pt x="794495" y="658802"/>
                  </a:lnTo>
                  <a:lnTo>
                    <a:pt x="791330" y="656681"/>
                  </a:lnTo>
                  <a:lnTo>
                    <a:pt x="788691" y="654296"/>
                  </a:lnTo>
                  <a:lnTo>
                    <a:pt x="786317" y="651645"/>
                  </a:lnTo>
                  <a:lnTo>
                    <a:pt x="784207" y="648729"/>
                  </a:lnTo>
                  <a:lnTo>
                    <a:pt x="782360" y="645549"/>
                  </a:lnTo>
                  <a:lnTo>
                    <a:pt x="781041" y="642633"/>
                  </a:lnTo>
                  <a:lnTo>
                    <a:pt x="779458" y="638922"/>
                  </a:lnTo>
                  <a:lnTo>
                    <a:pt x="778667" y="635476"/>
                  </a:lnTo>
                  <a:lnTo>
                    <a:pt x="778139" y="631765"/>
                  </a:lnTo>
                  <a:lnTo>
                    <a:pt x="777875" y="627789"/>
                  </a:lnTo>
                  <a:lnTo>
                    <a:pt x="778139" y="623814"/>
                  </a:lnTo>
                  <a:lnTo>
                    <a:pt x="778667" y="613741"/>
                  </a:lnTo>
                  <a:lnTo>
                    <a:pt x="779194" y="606850"/>
                  </a:lnTo>
                  <a:lnTo>
                    <a:pt x="780249" y="598898"/>
                  </a:lnTo>
                  <a:lnTo>
                    <a:pt x="781305" y="590151"/>
                  </a:lnTo>
                  <a:lnTo>
                    <a:pt x="782888" y="580343"/>
                  </a:lnTo>
                  <a:lnTo>
                    <a:pt x="785262" y="569741"/>
                  </a:lnTo>
                  <a:lnTo>
                    <a:pt x="787636" y="558343"/>
                  </a:lnTo>
                  <a:lnTo>
                    <a:pt x="790802" y="546681"/>
                  </a:lnTo>
                  <a:lnTo>
                    <a:pt x="794759" y="534223"/>
                  </a:lnTo>
                  <a:lnTo>
                    <a:pt x="799508" y="521500"/>
                  </a:lnTo>
                  <a:lnTo>
                    <a:pt x="801882" y="515138"/>
                  </a:lnTo>
                  <a:lnTo>
                    <a:pt x="804784" y="508247"/>
                  </a:lnTo>
                  <a:lnTo>
                    <a:pt x="807950" y="501885"/>
                  </a:lnTo>
                  <a:lnTo>
                    <a:pt x="810852" y="495524"/>
                  </a:lnTo>
                  <a:lnTo>
                    <a:pt x="814545" y="488632"/>
                  </a:lnTo>
                  <a:lnTo>
                    <a:pt x="818238" y="482271"/>
                  </a:lnTo>
                  <a:lnTo>
                    <a:pt x="823515" y="473259"/>
                  </a:lnTo>
                  <a:lnTo>
                    <a:pt x="829319" y="464512"/>
                  </a:lnTo>
                  <a:lnTo>
                    <a:pt x="835914" y="456030"/>
                  </a:lnTo>
                  <a:lnTo>
                    <a:pt x="842773" y="447548"/>
                  </a:lnTo>
                  <a:lnTo>
                    <a:pt x="850160" y="439331"/>
                  </a:lnTo>
                  <a:lnTo>
                    <a:pt x="858338" y="431379"/>
                  </a:lnTo>
                  <a:lnTo>
                    <a:pt x="867044" y="423692"/>
                  </a:lnTo>
                  <a:lnTo>
                    <a:pt x="876013" y="416270"/>
                  </a:lnTo>
                  <a:lnTo>
                    <a:pt x="882345" y="411499"/>
                  </a:lnTo>
                  <a:lnTo>
                    <a:pt x="888940" y="406993"/>
                  </a:lnTo>
                  <a:lnTo>
                    <a:pt x="896063" y="402752"/>
                  </a:lnTo>
                  <a:lnTo>
                    <a:pt x="903450" y="398776"/>
                  </a:lnTo>
                  <a:lnTo>
                    <a:pt x="910837" y="395066"/>
                  </a:lnTo>
                  <a:lnTo>
                    <a:pt x="918751" y="391620"/>
                  </a:lnTo>
                  <a:lnTo>
                    <a:pt x="926929" y="388174"/>
                  </a:lnTo>
                  <a:lnTo>
                    <a:pt x="935371" y="384993"/>
                  </a:lnTo>
                  <a:lnTo>
                    <a:pt x="943549" y="382343"/>
                  </a:lnTo>
                  <a:lnTo>
                    <a:pt x="952519" y="379957"/>
                  </a:lnTo>
                  <a:lnTo>
                    <a:pt x="961489" y="377837"/>
                  </a:lnTo>
                  <a:lnTo>
                    <a:pt x="970986" y="375716"/>
                  </a:lnTo>
                  <a:lnTo>
                    <a:pt x="980747" y="374391"/>
                  </a:lnTo>
                  <a:lnTo>
                    <a:pt x="990508" y="373065"/>
                  </a:lnTo>
                  <a:lnTo>
                    <a:pt x="1000533" y="372270"/>
                  </a:lnTo>
                  <a:lnTo>
                    <a:pt x="1010822" y="371475"/>
                  </a:lnTo>
                  <a:close/>
                  <a:moveTo>
                    <a:pt x="1024065" y="303903"/>
                  </a:moveTo>
                  <a:lnTo>
                    <a:pt x="1016128" y="304432"/>
                  </a:lnTo>
                  <a:lnTo>
                    <a:pt x="1001049" y="305490"/>
                  </a:lnTo>
                  <a:lnTo>
                    <a:pt x="997875" y="305754"/>
                  </a:lnTo>
                  <a:lnTo>
                    <a:pt x="990467" y="306548"/>
                  </a:lnTo>
                  <a:lnTo>
                    <a:pt x="983060" y="307606"/>
                  </a:lnTo>
                  <a:lnTo>
                    <a:pt x="975388" y="308928"/>
                  </a:lnTo>
                  <a:lnTo>
                    <a:pt x="968245" y="310251"/>
                  </a:lnTo>
                  <a:lnTo>
                    <a:pt x="960838" y="311573"/>
                  </a:lnTo>
                  <a:lnTo>
                    <a:pt x="953430" y="313424"/>
                  </a:lnTo>
                  <a:lnTo>
                    <a:pt x="946288" y="315276"/>
                  </a:lnTo>
                  <a:lnTo>
                    <a:pt x="938880" y="317392"/>
                  </a:lnTo>
                  <a:lnTo>
                    <a:pt x="915071" y="324269"/>
                  </a:lnTo>
                  <a:lnTo>
                    <a:pt x="915336" y="325591"/>
                  </a:lnTo>
                  <a:lnTo>
                    <a:pt x="904754" y="330088"/>
                  </a:lnTo>
                  <a:lnTo>
                    <a:pt x="893907" y="334584"/>
                  </a:lnTo>
                  <a:lnTo>
                    <a:pt x="883590" y="340138"/>
                  </a:lnTo>
                  <a:lnTo>
                    <a:pt x="873537" y="345428"/>
                  </a:lnTo>
                  <a:lnTo>
                    <a:pt x="863749" y="350983"/>
                  </a:lnTo>
                  <a:lnTo>
                    <a:pt x="853961" y="357066"/>
                  </a:lnTo>
                  <a:lnTo>
                    <a:pt x="844437" y="363678"/>
                  </a:lnTo>
                  <a:lnTo>
                    <a:pt x="835178" y="370291"/>
                  </a:lnTo>
                  <a:lnTo>
                    <a:pt x="826183" y="377432"/>
                  </a:lnTo>
                  <a:lnTo>
                    <a:pt x="817453" y="384573"/>
                  </a:lnTo>
                  <a:lnTo>
                    <a:pt x="808987" y="392508"/>
                  </a:lnTo>
                  <a:lnTo>
                    <a:pt x="800522" y="400443"/>
                  </a:lnTo>
                  <a:lnTo>
                    <a:pt x="792585" y="408642"/>
                  </a:lnTo>
                  <a:lnTo>
                    <a:pt x="785178" y="416841"/>
                  </a:lnTo>
                  <a:lnTo>
                    <a:pt x="777771" y="425570"/>
                  </a:lnTo>
                  <a:lnTo>
                    <a:pt x="770363" y="434562"/>
                  </a:lnTo>
                  <a:lnTo>
                    <a:pt x="762956" y="445407"/>
                  </a:lnTo>
                  <a:lnTo>
                    <a:pt x="755813" y="455986"/>
                  </a:lnTo>
                  <a:lnTo>
                    <a:pt x="748935" y="467095"/>
                  </a:lnTo>
                  <a:lnTo>
                    <a:pt x="742586" y="478468"/>
                  </a:lnTo>
                  <a:lnTo>
                    <a:pt x="736766" y="490106"/>
                  </a:lnTo>
                  <a:lnTo>
                    <a:pt x="731210" y="502008"/>
                  </a:lnTo>
                  <a:lnTo>
                    <a:pt x="726184" y="514439"/>
                  </a:lnTo>
                  <a:lnTo>
                    <a:pt x="721687" y="526606"/>
                  </a:lnTo>
                  <a:lnTo>
                    <a:pt x="717718" y="539302"/>
                  </a:lnTo>
                  <a:lnTo>
                    <a:pt x="714015" y="552262"/>
                  </a:lnTo>
                  <a:lnTo>
                    <a:pt x="710840" y="565222"/>
                  </a:lnTo>
                  <a:lnTo>
                    <a:pt x="708724" y="578447"/>
                  </a:lnTo>
                  <a:lnTo>
                    <a:pt x="706607" y="591936"/>
                  </a:lnTo>
                  <a:lnTo>
                    <a:pt x="705285" y="605689"/>
                  </a:lnTo>
                  <a:lnTo>
                    <a:pt x="704491" y="619443"/>
                  </a:lnTo>
                  <a:lnTo>
                    <a:pt x="704226" y="633197"/>
                  </a:lnTo>
                  <a:lnTo>
                    <a:pt x="704226" y="642983"/>
                  </a:lnTo>
                  <a:lnTo>
                    <a:pt x="704491" y="652769"/>
                  </a:lnTo>
                  <a:lnTo>
                    <a:pt x="705020" y="662026"/>
                  </a:lnTo>
                  <a:lnTo>
                    <a:pt x="705549" y="671284"/>
                  </a:lnTo>
                  <a:lnTo>
                    <a:pt x="706607" y="680541"/>
                  </a:lnTo>
                  <a:lnTo>
                    <a:pt x="707930" y="689269"/>
                  </a:lnTo>
                  <a:lnTo>
                    <a:pt x="708988" y="697998"/>
                  </a:lnTo>
                  <a:lnTo>
                    <a:pt x="710311" y="706461"/>
                  </a:lnTo>
                  <a:lnTo>
                    <a:pt x="712163" y="714661"/>
                  </a:lnTo>
                  <a:lnTo>
                    <a:pt x="713750" y="722595"/>
                  </a:lnTo>
                  <a:lnTo>
                    <a:pt x="715602" y="730266"/>
                  </a:lnTo>
                  <a:lnTo>
                    <a:pt x="717983" y="738200"/>
                  </a:lnTo>
                  <a:lnTo>
                    <a:pt x="720099" y="745342"/>
                  </a:lnTo>
                  <a:lnTo>
                    <a:pt x="722480" y="752748"/>
                  </a:lnTo>
                  <a:lnTo>
                    <a:pt x="724861" y="759624"/>
                  </a:lnTo>
                  <a:lnTo>
                    <a:pt x="727507" y="766766"/>
                  </a:lnTo>
                  <a:lnTo>
                    <a:pt x="731739" y="776816"/>
                  </a:lnTo>
                  <a:lnTo>
                    <a:pt x="736237" y="786338"/>
                  </a:lnTo>
                  <a:lnTo>
                    <a:pt x="740734" y="795595"/>
                  </a:lnTo>
                  <a:lnTo>
                    <a:pt x="745760" y="804324"/>
                  </a:lnTo>
                  <a:lnTo>
                    <a:pt x="750522" y="812788"/>
                  </a:lnTo>
                  <a:lnTo>
                    <a:pt x="755549" y="820987"/>
                  </a:lnTo>
                  <a:lnTo>
                    <a:pt x="760840" y="828922"/>
                  </a:lnTo>
                  <a:lnTo>
                    <a:pt x="766131" y="836327"/>
                  </a:lnTo>
                  <a:lnTo>
                    <a:pt x="771686" y="843469"/>
                  </a:lnTo>
                  <a:lnTo>
                    <a:pt x="776977" y="850346"/>
                  </a:lnTo>
                  <a:lnTo>
                    <a:pt x="782268" y="856958"/>
                  </a:lnTo>
                  <a:lnTo>
                    <a:pt x="787824" y="863041"/>
                  </a:lnTo>
                  <a:lnTo>
                    <a:pt x="798141" y="875208"/>
                  </a:lnTo>
                  <a:lnTo>
                    <a:pt x="808458" y="885788"/>
                  </a:lnTo>
                  <a:lnTo>
                    <a:pt x="826977" y="905096"/>
                  </a:lnTo>
                  <a:lnTo>
                    <a:pt x="834649" y="913824"/>
                  </a:lnTo>
                  <a:lnTo>
                    <a:pt x="841262" y="921759"/>
                  </a:lnTo>
                  <a:lnTo>
                    <a:pt x="844172" y="925726"/>
                  </a:lnTo>
                  <a:lnTo>
                    <a:pt x="846553" y="929165"/>
                  </a:lnTo>
                  <a:lnTo>
                    <a:pt x="848934" y="932338"/>
                  </a:lnTo>
                  <a:lnTo>
                    <a:pt x="850521" y="935512"/>
                  </a:lnTo>
                  <a:lnTo>
                    <a:pt x="851844" y="938686"/>
                  </a:lnTo>
                  <a:lnTo>
                    <a:pt x="852902" y="941067"/>
                  </a:lnTo>
                  <a:lnTo>
                    <a:pt x="853961" y="943976"/>
                  </a:lnTo>
                  <a:lnTo>
                    <a:pt x="854490" y="946092"/>
                  </a:lnTo>
                  <a:lnTo>
                    <a:pt x="856341" y="957994"/>
                  </a:lnTo>
                  <a:lnTo>
                    <a:pt x="857929" y="969896"/>
                  </a:lnTo>
                  <a:lnTo>
                    <a:pt x="858987" y="981799"/>
                  </a:lnTo>
                  <a:lnTo>
                    <a:pt x="859781" y="993436"/>
                  </a:lnTo>
                  <a:lnTo>
                    <a:pt x="860310" y="1003752"/>
                  </a:lnTo>
                  <a:lnTo>
                    <a:pt x="860574" y="1012744"/>
                  </a:lnTo>
                  <a:lnTo>
                    <a:pt x="860574" y="1025176"/>
                  </a:lnTo>
                  <a:lnTo>
                    <a:pt x="860574" y="1026762"/>
                  </a:lnTo>
                  <a:lnTo>
                    <a:pt x="860574" y="1027291"/>
                  </a:lnTo>
                  <a:lnTo>
                    <a:pt x="860574" y="1027556"/>
                  </a:lnTo>
                  <a:lnTo>
                    <a:pt x="860574" y="1027820"/>
                  </a:lnTo>
                  <a:lnTo>
                    <a:pt x="860839" y="1031788"/>
                  </a:lnTo>
                  <a:lnTo>
                    <a:pt x="861103" y="1036020"/>
                  </a:lnTo>
                  <a:lnTo>
                    <a:pt x="861632" y="1039987"/>
                  </a:lnTo>
                  <a:lnTo>
                    <a:pt x="862161" y="1043955"/>
                  </a:lnTo>
                  <a:lnTo>
                    <a:pt x="863220" y="1047922"/>
                  </a:lnTo>
                  <a:lnTo>
                    <a:pt x="864278" y="1051360"/>
                  </a:lnTo>
                  <a:lnTo>
                    <a:pt x="865601" y="1055063"/>
                  </a:lnTo>
                  <a:lnTo>
                    <a:pt x="867188" y="1058766"/>
                  </a:lnTo>
                  <a:lnTo>
                    <a:pt x="868511" y="1062469"/>
                  </a:lnTo>
                  <a:lnTo>
                    <a:pt x="870362" y="1065643"/>
                  </a:lnTo>
                  <a:lnTo>
                    <a:pt x="872479" y="1069081"/>
                  </a:lnTo>
                  <a:lnTo>
                    <a:pt x="874331" y="1072255"/>
                  </a:lnTo>
                  <a:lnTo>
                    <a:pt x="876712" y="1075694"/>
                  </a:lnTo>
                  <a:lnTo>
                    <a:pt x="878828" y="1078339"/>
                  </a:lnTo>
                  <a:lnTo>
                    <a:pt x="881473" y="1081513"/>
                  </a:lnTo>
                  <a:lnTo>
                    <a:pt x="884119" y="1083893"/>
                  </a:lnTo>
                  <a:lnTo>
                    <a:pt x="887029" y="1086802"/>
                  </a:lnTo>
                  <a:lnTo>
                    <a:pt x="889939" y="1089447"/>
                  </a:lnTo>
                  <a:lnTo>
                    <a:pt x="892849" y="1091563"/>
                  </a:lnTo>
                  <a:lnTo>
                    <a:pt x="896024" y="1093944"/>
                  </a:lnTo>
                  <a:lnTo>
                    <a:pt x="899198" y="1095795"/>
                  </a:lnTo>
                  <a:lnTo>
                    <a:pt x="902373" y="1097647"/>
                  </a:lnTo>
                  <a:lnTo>
                    <a:pt x="905812" y="1099763"/>
                  </a:lnTo>
                  <a:lnTo>
                    <a:pt x="909516" y="1101085"/>
                  </a:lnTo>
                  <a:lnTo>
                    <a:pt x="913219" y="1102408"/>
                  </a:lnTo>
                  <a:lnTo>
                    <a:pt x="916658" y="1103994"/>
                  </a:lnTo>
                  <a:lnTo>
                    <a:pt x="920627" y="1105052"/>
                  </a:lnTo>
                  <a:lnTo>
                    <a:pt x="924330" y="1105846"/>
                  </a:lnTo>
                  <a:lnTo>
                    <a:pt x="928298" y="1106375"/>
                  </a:lnTo>
                  <a:lnTo>
                    <a:pt x="932267" y="1106904"/>
                  </a:lnTo>
                  <a:lnTo>
                    <a:pt x="936499" y="1107433"/>
                  </a:lnTo>
                  <a:lnTo>
                    <a:pt x="940468" y="1107697"/>
                  </a:lnTo>
                  <a:lnTo>
                    <a:pt x="1124857" y="1107697"/>
                  </a:lnTo>
                  <a:lnTo>
                    <a:pt x="1129090" y="1107433"/>
                  </a:lnTo>
                  <a:lnTo>
                    <a:pt x="1133058" y="1106904"/>
                  </a:lnTo>
                  <a:lnTo>
                    <a:pt x="1137027" y="1106375"/>
                  </a:lnTo>
                  <a:lnTo>
                    <a:pt x="1140730" y="1105846"/>
                  </a:lnTo>
                  <a:lnTo>
                    <a:pt x="1144699" y="1105052"/>
                  </a:lnTo>
                  <a:lnTo>
                    <a:pt x="1148667" y="1103994"/>
                  </a:lnTo>
                  <a:lnTo>
                    <a:pt x="1152370" y="1102408"/>
                  </a:lnTo>
                  <a:lnTo>
                    <a:pt x="1156074" y="1101085"/>
                  </a:lnTo>
                  <a:lnTo>
                    <a:pt x="1159513" y="1099763"/>
                  </a:lnTo>
                  <a:lnTo>
                    <a:pt x="1162688" y="1097647"/>
                  </a:lnTo>
                  <a:lnTo>
                    <a:pt x="1166127" y="1095795"/>
                  </a:lnTo>
                  <a:lnTo>
                    <a:pt x="1169566" y="1093944"/>
                  </a:lnTo>
                  <a:lnTo>
                    <a:pt x="1172476" y="1091563"/>
                  </a:lnTo>
                  <a:lnTo>
                    <a:pt x="1175651" y="1089447"/>
                  </a:lnTo>
                  <a:lnTo>
                    <a:pt x="1178561" y="1086802"/>
                  </a:lnTo>
                  <a:lnTo>
                    <a:pt x="1181206" y="1083893"/>
                  </a:lnTo>
                  <a:lnTo>
                    <a:pt x="1183852" y="1081248"/>
                  </a:lnTo>
                  <a:lnTo>
                    <a:pt x="1186233" y="1078339"/>
                  </a:lnTo>
                  <a:lnTo>
                    <a:pt x="1188878" y="1075429"/>
                  </a:lnTo>
                  <a:lnTo>
                    <a:pt x="1190994" y="1072255"/>
                  </a:lnTo>
                  <a:lnTo>
                    <a:pt x="1193111" y="1069081"/>
                  </a:lnTo>
                  <a:lnTo>
                    <a:pt x="1194963" y="1065643"/>
                  </a:lnTo>
                  <a:lnTo>
                    <a:pt x="1196814" y="1062469"/>
                  </a:lnTo>
                  <a:lnTo>
                    <a:pt x="1198402" y="1058766"/>
                  </a:lnTo>
                  <a:lnTo>
                    <a:pt x="1199725" y="1055063"/>
                  </a:lnTo>
                  <a:lnTo>
                    <a:pt x="1201047" y="1051360"/>
                  </a:lnTo>
                  <a:lnTo>
                    <a:pt x="1202105" y="1047922"/>
                  </a:lnTo>
                  <a:lnTo>
                    <a:pt x="1202899" y="1043955"/>
                  </a:lnTo>
                  <a:lnTo>
                    <a:pt x="1203693" y="1039987"/>
                  </a:lnTo>
                  <a:lnTo>
                    <a:pt x="1204222" y="1036020"/>
                  </a:lnTo>
                  <a:lnTo>
                    <a:pt x="1204486" y="1031788"/>
                  </a:lnTo>
                  <a:lnTo>
                    <a:pt x="1204486" y="1027820"/>
                  </a:lnTo>
                  <a:lnTo>
                    <a:pt x="1204486" y="1027556"/>
                  </a:lnTo>
                  <a:lnTo>
                    <a:pt x="1204486" y="1027291"/>
                  </a:lnTo>
                  <a:lnTo>
                    <a:pt x="1204486" y="1026762"/>
                  </a:lnTo>
                  <a:lnTo>
                    <a:pt x="1204486" y="1025176"/>
                  </a:lnTo>
                  <a:lnTo>
                    <a:pt x="1204751" y="1013009"/>
                  </a:lnTo>
                  <a:lnTo>
                    <a:pt x="1205280" y="1004016"/>
                  </a:lnTo>
                  <a:lnTo>
                    <a:pt x="1205809" y="993701"/>
                  </a:lnTo>
                  <a:lnTo>
                    <a:pt x="1206338" y="982063"/>
                  </a:lnTo>
                  <a:lnTo>
                    <a:pt x="1207661" y="969896"/>
                  </a:lnTo>
                  <a:lnTo>
                    <a:pt x="1208984" y="957994"/>
                  </a:lnTo>
                  <a:lnTo>
                    <a:pt x="1211100" y="946092"/>
                  </a:lnTo>
                  <a:lnTo>
                    <a:pt x="1211894" y="943183"/>
                  </a:lnTo>
                  <a:lnTo>
                    <a:pt x="1212952" y="939480"/>
                  </a:lnTo>
                  <a:lnTo>
                    <a:pt x="1215068" y="935512"/>
                  </a:lnTo>
                  <a:lnTo>
                    <a:pt x="1217185" y="931280"/>
                  </a:lnTo>
                  <a:lnTo>
                    <a:pt x="1220095" y="927313"/>
                  </a:lnTo>
                  <a:lnTo>
                    <a:pt x="1223005" y="923081"/>
                  </a:lnTo>
                  <a:lnTo>
                    <a:pt x="1226708" y="918585"/>
                  </a:lnTo>
                  <a:lnTo>
                    <a:pt x="1230677" y="913824"/>
                  </a:lnTo>
                  <a:lnTo>
                    <a:pt x="1239936" y="903773"/>
                  </a:lnTo>
                  <a:lnTo>
                    <a:pt x="1250253" y="892929"/>
                  </a:lnTo>
                  <a:lnTo>
                    <a:pt x="1258719" y="883936"/>
                  </a:lnTo>
                  <a:lnTo>
                    <a:pt x="1267713" y="873885"/>
                  </a:lnTo>
                  <a:lnTo>
                    <a:pt x="1276972" y="863570"/>
                  </a:lnTo>
                  <a:lnTo>
                    <a:pt x="1286496" y="852461"/>
                  </a:lnTo>
                  <a:lnTo>
                    <a:pt x="1296020" y="840559"/>
                  </a:lnTo>
                  <a:lnTo>
                    <a:pt x="1300517" y="834211"/>
                  </a:lnTo>
                  <a:lnTo>
                    <a:pt x="1305279" y="827335"/>
                  </a:lnTo>
                  <a:lnTo>
                    <a:pt x="1309776" y="820722"/>
                  </a:lnTo>
                  <a:lnTo>
                    <a:pt x="1314274" y="813581"/>
                  </a:lnTo>
                  <a:lnTo>
                    <a:pt x="1318506" y="806175"/>
                  </a:lnTo>
                  <a:lnTo>
                    <a:pt x="1322739" y="798505"/>
                  </a:lnTo>
                  <a:lnTo>
                    <a:pt x="1326972" y="790570"/>
                  </a:lnTo>
                  <a:lnTo>
                    <a:pt x="1330940" y="782371"/>
                  </a:lnTo>
                  <a:lnTo>
                    <a:pt x="1334908" y="773907"/>
                  </a:lnTo>
                  <a:lnTo>
                    <a:pt x="1338612" y="765179"/>
                  </a:lnTo>
                  <a:lnTo>
                    <a:pt x="1341787" y="755922"/>
                  </a:lnTo>
                  <a:lnTo>
                    <a:pt x="1344961" y="746135"/>
                  </a:lnTo>
                  <a:lnTo>
                    <a:pt x="1347871" y="736614"/>
                  </a:lnTo>
                  <a:lnTo>
                    <a:pt x="1350517" y="726563"/>
                  </a:lnTo>
                  <a:lnTo>
                    <a:pt x="1352898" y="715983"/>
                  </a:lnTo>
                  <a:lnTo>
                    <a:pt x="1355014" y="705403"/>
                  </a:lnTo>
                  <a:lnTo>
                    <a:pt x="1357130" y="694030"/>
                  </a:lnTo>
                  <a:lnTo>
                    <a:pt x="1358453" y="682657"/>
                  </a:lnTo>
                  <a:lnTo>
                    <a:pt x="1359511" y="670755"/>
                  </a:lnTo>
                  <a:lnTo>
                    <a:pt x="1360834" y="658588"/>
                  </a:lnTo>
                  <a:lnTo>
                    <a:pt x="1361099" y="646157"/>
                  </a:lnTo>
                  <a:lnTo>
                    <a:pt x="1361363" y="633197"/>
                  </a:lnTo>
                  <a:lnTo>
                    <a:pt x="1361099" y="619443"/>
                  </a:lnTo>
                  <a:lnTo>
                    <a:pt x="1360041" y="605689"/>
                  </a:lnTo>
                  <a:lnTo>
                    <a:pt x="1358718" y="591936"/>
                  </a:lnTo>
                  <a:lnTo>
                    <a:pt x="1356866" y="578447"/>
                  </a:lnTo>
                  <a:lnTo>
                    <a:pt x="1354220" y="565222"/>
                  </a:lnTo>
                  <a:lnTo>
                    <a:pt x="1351046" y="552262"/>
                  </a:lnTo>
                  <a:lnTo>
                    <a:pt x="1347871" y="539302"/>
                  </a:lnTo>
                  <a:lnTo>
                    <a:pt x="1343639" y="526606"/>
                  </a:lnTo>
                  <a:lnTo>
                    <a:pt x="1339141" y="514439"/>
                  </a:lnTo>
                  <a:lnTo>
                    <a:pt x="1334115" y="502008"/>
                  </a:lnTo>
                  <a:lnTo>
                    <a:pt x="1328824" y="490106"/>
                  </a:lnTo>
                  <a:lnTo>
                    <a:pt x="1322739" y="478468"/>
                  </a:lnTo>
                  <a:lnTo>
                    <a:pt x="1316390" y="467095"/>
                  </a:lnTo>
                  <a:lnTo>
                    <a:pt x="1309512" y="455986"/>
                  </a:lnTo>
                  <a:lnTo>
                    <a:pt x="1302369" y="445407"/>
                  </a:lnTo>
                  <a:lnTo>
                    <a:pt x="1294697" y="434562"/>
                  </a:lnTo>
                  <a:lnTo>
                    <a:pt x="1287819" y="425570"/>
                  </a:lnTo>
                  <a:lnTo>
                    <a:pt x="1280412" y="416841"/>
                  </a:lnTo>
                  <a:lnTo>
                    <a:pt x="1272740" y="408642"/>
                  </a:lnTo>
                  <a:lnTo>
                    <a:pt x="1265068" y="400443"/>
                  </a:lnTo>
                  <a:lnTo>
                    <a:pt x="1256867" y="392508"/>
                  </a:lnTo>
                  <a:lnTo>
                    <a:pt x="1248401" y="384838"/>
                  </a:lnTo>
                  <a:lnTo>
                    <a:pt x="1239671" y="377696"/>
                  </a:lnTo>
                  <a:lnTo>
                    <a:pt x="1230677" y="370555"/>
                  </a:lnTo>
                  <a:lnTo>
                    <a:pt x="1221417" y="363943"/>
                  </a:lnTo>
                  <a:lnTo>
                    <a:pt x="1211894" y="357330"/>
                  </a:lnTo>
                  <a:lnTo>
                    <a:pt x="1202370" y="351247"/>
                  </a:lnTo>
                  <a:lnTo>
                    <a:pt x="1192317" y="345693"/>
                  </a:lnTo>
                  <a:lnTo>
                    <a:pt x="1182000" y="340403"/>
                  </a:lnTo>
                  <a:lnTo>
                    <a:pt x="1171947" y="334848"/>
                  </a:lnTo>
                  <a:lnTo>
                    <a:pt x="1161365" y="330352"/>
                  </a:lnTo>
                  <a:lnTo>
                    <a:pt x="1150783" y="325856"/>
                  </a:lnTo>
                  <a:lnTo>
                    <a:pt x="1151048" y="324269"/>
                  </a:lnTo>
                  <a:lnTo>
                    <a:pt x="1126180" y="317392"/>
                  </a:lnTo>
                  <a:lnTo>
                    <a:pt x="1119302" y="315276"/>
                  </a:lnTo>
                  <a:lnTo>
                    <a:pt x="1111895" y="313424"/>
                  </a:lnTo>
                  <a:lnTo>
                    <a:pt x="1104752" y="311573"/>
                  </a:lnTo>
                  <a:lnTo>
                    <a:pt x="1097345" y="310251"/>
                  </a:lnTo>
                  <a:lnTo>
                    <a:pt x="1089673" y="308928"/>
                  </a:lnTo>
                  <a:lnTo>
                    <a:pt x="1082530" y="307606"/>
                  </a:lnTo>
                  <a:lnTo>
                    <a:pt x="1074858" y="306548"/>
                  </a:lnTo>
                  <a:lnTo>
                    <a:pt x="1067186" y="305754"/>
                  </a:lnTo>
                  <a:lnTo>
                    <a:pt x="1064541" y="305490"/>
                  </a:lnTo>
                  <a:lnTo>
                    <a:pt x="1064276" y="305490"/>
                  </a:lnTo>
                  <a:lnTo>
                    <a:pt x="1049197" y="304432"/>
                  </a:lnTo>
                  <a:lnTo>
                    <a:pt x="1041525" y="303903"/>
                  </a:lnTo>
                  <a:lnTo>
                    <a:pt x="1033588" y="303903"/>
                  </a:lnTo>
                  <a:lnTo>
                    <a:pt x="1032795" y="303903"/>
                  </a:lnTo>
                  <a:lnTo>
                    <a:pt x="1032530" y="303903"/>
                  </a:lnTo>
                  <a:lnTo>
                    <a:pt x="1032001" y="303903"/>
                  </a:lnTo>
                  <a:lnTo>
                    <a:pt x="1024065" y="303903"/>
                  </a:lnTo>
                  <a:close/>
                  <a:moveTo>
                    <a:pt x="1388083" y="226671"/>
                  </a:moveTo>
                  <a:lnTo>
                    <a:pt x="1384643" y="226935"/>
                  </a:lnTo>
                  <a:lnTo>
                    <a:pt x="1381204" y="227464"/>
                  </a:lnTo>
                  <a:lnTo>
                    <a:pt x="1377765" y="228258"/>
                  </a:lnTo>
                  <a:lnTo>
                    <a:pt x="1374591" y="229316"/>
                  </a:lnTo>
                  <a:lnTo>
                    <a:pt x="1371416" y="230903"/>
                  </a:lnTo>
                  <a:lnTo>
                    <a:pt x="1368241" y="232490"/>
                  </a:lnTo>
                  <a:lnTo>
                    <a:pt x="1365596" y="234606"/>
                  </a:lnTo>
                  <a:lnTo>
                    <a:pt x="1362686" y="237250"/>
                  </a:lnTo>
                  <a:lnTo>
                    <a:pt x="1273269" y="326649"/>
                  </a:lnTo>
                  <a:lnTo>
                    <a:pt x="1280147" y="332468"/>
                  </a:lnTo>
                  <a:lnTo>
                    <a:pt x="1286496" y="338551"/>
                  </a:lnTo>
                  <a:lnTo>
                    <a:pt x="1293110" y="344899"/>
                  </a:lnTo>
                  <a:lnTo>
                    <a:pt x="1299195" y="351247"/>
                  </a:lnTo>
                  <a:lnTo>
                    <a:pt x="1305279" y="357859"/>
                  </a:lnTo>
                  <a:lnTo>
                    <a:pt x="1311364" y="364736"/>
                  </a:lnTo>
                  <a:lnTo>
                    <a:pt x="1317184" y="371348"/>
                  </a:lnTo>
                  <a:lnTo>
                    <a:pt x="1322739" y="378490"/>
                  </a:lnTo>
                  <a:lnTo>
                    <a:pt x="1413479" y="288033"/>
                  </a:lnTo>
                  <a:lnTo>
                    <a:pt x="1416125" y="285388"/>
                  </a:lnTo>
                  <a:lnTo>
                    <a:pt x="1417976" y="282479"/>
                  </a:lnTo>
                  <a:lnTo>
                    <a:pt x="1420093" y="279305"/>
                  </a:lnTo>
                  <a:lnTo>
                    <a:pt x="1421416" y="276131"/>
                  </a:lnTo>
                  <a:lnTo>
                    <a:pt x="1422474" y="272957"/>
                  </a:lnTo>
                  <a:lnTo>
                    <a:pt x="1423267" y="269519"/>
                  </a:lnTo>
                  <a:lnTo>
                    <a:pt x="1423797" y="266080"/>
                  </a:lnTo>
                  <a:lnTo>
                    <a:pt x="1423797" y="262642"/>
                  </a:lnTo>
                  <a:lnTo>
                    <a:pt x="1423797" y="259203"/>
                  </a:lnTo>
                  <a:lnTo>
                    <a:pt x="1423267" y="255765"/>
                  </a:lnTo>
                  <a:lnTo>
                    <a:pt x="1422474" y="252327"/>
                  </a:lnTo>
                  <a:lnTo>
                    <a:pt x="1421416" y="249153"/>
                  </a:lnTo>
                  <a:lnTo>
                    <a:pt x="1420093" y="245979"/>
                  </a:lnTo>
                  <a:lnTo>
                    <a:pt x="1417976" y="242805"/>
                  </a:lnTo>
                  <a:lnTo>
                    <a:pt x="1416125" y="240160"/>
                  </a:lnTo>
                  <a:lnTo>
                    <a:pt x="1413479" y="237250"/>
                  </a:lnTo>
                  <a:lnTo>
                    <a:pt x="1410834" y="234606"/>
                  </a:lnTo>
                  <a:lnTo>
                    <a:pt x="1407924" y="232490"/>
                  </a:lnTo>
                  <a:lnTo>
                    <a:pt x="1404749" y="230903"/>
                  </a:lnTo>
                  <a:lnTo>
                    <a:pt x="1401839" y="229316"/>
                  </a:lnTo>
                  <a:lnTo>
                    <a:pt x="1398400" y="228258"/>
                  </a:lnTo>
                  <a:lnTo>
                    <a:pt x="1394961" y="227464"/>
                  </a:lnTo>
                  <a:lnTo>
                    <a:pt x="1391522" y="226935"/>
                  </a:lnTo>
                  <a:lnTo>
                    <a:pt x="1388083" y="226671"/>
                  </a:lnTo>
                  <a:close/>
                  <a:moveTo>
                    <a:pt x="677243" y="226671"/>
                  </a:moveTo>
                  <a:lnTo>
                    <a:pt x="673803" y="226935"/>
                  </a:lnTo>
                  <a:lnTo>
                    <a:pt x="670629" y="227464"/>
                  </a:lnTo>
                  <a:lnTo>
                    <a:pt x="667190" y="228258"/>
                  </a:lnTo>
                  <a:lnTo>
                    <a:pt x="663751" y="229316"/>
                  </a:lnTo>
                  <a:lnTo>
                    <a:pt x="660576" y="230903"/>
                  </a:lnTo>
                  <a:lnTo>
                    <a:pt x="657666" y="232490"/>
                  </a:lnTo>
                  <a:lnTo>
                    <a:pt x="654491" y="234606"/>
                  </a:lnTo>
                  <a:lnTo>
                    <a:pt x="651846" y="237250"/>
                  </a:lnTo>
                  <a:lnTo>
                    <a:pt x="649465" y="240160"/>
                  </a:lnTo>
                  <a:lnTo>
                    <a:pt x="647084" y="242805"/>
                  </a:lnTo>
                  <a:lnTo>
                    <a:pt x="645497" y="245979"/>
                  </a:lnTo>
                  <a:lnTo>
                    <a:pt x="644174" y="249153"/>
                  </a:lnTo>
                  <a:lnTo>
                    <a:pt x="642587" y="252327"/>
                  </a:lnTo>
                  <a:lnTo>
                    <a:pt x="642058" y="255765"/>
                  </a:lnTo>
                  <a:lnTo>
                    <a:pt x="641529" y="259203"/>
                  </a:lnTo>
                  <a:lnTo>
                    <a:pt x="641264" y="262642"/>
                  </a:lnTo>
                  <a:lnTo>
                    <a:pt x="641529" y="266080"/>
                  </a:lnTo>
                  <a:lnTo>
                    <a:pt x="642058" y="269519"/>
                  </a:lnTo>
                  <a:lnTo>
                    <a:pt x="642587" y="272957"/>
                  </a:lnTo>
                  <a:lnTo>
                    <a:pt x="644174" y="276131"/>
                  </a:lnTo>
                  <a:lnTo>
                    <a:pt x="645497" y="279305"/>
                  </a:lnTo>
                  <a:lnTo>
                    <a:pt x="647084" y="282479"/>
                  </a:lnTo>
                  <a:lnTo>
                    <a:pt x="649465" y="285388"/>
                  </a:lnTo>
                  <a:lnTo>
                    <a:pt x="651846" y="288033"/>
                  </a:lnTo>
                  <a:lnTo>
                    <a:pt x="742321" y="378490"/>
                  </a:lnTo>
                  <a:lnTo>
                    <a:pt x="748406" y="371348"/>
                  </a:lnTo>
                  <a:lnTo>
                    <a:pt x="753961" y="364736"/>
                  </a:lnTo>
                  <a:lnTo>
                    <a:pt x="760046" y="357859"/>
                  </a:lnTo>
                  <a:lnTo>
                    <a:pt x="765866" y="351247"/>
                  </a:lnTo>
                  <a:lnTo>
                    <a:pt x="772480" y="344899"/>
                  </a:lnTo>
                  <a:lnTo>
                    <a:pt x="778564" y="338551"/>
                  </a:lnTo>
                  <a:lnTo>
                    <a:pt x="785443" y="332468"/>
                  </a:lnTo>
                  <a:lnTo>
                    <a:pt x="791792" y="326649"/>
                  </a:lnTo>
                  <a:lnTo>
                    <a:pt x="702639" y="237250"/>
                  </a:lnTo>
                  <a:lnTo>
                    <a:pt x="699994" y="234606"/>
                  </a:lnTo>
                  <a:lnTo>
                    <a:pt x="696819" y="232490"/>
                  </a:lnTo>
                  <a:lnTo>
                    <a:pt x="694174" y="230903"/>
                  </a:lnTo>
                  <a:lnTo>
                    <a:pt x="690734" y="229316"/>
                  </a:lnTo>
                  <a:lnTo>
                    <a:pt x="687295" y="228258"/>
                  </a:lnTo>
                  <a:lnTo>
                    <a:pt x="683856" y="227464"/>
                  </a:lnTo>
                  <a:lnTo>
                    <a:pt x="680682" y="226935"/>
                  </a:lnTo>
                  <a:lnTo>
                    <a:pt x="677243" y="226671"/>
                  </a:lnTo>
                  <a:close/>
                  <a:moveTo>
                    <a:pt x="1032795" y="79348"/>
                  </a:moveTo>
                  <a:lnTo>
                    <a:pt x="1029091" y="79877"/>
                  </a:lnTo>
                  <a:lnTo>
                    <a:pt x="1025387" y="80406"/>
                  </a:lnTo>
                  <a:lnTo>
                    <a:pt x="1021948" y="81200"/>
                  </a:lnTo>
                  <a:lnTo>
                    <a:pt x="1018774" y="82257"/>
                  </a:lnTo>
                  <a:lnTo>
                    <a:pt x="1015599" y="83844"/>
                  </a:lnTo>
                  <a:lnTo>
                    <a:pt x="1012425" y="85696"/>
                  </a:lnTo>
                  <a:lnTo>
                    <a:pt x="1010044" y="87547"/>
                  </a:lnTo>
                  <a:lnTo>
                    <a:pt x="1007134" y="90192"/>
                  </a:lnTo>
                  <a:lnTo>
                    <a:pt x="1005017" y="92573"/>
                  </a:lnTo>
                  <a:lnTo>
                    <a:pt x="1002901" y="95482"/>
                  </a:lnTo>
                  <a:lnTo>
                    <a:pt x="1001049" y="98392"/>
                  </a:lnTo>
                  <a:lnTo>
                    <a:pt x="999726" y="101301"/>
                  </a:lnTo>
                  <a:lnTo>
                    <a:pt x="998404" y="104739"/>
                  </a:lnTo>
                  <a:lnTo>
                    <a:pt x="997610" y="108178"/>
                  </a:lnTo>
                  <a:lnTo>
                    <a:pt x="997081" y="111881"/>
                  </a:lnTo>
                  <a:lnTo>
                    <a:pt x="996816" y="115319"/>
                  </a:lnTo>
                  <a:lnTo>
                    <a:pt x="996816" y="236986"/>
                  </a:lnTo>
                  <a:lnTo>
                    <a:pt x="1005546" y="236192"/>
                  </a:lnTo>
                  <a:lnTo>
                    <a:pt x="1014276" y="235664"/>
                  </a:lnTo>
                  <a:lnTo>
                    <a:pt x="1023007" y="235399"/>
                  </a:lnTo>
                  <a:lnTo>
                    <a:pt x="1031737" y="235135"/>
                  </a:lnTo>
                  <a:lnTo>
                    <a:pt x="1032795" y="235135"/>
                  </a:lnTo>
                  <a:lnTo>
                    <a:pt x="1033588" y="235135"/>
                  </a:lnTo>
                  <a:lnTo>
                    <a:pt x="1042583" y="235399"/>
                  </a:lnTo>
                  <a:lnTo>
                    <a:pt x="1051313" y="235664"/>
                  </a:lnTo>
                  <a:lnTo>
                    <a:pt x="1060043" y="236192"/>
                  </a:lnTo>
                  <a:lnTo>
                    <a:pt x="1068773" y="236986"/>
                  </a:lnTo>
                  <a:lnTo>
                    <a:pt x="1068773" y="115319"/>
                  </a:lnTo>
                  <a:lnTo>
                    <a:pt x="1068509" y="111881"/>
                  </a:lnTo>
                  <a:lnTo>
                    <a:pt x="1067715" y="108178"/>
                  </a:lnTo>
                  <a:lnTo>
                    <a:pt x="1066922" y="104739"/>
                  </a:lnTo>
                  <a:lnTo>
                    <a:pt x="1065863" y="101301"/>
                  </a:lnTo>
                  <a:lnTo>
                    <a:pt x="1064276" y="98392"/>
                  </a:lnTo>
                  <a:lnTo>
                    <a:pt x="1062424" y="95482"/>
                  </a:lnTo>
                  <a:lnTo>
                    <a:pt x="1060308" y="92573"/>
                  </a:lnTo>
                  <a:lnTo>
                    <a:pt x="1057927" y="90192"/>
                  </a:lnTo>
                  <a:lnTo>
                    <a:pt x="1055546" y="87547"/>
                  </a:lnTo>
                  <a:lnTo>
                    <a:pt x="1052636" y="85696"/>
                  </a:lnTo>
                  <a:lnTo>
                    <a:pt x="1049990" y="83844"/>
                  </a:lnTo>
                  <a:lnTo>
                    <a:pt x="1046816" y="82257"/>
                  </a:lnTo>
                  <a:lnTo>
                    <a:pt x="1043377" y="81200"/>
                  </a:lnTo>
                  <a:lnTo>
                    <a:pt x="1039938" y="80406"/>
                  </a:lnTo>
                  <a:lnTo>
                    <a:pt x="1036498" y="79877"/>
                  </a:lnTo>
                  <a:lnTo>
                    <a:pt x="1032795" y="79348"/>
                  </a:lnTo>
                  <a:close/>
                  <a:moveTo>
                    <a:pt x="986234" y="0"/>
                  </a:moveTo>
                  <a:lnTo>
                    <a:pt x="1012954" y="265"/>
                  </a:lnTo>
                  <a:lnTo>
                    <a:pt x="1039938" y="1058"/>
                  </a:lnTo>
                  <a:lnTo>
                    <a:pt x="1066922" y="2381"/>
                  </a:lnTo>
                  <a:lnTo>
                    <a:pt x="1093641" y="4232"/>
                  </a:lnTo>
                  <a:lnTo>
                    <a:pt x="1120096" y="6612"/>
                  </a:lnTo>
                  <a:lnTo>
                    <a:pt x="1146286" y="8993"/>
                  </a:lnTo>
                  <a:lnTo>
                    <a:pt x="1172212" y="12431"/>
                  </a:lnTo>
                  <a:lnTo>
                    <a:pt x="1198137" y="16134"/>
                  </a:lnTo>
                  <a:lnTo>
                    <a:pt x="1223798" y="20366"/>
                  </a:lnTo>
                  <a:lnTo>
                    <a:pt x="1248930" y="25127"/>
                  </a:lnTo>
                  <a:lnTo>
                    <a:pt x="1274327" y="30417"/>
                  </a:lnTo>
                  <a:lnTo>
                    <a:pt x="1298930" y="35971"/>
                  </a:lnTo>
                  <a:lnTo>
                    <a:pt x="1323268" y="42055"/>
                  </a:lnTo>
                  <a:lnTo>
                    <a:pt x="1347871" y="48931"/>
                  </a:lnTo>
                  <a:lnTo>
                    <a:pt x="1371681" y="56073"/>
                  </a:lnTo>
                  <a:lnTo>
                    <a:pt x="1395225" y="64007"/>
                  </a:lnTo>
                  <a:lnTo>
                    <a:pt x="1418506" y="72207"/>
                  </a:lnTo>
                  <a:lnTo>
                    <a:pt x="1441521" y="80935"/>
                  </a:lnTo>
                  <a:lnTo>
                    <a:pt x="1464272" y="90192"/>
                  </a:lnTo>
                  <a:lnTo>
                    <a:pt x="1486494" y="99979"/>
                  </a:lnTo>
                  <a:lnTo>
                    <a:pt x="1508716" y="110029"/>
                  </a:lnTo>
                  <a:lnTo>
                    <a:pt x="1530145" y="120873"/>
                  </a:lnTo>
                  <a:lnTo>
                    <a:pt x="1551309" y="131982"/>
                  </a:lnTo>
                  <a:lnTo>
                    <a:pt x="1572208" y="143884"/>
                  </a:lnTo>
                  <a:lnTo>
                    <a:pt x="1592313" y="156051"/>
                  </a:lnTo>
                  <a:lnTo>
                    <a:pt x="1612684" y="168747"/>
                  </a:lnTo>
                  <a:lnTo>
                    <a:pt x="1631996" y="181971"/>
                  </a:lnTo>
                  <a:lnTo>
                    <a:pt x="1651043" y="195725"/>
                  </a:lnTo>
                  <a:lnTo>
                    <a:pt x="1660567" y="202602"/>
                  </a:lnTo>
                  <a:lnTo>
                    <a:pt x="1669826" y="210008"/>
                  </a:lnTo>
                  <a:lnTo>
                    <a:pt x="1678821" y="217413"/>
                  </a:lnTo>
                  <a:lnTo>
                    <a:pt x="1687815" y="224819"/>
                  </a:lnTo>
                  <a:lnTo>
                    <a:pt x="1696810" y="232225"/>
                  </a:lnTo>
                  <a:lnTo>
                    <a:pt x="1705804" y="240160"/>
                  </a:lnTo>
                  <a:lnTo>
                    <a:pt x="1714535" y="247830"/>
                  </a:lnTo>
                  <a:lnTo>
                    <a:pt x="1723000" y="255765"/>
                  </a:lnTo>
                  <a:lnTo>
                    <a:pt x="1731466" y="263964"/>
                  </a:lnTo>
                  <a:lnTo>
                    <a:pt x="1739931" y="272164"/>
                  </a:lnTo>
                  <a:lnTo>
                    <a:pt x="1747868" y="280098"/>
                  </a:lnTo>
                  <a:lnTo>
                    <a:pt x="1756069" y="288827"/>
                  </a:lnTo>
                  <a:lnTo>
                    <a:pt x="1764005" y="297290"/>
                  </a:lnTo>
                  <a:lnTo>
                    <a:pt x="1771941" y="306019"/>
                  </a:lnTo>
                  <a:lnTo>
                    <a:pt x="1779349" y="314747"/>
                  </a:lnTo>
                  <a:lnTo>
                    <a:pt x="1787021" y="323740"/>
                  </a:lnTo>
                  <a:lnTo>
                    <a:pt x="1794163" y="332997"/>
                  </a:lnTo>
                  <a:lnTo>
                    <a:pt x="1801571" y="341990"/>
                  </a:lnTo>
                  <a:lnTo>
                    <a:pt x="1808714" y="351512"/>
                  </a:lnTo>
                  <a:lnTo>
                    <a:pt x="1815592" y="360769"/>
                  </a:lnTo>
                  <a:lnTo>
                    <a:pt x="1822735" y="370291"/>
                  </a:lnTo>
                  <a:lnTo>
                    <a:pt x="1829348" y="380077"/>
                  </a:lnTo>
                  <a:lnTo>
                    <a:pt x="1835962" y="389863"/>
                  </a:lnTo>
                  <a:lnTo>
                    <a:pt x="1842311" y="399914"/>
                  </a:lnTo>
                  <a:lnTo>
                    <a:pt x="1848396" y="409964"/>
                  </a:lnTo>
                  <a:lnTo>
                    <a:pt x="1854745" y="420280"/>
                  </a:lnTo>
                  <a:lnTo>
                    <a:pt x="1860830" y="430330"/>
                  </a:lnTo>
                  <a:lnTo>
                    <a:pt x="1866385" y="441175"/>
                  </a:lnTo>
                  <a:lnTo>
                    <a:pt x="1872470" y="451490"/>
                  </a:lnTo>
                  <a:lnTo>
                    <a:pt x="1877761" y="462070"/>
                  </a:lnTo>
                  <a:lnTo>
                    <a:pt x="1883316" y="473178"/>
                  </a:lnTo>
                  <a:lnTo>
                    <a:pt x="1888342" y="484023"/>
                  </a:lnTo>
                  <a:lnTo>
                    <a:pt x="1893369" y="495396"/>
                  </a:lnTo>
                  <a:lnTo>
                    <a:pt x="1898395" y="506240"/>
                  </a:lnTo>
                  <a:lnTo>
                    <a:pt x="1903157" y="517613"/>
                  </a:lnTo>
                  <a:lnTo>
                    <a:pt x="1907654" y="529251"/>
                  </a:lnTo>
                  <a:lnTo>
                    <a:pt x="1912152" y="540624"/>
                  </a:lnTo>
                  <a:lnTo>
                    <a:pt x="1916385" y="552526"/>
                  </a:lnTo>
                  <a:lnTo>
                    <a:pt x="1920617" y="564428"/>
                  </a:lnTo>
                  <a:lnTo>
                    <a:pt x="1924586" y="576331"/>
                  </a:lnTo>
                  <a:lnTo>
                    <a:pt x="1928289" y="588497"/>
                  </a:lnTo>
                  <a:lnTo>
                    <a:pt x="1931993" y="600664"/>
                  </a:lnTo>
                  <a:lnTo>
                    <a:pt x="1935432" y="612831"/>
                  </a:lnTo>
                  <a:lnTo>
                    <a:pt x="1938607" y="625526"/>
                  </a:lnTo>
                  <a:lnTo>
                    <a:pt x="1941781" y="637958"/>
                  </a:lnTo>
                  <a:lnTo>
                    <a:pt x="1944691" y="650918"/>
                  </a:lnTo>
                  <a:lnTo>
                    <a:pt x="1947337" y="663613"/>
                  </a:lnTo>
                  <a:lnTo>
                    <a:pt x="1950247" y="676574"/>
                  </a:lnTo>
                  <a:lnTo>
                    <a:pt x="1952363" y="689798"/>
                  </a:lnTo>
                  <a:lnTo>
                    <a:pt x="1954744" y="703023"/>
                  </a:lnTo>
                  <a:lnTo>
                    <a:pt x="1956596" y="716248"/>
                  </a:lnTo>
                  <a:lnTo>
                    <a:pt x="1958448" y="729737"/>
                  </a:lnTo>
                  <a:lnTo>
                    <a:pt x="1960299" y="743490"/>
                  </a:lnTo>
                  <a:lnTo>
                    <a:pt x="1961622" y="757244"/>
                  </a:lnTo>
                  <a:lnTo>
                    <a:pt x="1962945" y="770998"/>
                  </a:lnTo>
                  <a:lnTo>
                    <a:pt x="1964268" y="785016"/>
                  </a:lnTo>
                  <a:lnTo>
                    <a:pt x="1965061" y="799034"/>
                  </a:lnTo>
                  <a:lnTo>
                    <a:pt x="1965855" y="813317"/>
                  </a:lnTo>
                  <a:lnTo>
                    <a:pt x="1966384" y="827599"/>
                  </a:lnTo>
                  <a:lnTo>
                    <a:pt x="1966649" y="842411"/>
                  </a:lnTo>
                  <a:lnTo>
                    <a:pt x="1966913" y="856958"/>
                  </a:lnTo>
                  <a:lnTo>
                    <a:pt x="1966913" y="871769"/>
                  </a:lnTo>
                  <a:lnTo>
                    <a:pt x="1966649" y="886581"/>
                  </a:lnTo>
                  <a:lnTo>
                    <a:pt x="1966120" y="901393"/>
                  </a:lnTo>
                  <a:lnTo>
                    <a:pt x="1965590" y="916733"/>
                  </a:lnTo>
                  <a:lnTo>
                    <a:pt x="1964797" y="931809"/>
                  </a:lnTo>
                  <a:lnTo>
                    <a:pt x="1964003" y="947150"/>
                  </a:lnTo>
                  <a:lnTo>
                    <a:pt x="1962416" y="962755"/>
                  </a:lnTo>
                  <a:lnTo>
                    <a:pt x="1961093" y="978360"/>
                  </a:lnTo>
                  <a:lnTo>
                    <a:pt x="1959506" y="994230"/>
                  </a:lnTo>
                  <a:lnTo>
                    <a:pt x="1957654" y="1010099"/>
                  </a:lnTo>
                  <a:lnTo>
                    <a:pt x="1955802" y="1026233"/>
                  </a:lnTo>
                  <a:lnTo>
                    <a:pt x="1953950" y="1038929"/>
                  </a:lnTo>
                  <a:lnTo>
                    <a:pt x="1952363" y="1051360"/>
                  </a:lnTo>
                  <a:lnTo>
                    <a:pt x="1950247" y="1064056"/>
                  </a:lnTo>
                  <a:lnTo>
                    <a:pt x="1947866" y="1076752"/>
                  </a:lnTo>
                  <a:lnTo>
                    <a:pt x="1944956" y="1089447"/>
                  </a:lnTo>
                  <a:lnTo>
                    <a:pt x="1942046" y="1101879"/>
                  </a:lnTo>
                  <a:lnTo>
                    <a:pt x="1938607" y="1114574"/>
                  </a:lnTo>
                  <a:lnTo>
                    <a:pt x="1935167" y="1127005"/>
                  </a:lnTo>
                  <a:lnTo>
                    <a:pt x="1931199" y="1139701"/>
                  </a:lnTo>
                  <a:lnTo>
                    <a:pt x="1927231" y="1152132"/>
                  </a:lnTo>
                  <a:lnTo>
                    <a:pt x="1922998" y="1164828"/>
                  </a:lnTo>
                  <a:lnTo>
                    <a:pt x="1918501" y="1177524"/>
                  </a:lnTo>
                  <a:lnTo>
                    <a:pt x="1913210" y="1189955"/>
                  </a:lnTo>
                  <a:lnTo>
                    <a:pt x="1908448" y="1202386"/>
                  </a:lnTo>
                  <a:lnTo>
                    <a:pt x="1903157" y="1214817"/>
                  </a:lnTo>
                  <a:lnTo>
                    <a:pt x="1897866" y="1227513"/>
                  </a:lnTo>
                  <a:lnTo>
                    <a:pt x="1892311" y="1239944"/>
                  </a:lnTo>
                  <a:lnTo>
                    <a:pt x="1886491" y="1252111"/>
                  </a:lnTo>
                  <a:lnTo>
                    <a:pt x="1880142" y="1264806"/>
                  </a:lnTo>
                  <a:lnTo>
                    <a:pt x="1874321" y="1276973"/>
                  </a:lnTo>
                  <a:lnTo>
                    <a:pt x="1861359" y="1301571"/>
                  </a:lnTo>
                  <a:lnTo>
                    <a:pt x="1847867" y="1325904"/>
                  </a:lnTo>
                  <a:lnTo>
                    <a:pt x="1834110" y="1350238"/>
                  </a:lnTo>
                  <a:lnTo>
                    <a:pt x="1819825" y="1374306"/>
                  </a:lnTo>
                  <a:lnTo>
                    <a:pt x="1805274" y="1397846"/>
                  </a:lnTo>
                  <a:lnTo>
                    <a:pt x="1790195" y="1421386"/>
                  </a:lnTo>
                  <a:lnTo>
                    <a:pt x="1774851" y="1444662"/>
                  </a:lnTo>
                  <a:lnTo>
                    <a:pt x="1759772" y="1467673"/>
                  </a:lnTo>
                  <a:lnTo>
                    <a:pt x="1744164" y="1490154"/>
                  </a:lnTo>
                  <a:lnTo>
                    <a:pt x="1728820" y="1512636"/>
                  </a:lnTo>
                  <a:lnTo>
                    <a:pt x="1697868" y="1556278"/>
                  </a:lnTo>
                  <a:lnTo>
                    <a:pt x="1667974" y="1598332"/>
                  </a:lnTo>
                  <a:lnTo>
                    <a:pt x="1639403" y="1638535"/>
                  </a:lnTo>
                  <a:lnTo>
                    <a:pt x="1625647" y="1658108"/>
                  </a:lnTo>
                  <a:lnTo>
                    <a:pt x="1612419" y="1676887"/>
                  </a:lnTo>
                  <a:lnTo>
                    <a:pt x="1599985" y="1695401"/>
                  </a:lnTo>
                  <a:lnTo>
                    <a:pt x="1587816" y="1713387"/>
                  </a:lnTo>
                  <a:lnTo>
                    <a:pt x="1576705" y="1730843"/>
                  </a:lnTo>
                  <a:lnTo>
                    <a:pt x="1566388" y="1748035"/>
                  </a:lnTo>
                  <a:lnTo>
                    <a:pt x="1607393" y="2062253"/>
                  </a:lnTo>
                  <a:lnTo>
                    <a:pt x="1556070" y="2077329"/>
                  </a:lnTo>
                  <a:lnTo>
                    <a:pt x="1479087" y="2100605"/>
                  </a:lnTo>
                  <a:lnTo>
                    <a:pt x="1371681" y="2133931"/>
                  </a:lnTo>
                  <a:lnTo>
                    <a:pt x="1245491" y="2173076"/>
                  </a:lnTo>
                  <a:lnTo>
                    <a:pt x="1113217" y="2214601"/>
                  </a:lnTo>
                  <a:lnTo>
                    <a:pt x="986499" y="2254804"/>
                  </a:lnTo>
                  <a:lnTo>
                    <a:pt x="877241" y="2289188"/>
                  </a:lnTo>
                  <a:lnTo>
                    <a:pt x="797347" y="2314844"/>
                  </a:lnTo>
                  <a:lnTo>
                    <a:pt x="772480" y="2323043"/>
                  </a:lnTo>
                  <a:lnTo>
                    <a:pt x="759252" y="2327275"/>
                  </a:lnTo>
                  <a:lnTo>
                    <a:pt x="710046" y="2094521"/>
                  </a:lnTo>
                  <a:lnTo>
                    <a:pt x="701846" y="2097431"/>
                  </a:lnTo>
                  <a:lnTo>
                    <a:pt x="680153" y="2105630"/>
                  </a:lnTo>
                  <a:lnTo>
                    <a:pt x="664544" y="2110920"/>
                  </a:lnTo>
                  <a:lnTo>
                    <a:pt x="646820" y="2117003"/>
                  </a:lnTo>
                  <a:lnTo>
                    <a:pt x="626978" y="2123351"/>
                  </a:lnTo>
                  <a:lnTo>
                    <a:pt x="605550" y="2129699"/>
                  </a:lnTo>
                  <a:lnTo>
                    <a:pt x="582799" y="2136576"/>
                  </a:lnTo>
                  <a:lnTo>
                    <a:pt x="559254" y="2142923"/>
                  </a:lnTo>
                  <a:lnTo>
                    <a:pt x="535180" y="2149007"/>
                  </a:lnTo>
                  <a:lnTo>
                    <a:pt x="523011" y="2151652"/>
                  </a:lnTo>
                  <a:lnTo>
                    <a:pt x="511107" y="2154297"/>
                  </a:lnTo>
                  <a:lnTo>
                    <a:pt x="498937" y="2156413"/>
                  </a:lnTo>
                  <a:lnTo>
                    <a:pt x="486768" y="2158793"/>
                  </a:lnTo>
                  <a:lnTo>
                    <a:pt x="475128" y="2160644"/>
                  </a:lnTo>
                  <a:lnTo>
                    <a:pt x="463488" y="2162496"/>
                  </a:lnTo>
                  <a:lnTo>
                    <a:pt x="452112" y="2163554"/>
                  </a:lnTo>
                  <a:lnTo>
                    <a:pt x="441001" y="2164612"/>
                  </a:lnTo>
                  <a:lnTo>
                    <a:pt x="430419" y="2165141"/>
                  </a:lnTo>
                  <a:lnTo>
                    <a:pt x="420102" y="2165141"/>
                  </a:lnTo>
                  <a:lnTo>
                    <a:pt x="410049" y="2164876"/>
                  </a:lnTo>
                  <a:lnTo>
                    <a:pt x="400261" y="2164083"/>
                  </a:lnTo>
                  <a:lnTo>
                    <a:pt x="391002" y="2162760"/>
                  </a:lnTo>
                  <a:lnTo>
                    <a:pt x="382272" y="2160644"/>
                  </a:lnTo>
                  <a:lnTo>
                    <a:pt x="373806" y="2158264"/>
                  </a:lnTo>
                  <a:lnTo>
                    <a:pt x="365870" y="2155355"/>
                  </a:lnTo>
                  <a:lnTo>
                    <a:pt x="357933" y="2151916"/>
                  </a:lnTo>
                  <a:lnTo>
                    <a:pt x="350790" y="2148213"/>
                  </a:lnTo>
                  <a:lnTo>
                    <a:pt x="343648" y="2144246"/>
                  </a:lnTo>
                  <a:lnTo>
                    <a:pt x="337034" y="2139749"/>
                  </a:lnTo>
                  <a:lnTo>
                    <a:pt x="330685" y="2135253"/>
                  </a:lnTo>
                  <a:lnTo>
                    <a:pt x="324600" y="2129963"/>
                  </a:lnTo>
                  <a:lnTo>
                    <a:pt x="319045" y="2124938"/>
                  </a:lnTo>
                  <a:lnTo>
                    <a:pt x="313489" y="2119384"/>
                  </a:lnTo>
                  <a:lnTo>
                    <a:pt x="308463" y="2114094"/>
                  </a:lnTo>
                  <a:lnTo>
                    <a:pt x="303966" y="2108539"/>
                  </a:lnTo>
                  <a:lnTo>
                    <a:pt x="299468" y="2102456"/>
                  </a:lnTo>
                  <a:lnTo>
                    <a:pt x="295500" y="2096902"/>
                  </a:lnTo>
                  <a:lnTo>
                    <a:pt x="291796" y="2091083"/>
                  </a:lnTo>
                  <a:lnTo>
                    <a:pt x="288357" y="2085264"/>
                  </a:lnTo>
                  <a:lnTo>
                    <a:pt x="285183" y="2079445"/>
                  </a:lnTo>
                  <a:lnTo>
                    <a:pt x="282537" y="2073891"/>
                  </a:lnTo>
                  <a:lnTo>
                    <a:pt x="279892" y="2068336"/>
                  </a:lnTo>
                  <a:lnTo>
                    <a:pt x="277511" y="2062782"/>
                  </a:lnTo>
                  <a:lnTo>
                    <a:pt x="275394" y="2057757"/>
                  </a:lnTo>
                  <a:lnTo>
                    <a:pt x="273807" y="2052467"/>
                  </a:lnTo>
                  <a:lnTo>
                    <a:pt x="272220" y="2047706"/>
                  </a:lnTo>
                  <a:lnTo>
                    <a:pt x="271162" y="2042945"/>
                  </a:lnTo>
                  <a:lnTo>
                    <a:pt x="270103" y="2038713"/>
                  </a:lnTo>
                  <a:lnTo>
                    <a:pt x="269574" y="2035275"/>
                  </a:lnTo>
                  <a:lnTo>
                    <a:pt x="269310" y="2031572"/>
                  </a:lnTo>
                  <a:lnTo>
                    <a:pt x="269045" y="2028398"/>
                  </a:lnTo>
                  <a:lnTo>
                    <a:pt x="269045" y="2025489"/>
                  </a:lnTo>
                  <a:lnTo>
                    <a:pt x="269310" y="2022050"/>
                  </a:lnTo>
                  <a:lnTo>
                    <a:pt x="270632" y="2013851"/>
                  </a:lnTo>
                  <a:lnTo>
                    <a:pt x="272484" y="2004329"/>
                  </a:lnTo>
                  <a:lnTo>
                    <a:pt x="274865" y="1993749"/>
                  </a:lnTo>
                  <a:lnTo>
                    <a:pt x="280156" y="1969680"/>
                  </a:lnTo>
                  <a:lnTo>
                    <a:pt x="282802" y="1957249"/>
                  </a:lnTo>
                  <a:lnTo>
                    <a:pt x="284918" y="1944289"/>
                  </a:lnTo>
                  <a:lnTo>
                    <a:pt x="285712" y="1937677"/>
                  </a:lnTo>
                  <a:lnTo>
                    <a:pt x="286770" y="1931329"/>
                  </a:lnTo>
                  <a:lnTo>
                    <a:pt x="287034" y="1924981"/>
                  </a:lnTo>
                  <a:lnTo>
                    <a:pt x="287299" y="1918633"/>
                  </a:lnTo>
                  <a:lnTo>
                    <a:pt x="287564" y="1912285"/>
                  </a:lnTo>
                  <a:lnTo>
                    <a:pt x="287299" y="1906202"/>
                  </a:lnTo>
                  <a:lnTo>
                    <a:pt x="286770" y="1900383"/>
                  </a:lnTo>
                  <a:lnTo>
                    <a:pt x="285712" y="1894564"/>
                  </a:lnTo>
                  <a:lnTo>
                    <a:pt x="284654" y="1889010"/>
                  </a:lnTo>
                  <a:lnTo>
                    <a:pt x="283066" y="1883985"/>
                  </a:lnTo>
                  <a:lnTo>
                    <a:pt x="280950" y="1878695"/>
                  </a:lnTo>
                  <a:lnTo>
                    <a:pt x="278569" y="1873934"/>
                  </a:lnTo>
                  <a:lnTo>
                    <a:pt x="275659" y="1869438"/>
                  </a:lnTo>
                  <a:lnTo>
                    <a:pt x="272220" y="1865735"/>
                  </a:lnTo>
                  <a:lnTo>
                    <a:pt x="268781" y="1862032"/>
                  </a:lnTo>
                  <a:lnTo>
                    <a:pt x="264283" y="1858593"/>
                  </a:lnTo>
                  <a:lnTo>
                    <a:pt x="235712" y="1840343"/>
                  </a:lnTo>
                  <a:lnTo>
                    <a:pt x="215077" y="1826854"/>
                  </a:lnTo>
                  <a:lnTo>
                    <a:pt x="198146" y="1816274"/>
                  </a:lnTo>
                  <a:lnTo>
                    <a:pt x="194443" y="1807017"/>
                  </a:lnTo>
                  <a:lnTo>
                    <a:pt x="191004" y="1797231"/>
                  </a:lnTo>
                  <a:lnTo>
                    <a:pt x="187300" y="1785064"/>
                  </a:lnTo>
                  <a:lnTo>
                    <a:pt x="185448" y="1778981"/>
                  </a:lnTo>
                  <a:lnTo>
                    <a:pt x="184125" y="1772369"/>
                  </a:lnTo>
                  <a:lnTo>
                    <a:pt x="182803" y="1766285"/>
                  </a:lnTo>
                  <a:lnTo>
                    <a:pt x="182009" y="1759937"/>
                  </a:lnTo>
                  <a:lnTo>
                    <a:pt x="181744" y="1754383"/>
                  </a:lnTo>
                  <a:lnTo>
                    <a:pt x="181744" y="1749093"/>
                  </a:lnTo>
                  <a:lnTo>
                    <a:pt x="182009" y="1746977"/>
                  </a:lnTo>
                  <a:lnTo>
                    <a:pt x="182538" y="1744597"/>
                  </a:lnTo>
                  <a:lnTo>
                    <a:pt x="183067" y="1742745"/>
                  </a:lnTo>
                  <a:lnTo>
                    <a:pt x="183861" y="1740629"/>
                  </a:lnTo>
                  <a:lnTo>
                    <a:pt x="186242" y="1737191"/>
                  </a:lnTo>
                  <a:lnTo>
                    <a:pt x="188623" y="1734017"/>
                  </a:lnTo>
                  <a:lnTo>
                    <a:pt x="191797" y="1730579"/>
                  </a:lnTo>
                  <a:lnTo>
                    <a:pt x="194707" y="1727140"/>
                  </a:lnTo>
                  <a:lnTo>
                    <a:pt x="201586" y="1720792"/>
                  </a:lnTo>
                  <a:lnTo>
                    <a:pt x="208199" y="1714445"/>
                  </a:lnTo>
                  <a:lnTo>
                    <a:pt x="214548" y="1709155"/>
                  </a:lnTo>
                  <a:lnTo>
                    <a:pt x="219310" y="1704394"/>
                  </a:lnTo>
                  <a:lnTo>
                    <a:pt x="220897" y="1702542"/>
                  </a:lnTo>
                  <a:lnTo>
                    <a:pt x="221691" y="1700691"/>
                  </a:lnTo>
                  <a:lnTo>
                    <a:pt x="222220" y="1699369"/>
                  </a:lnTo>
                  <a:lnTo>
                    <a:pt x="221956" y="1698840"/>
                  </a:lnTo>
                  <a:lnTo>
                    <a:pt x="221691" y="1698311"/>
                  </a:lnTo>
                  <a:lnTo>
                    <a:pt x="220104" y="1697253"/>
                  </a:lnTo>
                  <a:lnTo>
                    <a:pt x="216929" y="1695666"/>
                  </a:lnTo>
                  <a:lnTo>
                    <a:pt x="207141" y="1691169"/>
                  </a:lnTo>
                  <a:lnTo>
                    <a:pt x="193914" y="1686144"/>
                  </a:lnTo>
                  <a:lnTo>
                    <a:pt x="178834" y="1680061"/>
                  </a:lnTo>
                  <a:lnTo>
                    <a:pt x="163491" y="1674242"/>
                  </a:lnTo>
                  <a:lnTo>
                    <a:pt x="148940" y="1668158"/>
                  </a:lnTo>
                  <a:lnTo>
                    <a:pt x="137300" y="1663133"/>
                  </a:lnTo>
                  <a:lnTo>
                    <a:pt x="132803" y="1661282"/>
                  </a:lnTo>
                  <a:lnTo>
                    <a:pt x="129628" y="1659166"/>
                  </a:lnTo>
                  <a:lnTo>
                    <a:pt x="128570" y="1658372"/>
                  </a:lnTo>
                  <a:lnTo>
                    <a:pt x="127248" y="1657314"/>
                  </a:lnTo>
                  <a:lnTo>
                    <a:pt x="124602" y="1654140"/>
                  </a:lnTo>
                  <a:lnTo>
                    <a:pt x="122221" y="1649908"/>
                  </a:lnTo>
                  <a:lnTo>
                    <a:pt x="119576" y="1645147"/>
                  </a:lnTo>
                  <a:lnTo>
                    <a:pt x="116930" y="1639593"/>
                  </a:lnTo>
                  <a:lnTo>
                    <a:pt x="115078" y="1633774"/>
                  </a:lnTo>
                  <a:lnTo>
                    <a:pt x="112697" y="1627162"/>
                  </a:lnTo>
                  <a:lnTo>
                    <a:pt x="111375" y="1620814"/>
                  </a:lnTo>
                  <a:lnTo>
                    <a:pt x="110052" y="1613937"/>
                  </a:lnTo>
                  <a:lnTo>
                    <a:pt x="109258" y="1607589"/>
                  </a:lnTo>
                  <a:lnTo>
                    <a:pt x="108994" y="1601506"/>
                  </a:lnTo>
                  <a:lnTo>
                    <a:pt x="109258" y="1595158"/>
                  </a:lnTo>
                  <a:lnTo>
                    <a:pt x="109523" y="1592513"/>
                  </a:lnTo>
                  <a:lnTo>
                    <a:pt x="110052" y="1589868"/>
                  </a:lnTo>
                  <a:lnTo>
                    <a:pt x="110846" y="1587488"/>
                  </a:lnTo>
                  <a:lnTo>
                    <a:pt x="111639" y="1585107"/>
                  </a:lnTo>
                  <a:lnTo>
                    <a:pt x="112697" y="1582992"/>
                  </a:lnTo>
                  <a:lnTo>
                    <a:pt x="114285" y="1581140"/>
                  </a:lnTo>
                  <a:lnTo>
                    <a:pt x="115607" y="1579553"/>
                  </a:lnTo>
                  <a:lnTo>
                    <a:pt x="117195" y="1578231"/>
                  </a:lnTo>
                  <a:lnTo>
                    <a:pt x="120898" y="1575321"/>
                  </a:lnTo>
                  <a:lnTo>
                    <a:pt x="124338" y="1572412"/>
                  </a:lnTo>
                  <a:lnTo>
                    <a:pt x="127512" y="1569502"/>
                  </a:lnTo>
                  <a:lnTo>
                    <a:pt x="130158" y="1566328"/>
                  </a:lnTo>
                  <a:lnTo>
                    <a:pt x="132803" y="1563155"/>
                  </a:lnTo>
                  <a:lnTo>
                    <a:pt x="134655" y="1560245"/>
                  </a:lnTo>
                  <a:lnTo>
                    <a:pt x="136771" y="1556807"/>
                  </a:lnTo>
                  <a:lnTo>
                    <a:pt x="138094" y="1553368"/>
                  </a:lnTo>
                  <a:lnTo>
                    <a:pt x="139417" y="1549930"/>
                  </a:lnTo>
                  <a:lnTo>
                    <a:pt x="140475" y="1546756"/>
                  </a:lnTo>
                  <a:lnTo>
                    <a:pt x="141004" y="1543318"/>
                  </a:lnTo>
                  <a:lnTo>
                    <a:pt x="141004" y="1539879"/>
                  </a:lnTo>
                  <a:lnTo>
                    <a:pt x="141004" y="1536705"/>
                  </a:lnTo>
                  <a:lnTo>
                    <a:pt x="140475" y="1533531"/>
                  </a:lnTo>
                  <a:lnTo>
                    <a:pt x="139417" y="1530093"/>
                  </a:lnTo>
                  <a:lnTo>
                    <a:pt x="138359" y="1526919"/>
                  </a:lnTo>
                  <a:lnTo>
                    <a:pt x="136771" y="1524010"/>
                  </a:lnTo>
                  <a:lnTo>
                    <a:pt x="134655" y="1521100"/>
                  </a:lnTo>
                  <a:lnTo>
                    <a:pt x="132539" y="1518455"/>
                  </a:lnTo>
                  <a:lnTo>
                    <a:pt x="129628" y="1515546"/>
                  </a:lnTo>
                  <a:lnTo>
                    <a:pt x="126718" y="1512901"/>
                  </a:lnTo>
                  <a:lnTo>
                    <a:pt x="123279" y="1510520"/>
                  </a:lnTo>
                  <a:lnTo>
                    <a:pt x="119576" y="1508404"/>
                  </a:lnTo>
                  <a:lnTo>
                    <a:pt x="115343" y="1506289"/>
                  </a:lnTo>
                  <a:lnTo>
                    <a:pt x="110581" y="1504702"/>
                  </a:lnTo>
                  <a:lnTo>
                    <a:pt x="105555" y="1502850"/>
                  </a:lnTo>
                  <a:lnTo>
                    <a:pt x="100264" y="1501792"/>
                  </a:lnTo>
                  <a:lnTo>
                    <a:pt x="94179" y="1500734"/>
                  </a:lnTo>
                  <a:lnTo>
                    <a:pt x="88094" y="1499676"/>
                  </a:lnTo>
                  <a:lnTo>
                    <a:pt x="81481" y="1499147"/>
                  </a:lnTo>
                  <a:lnTo>
                    <a:pt x="74338" y="1498883"/>
                  </a:lnTo>
                  <a:lnTo>
                    <a:pt x="66666" y="1498883"/>
                  </a:lnTo>
                  <a:lnTo>
                    <a:pt x="60846" y="1498883"/>
                  </a:lnTo>
                  <a:lnTo>
                    <a:pt x="55026" y="1498354"/>
                  </a:lnTo>
                  <a:lnTo>
                    <a:pt x="49735" y="1497560"/>
                  </a:lnTo>
                  <a:lnTo>
                    <a:pt x="44709" y="1496238"/>
                  </a:lnTo>
                  <a:lnTo>
                    <a:pt x="39947" y="1494386"/>
                  </a:lnTo>
                  <a:lnTo>
                    <a:pt x="35449" y="1492270"/>
                  </a:lnTo>
                  <a:lnTo>
                    <a:pt x="31217" y="1489625"/>
                  </a:lnTo>
                  <a:lnTo>
                    <a:pt x="27248" y="1486981"/>
                  </a:lnTo>
                  <a:lnTo>
                    <a:pt x="23545" y="1483807"/>
                  </a:lnTo>
                  <a:lnTo>
                    <a:pt x="20106" y="1480368"/>
                  </a:lnTo>
                  <a:lnTo>
                    <a:pt x="17196" y="1476665"/>
                  </a:lnTo>
                  <a:lnTo>
                    <a:pt x="14286" y="1472962"/>
                  </a:lnTo>
                  <a:lnTo>
                    <a:pt x="11640" y="1468995"/>
                  </a:lnTo>
                  <a:lnTo>
                    <a:pt x="9524" y="1464499"/>
                  </a:lnTo>
                  <a:lnTo>
                    <a:pt x="7407" y="1460002"/>
                  </a:lnTo>
                  <a:lnTo>
                    <a:pt x="5820" y="1455506"/>
                  </a:lnTo>
                  <a:lnTo>
                    <a:pt x="4233" y="1450745"/>
                  </a:lnTo>
                  <a:lnTo>
                    <a:pt x="2910" y="1445720"/>
                  </a:lnTo>
                  <a:lnTo>
                    <a:pt x="1852" y="1440959"/>
                  </a:lnTo>
                  <a:lnTo>
                    <a:pt x="1058" y="1435669"/>
                  </a:lnTo>
                  <a:lnTo>
                    <a:pt x="529" y="1430643"/>
                  </a:lnTo>
                  <a:lnTo>
                    <a:pt x="265" y="1425354"/>
                  </a:lnTo>
                  <a:lnTo>
                    <a:pt x="0" y="1420328"/>
                  </a:lnTo>
                  <a:lnTo>
                    <a:pt x="0" y="1415303"/>
                  </a:lnTo>
                  <a:lnTo>
                    <a:pt x="265" y="1410278"/>
                  </a:lnTo>
                  <a:lnTo>
                    <a:pt x="794" y="1405252"/>
                  </a:lnTo>
                  <a:lnTo>
                    <a:pt x="1323" y="1400227"/>
                  </a:lnTo>
                  <a:lnTo>
                    <a:pt x="2116" y="1395466"/>
                  </a:lnTo>
                  <a:lnTo>
                    <a:pt x="2910" y="1390705"/>
                  </a:lnTo>
                  <a:lnTo>
                    <a:pt x="4233" y="1386209"/>
                  </a:lnTo>
                  <a:lnTo>
                    <a:pt x="5556" y="1381977"/>
                  </a:lnTo>
                  <a:lnTo>
                    <a:pt x="6878" y="1377745"/>
                  </a:lnTo>
                  <a:lnTo>
                    <a:pt x="11640" y="1365843"/>
                  </a:lnTo>
                  <a:lnTo>
                    <a:pt x="19048" y="1349444"/>
                  </a:lnTo>
                  <a:lnTo>
                    <a:pt x="39947" y="1303687"/>
                  </a:lnTo>
                  <a:lnTo>
                    <a:pt x="65608" y="1245763"/>
                  </a:lnTo>
                  <a:lnTo>
                    <a:pt x="79629" y="1214288"/>
                  </a:lnTo>
                  <a:lnTo>
                    <a:pt x="93650" y="1182020"/>
                  </a:lnTo>
                  <a:lnTo>
                    <a:pt x="107406" y="1149487"/>
                  </a:lnTo>
                  <a:lnTo>
                    <a:pt x="120634" y="1117484"/>
                  </a:lnTo>
                  <a:lnTo>
                    <a:pt x="133068" y="1086802"/>
                  </a:lnTo>
                  <a:lnTo>
                    <a:pt x="138623" y="1072255"/>
                  </a:lnTo>
                  <a:lnTo>
                    <a:pt x="143914" y="1057973"/>
                  </a:lnTo>
                  <a:lnTo>
                    <a:pt x="148411" y="1044748"/>
                  </a:lnTo>
                  <a:lnTo>
                    <a:pt x="152909" y="1031788"/>
                  </a:lnTo>
                  <a:lnTo>
                    <a:pt x="156612" y="1019886"/>
                  </a:lnTo>
                  <a:lnTo>
                    <a:pt x="159787" y="1009041"/>
                  </a:lnTo>
                  <a:lnTo>
                    <a:pt x="162168" y="999255"/>
                  </a:lnTo>
                  <a:lnTo>
                    <a:pt x="164020" y="990527"/>
                  </a:lnTo>
                  <a:lnTo>
                    <a:pt x="164813" y="982857"/>
                  </a:lnTo>
                  <a:lnTo>
                    <a:pt x="165078" y="979683"/>
                  </a:lnTo>
                  <a:lnTo>
                    <a:pt x="165078" y="976509"/>
                  </a:lnTo>
                  <a:lnTo>
                    <a:pt x="164549" y="965929"/>
                  </a:lnTo>
                  <a:lnTo>
                    <a:pt x="163755" y="956143"/>
                  </a:lnTo>
                  <a:lnTo>
                    <a:pt x="162697" y="947944"/>
                  </a:lnTo>
                  <a:lnTo>
                    <a:pt x="161374" y="940273"/>
                  </a:lnTo>
                  <a:lnTo>
                    <a:pt x="160051" y="933396"/>
                  </a:lnTo>
                  <a:lnTo>
                    <a:pt x="158729" y="927578"/>
                  </a:lnTo>
                  <a:lnTo>
                    <a:pt x="157141" y="922288"/>
                  </a:lnTo>
                  <a:lnTo>
                    <a:pt x="155554" y="917527"/>
                  </a:lnTo>
                  <a:lnTo>
                    <a:pt x="152380" y="908799"/>
                  </a:lnTo>
                  <a:lnTo>
                    <a:pt x="149999" y="900864"/>
                  </a:lnTo>
                  <a:lnTo>
                    <a:pt x="148940" y="897425"/>
                  </a:lnTo>
                  <a:lnTo>
                    <a:pt x="148147" y="893458"/>
                  </a:lnTo>
                  <a:lnTo>
                    <a:pt x="147618" y="889226"/>
                  </a:lnTo>
                  <a:lnTo>
                    <a:pt x="147353" y="884730"/>
                  </a:lnTo>
                  <a:lnTo>
                    <a:pt x="147618" y="861190"/>
                  </a:lnTo>
                  <a:lnTo>
                    <a:pt x="148411" y="837385"/>
                  </a:lnTo>
                  <a:lnTo>
                    <a:pt x="149734" y="814374"/>
                  </a:lnTo>
                  <a:lnTo>
                    <a:pt x="151321" y="791364"/>
                  </a:lnTo>
                  <a:lnTo>
                    <a:pt x="153438" y="768617"/>
                  </a:lnTo>
                  <a:lnTo>
                    <a:pt x="156083" y="745871"/>
                  </a:lnTo>
                  <a:lnTo>
                    <a:pt x="159258" y="723653"/>
                  </a:lnTo>
                  <a:lnTo>
                    <a:pt x="162697" y="701700"/>
                  </a:lnTo>
                  <a:lnTo>
                    <a:pt x="166665" y="679747"/>
                  </a:lnTo>
                  <a:lnTo>
                    <a:pt x="171163" y="657795"/>
                  </a:lnTo>
                  <a:lnTo>
                    <a:pt x="176189" y="636371"/>
                  </a:lnTo>
                  <a:lnTo>
                    <a:pt x="181744" y="615476"/>
                  </a:lnTo>
                  <a:lnTo>
                    <a:pt x="187300" y="594316"/>
                  </a:lnTo>
                  <a:lnTo>
                    <a:pt x="193649" y="573686"/>
                  </a:lnTo>
                  <a:lnTo>
                    <a:pt x="200263" y="553320"/>
                  </a:lnTo>
                  <a:lnTo>
                    <a:pt x="207406" y="533218"/>
                  </a:lnTo>
                  <a:lnTo>
                    <a:pt x="215077" y="513117"/>
                  </a:lnTo>
                  <a:lnTo>
                    <a:pt x="223014" y="493809"/>
                  </a:lnTo>
                  <a:lnTo>
                    <a:pt x="231215" y="474501"/>
                  </a:lnTo>
                  <a:lnTo>
                    <a:pt x="239945" y="455457"/>
                  </a:lnTo>
                  <a:lnTo>
                    <a:pt x="249204" y="436943"/>
                  </a:lnTo>
                  <a:lnTo>
                    <a:pt x="259257" y="418428"/>
                  </a:lnTo>
                  <a:lnTo>
                    <a:pt x="269045" y="400443"/>
                  </a:lnTo>
                  <a:lnTo>
                    <a:pt x="279627" y="382722"/>
                  </a:lnTo>
                  <a:lnTo>
                    <a:pt x="290209" y="365265"/>
                  </a:lnTo>
                  <a:lnTo>
                    <a:pt x="301585" y="348073"/>
                  </a:lnTo>
                  <a:lnTo>
                    <a:pt x="313225" y="331410"/>
                  </a:lnTo>
                  <a:lnTo>
                    <a:pt x="325394" y="315011"/>
                  </a:lnTo>
                  <a:lnTo>
                    <a:pt x="337828" y="299142"/>
                  </a:lnTo>
                  <a:lnTo>
                    <a:pt x="350261" y="283272"/>
                  </a:lnTo>
                  <a:lnTo>
                    <a:pt x="363489" y="267932"/>
                  </a:lnTo>
                  <a:lnTo>
                    <a:pt x="376981" y="252856"/>
                  </a:lnTo>
                  <a:lnTo>
                    <a:pt x="391002" y="238044"/>
                  </a:lnTo>
                  <a:lnTo>
                    <a:pt x="405552" y="224026"/>
                  </a:lnTo>
                  <a:lnTo>
                    <a:pt x="420102" y="210008"/>
                  </a:lnTo>
                  <a:lnTo>
                    <a:pt x="434917" y="196519"/>
                  </a:lnTo>
                  <a:lnTo>
                    <a:pt x="450261" y="183558"/>
                  </a:lnTo>
                  <a:lnTo>
                    <a:pt x="466133" y="171127"/>
                  </a:lnTo>
                  <a:lnTo>
                    <a:pt x="482006" y="158696"/>
                  </a:lnTo>
                  <a:lnTo>
                    <a:pt x="498673" y="146794"/>
                  </a:lnTo>
                  <a:lnTo>
                    <a:pt x="515339" y="135421"/>
                  </a:lnTo>
                  <a:lnTo>
                    <a:pt x="532270" y="124312"/>
                  </a:lnTo>
                  <a:lnTo>
                    <a:pt x="549731" y="113732"/>
                  </a:lnTo>
                  <a:lnTo>
                    <a:pt x="567455" y="103681"/>
                  </a:lnTo>
                  <a:lnTo>
                    <a:pt x="585709" y="93895"/>
                  </a:lnTo>
                  <a:lnTo>
                    <a:pt x="603963" y="84638"/>
                  </a:lnTo>
                  <a:lnTo>
                    <a:pt x="622746" y="75645"/>
                  </a:lnTo>
                  <a:lnTo>
                    <a:pt x="641793" y="67446"/>
                  </a:lnTo>
                  <a:lnTo>
                    <a:pt x="661105" y="59247"/>
                  </a:lnTo>
                  <a:lnTo>
                    <a:pt x="680946" y="51841"/>
                  </a:lnTo>
                  <a:lnTo>
                    <a:pt x="700787" y="44964"/>
                  </a:lnTo>
                  <a:lnTo>
                    <a:pt x="721157" y="38616"/>
                  </a:lnTo>
                  <a:lnTo>
                    <a:pt x="741528" y="32533"/>
                  </a:lnTo>
                  <a:lnTo>
                    <a:pt x="762427" y="26978"/>
                  </a:lnTo>
                  <a:lnTo>
                    <a:pt x="783326" y="21953"/>
                  </a:lnTo>
                  <a:lnTo>
                    <a:pt x="805019" y="17457"/>
                  </a:lnTo>
                  <a:lnTo>
                    <a:pt x="826712" y="13489"/>
                  </a:lnTo>
                  <a:lnTo>
                    <a:pt x="848405" y="9786"/>
                  </a:lnTo>
                  <a:lnTo>
                    <a:pt x="870627" y="7141"/>
                  </a:lnTo>
                  <a:lnTo>
                    <a:pt x="893378" y="4497"/>
                  </a:lnTo>
                  <a:lnTo>
                    <a:pt x="916129" y="2645"/>
                  </a:lnTo>
                  <a:lnTo>
                    <a:pt x="939145" y="1058"/>
                  </a:lnTo>
                  <a:lnTo>
                    <a:pt x="962425" y="265"/>
                  </a:lnTo>
                  <a:lnTo>
                    <a:pt x="986234" y="0"/>
                  </a:lnTo>
                  <a:close/>
                </a:path>
              </a:pathLst>
            </a:custGeom>
            <a:solidFill>
              <a:srgbClr val="09839B"/>
            </a:solidFill>
            <a:ln>
              <a:solidFill>
                <a:srgbClr val="609DA7"/>
              </a:solid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9" name="椭圆 18"/>
            <p:cNvSpPr/>
            <p:nvPr/>
          </p:nvSpPr>
          <p:spPr>
            <a:xfrm>
              <a:off x="9711363" y="2118492"/>
              <a:ext cx="914400" cy="914400"/>
            </a:xfrm>
            <a:prstGeom prst="ellipse">
              <a:avLst/>
            </a:prstGeom>
            <a:noFill/>
            <a:ln>
              <a:solidFill>
                <a:srgbClr val="0983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869726" y="4521900"/>
            <a:ext cx="721703" cy="721703"/>
            <a:chOff x="11661169" y="1135083"/>
            <a:chExt cx="914400" cy="914400"/>
          </a:xfrm>
        </p:grpSpPr>
        <p:sp>
          <p:nvSpPr>
            <p:cNvPr id="21" name="KSO_Shape"/>
            <p:cNvSpPr/>
            <p:nvPr/>
          </p:nvSpPr>
          <p:spPr bwMode="auto">
            <a:xfrm>
              <a:off x="11818552" y="1292466"/>
              <a:ext cx="599634" cy="599634"/>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179A44"/>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22" name="椭圆 21"/>
            <p:cNvSpPr/>
            <p:nvPr/>
          </p:nvSpPr>
          <p:spPr>
            <a:xfrm>
              <a:off x="11661169" y="1135083"/>
              <a:ext cx="914400" cy="914400"/>
            </a:xfrm>
            <a:prstGeom prst="ellipse">
              <a:avLst/>
            </a:prstGeom>
            <a:noFill/>
            <a:ln>
              <a:solidFill>
                <a:srgbClr val="179A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1869726" y="645232"/>
            <a:ext cx="721703" cy="721703"/>
            <a:chOff x="13675582" y="2465383"/>
            <a:chExt cx="914400" cy="914400"/>
          </a:xfrm>
        </p:grpSpPr>
        <p:sp>
          <p:nvSpPr>
            <p:cNvPr id="24" name="KSO_Shape"/>
            <p:cNvSpPr/>
            <p:nvPr/>
          </p:nvSpPr>
          <p:spPr bwMode="auto">
            <a:xfrm>
              <a:off x="13832965" y="2715210"/>
              <a:ext cx="599634" cy="414747"/>
            </a:xfrm>
            <a:custGeom>
              <a:avLst/>
              <a:gdLst>
                <a:gd name="T0" fmla="*/ 1009661 w 2006600"/>
                <a:gd name="T1" fmla="*/ 391160 h 1387475"/>
                <a:gd name="T2" fmla="*/ 1011251 w 2006600"/>
                <a:gd name="T3" fmla="*/ 509270 h 1387475"/>
                <a:gd name="T4" fmla="*/ 1084401 w 2006600"/>
                <a:gd name="T5" fmla="*/ 630555 h 1387475"/>
                <a:gd name="T6" fmla="*/ 1213209 w 2006600"/>
                <a:gd name="T7" fmla="*/ 691833 h 1387475"/>
                <a:gd name="T8" fmla="*/ 1322616 w 2006600"/>
                <a:gd name="T9" fmla="*/ 683895 h 1387475"/>
                <a:gd name="T10" fmla="*/ 1373821 w 2006600"/>
                <a:gd name="T11" fmla="*/ 722948 h 1387475"/>
                <a:gd name="T12" fmla="*/ 1348695 w 2006600"/>
                <a:gd name="T13" fmla="*/ 830580 h 1387475"/>
                <a:gd name="T14" fmla="*/ 1289857 w 2006600"/>
                <a:gd name="T15" fmla="*/ 930276 h 1387475"/>
                <a:gd name="T16" fmla="*/ 1172499 w 2006600"/>
                <a:gd name="T17" fmla="*/ 1024573 h 1387475"/>
                <a:gd name="T18" fmla="*/ 1069135 w 2006600"/>
                <a:gd name="T19" fmla="*/ 1059498 h 1387475"/>
                <a:gd name="T20" fmla="*/ 955912 w 2006600"/>
                <a:gd name="T21" fmla="*/ 1062356 h 1387475"/>
                <a:gd name="T22" fmla="*/ 850321 w 2006600"/>
                <a:gd name="T23" fmla="*/ 1032511 h 1387475"/>
                <a:gd name="T24" fmla="*/ 740914 w 2006600"/>
                <a:gd name="T25" fmla="*/ 956628 h 1387475"/>
                <a:gd name="T26" fmla="*/ 664902 w 2006600"/>
                <a:gd name="T27" fmla="*/ 847408 h 1387475"/>
                <a:gd name="T28" fmla="*/ 634688 w 2006600"/>
                <a:gd name="T29" fmla="*/ 741998 h 1387475"/>
                <a:gd name="T30" fmla="*/ 637550 w 2006600"/>
                <a:gd name="T31" fmla="*/ 628968 h 1387475"/>
                <a:gd name="T32" fmla="*/ 672535 w 2006600"/>
                <a:gd name="T33" fmla="*/ 525780 h 1387475"/>
                <a:gd name="T34" fmla="*/ 767312 w 2006600"/>
                <a:gd name="T35" fmla="*/ 408623 h 1387475"/>
                <a:gd name="T36" fmla="*/ 867178 w 2006600"/>
                <a:gd name="T37" fmla="*/ 349885 h 1387475"/>
                <a:gd name="T38" fmla="*/ 974676 w 2006600"/>
                <a:gd name="T39" fmla="*/ 324803 h 1387475"/>
                <a:gd name="T40" fmla="*/ 889318 w 2006600"/>
                <a:gd name="T41" fmla="*/ 202109 h 1387475"/>
                <a:gd name="T42" fmla="*/ 752158 w 2006600"/>
                <a:gd name="T43" fmla="*/ 256364 h 1387475"/>
                <a:gd name="T44" fmla="*/ 637858 w 2006600"/>
                <a:gd name="T45" fmla="*/ 346155 h 1387475"/>
                <a:gd name="T46" fmla="*/ 553720 w 2006600"/>
                <a:gd name="T47" fmla="*/ 464501 h 1387475"/>
                <a:gd name="T48" fmla="*/ 506412 w 2006600"/>
                <a:gd name="T49" fmla="*/ 604740 h 1387475"/>
                <a:gd name="T50" fmla="*/ 502602 w 2006600"/>
                <a:gd name="T51" fmla="*/ 758304 h 1387475"/>
                <a:gd name="T52" fmla="*/ 543242 w 2006600"/>
                <a:gd name="T53" fmla="*/ 901399 h 1387475"/>
                <a:gd name="T54" fmla="*/ 621665 w 2006600"/>
                <a:gd name="T55" fmla="*/ 1023552 h 1387475"/>
                <a:gd name="T56" fmla="*/ 731203 w 2006600"/>
                <a:gd name="T57" fmla="*/ 1118737 h 1387475"/>
                <a:gd name="T58" fmla="*/ 865188 w 2006600"/>
                <a:gd name="T59" fmla="*/ 1179338 h 1387475"/>
                <a:gd name="T60" fmla="*/ 1016317 w 2006600"/>
                <a:gd name="T61" fmla="*/ 1198058 h 1387475"/>
                <a:gd name="T62" fmla="*/ 1164907 w 2006600"/>
                <a:gd name="T63" fmla="*/ 1171723 h 1387475"/>
                <a:gd name="T64" fmla="*/ 1295400 w 2006600"/>
                <a:gd name="T65" fmla="*/ 1105094 h 1387475"/>
                <a:gd name="T66" fmla="*/ 1400175 w 2006600"/>
                <a:gd name="T67" fmla="*/ 1005150 h 1387475"/>
                <a:gd name="T68" fmla="*/ 1473200 w 2006600"/>
                <a:gd name="T69" fmla="*/ 878554 h 1387475"/>
                <a:gd name="T70" fmla="*/ 1506537 w 2006600"/>
                <a:gd name="T71" fmla="*/ 732605 h 1387475"/>
                <a:gd name="T72" fmla="*/ 1495107 w 2006600"/>
                <a:gd name="T73" fmla="*/ 580309 h 1387475"/>
                <a:gd name="T74" fmla="*/ 1441133 w 2006600"/>
                <a:gd name="T75" fmla="*/ 442926 h 1387475"/>
                <a:gd name="T76" fmla="*/ 1351280 w 2006600"/>
                <a:gd name="T77" fmla="*/ 329022 h 1387475"/>
                <a:gd name="T78" fmla="*/ 1232853 w 2006600"/>
                <a:gd name="T79" fmla="*/ 244625 h 1387475"/>
                <a:gd name="T80" fmla="*/ 1092517 w 2006600"/>
                <a:gd name="T81" fmla="*/ 197349 h 1387475"/>
                <a:gd name="T82" fmla="*/ 1067117 w 2006600"/>
                <a:gd name="T83" fmla="*/ 2221 h 1387475"/>
                <a:gd name="T84" fmla="*/ 1316355 w 2006600"/>
                <a:gd name="T85" fmla="*/ 48227 h 1387475"/>
                <a:gd name="T86" fmla="*/ 1546543 w 2006600"/>
                <a:gd name="T87" fmla="*/ 149440 h 1387475"/>
                <a:gd name="T88" fmla="*/ 1745297 w 2006600"/>
                <a:gd name="T89" fmla="*/ 297611 h 1387475"/>
                <a:gd name="T90" fmla="*/ 1900555 w 2006600"/>
                <a:gd name="T91" fmla="*/ 485442 h 1387475"/>
                <a:gd name="T92" fmla="*/ 2000885 w 2006600"/>
                <a:gd name="T93" fmla="*/ 704684 h 1387475"/>
                <a:gd name="T94" fmla="*/ 1921510 w 2006600"/>
                <a:gd name="T95" fmla="*/ 911552 h 1387475"/>
                <a:gd name="T96" fmla="*/ 1774507 w 2006600"/>
                <a:gd name="T97" fmla="*/ 1088913 h 1387475"/>
                <a:gd name="T98" fmla="*/ 1582103 w 2006600"/>
                <a:gd name="T99" fmla="*/ 1231055 h 1387475"/>
                <a:gd name="T100" fmla="*/ 1356677 w 2006600"/>
                <a:gd name="T101" fmla="*/ 1331316 h 1387475"/>
                <a:gd name="T102" fmla="*/ 1109345 w 2006600"/>
                <a:gd name="T103" fmla="*/ 1382399 h 1387475"/>
                <a:gd name="T104" fmla="*/ 852805 w 2006600"/>
                <a:gd name="T105" fmla="*/ 1377639 h 1387475"/>
                <a:gd name="T106" fmla="*/ 611187 w 2006600"/>
                <a:gd name="T107" fmla="*/ 1317990 h 1387475"/>
                <a:gd name="T108" fmla="*/ 397510 w 2006600"/>
                <a:gd name="T109" fmla="*/ 1210114 h 1387475"/>
                <a:gd name="T110" fmla="*/ 216852 w 2006600"/>
                <a:gd name="T111" fmla="*/ 1061309 h 1387475"/>
                <a:gd name="T112" fmla="*/ 75882 w 2006600"/>
                <a:gd name="T113" fmla="*/ 879189 h 1387475"/>
                <a:gd name="T114" fmla="*/ 22225 w 2006600"/>
                <a:gd name="T115" fmla="*/ 666610 h 1387475"/>
                <a:gd name="T116" fmla="*/ 140970 w 2006600"/>
                <a:gd name="T117" fmla="*/ 451810 h 1387475"/>
                <a:gd name="T118" fmla="*/ 302260 w 2006600"/>
                <a:gd name="T119" fmla="*/ 270324 h 1387475"/>
                <a:gd name="T120" fmla="*/ 500380 w 2006600"/>
                <a:gd name="T121" fmla="*/ 128817 h 1387475"/>
                <a:gd name="T122" fmla="*/ 728980 w 2006600"/>
                <a:gd name="T123" fmla="*/ 36487 h 1387475"/>
                <a:gd name="T124" fmla="*/ 981393 w 2006600"/>
                <a:gd name="T125" fmla="*/ 317 h 1387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06600" h="1387475">
                  <a:moveTo>
                    <a:pt x="1003300" y="323850"/>
                  </a:moveTo>
                  <a:lnTo>
                    <a:pt x="1019520" y="324168"/>
                  </a:lnTo>
                  <a:lnTo>
                    <a:pt x="1035740" y="325120"/>
                  </a:lnTo>
                  <a:lnTo>
                    <a:pt x="1031924" y="332423"/>
                  </a:lnTo>
                  <a:lnTo>
                    <a:pt x="1028425" y="339090"/>
                  </a:lnTo>
                  <a:lnTo>
                    <a:pt x="1025245" y="346075"/>
                  </a:lnTo>
                  <a:lnTo>
                    <a:pt x="1022065" y="353378"/>
                  </a:lnTo>
                  <a:lnTo>
                    <a:pt x="1019202" y="360680"/>
                  </a:lnTo>
                  <a:lnTo>
                    <a:pt x="1016658" y="367983"/>
                  </a:lnTo>
                  <a:lnTo>
                    <a:pt x="1014113" y="375285"/>
                  </a:lnTo>
                  <a:lnTo>
                    <a:pt x="1011887" y="383223"/>
                  </a:lnTo>
                  <a:lnTo>
                    <a:pt x="1009661" y="391160"/>
                  </a:lnTo>
                  <a:lnTo>
                    <a:pt x="1008071" y="398780"/>
                  </a:lnTo>
                  <a:lnTo>
                    <a:pt x="1006480" y="406718"/>
                  </a:lnTo>
                  <a:lnTo>
                    <a:pt x="1005526" y="414655"/>
                  </a:lnTo>
                  <a:lnTo>
                    <a:pt x="1004572" y="422910"/>
                  </a:lnTo>
                  <a:lnTo>
                    <a:pt x="1003618" y="430848"/>
                  </a:lnTo>
                  <a:lnTo>
                    <a:pt x="1003300" y="439103"/>
                  </a:lnTo>
                  <a:lnTo>
                    <a:pt x="1003300" y="447358"/>
                  </a:lnTo>
                  <a:lnTo>
                    <a:pt x="1003618" y="460058"/>
                  </a:lnTo>
                  <a:lnTo>
                    <a:pt x="1004572" y="472758"/>
                  </a:lnTo>
                  <a:lnTo>
                    <a:pt x="1006162" y="485140"/>
                  </a:lnTo>
                  <a:lnTo>
                    <a:pt x="1008389" y="497205"/>
                  </a:lnTo>
                  <a:lnTo>
                    <a:pt x="1011251" y="509270"/>
                  </a:lnTo>
                  <a:lnTo>
                    <a:pt x="1014432" y="521018"/>
                  </a:lnTo>
                  <a:lnTo>
                    <a:pt x="1018248" y="532448"/>
                  </a:lnTo>
                  <a:lnTo>
                    <a:pt x="1022701" y="543560"/>
                  </a:lnTo>
                  <a:lnTo>
                    <a:pt x="1027471" y="554673"/>
                  </a:lnTo>
                  <a:lnTo>
                    <a:pt x="1033196" y="565150"/>
                  </a:lnTo>
                  <a:lnTo>
                    <a:pt x="1038921" y="575628"/>
                  </a:lnTo>
                  <a:lnTo>
                    <a:pt x="1045600" y="585470"/>
                  </a:lnTo>
                  <a:lnTo>
                    <a:pt x="1052597" y="595313"/>
                  </a:lnTo>
                  <a:lnTo>
                    <a:pt x="1059594" y="604838"/>
                  </a:lnTo>
                  <a:lnTo>
                    <a:pt x="1067545" y="613728"/>
                  </a:lnTo>
                  <a:lnTo>
                    <a:pt x="1075814" y="622300"/>
                  </a:lnTo>
                  <a:lnTo>
                    <a:pt x="1084401" y="630555"/>
                  </a:lnTo>
                  <a:lnTo>
                    <a:pt x="1093306" y="638175"/>
                  </a:lnTo>
                  <a:lnTo>
                    <a:pt x="1102848" y="645478"/>
                  </a:lnTo>
                  <a:lnTo>
                    <a:pt x="1112389" y="652463"/>
                  </a:lnTo>
                  <a:lnTo>
                    <a:pt x="1122566" y="658813"/>
                  </a:lnTo>
                  <a:lnTo>
                    <a:pt x="1132744" y="664845"/>
                  </a:lnTo>
                  <a:lnTo>
                    <a:pt x="1143557" y="670243"/>
                  </a:lnTo>
                  <a:lnTo>
                    <a:pt x="1154689" y="675323"/>
                  </a:lnTo>
                  <a:lnTo>
                    <a:pt x="1165820" y="679450"/>
                  </a:lnTo>
                  <a:lnTo>
                    <a:pt x="1177270" y="683578"/>
                  </a:lnTo>
                  <a:lnTo>
                    <a:pt x="1189037" y="686753"/>
                  </a:lnTo>
                  <a:lnTo>
                    <a:pt x="1201123" y="689610"/>
                  </a:lnTo>
                  <a:lnTo>
                    <a:pt x="1213209" y="691833"/>
                  </a:lnTo>
                  <a:lnTo>
                    <a:pt x="1225613" y="693420"/>
                  </a:lnTo>
                  <a:lnTo>
                    <a:pt x="1238016" y="694055"/>
                  </a:lnTo>
                  <a:lnTo>
                    <a:pt x="1251056" y="694690"/>
                  </a:lnTo>
                  <a:lnTo>
                    <a:pt x="1259325" y="694690"/>
                  </a:lnTo>
                  <a:lnTo>
                    <a:pt x="1267276" y="694055"/>
                  </a:lnTo>
                  <a:lnTo>
                    <a:pt x="1275545" y="693420"/>
                  </a:lnTo>
                  <a:lnTo>
                    <a:pt x="1283815" y="692468"/>
                  </a:lnTo>
                  <a:lnTo>
                    <a:pt x="1291766" y="691198"/>
                  </a:lnTo>
                  <a:lnTo>
                    <a:pt x="1299399" y="689928"/>
                  </a:lnTo>
                  <a:lnTo>
                    <a:pt x="1307350" y="688023"/>
                  </a:lnTo>
                  <a:lnTo>
                    <a:pt x="1315301" y="686118"/>
                  </a:lnTo>
                  <a:lnTo>
                    <a:pt x="1322616" y="683895"/>
                  </a:lnTo>
                  <a:lnTo>
                    <a:pt x="1330249" y="681355"/>
                  </a:lnTo>
                  <a:lnTo>
                    <a:pt x="1337564" y="678815"/>
                  </a:lnTo>
                  <a:lnTo>
                    <a:pt x="1345197" y="675958"/>
                  </a:lnTo>
                  <a:lnTo>
                    <a:pt x="1352194" y="672783"/>
                  </a:lnTo>
                  <a:lnTo>
                    <a:pt x="1359509" y="669608"/>
                  </a:lnTo>
                  <a:lnTo>
                    <a:pt x="1366188" y="666115"/>
                  </a:lnTo>
                  <a:lnTo>
                    <a:pt x="1372867" y="661988"/>
                  </a:lnTo>
                  <a:lnTo>
                    <a:pt x="1374139" y="678498"/>
                  </a:lnTo>
                  <a:lnTo>
                    <a:pt x="1374775" y="694690"/>
                  </a:lnTo>
                  <a:lnTo>
                    <a:pt x="1374457" y="704215"/>
                  </a:lnTo>
                  <a:lnTo>
                    <a:pt x="1374139" y="713740"/>
                  </a:lnTo>
                  <a:lnTo>
                    <a:pt x="1373821" y="722948"/>
                  </a:lnTo>
                  <a:lnTo>
                    <a:pt x="1372549" y="732790"/>
                  </a:lnTo>
                  <a:lnTo>
                    <a:pt x="1371595" y="741998"/>
                  </a:lnTo>
                  <a:lnTo>
                    <a:pt x="1370640" y="751205"/>
                  </a:lnTo>
                  <a:lnTo>
                    <a:pt x="1368732" y="760413"/>
                  </a:lnTo>
                  <a:lnTo>
                    <a:pt x="1366824" y="769303"/>
                  </a:lnTo>
                  <a:lnTo>
                    <a:pt x="1365234" y="778193"/>
                  </a:lnTo>
                  <a:lnTo>
                    <a:pt x="1363007" y="787083"/>
                  </a:lnTo>
                  <a:lnTo>
                    <a:pt x="1360463" y="795973"/>
                  </a:lnTo>
                  <a:lnTo>
                    <a:pt x="1357919" y="804863"/>
                  </a:lnTo>
                  <a:lnTo>
                    <a:pt x="1355056" y="813435"/>
                  </a:lnTo>
                  <a:lnTo>
                    <a:pt x="1351876" y="822008"/>
                  </a:lnTo>
                  <a:lnTo>
                    <a:pt x="1348695" y="830580"/>
                  </a:lnTo>
                  <a:lnTo>
                    <a:pt x="1345515" y="839153"/>
                  </a:lnTo>
                  <a:lnTo>
                    <a:pt x="1342017" y="847408"/>
                  </a:lnTo>
                  <a:lnTo>
                    <a:pt x="1337882" y="855663"/>
                  </a:lnTo>
                  <a:lnTo>
                    <a:pt x="1334065" y="863283"/>
                  </a:lnTo>
                  <a:lnTo>
                    <a:pt x="1329931" y="871538"/>
                  </a:lnTo>
                  <a:lnTo>
                    <a:pt x="1325478" y="879158"/>
                  </a:lnTo>
                  <a:lnTo>
                    <a:pt x="1321026" y="886778"/>
                  </a:lnTo>
                  <a:lnTo>
                    <a:pt x="1316255" y="894398"/>
                  </a:lnTo>
                  <a:lnTo>
                    <a:pt x="1311166" y="901700"/>
                  </a:lnTo>
                  <a:lnTo>
                    <a:pt x="1306396" y="909320"/>
                  </a:lnTo>
                  <a:lnTo>
                    <a:pt x="1300989" y="916305"/>
                  </a:lnTo>
                  <a:lnTo>
                    <a:pt x="1289857" y="930276"/>
                  </a:lnTo>
                  <a:lnTo>
                    <a:pt x="1278090" y="943928"/>
                  </a:lnTo>
                  <a:lnTo>
                    <a:pt x="1266004" y="956628"/>
                  </a:lnTo>
                  <a:lnTo>
                    <a:pt x="1252964" y="969011"/>
                  </a:lnTo>
                  <a:lnTo>
                    <a:pt x="1239606" y="980758"/>
                  </a:lnTo>
                  <a:lnTo>
                    <a:pt x="1225295" y="991553"/>
                  </a:lnTo>
                  <a:lnTo>
                    <a:pt x="1218297" y="996951"/>
                  </a:lnTo>
                  <a:lnTo>
                    <a:pt x="1210983" y="1002031"/>
                  </a:lnTo>
                  <a:lnTo>
                    <a:pt x="1203667" y="1006793"/>
                  </a:lnTo>
                  <a:lnTo>
                    <a:pt x="1195716" y="1011873"/>
                  </a:lnTo>
                  <a:lnTo>
                    <a:pt x="1188083" y="1016318"/>
                  </a:lnTo>
                  <a:lnTo>
                    <a:pt x="1180450" y="1020763"/>
                  </a:lnTo>
                  <a:lnTo>
                    <a:pt x="1172499" y="1024573"/>
                  </a:lnTo>
                  <a:lnTo>
                    <a:pt x="1164230" y="1029018"/>
                  </a:lnTo>
                  <a:lnTo>
                    <a:pt x="1155961" y="1032511"/>
                  </a:lnTo>
                  <a:lnTo>
                    <a:pt x="1148010" y="1036003"/>
                  </a:lnTo>
                  <a:lnTo>
                    <a:pt x="1139423" y="1039813"/>
                  </a:lnTo>
                  <a:lnTo>
                    <a:pt x="1131154" y="1042988"/>
                  </a:lnTo>
                  <a:lnTo>
                    <a:pt x="1122566" y="1046163"/>
                  </a:lnTo>
                  <a:lnTo>
                    <a:pt x="1113661" y="1048703"/>
                  </a:lnTo>
                  <a:lnTo>
                    <a:pt x="1105074" y="1051561"/>
                  </a:lnTo>
                  <a:lnTo>
                    <a:pt x="1096169" y="1053466"/>
                  </a:lnTo>
                  <a:lnTo>
                    <a:pt x="1087264" y="1056006"/>
                  </a:lnTo>
                  <a:lnTo>
                    <a:pt x="1078358" y="1057911"/>
                  </a:lnTo>
                  <a:lnTo>
                    <a:pt x="1069135" y="1059498"/>
                  </a:lnTo>
                  <a:lnTo>
                    <a:pt x="1059594" y="1061086"/>
                  </a:lnTo>
                  <a:lnTo>
                    <a:pt x="1050370" y="1062356"/>
                  </a:lnTo>
                  <a:lnTo>
                    <a:pt x="1041147" y="1063626"/>
                  </a:lnTo>
                  <a:lnTo>
                    <a:pt x="1031924" y="1064261"/>
                  </a:lnTo>
                  <a:lnTo>
                    <a:pt x="1022383" y="1064896"/>
                  </a:lnTo>
                  <a:lnTo>
                    <a:pt x="1012841" y="1065213"/>
                  </a:lnTo>
                  <a:lnTo>
                    <a:pt x="1003300" y="1065213"/>
                  </a:lnTo>
                  <a:lnTo>
                    <a:pt x="993759" y="1065213"/>
                  </a:lnTo>
                  <a:lnTo>
                    <a:pt x="984218" y="1064896"/>
                  </a:lnTo>
                  <a:lnTo>
                    <a:pt x="974676" y="1064261"/>
                  </a:lnTo>
                  <a:lnTo>
                    <a:pt x="965135" y="1063626"/>
                  </a:lnTo>
                  <a:lnTo>
                    <a:pt x="955912" y="1062356"/>
                  </a:lnTo>
                  <a:lnTo>
                    <a:pt x="946688" y="1061086"/>
                  </a:lnTo>
                  <a:lnTo>
                    <a:pt x="937783" y="1059498"/>
                  </a:lnTo>
                  <a:lnTo>
                    <a:pt x="928560" y="1057911"/>
                  </a:lnTo>
                  <a:lnTo>
                    <a:pt x="919655" y="1056006"/>
                  </a:lnTo>
                  <a:lnTo>
                    <a:pt x="910750" y="1053466"/>
                  </a:lnTo>
                  <a:lnTo>
                    <a:pt x="901526" y="1051561"/>
                  </a:lnTo>
                  <a:lnTo>
                    <a:pt x="892621" y="1048703"/>
                  </a:lnTo>
                  <a:lnTo>
                    <a:pt x="884034" y="1046163"/>
                  </a:lnTo>
                  <a:lnTo>
                    <a:pt x="875765" y="1042988"/>
                  </a:lnTo>
                  <a:lnTo>
                    <a:pt x="867178" y="1039813"/>
                  </a:lnTo>
                  <a:lnTo>
                    <a:pt x="858908" y="1036003"/>
                  </a:lnTo>
                  <a:lnTo>
                    <a:pt x="850321" y="1032511"/>
                  </a:lnTo>
                  <a:lnTo>
                    <a:pt x="842370" y="1029018"/>
                  </a:lnTo>
                  <a:lnTo>
                    <a:pt x="834101" y="1024573"/>
                  </a:lnTo>
                  <a:lnTo>
                    <a:pt x="826468" y="1020763"/>
                  </a:lnTo>
                  <a:lnTo>
                    <a:pt x="818517" y="1016318"/>
                  </a:lnTo>
                  <a:lnTo>
                    <a:pt x="810566" y="1011873"/>
                  </a:lnTo>
                  <a:lnTo>
                    <a:pt x="803251" y="1006793"/>
                  </a:lnTo>
                  <a:lnTo>
                    <a:pt x="795618" y="1002031"/>
                  </a:lnTo>
                  <a:lnTo>
                    <a:pt x="788303" y="996951"/>
                  </a:lnTo>
                  <a:lnTo>
                    <a:pt x="780988" y="991553"/>
                  </a:lnTo>
                  <a:lnTo>
                    <a:pt x="767312" y="980758"/>
                  </a:lnTo>
                  <a:lnTo>
                    <a:pt x="753636" y="969011"/>
                  </a:lnTo>
                  <a:lnTo>
                    <a:pt x="740914" y="956628"/>
                  </a:lnTo>
                  <a:lnTo>
                    <a:pt x="728192" y="943928"/>
                  </a:lnTo>
                  <a:lnTo>
                    <a:pt x="716743" y="930276"/>
                  </a:lnTo>
                  <a:lnTo>
                    <a:pt x="705929" y="916305"/>
                  </a:lnTo>
                  <a:lnTo>
                    <a:pt x="700523" y="909320"/>
                  </a:lnTo>
                  <a:lnTo>
                    <a:pt x="695434" y="901700"/>
                  </a:lnTo>
                  <a:lnTo>
                    <a:pt x="690345" y="894398"/>
                  </a:lnTo>
                  <a:lnTo>
                    <a:pt x="685893" y="886778"/>
                  </a:lnTo>
                  <a:lnTo>
                    <a:pt x="681122" y="879158"/>
                  </a:lnTo>
                  <a:lnTo>
                    <a:pt x="676669" y="871538"/>
                  </a:lnTo>
                  <a:lnTo>
                    <a:pt x="672535" y="863283"/>
                  </a:lnTo>
                  <a:lnTo>
                    <a:pt x="668718" y="855663"/>
                  </a:lnTo>
                  <a:lnTo>
                    <a:pt x="664902" y="847408"/>
                  </a:lnTo>
                  <a:lnTo>
                    <a:pt x="661085" y="839153"/>
                  </a:lnTo>
                  <a:lnTo>
                    <a:pt x="657587" y="830580"/>
                  </a:lnTo>
                  <a:lnTo>
                    <a:pt x="654406" y="822008"/>
                  </a:lnTo>
                  <a:lnTo>
                    <a:pt x="651544" y="813435"/>
                  </a:lnTo>
                  <a:lnTo>
                    <a:pt x="648682" y="804863"/>
                  </a:lnTo>
                  <a:lnTo>
                    <a:pt x="645819" y="795973"/>
                  </a:lnTo>
                  <a:lnTo>
                    <a:pt x="643593" y="787083"/>
                  </a:lnTo>
                  <a:lnTo>
                    <a:pt x="641367" y="778193"/>
                  </a:lnTo>
                  <a:lnTo>
                    <a:pt x="639458" y="769303"/>
                  </a:lnTo>
                  <a:lnTo>
                    <a:pt x="637550" y="760413"/>
                  </a:lnTo>
                  <a:lnTo>
                    <a:pt x="636278" y="751205"/>
                  </a:lnTo>
                  <a:lnTo>
                    <a:pt x="634688" y="741998"/>
                  </a:lnTo>
                  <a:lnTo>
                    <a:pt x="633734" y="732790"/>
                  </a:lnTo>
                  <a:lnTo>
                    <a:pt x="633097" y="722948"/>
                  </a:lnTo>
                  <a:lnTo>
                    <a:pt x="632143" y="713740"/>
                  </a:lnTo>
                  <a:lnTo>
                    <a:pt x="631825" y="704215"/>
                  </a:lnTo>
                  <a:lnTo>
                    <a:pt x="631825" y="694690"/>
                  </a:lnTo>
                  <a:lnTo>
                    <a:pt x="631825" y="684848"/>
                  </a:lnTo>
                  <a:lnTo>
                    <a:pt x="632143" y="675640"/>
                  </a:lnTo>
                  <a:lnTo>
                    <a:pt x="633097" y="666115"/>
                  </a:lnTo>
                  <a:lnTo>
                    <a:pt x="633734" y="656908"/>
                  </a:lnTo>
                  <a:lnTo>
                    <a:pt x="634688" y="647383"/>
                  </a:lnTo>
                  <a:lnTo>
                    <a:pt x="636278" y="638175"/>
                  </a:lnTo>
                  <a:lnTo>
                    <a:pt x="637550" y="628968"/>
                  </a:lnTo>
                  <a:lnTo>
                    <a:pt x="639458" y="620078"/>
                  </a:lnTo>
                  <a:lnTo>
                    <a:pt x="641367" y="610870"/>
                  </a:lnTo>
                  <a:lnTo>
                    <a:pt x="643593" y="601980"/>
                  </a:lnTo>
                  <a:lnTo>
                    <a:pt x="645819" y="593090"/>
                  </a:lnTo>
                  <a:lnTo>
                    <a:pt x="648682" y="584518"/>
                  </a:lnTo>
                  <a:lnTo>
                    <a:pt x="651544" y="575628"/>
                  </a:lnTo>
                  <a:lnTo>
                    <a:pt x="654406" y="567055"/>
                  </a:lnTo>
                  <a:lnTo>
                    <a:pt x="657587" y="558800"/>
                  </a:lnTo>
                  <a:lnTo>
                    <a:pt x="661085" y="550228"/>
                  </a:lnTo>
                  <a:lnTo>
                    <a:pt x="664902" y="541973"/>
                  </a:lnTo>
                  <a:lnTo>
                    <a:pt x="668718" y="534035"/>
                  </a:lnTo>
                  <a:lnTo>
                    <a:pt x="672535" y="525780"/>
                  </a:lnTo>
                  <a:lnTo>
                    <a:pt x="676669" y="517843"/>
                  </a:lnTo>
                  <a:lnTo>
                    <a:pt x="681122" y="509905"/>
                  </a:lnTo>
                  <a:lnTo>
                    <a:pt x="685893" y="502603"/>
                  </a:lnTo>
                  <a:lnTo>
                    <a:pt x="690345" y="494665"/>
                  </a:lnTo>
                  <a:lnTo>
                    <a:pt x="695434" y="487363"/>
                  </a:lnTo>
                  <a:lnTo>
                    <a:pt x="700523" y="480060"/>
                  </a:lnTo>
                  <a:lnTo>
                    <a:pt x="705929" y="472758"/>
                  </a:lnTo>
                  <a:lnTo>
                    <a:pt x="716743" y="458788"/>
                  </a:lnTo>
                  <a:lnTo>
                    <a:pt x="728192" y="445135"/>
                  </a:lnTo>
                  <a:lnTo>
                    <a:pt x="740914" y="432435"/>
                  </a:lnTo>
                  <a:lnTo>
                    <a:pt x="753636" y="420370"/>
                  </a:lnTo>
                  <a:lnTo>
                    <a:pt x="767312" y="408623"/>
                  </a:lnTo>
                  <a:lnTo>
                    <a:pt x="780988" y="397510"/>
                  </a:lnTo>
                  <a:lnTo>
                    <a:pt x="788303" y="392113"/>
                  </a:lnTo>
                  <a:lnTo>
                    <a:pt x="795618" y="387033"/>
                  </a:lnTo>
                  <a:lnTo>
                    <a:pt x="803251" y="382270"/>
                  </a:lnTo>
                  <a:lnTo>
                    <a:pt x="810566" y="377508"/>
                  </a:lnTo>
                  <a:lnTo>
                    <a:pt x="818517" y="373063"/>
                  </a:lnTo>
                  <a:lnTo>
                    <a:pt x="826468" y="368618"/>
                  </a:lnTo>
                  <a:lnTo>
                    <a:pt x="834101" y="364490"/>
                  </a:lnTo>
                  <a:lnTo>
                    <a:pt x="842370" y="360363"/>
                  </a:lnTo>
                  <a:lnTo>
                    <a:pt x="850321" y="356553"/>
                  </a:lnTo>
                  <a:lnTo>
                    <a:pt x="858908" y="353060"/>
                  </a:lnTo>
                  <a:lnTo>
                    <a:pt x="867178" y="349885"/>
                  </a:lnTo>
                  <a:lnTo>
                    <a:pt x="875765" y="346710"/>
                  </a:lnTo>
                  <a:lnTo>
                    <a:pt x="884034" y="343218"/>
                  </a:lnTo>
                  <a:lnTo>
                    <a:pt x="892621" y="340360"/>
                  </a:lnTo>
                  <a:lnTo>
                    <a:pt x="901526" y="338138"/>
                  </a:lnTo>
                  <a:lnTo>
                    <a:pt x="910750" y="335598"/>
                  </a:lnTo>
                  <a:lnTo>
                    <a:pt x="919655" y="333375"/>
                  </a:lnTo>
                  <a:lnTo>
                    <a:pt x="928560" y="331470"/>
                  </a:lnTo>
                  <a:lnTo>
                    <a:pt x="937783" y="329883"/>
                  </a:lnTo>
                  <a:lnTo>
                    <a:pt x="946688" y="327978"/>
                  </a:lnTo>
                  <a:lnTo>
                    <a:pt x="955912" y="327025"/>
                  </a:lnTo>
                  <a:lnTo>
                    <a:pt x="965135" y="326073"/>
                  </a:lnTo>
                  <a:lnTo>
                    <a:pt x="974676" y="324803"/>
                  </a:lnTo>
                  <a:lnTo>
                    <a:pt x="984218" y="324485"/>
                  </a:lnTo>
                  <a:lnTo>
                    <a:pt x="993759" y="324168"/>
                  </a:lnTo>
                  <a:lnTo>
                    <a:pt x="1003300" y="323850"/>
                  </a:lnTo>
                  <a:close/>
                  <a:moveTo>
                    <a:pt x="990283" y="189417"/>
                  </a:moveTo>
                  <a:lnTo>
                    <a:pt x="977265" y="190052"/>
                  </a:lnTo>
                  <a:lnTo>
                    <a:pt x="964565" y="190687"/>
                  </a:lnTo>
                  <a:lnTo>
                    <a:pt x="951865" y="191956"/>
                  </a:lnTo>
                  <a:lnTo>
                    <a:pt x="939165" y="193225"/>
                  </a:lnTo>
                  <a:lnTo>
                    <a:pt x="926465" y="195129"/>
                  </a:lnTo>
                  <a:lnTo>
                    <a:pt x="914083" y="197349"/>
                  </a:lnTo>
                  <a:lnTo>
                    <a:pt x="901383" y="199888"/>
                  </a:lnTo>
                  <a:lnTo>
                    <a:pt x="889318" y="202109"/>
                  </a:lnTo>
                  <a:lnTo>
                    <a:pt x="877253" y="205282"/>
                  </a:lnTo>
                  <a:lnTo>
                    <a:pt x="865188" y="208772"/>
                  </a:lnTo>
                  <a:lnTo>
                    <a:pt x="853440" y="212262"/>
                  </a:lnTo>
                  <a:lnTo>
                    <a:pt x="841693" y="216069"/>
                  </a:lnTo>
                  <a:lnTo>
                    <a:pt x="829945" y="219877"/>
                  </a:lnTo>
                  <a:lnTo>
                    <a:pt x="818515" y="224319"/>
                  </a:lnTo>
                  <a:lnTo>
                    <a:pt x="807085" y="228760"/>
                  </a:lnTo>
                  <a:lnTo>
                    <a:pt x="795655" y="233837"/>
                  </a:lnTo>
                  <a:lnTo>
                    <a:pt x="784543" y="239231"/>
                  </a:lnTo>
                  <a:lnTo>
                    <a:pt x="773748" y="244625"/>
                  </a:lnTo>
                  <a:lnTo>
                    <a:pt x="762953" y="250336"/>
                  </a:lnTo>
                  <a:lnTo>
                    <a:pt x="752158" y="256364"/>
                  </a:lnTo>
                  <a:lnTo>
                    <a:pt x="741680" y="262392"/>
                  </a:lnTo>
                  <a:lnTo>
                    <a:pt x="731203" y="269055"/>
                  </a:lnTo>
                  <a:lnTo>
                    <a:pt x="721360" y="275401"/>
                  </a:lnTo>
                  <a:lnTo>
                    <a:pt x="711200" y="282698"/>
                  </a:lnTo>
                  <a:lnTo>
                    <a:pt x="701358" y="289679"/>
                  </a:lnTo>
                  <a:lnTo>
                    <a:pt x="691833" y="297293"/>
                  </a:lnTo>
                  <a:lnTo>
                    <a:pt x="682308" y="304591"/>
                  </a:lnTo>
                  <a:lnTo>
                    <a:pt x="673100" y="312523"/>
                  </a:lnTo>
                  <a:lnTo>
                    <a:pt x="663893" y="320772"/>
                  </a:lnTo>
                  <a:lnTo>
                    <a:pt x="655003" y="329022"/>
                  </a:lnTo>
                  <a:lnTo>
                    <a:pt x="646430" y="337588"/>
                  </a:lnTo>
                  <a:lnTo>
                    <a:pt x="637858" y="346155"/>
                  </a:lnTo>
                  <a:lnTo>
                    <a:pt x="629602" y="355039"/>
                  </a:lnTo>
                  <a:lnTo>
                    <a:pt x="621665" y="363923"/>
                  </a:lnTo>
                  <a:lnTo>
                    <a:pt x="613727" y="373124"/>
                  </a:lnTo>
                  <a:lnTo>
                    <a:pt x="606107" y="382642"/>
                  </a:lnTo>
                  <a:lnTo>
                    <a:pt x="598805" y="392161"/>
                  </a:lnTo>
                  <a:lnTo>
                    <a:pt x="591502" y="401997"/>
                  </a:lnTo>
                  <a:lnTo>
                    <a:pt x="584835" y="411832"/>
                  </a:lnTo>
                  <a:lnTo>
                    <a:pt x="578167" y="422303"/>
                  </a:lnTo>
                  <a:lnTo>
                    <a:pt x="571817" y="432456"/>
                  </a:lnTo>
                  <a:lnTo>
                    <a:pt x="565150" y="442926"/>
                  </a:lnTo>
                  <a:lnTo>
                    <a:pt x="559435" y="453396"/>
                  </a:lnTo>
                  <a:lnTo>
                    <a:pt x="553720" y="464501"/>
                  </a:lnTo>
                  <a:lnTo>
                    <a:pt x="548005" y="475289"/>
                  </a:lnTo>
                  <a:lnTo>
                    <a:pt x="543242" y="486711"/>
                  </a:lnTo>
                  <a:lnTo>
                    <a:pt x="538162" y="497499"/>
                  </a:lnTo>
                  <a:lnTo>
                    <a:pt x="533400" y="508921"/>
                  </a:lnTo>
                  <a:lnTo>
                    <a:pt x="529272" y="520660"/>
                  </a:lnTo>
                  <a:lnTo>
                    <a:pt x="525145" y="532082"/>
                  </a:lnTo>
                  <a:lnTo>
                    <a:pt x="521017" y="543822"/>
                  </a:lnTo>
                  <a:lnTo>
                    <a:pt x="517525" y="555878"/>
                  </a:lnTo>
                  <a:lnTo>
                    <a:pt x="514350" y="568252"/>
                  </a:lnTo>
                  <a:lnTo>
                    <a:pt x="511492" y="580309"/>
                  </a:lnTo>
                  <a:lnTo>
                    <a:pt x="508635" y="592366"/>
                  </a:lnTo>
                  <a:lnTo>
                    <a:pt x="506412" y="604740"/>
                  </a:lnTo>
                  <a:lnTo>
                    <a:pt x="504190" y="617114"/>
                  </a:lnTo>
                  <a:lnTo>
                    <a:pt x="502602" y="629805"/>
                  </a:lnTo>
                  <a:lnTo>
                    <a:pt x="501015" y="642496"/>
                  </a:lnTo>
                  <a:lnTo>
                    <a:pt x="500062" y="654870"/>
                  </a:lnTo>
                  <a:lnTo>
                    <a:pt x="499110" y="668196"/>
                  </a:lnTo>
                  <a:lnTo>
                    <a:pt x="498792" y="680888"/>
                  </a:lnTo>
                  <a:lnTo>
                    <a:pt x="498157" y="693896"/>
                  </a:lnTo>
                  <a:lnTo>
                    <a:pt x="498792" y="706905"/>
                  </a:lnTo>
                  <a:lnTo>
                    <a:pt x="499110" y="719596"/>
                  </a:lnTo>
                  <a:lnTo>
                    <a:pt x="500062" y="732605"/>
                  </a:lnTo>
                  <a:lnTo>
                    <a:pt x="501015" y="745296"/>
                  </a:lnTo>
                  <a:lnTo>
                    <a:pt x="502602" y="758304"/>
                  </a:lnTo>
                  <a:lnTo>
                    <a:pt x="504190" y="770678"/>
                  </a:lnTo>
                  <a:lnTo>
                    <a:pt x="506412" y="783052"/>
                  </a:lnTo>
                  <a:lnTo>
                    <a:pt x="508635" y="795426"/>
                  </a:lnTo>
                  <a:lnTo>
                    <a:pt x="511492" y="807800"/>
                  </a:lnTo>
                  <a:lnTo>
                    <a:pt x="514350" y="819857"/>
                  </a:lnTo>
                  <a:lnTo>
                    <a:pt x="517525" y="831914"/>
                  </a:lnTo>
                  <a:lnTo>
                    <a:pt x="521017" y="843653"/>
                  </a:lnTo>
                  <a:lnTo>
                    <a:pt x="525145" y="855393"/>
                  </a:lnTo>
                  <a:lnTo>
                    <a:pt x="529272" y="867132"/>
                  </a:lnTo>
                  <a:lnTo>
                    <a:pt x="533400" y="878554"/>
                  </a:lnTo>
                  <a:lnTo>
                    <a:pt x="538162" y="889977"/>
                  </a:lnTo>
                  <a:lnTo>
                    <a:pt x="543242" y="901399"/>
                  </a:lnTo>
                  <a:lnTo>
                    <a:pt x="548005" y="912186"/>
                  </a:lnTo>
                  <a:lnTo>
                    <a:pt x="553720" y="923291"/>
                  </a:lnTo>
                  <a:lnTo>
                    <a:pt x="559435" y="934079"/>
                  </a:lnTo>
                  <a:lnTo>
                    <a:pt x="565150" y="944549"/>
                  </a:lnTo>
                  <a:lnTo>
                    <a:pt x="571817" y="955337"/>
                  </a:lnTo>
                  <a:lnTo>
                    <a:pt x="578167" y="965807"/>
                  </a:lnTo>
                  <a:lnTo>
                    <a:pt x="584835" y="975643"/>
                  </a:lnTo>
                  <a:lnTo>
                    <a:pt x="591502" y="985479"/>
                  </a:lnTo>
                  <a:lnTo>
                    <a:pt x="598805" y="995632"/>
                  </a:lnTo>
                  <a:lnTo>
                    <a:pt x="606107" y="1005150"/>
                  </a:lnTo>
                  <a:lnTo>
                    <a:pt x="613727" y="1014351"/>
                  </a:lnTo>
                  <a:lnTo>
                    <a:pt x="621665" y="1023552"/>
                  </a:lnTo>
                  <a:lnTo>
                    <a:pt x="629602" y="1033071"/>
                  </a:lnTo>
                  <a:lnTo>
                    <a:pt x="637858" y="1041955"/>
                  </a:lnTo>
                  <a:lnTo>
                    <a:pt x="646430" y="1050521"/>
                  </a:lnTo>
                  <a:lnTo>
                    <a:pt x="655003" y="1059088"/>
                  </a:lnTo>
                  <a:lnTo>
                    <a:pt x="663893" y="1067020"/>
                  </a:lnTo>
                  <a:lnTo>
                    <a:pt x="673100" y="1074952"/>
                  </a:lnTo>
                  <a:lnTo>
                    <a:pt x="682308" y="1082884"/>
                  </a:lnTo>
                  <a:lnTo>
                    <a:pt x="691833" y="1090499"/>
                  </a:lnTo>
                  <a:lnTo>
                    <a:pt x="701358" y="1098114"/>
                  </a:lnTo>
                  <a:lnTo>
                    <a:pt x="711200" y="1105094"/>
                  </a:lnTo>
                  <a:lnTo>
                    <a:pt x="721360" y="1112074"/>
                  </a:lnTo>
                  <a:lnTo>
                    <a:pt x="731203" y="1118737"/>
                  </a:lnTo>
                  <a:lnTo>
                    <a:pt x="741680" y="1125083"/>
                  </a:lnTo>
                  <a:lnTo>
                    <a:pt x="752158" y="1131111"/>
                  </a:lnTo>
                  <a:lnTo>
                    <a:pt x="762953" y="1137139"/>
                  </a:lnTo>
                  <a:lnTo>
                    <a:pt x="773748" y="1142850"/>
                  </a:lnTo>
                  <a:lnTo>
                    <a:pt x="784543" y="1148562"/>
                  </a:lnTo>
                  <a:lnTo>
                    <a:pt x="795655" y="1153638"/>
                  </a:lnTo>
                  <a:lnTo>
                    <a:pt x="807085" y="1158715"/>
                  </a:lnTo>
                  <a:lnTo>
                    <a:pt x="818515" y="1163157"/>
                  </a:lnTo>
                  <a:lnTo>
                    <a:pt x="829945" y="1167599"/>
                  </a:lnTo>
                  <a:lnTo>
                    <a:pt x="841693" y="1171723"/>
                  </a:lnTo>
                  <a:lnTo>
                    <a:pt x="853440" y="1175531"/>
                  </a:lnTo>
                  <a:lnTo>
                    <a:pt x="865188" y="1179338"/>
                  </a:lnTo>
                  <a:lnTo>
                    <a:pt x="877253" y="1182511"/>
                  </a:lnTo>
                  <a:lnTo>
                    <a:pt x="889318" y="1185366"/>
                  </a:lnTo>
                  <a:lnTo>
                    <a:pt x="901383" y="1188222"/>
                  </a:lnTo>
                  <a:lnTo>
                    <a:pt x="914083" y="1190126"/>
                  </a:lnTo>
                  <a:lnTo>
                    <a:pt x="926465" y="1192347"/>
                  </a:lnTo>
                  <a:lnTo>
                    <a:pt x="939165" y="1194250"/>
                  </a:lnTo>
                  <a:lnTo>
                    <a:pt x="951865" y="1195519"/>
                  </a:lnTo>
                  <a:lnTo>
                    <a:pt x="964565" y="1196788"/>
                  </a:lnTo>
                  <a:lnTo>
                    <a:pt x="977265" y="1197740"/>
                  </a:lnTo>
                  <a:lnTo>
                    <a:pt x="990283" y="1198058"/>
                  </a:lnTo>
                  <a:lnTo>
                    <a:pt x="1003300" y="1198375"/>
                  </a:lnTo>
                  <a:lnTo>
                    <a:pt x="1016317" y="1198058"/>
                  </a:lnTo>
                  <a:lnTo>
                    <a:pt x="1029335" y="1197740"/>
                  </a:lnTo>
                  <a:lnTo>
                    <a:pt x="1042035" y="1196788"/>
                  </a:lnTo>
                  <a:lnTo>
                    <a:pt x="1055053" y="1195519"/>
                  </a:lnTo>
                  <a:lnTo>
                    <a:pt x="1067435" y="1194250"/>
                  </a:lnTo>
                  <a:lnTo>
                    <a:pt x="1079817" y="1192347"/>
                  </a:lnTo>
                  <a:lnTo>
                    <a:pt x="1092517" y="1190126"/>
                  </a:lnTo>
                  <a:lnTo>
                    <a:pt x="1104900" y="1188222"/>
                  </a:lnTo>
                  <a:lnTo>
                    <a:pt x="1116965" y="1185366"/>
                  </a:lnTo>
                  <a:lnTo>
                    <a:pt x="1129347" y="1182511"/>
                  </a:lnTo>
                  <a:lnTo>
                    <a:pt x="1141095" y="1179338"/>
                  </a:lnTo>
                  <a:lnTo>
                    <a:pt x="1153160" y="1175531"/>
                  </a:lnTo>
                  <a:lnTo>
                    <a:pt x="1164907" y="1171723"/>
                  </a:lnTo>
                  <a:lnTo>
                    <a:pt x="1176973" y="1167599"/>
                  </a:lnTo>
                  <a:lnTo>
                    <a:pt x="1188085" y="1163157"/>
                  </a:lnTo>
                  <a:lnTo>
                    <a:pt x="1199515" y="1158715"/>
                  </a:lnTo>
                  <a:lnTo>
                    <a:pt x="1210945" y="1153638"/>
                  </a:lnTo>
                  <a:lnTo>
                    <a:pt x="1222057" y="1148562"/>
                  </a:lnTo>
                  <a:lnTo>
                    <a:pt x="1232853" y="1142850"/>
                  </a:lnTo>
                  <a:lnTo>
                    <a:pt x="1243647" y="1137139"/>
                  </a:lnTo>
                  <a:lnTo>
                    <a:pt x="1254443" y="1131111"/>
                  </a:lnTo>
                  <a:lnTo>
                    <a:pt x="1264920" y="1125083"/>
                  </a:lnTo>
                  <a:lnTo>
                    <a:pt x="1275080" y="1118737"/>
                  </a:lnTo>
                  <a:lnTo>
                    <a:pt x="1285557" y="1112074"/>
                  </a:lnTo>
                  <a:lnTo>
                    <a:pt x="1295400" y="1105094"/>
                  </a:lnTo>
                  <a:lnTo>
                    <a:pt x="1304925" y="1098114"/>
                  </a:lnTo>
                  <a:lnTo>
                    <a:pt x="1314767" y="1090499"/>
                  </a:lnTo>
                  <a:lnTo>
                    <a:pt x="1324293" y="1082884"/>
                  </a:lnTo>
                  <a:lnTo>
                    <a:pt x="1333500" y="1074952"/>
                  </a:lnTo>
                  <a:lnTo>
                    <a:pt x="1342390" y="1067020"/>
                  </a:lnTo>
                  <a:lnTo>
                    <a:pt x="1351280" y="1059088"/>
                  </a:lnTo>
                  <a:lnTo>
                    <a:pt x="1359853" y="1050521"/>
                  </a:lnTo>
                  <a:lnTo>
                    <a:pt x="1368425" y="1041955"/>
                  </a:lnTo>
                  <a:lnTo>
                    <a:pt x="1376680" y="1033071"/>
                  </a:lnTo>
                  <a:lnTo>
                    <a:pt x="1384935" y="1023552"/>
                  </a:lnTo>
                  <a:lnTo>
                    <a:pt x="1392555" y="1014351"/>
                  </a:lnTo>
                  <a:lnTo>
                    <a:pt x="1400175" y="1005150"/>
                  </a:lnTo>
                  <a:lnTo>
                    <a:pt x="1407477" y="995632"/>
                  </a:lnTo>
                  <a:lnTo>
                    <a:pt x="1414780" y="985479"/>
                  </a:lnTo>
                  <a:lnTo>
                    <a:pt x="1421765" y="975643"/>
                  </a:lnTo>
                  <a:lnTo>
                    <a:pt x="1428433" y="965807"/>
                  </a:lnTo>
                  <a:lnTo>
                    <a:pt x="1435100" y="955337"/>
                  </a:lnTo>
                  <a:lnTo>
                    <a:pt x="1441133" y="944549"/>
                  </a:lnTo>
                  <a:lnTo>
                    <a:pt x="1447165" y="934079"/>
                  </a:lnTo>
                  <a:lnTo>
                    <a:pt x="1452880" y="923291"/>
                  </a:lnTo>
                  <a:lnTo>
                    <a:pt x="1458277" y="912186"/>
                  </a:lnTo>
                  <a:lnTo>
                    <a:pt x="1463675" y="901399"/>
                  </a:lnTo>
                  <a:lnTo>
                    <a:pt x="1468437" y="889977"/>
                  </a:lnTo>
                  <a:lnTo>
                    <a:pt x="1473200" y="878554"/>
                  </a:lnTo>
                  <a:lnTo>
                    <a:pt x="1477327" y="867132"/>
                  </a:lnTo>
                  <a:lnTo>
                    <a:pt x="1481455" y="855393"/>
                  </a:lnTo>
                  <a:lnTo>
                    <a:pt x="1485265" y="843653"/>
                  </a:lnTo>
                  <a:lnTo>
                    <a:pt x="1488757" y="831914"/>
                  </a:lnTo>
                  <a:lnTo>
                    <a:pt x="1491933" y="819857"/>
                  </a:lnTo>
                  <a:lnTo>
                    <a:pt x="1495107" y="807800"/>
                  </a:lnTo>
                  <a:lnTo>
                    <a:pt x="1497647" y="795426"/>
                  </a:lnTo>
                  <a:lnTo>
                    <a:pt x="1500187" y="783052"/>
                  </a:lnTo>
                  <a:lnTo>
                    <a:pt x="1502410" y="770678"/>
                  </a:lnTo>
                  <a:lnTo>
                    <a:pt x="1503997" y="758304"/>
                  </a:lnTo>
                  <a:lnTo>
                    <a:pt x="1505585" y="745296"/>
                  </a:lnTo>
                  <a:lnTo>
                    <a:pt x="1506537" y="732605"/>
                  </a:lnTo>
                  <a:lnTo>
                    <a:pt x="1507490" y="719596"/>
                  </a:lnTo>
                  <a:lnTo>
                    <a:pt x="1508125" y="706905"/>
                  </a:lnTo>
                  <a:lnTo>
                    <a:pt x="1508125" y="693896"/>
                  </a:lnTo>
                  <a:lnTo>
                    <a:pt x="1508125" y="680888"/>
                  </a:lnTo>
                  <a:lnTo>
                    <a:pt x="1507490" y="668196"/>
                  </a:lnTo>
                  <a:lnTo>
                    <a:pt x="1506537" y="654870"/>
                  </a:lnTo>
                  <a:lnTo>
                    <a:pt x="1505585" y="642496"/>
                  </a:lnTo>
                  <a:lnTo>
                    <a:pt x="1503997" y="629805"/>
                  </a:lnTo>
                  <a:lnTo>
                    <a:pt x="1502410" y="617114"/>
                  </a:lnTo>
                  <a:lnTo>
                    <a:pt x="1500187" y="604740"/>
                  </a:lnTo>
                  <a:lnTo>
                    <a:pt x="1497647" y="592366"/>
                  </a:lnTo>
                  <a:lnTo>
                    <a:pt x="1495107" y="580309"/>
                  </a:lnTo>
                  <a:lnTo>
                    <a:pt x="1491933" y="568252"/>
                  </a:lnTo>
                  <a:lnTo>
                    <a:pt x="1488757" y="555878"/>
                  </a:lnTo>
                  <a:lnTo>
                    <a:pt x="1485265" y="543822"/>
                  </a:lnTo>
                  <a:lnTo>
                    <a:pt x="1481455" y="532082"/>
                  </a:lnTo>
                  <a:lnTo>
                    <a:pt x="1477327" y="520660"/>
                  </a:lnTo>
                  <a:lnTo>
                    <a:pt x="1473200" y="508921"/>
                  </a:lnTo>
                  <a:lnTo>
                    <a:pt x="1468437" y="497499"/>
                  </a:lnTo>
                  <a:lnTo>
                    <a:pt x="1463675" y="486711"/>
                  </a:lnTo>
                  <a:lnTo>
                    <a:pt x="1458277" y="475289"/>
                  </a:lnTo>
                  <a:lnTo>
                    <a:pt x="1452880" y="464501"/>
                  </a:lnTo>
                  <a:lnTo>
                    <a:pt x="1447165" y="453396"/>
                  </a:lnTo>
                  <a:lnTo>
                    <a:pt x="1441133" y="442926"/>
                  </a:lnTo>
                  <a:lnTo>
                    <a:pt x="1435100" y="432456"/>
                  </a:lnTo>
                  <a:lnTo>
                    <a:pt x="1428433" y="422303"/>
                  </a:lnTo>
                  <a:lnTo>
                    <a:pt x="1421765" y="411832"/>
                  </a:lnTo>
                  <a:lnTo>
                    <a:pt x="1414780" y="401997"/>
                  </a:lnTo>
                  <a:lnTo>
                    <a:pt x="1407477" y="392161"/>
                  </a:lnTo>
                  <a:lnTo>
                    <a:pt x="1400175" y="382642"/>
                  </a:lnTo>
                  <a:lnTo>
                    <a:pt x="1392555" y="373124"/>
                  </a:lnTo>
                  <a:lnTo>
                    <a:pt x="1384935" y="363923"/>
                  </a:lnTo>
                  <a:lnTo>
                    <a:pt x="1376680" y="355039"/>
                  </a:lnTo>
                  <a:lnTo>
                    <a:pt x="1368425" y="346155"/>
                  </a:lnTo>
                  <a:lnTo>
                    <a:pt x="1359853" y="337588"/>
                  </a:lnTo>
                  <a:lnTo>
                    <a:pt x="1351280" y="329022"/>
                  </a:lnTo>
                  <a:lnTo>
                    <a:pt x="1342390" y="320772"/>
                  </a:lnTo>
                  <a:lnTo>
                    <a:pt x="1333500" y="312523"/>
                  </a:lnTo>
                  <a:lnTo>
                    <a:pt x="1324293" y="304591"/>
                  </a:lnTo>
                  <a:lnTo>
                    <a:pt x="1314767" y="297293"/>
                  </a:lnTo>
                  <a:lnTo>
                    <a:pt x="1304925" y="289679"/>
                  </a:lnTo>
                  <a:lnTo>
                    <a:pt x="1295400" y="282698"/>
                  </a:lnTo>
                  <a:lnTo>
                    <a:pt x="1285557" y="275401"/>
                  </a:lnTo>
                  <a:lnTo>
                    <a:pt x="1275080" y="269055"/>
                  </a:lnTo>
                  <a:lnTo>
                    <a:pt x="1264920" y="262392"/>
                  </a:lnTo>
                  <a:lnTo>
                    <a:pt x="1254443" y="256364"/>
                  </a:lnTo>
                  <a:lnTo>
                    <a:pt x="1243647" y="250336"/>
                  </a:lnTo>
                  <a:lnTo>
                    <a:pt x="1232853" y="244625"/>
                  </a:lnTo>
                  <a:lnTo>
                    <a:pt x="1222057" y="239231"/>
                  </a:lnTo>
                  <a:lnTo>
                    <a:pt x="1210945" y="233837"/>
                  </a:lnTo>
                  <a:lnTo>
                    <a:pt x="1199515" y="228760"/>
                  </a:lnTo>
                  <a:lnTo>
                    <a:pt x="1188085" y="224319"/>
                  </a:lnTo>
                  <a:lnTo>
                    <a:pt x="1176973" y="219877"/>
                  </a:lnTo>
                  <a:lnTo>
                    <a:pt x="1164907" y="216069"/>
                  </a:lnTo>
                  <a:lnTo>
                    <a:pt x="1153160" y="212262"/>
                  </a:lnTo>
                  <a:lnTo>
                    <a:pt x="1141095" y="208772"/>
                  </a:lnTo>
                  <a:lnTo>
                    <a:pt x="1129347" y="205282"/>
                  </a:lnTo>
                  <a:lnTo>
                    <a:pt x="1116965" y="202109"/>
                  </a:lnTo>
                  <a:lnTo>
                    <a:pt x="1104900" y="199888"/>
                  </a:lnTo>
                  <a:lnTo>
                    <a:pt x="1092517" y="197349"/>
                  </a:lnTo>
                  <a:lnTo>
                    <a:pt x="1079817" y="195129"/>
                  </a:lnTo>
                  <a:lnTo>
                    <a:pt x="1067435" y="193225"/>
                  </a:lnTo>
                  <a:lnTo>
                    <a:pt x="1055053" y="191956"/>
                  </a:lnTo>
                  <a:lnTo>
                    <a:pt x="1042035" y="190687"/>
                  </a:lnTo>
                  <a:lnTo>
                    <a:pt x="1029335" y="190052"/>
                  </a:lnTo>
                  <a:lnTo>
                    <a:pt x="1016317" y="189417"/>
                  </a:lnTo>
                  <a:lnTo>
                    <a:pt x="1003300" y="189417"/>
                  </a:lnTo>
                  <a:lnTo>
                    <a:pt x="990283" y="189417"/>
                  </a:lnTo>
                  <a:close/>
                  <a:moveTo>
                    <a:pt x="1003300" y="0"/>
                  </a:moveTo>
                  <a:lnTo>
                    <a:pt x="1024573" y="317"/>
                  </a:lnTo>
                  <a:lnTo>
                    <a:pt x="1046163" y="1269"/>
                  </a:lnTo>
                  <a:lnTo>
                    <a:pt x="1067117" y="2221"/>
                  </a:lnTo>
                  <a:lnTo>
                    <a:pt x="1088390" y="3490"/>
                  </a:lnTo>
                  <a:lnTo>
                    <a:pt x="1109345" y="5711"/>
                  </a:lnTo>
                  <a:lnTo>
                    <a:pt x="1130935" y="8249"/>
                  </a:lnTo>
                  <a:lnTo>
                    <a:pt x="1151890" y="11105"/>
                  </a:lnTo>
                  <a:lnTo>
                    <a:pt x="1172845" y="14278"/>
                  </a:lnTo>
                  <a:lnTo>
                    <a:pt x="1193483" y="17768"/>
                  </a:lnTo>
                  <a:lnTo>
                    <a:pt x="1214120" y="21892"/>
                  </a:lnTo>
                  <a:lnTo>
                    <a:pt x="1234757" y="26334"/>
                  </a:lnTo>
                  <a:lnTo>
                    <a:pt x="1255395" y="31411"/>
                  </a:lnTo>
                  <a:lnTo>
                    <a:pt x="1276033" y="36487"/>
                  </a:lnTo>
                  <a:lnTo>
                    <a:pt x="1296353" y="42199"/>
                  </a:lnTo>
                  <a:lnTo>
                    <a:pt x="1316355" y="48227"/>
                  </a:lnTo>
                  <a:lnTo>
                    <a:pt x="1336675" y="54573"/>
                  </a:lnTo>
                  <a:lnTo>
                    <a:pt x="1356677" y="61553"/>
                  </a:lnTo>
                  <a:lnTo>
                    <a:pt x="1376363" y="68850"/>
                  </a:lnTo>
                  <a:lnTo>
                    <a:pt x="1395730" y="76148"/>
                  </a:lnTo>
                  <a:lnTo>
                    <a:pt x="1415415" y="84080"/>
                  </a:lnTo>
                  <a:lnTo>
                    <a:pt x="1434783" y="92329"/>
                  </a:lnTo>
                  <a:lnTo>
                    <a:pt x="1453833" y="101213"/>
                  </a:lnTo>
                  <a:lnTo>
                    <a:pt x="1472883" y="110097"/>
                  </a:lnTo>
                  <a:lnTo>
                    <a:pt x="1491297" y="119298"/>
                  </a:lnTo>
                  <a:lnTo>
                    <a:pt x="1509713" y="128817"/>
                  </a:lnTo>
                  <a:lnTo>
                    <a:pt x="1528445" y="138970"/>
                  </a:lnTo>
                  <a:lnTo>
                    <a:pt x="1546543" y="149440"/>
                  </a:lnTo>
                  <a:lnTo>
                    <a:pt x="1564323" y="160228"/>
                  </a:lnTo>
                  <a:lnTo>
                    <a:pt x="1582103" y="171015"/>
                  </a:lnTo>
                  <a:lnTo>
                    <a:pt x="1599565" y="182437"/>
                  </a:lnTo>
                  <a:lnTo>
                    <a:pt x="1616710" y="194177"/>
                  </a:lnTo>
                  <a:lnTo>
                    <a:pt x="1633855" y="205916"/>
                  </a:lnTo>
                  <a:lnTo>
                    <a:pt x="1650683" y="218290"/>
                  </a:lnTo>
                  <a:lnTo>
                    <a:pt x="1666875" y="230664"/>
                  </a:lnTo>
                  <a:lnTo>
                    <a:pt x="1683067" y="243355"/>
                  </a:lnTo>
                  <a:lnTo>
                    <a:pt x="1698943" y="256681"/>
                  </a:lnTo>
                  <a:lnTo>
                    <a:pt x="1714500" y="270324"/>
                  </a:lnTo>
                  <a:lnTo>
                    <a:pt x="1730057" y="283650"/>
                  </a:lnTo>
                  <a:lnTo>
                    <a:pt x="1745297" y="297611"/>
                  </a:lnTo>
                  <a:lnTo>
                    <a:pt x="1759903" y="311888"/>
                  </a:lnTo>
                  <a:lnTo>
                    <a:pt x="1774507" y="326483"/>
                  </a:lnTo>
                  <a:lnTo>
                    <a:pt x="1788477" y="341396"/>
                  </a:lnTo>
                  <a:lnTo>
                    <a:pt x="1802130" y="356308"/>
                  </a:lnTo>
                  <a:lnTo>
                    <a:pt x="1815783" y="371537"/>
                  </a:lnTo>
                  <a:lnTo>
                    <a:pt x="1829117" y="387402"/>
                  </a:lnTo>
                  <a:lnTo>
                    <a:pt x="1841817" y="402948"/>
                  </a:lnTo>
                  <a:lnTo>
                    <a:pt x="1854200" y="419130"/>
                  </a:lnTo>
                  <a:lnTo>
                    <a:pt x="1866265" y="435311"/>
                  </a:lnTo>
                  <a:lnTo>
                    <a:pt x="1878013" y="451810"/>
                  </a:lnTo>
                  <a:lnTo>
                    <a:pt x="1889443" y="468309"/>
                  </a:lnTo>
                  <a:lnTo>
                    <a:pt x="1900555" y="485442"/>
                  </a:lnTo>
                  <a:lnTo>
                    <a:pt x="1911350" y="502575"/>
                  </a:lnTo>
                  <a:lnTo>
                    <a:pt x="1921510" y="520026"/>
                  </a:lnTo>
                  <a:lnTo>
                    <a:pt x="1931670" y="537793"/>
                  </a:lnTo>
                  <a:lnTo>
                    <a:pt x="1940877" y="555561"/>
                  </a:lnTo>
                  <a:lnTo>
                    <a:pt x="1950085" y="573329"/>
                  </a:lnTo>
                  <a:lnTo>
                    <a:pt x="1958657" y="592049"/>
                  </a:lnTo>
                  <a:lnTo>
                    <a:pt x="1966913" y="610134"/>
                  </a:lnTo>
                  <a:lnTo>
                    <a:pt x="1974533" y="628536"/>
                  </a:lnTo>
                  <a:lnTo>
                    <a:pt x="1981835" y="647573"/>
                  </a:lnTo>
                  <a:lnTo>
                    <a:pt x="1988820" y="666610"/>
                  </a:lnTo>
                  <a:lnTo>
                    <a:pt x="1995170" y="685647"/>
                  </a:lnTo>
                  <a:lnTo>
                    <a:pt x="2000885" y="704684"/>
                  </a:lnTo>
                  <a:lnTo>
                    <a:pt x="2006600" y="724355"/>
                  </a:lnTo>
                  <a:lnTo>
                    <a:pt x="2000885" y="742123"/>
                  </a:lnTo>
                  <a:lnTo>
                    <a:pt x="1995170" y="759891"/>
                  </a:lnTo>
                  <a:lnTo>
                    <a:pt x="1988820" y="777341"/>
                  </a:lnTo>
                  <a:lnTo>
                    <a:pt x="1981835" y="794792"/>
                  </a:lnTo>
                  <a:lnTo>
                    <a:pt x="1974533" y="811925"/>
                  </a:lnTo>
                  <a:lnTo>
                    <a:pt x="1966913" y="829058"/>
                  </a:lnTo>
                  <a:lnTo>
                    <a:pt x="1958657" y="845874"/>
                  </a:lnTo>
                  <a:lnTo>
                    <a:pt x="1950085" y="862373"/>
                  </a:lnTo>
                  <a:lnTo>
                    <a:pt x="1940877" y="879189"/>
                  </a:lnTo>
                  <a:lnTo>
                    <a:pt x="1931670" y="895053"/>
                  </a:lnTo>
                  <a:lnTo>
                    <a:pt x="1921510" y="911552"/>
                  </a:lnTo>
                  <a:lnTo>
                    <a:pt x="1911350" y="927099"/>
                  </a:lnTo>
                  <a:lnTo>
                    <a:pt x="1900555" y="943280"/>
                  </a:lnTo>
                  <a:lnTo>
                    <a:pt x="1889443" y="958510"/>
                  </a:lnTo>
                  <a:lnTo>
                    <a:pt x="1878013" y="973739"/>
                  </a:lnTo>
                  <a:lnTo>
                    <a:pt x="1866265" y="989286"/>
                  </a:lnTo>
                  <a:lnTo>
                    <a:pt x="1854200" y="1004198"/>
                  </a:lnTo>
                  <a:lnTo>
                    <a:pt x="1841817" y="1018793"/>
                  </a:lnTo>
                  <a:lnTo>
                    <a:pt x="1829117" y="1033388"/>
                  </a:lnTo>
                  <a:lnTo>
                    <a:pt x="1815783" y="1047666"/>
                  </a:lnTo>
                  <a:lnTo>
                    <a:pt x="1802130" y="1061309"/>
                  </a:lnTo>
                  <a:lnTo>
                    <a:pt x="1788477" y="1075269"/>
                  </a:lnTo>
                  <a:lnTo>
                    <a:pt x="1774507" y="1088913"/>
                  </a:lnTo>
                  <a:lnTo>
                    <a:pt x="1759903" y="1101921"/>
                  </a:lnTo>
                  <a:lnTo>
                    <a:pt x="1745297" y="1115247"/>
                  </a:lnTo>
                  <a:lnTo>
                    <a:pt x="1730057" y="1127938"/>
                  </a:lnTo>
                  <a:lnTo>
                    <a:pt x="1714500" y="1140312"/>
                  </a:lnTo>
                  <a:lnTo>
                    <a:pt x="1698943" y="1152686"/>
                  </a:lnTo>
                  <a:lnTo>
                    <a:pt x="1683067" y="1164743"/>
                  </a:lnTo>
                  <a:lnTo>
                    <a:pt x="1666875" y="1176482"/>
                  </a:lnTo>
                  <a:lnTo>
                    <a:pt x="1650683" y="1187905"/>
                  </a:lnTo>
                  <a:lnTo>
                    <a:pt x="1633855" y="1199009"/>
                  </a:lnTo>
                  <a:lnTo>
                    <a:pt x="1616710" y="1210114"/>
                  </a:lnTo>
                  <a:lnTo>
                    <a:pt x="1599565" y="1220902"/>
                  </a:lnTo>
                  <a:lnTo>
                    <a:pt x="1582103" y="1231055"/>
                  </a:lnTo>
                  <a:lnTo>
                    <a:pt x="1564323" y="1241208"/>
                  </a:lnTo>
                  <a:lnTo>
                    <a:pt x="1546543" y="1250726"/>
                  </a:lnTo>
                  <a:lnTo>
                    <a:pt x="1528445" y="1260245"/>
                  </a:lnTo>
                  <a:lnTo>
                    <a:pt x="1509713" y="1269763"/>
                  </a:lnTo>
                  <a:lnTo>
                    <a:pt x="1491297" y="1278647"/>
                  </a:lnTo>
                  <a:lnTo>
                    <a:pt x="1472883" y="1287214"/>
                  </a:lnTo>
                  <a:lnTo>
                    <a:pt x="1453833" y="1295146"/>
                  </a:lnTo>
                  <a:lnTo>
                    <a:pt x="1434783" y="1303078"/>
                  </a:lnTo>
                  <a:lnTo>
                    <a:pt x="1415415" y="1310693"/>
                  </a:lnTo>
                  <a:lnTo>
                    <a:pt x="1395730" y="1317990"/>
                  </a:lnTo>
                  <a:lnTo>
                    <a:pt x="1376363" y="1324653"/>
                  </a:lnTo>
                  <a:lnTo>
                    <a:pt x="1356677" y="1331316"/>
                  </a:lnTo>
                  <a:lnTo>
                    <a:pt x="1336675" y="1337662"/>
                  </a:lnTo>
                  <a:lnTo>
                    <a:pt x="1316355" y="1343373"/>
                  </a:lnTo>
                  <a:lnTo>
                    <a:pt x="1296353" y="1349084"/>
                  </a:lnTo>
                  <a:lnTo>
                    <a:pt x="1276033" y="1354478"/>
                  </a:lnTo>
                  <a:lnTo>
                    <a:pt x="1255395" y="1358920"/>
                  </a:lnTo>
                  <a:lnTo>
                    <a:pt x="1234757" y="1363679"/>
                  </a:lnTo>
                  <a:lnTo>
                    <a:pt x="1214120" y="1367486"/>
                  </a:lnTo>
                  <a:lnTo>
                    <a:pt x="1193483" y="1371294"/>
                  </a:lnTo>
                  <a:lnTo>
                    <a:pt x="1172845" y="1374784"/>
                  </a:lnTo>
                  <a:lnTo>
                    <a:pt x="1151890" y="1377639"/>
                  </a:lnTo>
                  <a:lnTo>
                    <a:pt x="1130935" y="1380178"/>
                  </a:lnTo>
                  <a:lnTo>
                    <a:pt x="1109345" y="1382399"/>
                  </a:lnTo>
                  <a:lnTo>
                    <a:pt x="1088390" y="1384302"/>
                  </a:lnTo>
                  <a:lnTo>
                    <a:pt x="1067117" y="1385571"/>
                  </a:lnTo>
                  <a:lnTo>
                    <a:pt x="1046163" y="1386840"/>
                  </a:lnTo>
                  <a:lnTo>
                    <a:pt x="1024573" y="1387475"/>
                  </a:lnTo>
                  <a:lnTo>
                    <a:pt x="1003300" y="1387475"/>
                  </a:lnTo>
                  <a:lnTo>
                    <a:pt x="981393" y="1387475"/>
                  </a:lnTo>
                  <a:lnTo>
                    <a:pt x="959485" y="1386840"/>
                  </a:lnTo>
                  <a:lnTo>
                    <a:pt x="937895" y="1385571"/>
                  </a:lnTo>
                  <a:lnTo>
                    <a:pt x="916305" y="1384302"/>
                  </a:lnTo>
                  <a:lnTo>
                    <a:pt x="895033" y="1382399"/>
                  </a:lnTo>
                  <a:lnTo>
                    <a:pt x="873760" y="1380178"/>
                  </a:lnTo>
                  <a:lnTo>
                    <a:pt x="852805" y="1377639"/>
                  </a:lnTo>
                  <a:lnTo>
                    <a:pt x="831533" y="1374784"/>
                  </a:lnTo>
                  <a:lnTo>
                    <a:pt x="810578" y="1371294"/>
                  </a:lnTo>
                  <a:lnTo>
                    <a:pt x="789940" y="1367486"/>
                  </a:lnTo>
                  <a:lnTo>
                    <a:pt x="769303" y="1363679"/>
                  </a:lnTo>
                  <a:lnTo>
                    <a:pt x="748983" y="1358920"/>
                  </a:lnTo>
                  <a:lnTo>
                    <a:pt x="728980" y="1354478"/>
                  </a:lnTo>
                  <a:lnTo>
                    <a:pt x="708660" y="1349084"/>
                  </a:lnTo>
                  <a:lnTo>
                    <a:pt x="689293" y="1343373"/>
                  </a:lnTo>
                  <a:lnTo>
                    <a:pt x="669290" y="1337662"/>
                  </a:lnTo>
                  <a:lnTo>
                    <a:pt x="649605" y="1331316"/>
                  </a:lnTo>
                  <a:lnTo>
                    <a:pt x="630555" y="1324653"/>
                  </a:lnTo>
                  <a:lnTo>
                    <a:pt x="611187" y="1317990"/>
                  </a:lnTo>
                  <a:lnTo>
                    <a:pt x="592455" y="1310693"/>
                  </a:lnTo>
                  <a:lnTo>
                    <a:pt x="573722" y="1303078"/>
                  </a:lnTo>
                  <a:lnTo>
                    <a:pt x="554990" y="1295146"/>
                  </a:lnTo>
                  <a:lnTo>
                    <a:pt x="536892" y="1287214"/>
                  </a:lnTo>
                  <a:lnTo>
                    <a:pt x="518477" y="1278647"/>
                  </a:lnTo>
                  <a:lnTo>
                    <a:pt x="500380" y="1269763"/>
                  </a:lnTo>
                  <a:lnTo>
                    <a:pt x="482917" y="1260245"/>
                  </a:lnTo>
                  <a:lnTo>
                    <a:pt x="465137" y="1250726"/>
                  </a:lnTo>
                  <a:lnTo>
                    <a:pt x="447992" y="1241208"/>
                  </a:lnTo>
                  <a:lnTo>
                    <a:pt x="430847" y="1231055"/>
                  </a:lnTo>
                  <a:lnTo>
                    <a:pt x="414020" y="1220902"/>
                  </a:lnTo>
                  <a:lnTo>
                    <a:pt x="397510" y="1210114"/>
                  </a:lnTo>
                  <a:lnTo>
                    <a:pt x="381000" y="1199009"/>
                  </a:lnTo>
                  <a:lnTo>
                    <a:pt x="364807" y="1187905"/>
                  </a:lnTo>
                  <a:lnTo>
                    <a:pt x="348615" y="1176482"/>
                  </a:lnTo>
                  <a:lnTo>
                    <a:pt x="333057" y="1164743"/>
                  </a:lnTo>
                  <a:lnTo>
                    <a:pt x="317817" y="1152686"/>
                  </a:lnTo>
                  <a:lnTo>
                    <a:pt x="302260" y="1140312"/>
                  </a:lnTo>
                  <a:lnTo>
                    <a:pt x="287337" y="1127938"/>
                  </a:lnTo>
                  <a:lnTo>
                    <a:pt x="272732" y="1115247"/>
                  </a:lnTo>
                  <a:lnTo>
                    <a:pt x="258445" y="1101921"/>
                  </a:lnTo>
                  <a:lnTo>
                    <a:pt x="244475" y="1088913"/>
                  </a:lnTo>
                  <a:lnTo>
                    <a:pt x="230505" y="1075269"/>
                  </a:lnTo>
                  <a:lnTo>
                    <a:pt x="216852" y="1061309"/>
                  </a:lnTo>
                  <a:lnTo>
                    <a:pt x="203517" y="1047666"/>
                  </a:lnTo>
                  <a:lnTo>
                    <a:pt x="190182" y="1033388"/>
                  </a:lnTo>
                  <a:lnTo>
                    <a:pt x="177800" y="1018793"/>
                  </a:lnTo>
                  <a:lnTo>
                    <a:pt x="164782" y="1004198"/>
                  </a:lnTo>
                  <a:lnTo>
                    <a:pt x="152717" y="989286"/>
                  </a:lnTo>
                  <a:lnTo>
                    <a:pt x="140970" y="973739"/>
                  </a:lnTo>
                  <a:lnTo>
                    <a:pt x="129222" y="958510"/>
                  </a:lnTo>
                  <a:lnTo>
                    <a:pt x="117792" y="943280"/>
                  </a:lnTo>
                  <a:lnTo>
                    <a:pt x="106997" y="927099"/>
                  </a:lnTo>
                  <a:lnTo>
                    <a:pt x="96202" y="911552"/>
                  </a:lnTo>
                  <a:lnTo>
                    <a:pt x="85725" y="895053"/>
                  </a:lnTo>
                  <a:lnTo>
                    <a:pt x="75882" y="879189"/>
                  </a:lnTo>
                  <a:lnTo>
                    <a:pt x="66040" y="862373"/>
                  </a:lnTo>
                  <a:lnTo>
                    <a:pt x="56515" y="845874"/>
                  </a:lnTo>
                  <a:lnTo>
                    <a:pt x="47307" y="829058"/>
                  </a:lnTo>
                  <a:lnTo>
                    <a:pt x="38735" y="811925"/>
                  </a:lnTo>
                  <a:lnTo>
                    <a:pt x="30162" y="794792"/>
                  </a:lnTo>
                  <a:lnTo>
                    <a:pt x="22225" y="777341"/>
                  </a:lnTo>
                  <a:lnTo>
                    <a:pt x="14287" y="759891"/>
                  </a:lnTo>
                  <a:lnTo>
                    <a:pt x="6667" y="742123"/>
                  </a:lnTo>
                  <a:lnTo>
                    <a:pt x="0" y="724355"/>
                  </a:lnTo>
                  <a:lnTo>
                    <a:pt x="6667" y="704684"/>
                  </a:lnTo>
                  <a:lnTo>
                    <a:pt x="14287" y="685647"/>
                  </a:lnTo>
                  <a:lnTo>
                    <a:pt x="22225" y="666610"/>
                  </a:lnTo>
                  <a:lnTo>
                    <a:pt x="30162" y="647573"/>
                  </a:lnTo>
                  <a:lnTo>
                    <a:pt x="38735" y="628536"/>
                  </a:lnTo>
                  <a:lnTo>
                    <a:pt x="47307" y="610134"/>
                  </a:lnTo>
                  <a:lnTo>
                    <a:pt x="56515" y="592049"/>
                  </a:lnTo>
                  <a:lnTo>
                    <a:pt x="66040" y="573329"/>
                  </a:lnTo>
                  <a:lnTo>
                    <a:pt x="75882" y="555561"/>
                  </a:lnTo>
                  <a:lnTo>
                    <a:pt x="85725" y="537793"/>
                  </a:lnTo>
                  <a:lnTo>
                    <a:pt x="96202" y="520026"/>
                  </a:lnTo>
                  <a:lnTo>
                    <a:pt x="106997" y="502575"/>
                  </a:lnTo>
                  <a:lnTo>
                    <a:pt x="117792" y="485442"/>
                  </a:lnTo>
                  <a:lnTo>
                    <a:pt x="129222" y="468309"/>
                  </a:lnTo>
                  <a:lnTo>
                    <a:pt x="140970" y="451810"/>
                  </a:lnTo>
                  <a:lnTo>
                    <a:pt x="152717" y="435311"/>
                  </a:lnTo>
                  <a:lnTo>
                    <a:pt x="164782" y="419130"/>
                  </a:lnTo>
                  <a:lnTo>
                    <a:pt x="177800" y="402948"/>
                  </a:lnTo>
                  <a:lnTo>
                    <a:pt x="190182" y="387402"/>
                  </a:lnTo>
                  <a:lnTo>
                    <a:pt x="203517" y="371537"/>
                  </a:lnTo>
                  <a:lnTo>
                    <a:pt x="216852" y="356308"/>
                  </a:lnTo>
                  <a:lnTo>
                    <a:pt x="230505" y="341396"/>
                  </a:lnTo>
                  <a:lnTo>
                    <a:pt x="244475" y="326483"/>
                  </a:lnTo>
                  <a:lnTo>
                    <a:pt x="258445" y="311888"/>
                  </a:lnTo>
                  <a:lnTo>
                    <a:pt x="272732" y="297611"/>
                  </a:lnTo>
                  <a:lnTo>
                    <a:pt x="287337" y="283650"/>
                  </a:lnTo>
                  <a:lnTo>
                    <a:pt x="302260" y="270324"/>
                  </a:lnTo>
                  <a:lnTo>
                    <a:pt x="317817" y="256681"/>
                  </a:lnTo>
                  <a:lnTo>
                    <a:pt x="333057" y="243355"/>
                  </a:lnTo>
                  <a:lnTo>
                    <a:pt x="348615" y="230664"/>
                  </a:lnTo>
                  <a:lnTo>
                    <a:pt x="364807" y="218290"/>
                  </a:lnTo>
                  <a:lnTo>
                    <a:pt x="381000" y="205916"/>
                  </a:lnTo>
                  <a:lnTo>
                    <a:pt x="397510" y="194177"/>
                  </a:lnTo>
                  <a:lnTo>
                    <a:pt x="414020" y="182437"/>
                  </a:lnTo>
                  <a:lnTo>
                    <a:pt x="430847" y="171015"/>
                  </a:lnTo>
                  <a:lnTo>
                    <a:pt x="447992" y="160228"/>
                  </a:lnTo>
                  <a:lnTo>
                    <a:pt x="465137" y="149440"/>
                  </a:lnTo>
                  <a:lnTo>
                    <a:pt x="482917" y="138970"/>
                  </a:lnTo>
                  <a:lnTo>
                    <a:pt x="500380" y="128817"/>
                  </a:lnTo>
                  <a:lnTo>
                    <a:pt x="518477" y="119298"/>
                  </a:lnTo>
                  <a:lnTo>
                    <a:pt x="536892" y="110097"/>
                  </a:lnTo>
                  <a:lnTo>
                    <a:pt x="554990" y="101213"/>
                  </a:lnTo>
                  <a:lnTo>
                    <a:pt x="573722" y="92329"/>
                  </a:lnTo>
                  <a:lnTo>
                    <a:pt x="592455" y="84080"/>
                  </a:lnTo>
                  <a:lnTo>
                    <a:pt x="611187" y="76148"/>
                  </a:lnTo>
                  <a:lnTo>
                    <a:pt x="630555" y="68850"/>
                  </a:lnTo>
                  <a:lnTo>
                    <a:pt x="649605" y="61553"/>
                  </a:lnTo>
                  <a:lnTo>
                    <a:pt x="669290" y="54573"/>
                  </a:lnTo>
                  <a:lnTo>
                    <a:pt x="689293" y="48227"/>
                  </a:lnTo>
                  <a:lnTo>
                    <a:pt x="708660" y="42199"/>
                  </a:lnTo>
                  <a:lnTo>
                    <a:pt x="728980" y="36487"/>
                  </a:lnTo>
                  <a:lnTo>
                    <a:pt x="748983" y="31411"/>
                  </a:lnTo>
                  <a:lnTo>
                    <a:pt x="769303" y="26334"/>
                  </a:lnTo>
                  <a:lnTo>
                    <a:pt x="789940" y="21892"/>
                  </a:lnTo>
                  <a:lnTo>
                    <a:pt x="810578" y="17768"/>
                  </a:lnTo>
                  <a:lnTo>
                    <a:pt x="831533" y="14278"/>
                  </a:lnTo>
                  <a:lnTo>
                    <a:pt x="852805" y="11105"/>
                  </a:lnTo>
                  <a:lnTo>
                    <a:pt x="873760" y="8249"/>
                  </a:lnTo>
                  <a:lnTo>
                    <a:pt x="895033" y="5711"/>
                  </a:lnTo>
                  <a:lnTo>
                    <a:pt x="916305" y="3490"/>
                  </a:lnTo>
                  <a:lnTo>
                    <a:pt x="937895" y="2221"/>
                  </a:lnTo>
                  <a:lnTo>
                    <a:pt x="959485" y="1269"/>
                  </a:lnTo>
                  <a:lnTo>
                    <a:pt x="981393" y="317"/>
                  </a:lnTo>
                  <a:lnTo>
                    <a:pt x="1003300" y="0"/>
                  </a:lnTo>
                  <a:close/>
                </a:path>
              </a:pathLst>
            </a:custGeom>
            <a:solidFill>
              <a:srgbClr val="FAAF3B"/>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25" name="椭圆 24"/>
            <p:cNvSpPr/>
            <p:nvPr/>
          </p:nvSpPr>
          <p:spPr>
            <a:xfrm>
              <a:off x="13675582" y="2465383"/>
              <a:ext cx="914400" cy="914400"/>
            </a:xfrm>
            <a:prstGeom prst="ellipse">
              <a:avLst/>
            </a:prstGeom>
            <a:noFill/>
            <a:ln>
              <a:solidFill>
                <a:srgbClr val="FAAF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2210325" y="1366935"/>
            <a:ext cx="0" cy="247464"/>
          </a:xfrm>
          <a:prstGeom prst="line">
            <a:avLst/>
          </a:prstGeom>
          <a:ln>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2210325" y="2336101"/>
            <a:ext cx="0" cy="247464"/>
          </a:xfrm>
          <a:prstGeom prst="line">
            <a:avLst/>
          </a:prstGeom>
          <a:ln>
            <a:solidFill>
              <a:srgbClr val="09839B"/>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210325" y="3305267"/>
            <a:ext cx="0" cy="247464"/>
          </a:xfrm>
          <a:prstGeom prst="line">
            <a:avLst/>
          </a:prstGeom>
          <a:ln>
            <a:solidFill>
              <a:srgbClr val="09839B"/>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210325" y="4274433"/>
            <a:ext cx="0" cy="247464"/>
          </a:xfrm>
          <a:prstGeom prst="line">
            <a:avLst/>
          </a:prstGeom>
          <a:ln>
            <a:solidFill>
              <a:srgbClr val="09839B"/>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2210325" y="5243601"/>
            <a:ext cx="0" cy="247464"/>
          </a:xfrm>
          <a:prstGeom prst="line">
            <a:avLst/>
          </a:prstGeom>
          <a:ln>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3" name="KSO_Shape"/>
          <p:cNvSpPr/>
          <p:nvPr/>
        </p:nvSpPr>
        <p:spPr bwMode="auto">
          <a:xfrm>
            <a:off x="1987168" y="1716418"/>
            <a:ext cx="515845" cy="546832"/>
          </a:xfrm>
          <a:custGeom>
            <a:avLst/>
            <a:gdLst>
              <a:gd name="T0" fmla="*/ 871762 w 2344738"/>
              <a:gd name="T1" fmla="*/ 2409190 h 2484437"/>
              <a:gd name="T2" fmla="*/ 1162059 w 2344738"/>
              <a:gd name="T3" fmla="*/ 2170588 h 2484437"/>
              <a:gd name="T4" fmla="*/ 1847045 w 2344738"/>
              <a:gd name="T5" fmla="*/ 1914799 h 2484437"/>
              <a:gd name="T6" fmla="*/ 1989223 w 2344738"/>
              <a:gd name="T7" fmla="*/ 2174222 h 2484437"/>
              <a:gd name="T8" fmla="*/ 2171725 w 2344738"/>
              <a:gd name="T9" fmla="*/ 2027497 h 2484437"/>
              <a:gd name="T10" fmla="*/ 577756 w 2344738"/>
              <a:gd name="T11" fmla="*/ 1710690 h 2484437"/>
              <a:gd name="T12" fmla="*/ 918226 w 2344738"/>
              <a:gd name="T13" fmla="*/ 1971358 h 2484437"/>
              <a:gd name="T14" fmla="*/ 916117 w 2344738"/>
              <a:gd name="T15" fmla="*/ 1782955 h 2484437"/>
              <a:gd name="T16" fmla="*/ 1163655 w 2344738"/>
              <a:gd name="T17" fmla="*/ 1791018 h 2484437"/>
              <a:gd name="T18" fmla="*/ 1369346 w 2344738"/>
              <a:gd name="T19" fmla="*/ 1978503 h 2484437"/>
              <a:gd name="T20" fmla="*/ 1844763 w 2344738"/>
              <a:gd name="T21" fmla="*/ 1695450 h 2484437"/>
              <a:gd name="T22" fmla="*/ 1613852 w 2344738"/>
              <a:gd name="T23" fmla="*/ 1757995 h 2484437"/>
              <a:gd name="T24" fmla="*/ 1466215 w 2344738"/>
              <a:gd name="T25" fmla="*/ 1665804 h 2484437"/>
              <a:gd name="T26" fmla="*/ 139383 w 2344738"/>
              <a:gd name="T27" fmla="*/ 1551132 h 2484437"/>
              <a:gd name="T28" fmla="*/ 121920 w 2344738"/>
              <a:gd name="T29" fmla="*/ 1806533 h 2484437"/>
              <a:gd name="T30" fmla="*/ 349213 w 2344738"/>
              <a:gd name="T31" fmla="*/ 1603596 h 2484437"/>
              <a:gd name="T32" fmla="*/ 904689 w 2344738"/>
              <a:gd name="T33" fmla="*/ 1386127 h 2484437"/>
              <a:gd name="T34" fmla="*/ 637223 w 2344738"/>
              <a:gd name="T35" fmla="*/ 1626218 h 2484437"/>
              <a:gd name="T36" fmla="*/ 468909 w 2344738"/>
              <a:gd name="T37" fmla="*/ 1265925 h 2484437"/>
              <a:gd name="T38" fmla="*/ 430842 w 2344738"/>
              <a:gd name="T39" fmla="*/ 1122045 h 2484437"/>
              <a:gd name="T40" fmla="*/ 1268838 w 2344738"/>
              <a:gd name="T41" fmla="*/ 1494705 h 2484437"/>
              <a:gd name="T42" fmla="*/ 1607502 w 2344738"/>
              <a:gd name="T43" fmla="*/ 1509397 h 2484437"/>
              <a:gd name="T44" fmla="*/ 1745572 w 2344738"/>
              <a:gd name="T45" fmla="*/ 1626218 h 2484437"/>
              <a:gd name="T46" fmla="*/ 1985330 w 2344738"/>
              <a:gd name="T47" fmla="*/ 1321435 h 2484437"/>
              <a:gd name="T48" fmla="*/ 959075 w 2344738"/>
              <a:gd name="T49" fmla="*/ 1223010 h 2484437"/>
              <a:gd name="T50" fmla="*/ 1590675 w 2344738"/>
              <a:gd name="T51" fmla="*/ 717903 h 2484437"/>
              <a:gd name="T52" fmla="*/ 1221105 w 2344738"/>
              <a:gd name="T53" fmla="*/ 1447738 h 2484437"/>
              <a:gd name="T54" fmla="*/ 1833657 w 2344738"/>
              <a:gd name="T55" fmla="*/ 772478 h 2484437"/>
              <a:gd name="T56" fmla="*/ 707217 w 2344738"/>
              <a:gd name="T57" fmla="*/ 636270 h 2484437"/>
              <a:gd name="T58" fmla="*/ 651510 w 2344738"/>
              <a:gd name="T59" fmla="*/ 1030166 h 2484437"/>
              <a:gd name="T60" fmla="*/ 1878779 w 2344738"/>
              <a:gd name="T61" fmla="*/ 599489 h 2484437"/>
              <a:gd name="T62" fmla="*/ 2173605 w 2344738"/>
              <a:gd name="T63" fmla="*/ 692847 h 2484437"/>
              <a:gd name="T64" fmla="*/ 2093597 w 2344738"/>
              <a:gd name="T65" fmla="*/ 537027 h 2484437"/>
              <a:gd name="T66" fmla="*/ 260298 w 2344738"/>
              <a:gd name="T67" fmla="*/ 577256 h 2484437"/>
              <a:gd name="T68" fmla="*/ 273014 w 2344738"/>
              <a:gd name="T69" fmla="*/ 751147 h 2484437"/>
              <a:gd name="T70" fmla="*/ 532634 w 2344738"/>
              <a:gd name="T71" fmla="*/ 599489 h 2484437"/>
              <a:gd name="T72" fmla="*/ 932432 w 2344738"/>
              <a:gd name="T73" fmla="*/ 577533 h 2484437"/>
              <a:gd name="T74" fmla="*/ 1226230 w 2344738"/>
              <a:gd name="T75" fmla="*/ 474027 h 2484437"/>
              <a:gd name="T76" fmla="*/ 1322388 w 2344738"/>
              <a:gd name="T77" fmla="*/ 712503 h 2484437"/>
              <a:gd name="T78" fmla="*/ 1595994 w 2344738"/>
              <a:gd name="T79" fmla="*/ 561340 h 2484437"/>
              <a:gd name="T80" fmla="*/ 1022828 w 2344738"/>
              <a:gd name="T81" fmla="*/ 100965 h 2484437"/>
              <a:gd name="T82" fmla="*/ 1158106 w 2344738"/>
              <a:gd name="T83" fmla="*/ 312420 h 2484437"/>
              <a:gd name="T84" fmla="*/ 1118615 w 2344738"/>
              <a:gd name="T85" fmla="*/ 67628 h 2484437"/>
              <a:gd name="T86" fmla="*/ 1343177 w 2344738"/>
              <a:gd name="T87" fmla="*/ 191770 h 2484437"/>
              <a:gd name="T88" fmla="*/ 1909128 w 2344738"/>
              <a:gd name="T89" fmla="*/ 458790 h 2484437"/>
              <a:gd name="T90" fmla="*/ 2231565 w 2344738"/>
              <a:gd name="T91" fmla="*/ 430530 h 2484437"/>
              <a:gd name="T92" fmla="*/ 2344738 w 2344738"/>
              <a:gd name="T93" fmla="*/ 562777 h 2484437"/>
              <a:gd name="T94" fmla="*/ 2230438 w 2344738"/>
              <a:gd name="T95" fmla="*/ 724605 h 2484437"/>
              <a:gd name="T96" fmla="*/ 2134871 w 2344738"/>
              <a:gd name="T97" fmla="*/ 1265400 h 2484437"/>
              <a:gd name="T98" fmla="*/ 2171407 w 2344738"/>
              <a:gd name="T99" fmla="*/ 1880454 h 2484437"/>
              <a:gd name="T100" fmla="*/ 2202512 w 2344738"/>
              <a:gd name="T101" fmla="*/ 2178986 h 2484437"/>
              <a:gd name="T102" fmla="*/ 1751813 w 2344738"/>
              <a:gd name="T103" fmla="*/ 2197723 h 2484437"/>
              <a:gd name="T104" fmla="*/ 1125316 w 2344738"/>
              <a:gd name="T105" fmla="*/ 2346007 h 2484437"/>
              <a:gd name="T106" fmla="*/ 852722 w 2344738"/>
              <a:gd name="T107" fmla="*/ 2471102 h 2484437"/>
              <a:gd name="T108" fmla="*/ 691196 w 2344738"/>
              <a:gd name="T109" fmla="*/ 2049780 h 2484437"/>
              <a:gd name="T110" fmla="*/ 149860 w 2344738"/>
              <a:gd name="T111" fmla="*/ 1882136 h 2484437"/>
              <a:gd name="T112" fmla="*/ 2540 w 2344738"/>
              <a:gd name="T113" fmla="*/ 1690904 h 2484437"/>
              <a:gd name="T114" fmla="*/ 276542 w 2344738"/>
              <a:gd name="T115" fmla="*/ 1265400 h 2484437"/>
              <a:gd name="T116" fmla="*/ 162385 w 2344738"/>
              <a:gd name="T117" fmla="*/ 796289 h 2484437"/>
              <a:gd name="T118" fmla="*/ 49212 w 2344738"/>
              <a:gd name="T119" fmla="*/ 664361 h 2484437"/>
              <a:gd name="T120" fmla="*/ 161613 w 2344738"/>
              <a:gd name="T121" fmla="*/ 520400 h 2484437"/>
              <a:gd name="T122" fmla="*/ 567447 w 2344738"/>
              <a:gd name="T123" fmla="*/ 475939 h 2484437"/>
              <a:gd name="T124" fmla="*/ 925454 w 2344738"/>
              <a:gd name="T125" fmla="*/ 141922 h 2484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44738" h="2484437">
                <a:moveTo>
                  <a:pt x="756092" y="2055731"/>
                </a:moveTo>
                <a:lnTo>
                  <a:pt x="756568" y="2065020"/>
                </a:lnTo>
                <a:lnTo>
                  <a:pt x="759424" y="2100897"/>
                </a:lnTo>
                <a:lnTo>
                  <a:pt x="761011" y="2118360"/>
                </a:lnTo>
                <a:lnTo>
                  <a:pt x="762915" y="2135187"/>
                </a:lnTo>
                <a:lnTo>
                  <a:pt x="765136" y="2151697"/>
                </a:lnTo>
                <a:lnTo>
                  <a:pt x="767675" y="2167255"/>
                </a:lnTo>
                <a:lnTo>
                  <a:pt x="770214" y="2183130"/>
                </a:lnTo>
                <a:lnTo>
                  <a:pt x="773070" y="2198052"/>
                </a:lnTo>
                <a:lnTo>
                  <a:pt x="775609" y="2212975"/>
                </a:lnTo>
                <a:lnTo>
                  <a:pt x="778782" y="2227262"/>
                </a:lnTo>
                <a:lnTo>
                  <a:pt x="781955" y="2241232"/>
                </a:lnTo>
                <a:lnTo>
                  <a:pt x="785129" y="2254250"/>
                </a:lnTo>
                <a:lnTo>
                  <a:pt x="788619" y="2267267"/>
                </a:lnTo>
                <a:lnTo>
                  <a:pt x="792427" y="2279650"/>
                </a:lnTo>
                <a:lnTo>
                  <a:pt x="796553" y="2291397"/>
                </a:lnTo>
                <a:lnTo>
                  <a:pt x="800678" y="2303145"/>
                </a:lnTo>
                <a:lnTo>
                  <a:pt x="804486" y="2314257"/>
                </a:lnTo>
                <a:lnTo>
                  <a:pt x="808929" y="2324735"/>
                </a:lnTo>
                <a:lnTo>
                  <a:pt x="813372" y="2334577"/>
                </a:lnTo>
                <a:lnTo>
                  <a:pt x="817815" y="2343785"/>
                </a:lnTo>
                <a:lnTo>
                  <a:pt x="822892" y="2352992"/>
                </a:lnTo>
                <a:lnTo>
                  <a:pt x="827969" y="2361247"/>
                </a:lnTo>
                <a:lnTo>
                  <a:pt x="833047" y="2369185"/>
                </a:lnTo>
                <a:lnTo>
                  <a:pt x="837807" y="2376487"/>
                </a:lnTo>
                <a:lnTo>
                  <a:pt x="843202" y="2383472"/>
                </a:lnTo>
                <a:lnTo>
                  <a:pt x="848596" y="2389505"/>
                </a:lnTo>
                <a:lnTo>
                  <a:pt x="854309" y="2395220"/>
                </a:lnTo>
                <a:lnTo>
                  <a:pt x="860021" y="2400617"/>
                </a:lnTo>
                <a:lnTo>
                  <a:pt x="866050" y="2405380"/>
                </a:lnTo>
                <a:lnTo>
                  <a:pt x="871762" y="2409190"/>
                </a:lnTo>
                <a:lnTo>
                  <a:pt x="877792" y="2412682"/>
                </a:lnTo>
                <a:lnTo>
                  <a:pt x="884138" y="2415540"/>
                </a:lnTo>
                <a:lnTo>
                  <a:pt x="890485" y="2417445"/>
                </a:lnTo>
                <a:lnTo>
                  <a:pt x="896515" y="2419350"/>
                </a:lnTo>
                <a:lnTo>
                  <a:pt x="904765" y="2420620"/>
                </a:lnTo>
                <a:lnTo>
                  <a:pt x="913334" y="2420937"/>
                </a:lnTo>
                <a:lnTo>
                  <a:pt x="921584" y="2420620"/>
                </a:lnTo>
                <a:lnTo>
                  <a:pt x="930470" y="2419032"/>
                </a:lnTo>
                <a:lnTo>
                  <a:pt x="939355" y="2417127"/>
                </a:lnTo>
                <a:lnTo>
                  <a:pt x="948241" y="2413635"/>
                </a:lnTo>
                <a:lnTo>
                  <a:pt x="957444" y="2409825"/>
                </a:lnTo>
                <a:lnTo>
                  <a:pt x="966964" y="2405380"/>
                </a:lnTo>
                <a:lnTo>
                  <a:pt x="976484" y="2399665"/>
                </a:lnTo>
                <a:lnTo>
                  <a:pt x="986004" y="2392997"/>
                </a:lnTo>
                <a:lnTo>
                  <a:pt x="996159" y="2386012"/>
                </a:lnTo>
                <a:lnTo>
                  <a:pt x="1005997" y="2378075"/>
                </a:lnTo>
                <a:lnTo>
                  <a:pt x="1016151" y="2368867"/>
                </a:lnTo>
                <a:lnTo>
                  <a:pt x="1026624" y="2359025"/>
                </a:lnTo>
                <a:lnTo>
                  <a:pt x="1036778" y="2348865"/>
                </a:lnTo>
                <a:lnTo>
                  <a:pt x="1047251" y="2337752"/>
                </a:lnTo>
                <a:lnTo>
                  <a:pt x="1057723" y="2325687"/>
                </a:lnTo>
                <a:lnTo>
                  <a:pt x="1067878" y="2312987"/>
                </a:lnTo>
                <a:lnTo>
                  <a:pt x="1078667" y="2299652"/>
                </a:lnTo>
                <a:lnTo>
                  <a:pt x="1089457" y="2285365"/>
                </a:lnTo>
                <a:lnTo>
                  <a:pt x="1100246" y="2270442"/>
                </a:lnTo>
                <a:lnTo>
                  <a:pt x="1111036" y="2254567"/>
                </a:lnTo>
                <a:lnTo>
                  <a:pt x="1121825" y="2238057"/>
                </a:lnTo>
                <a:lnTo>
                  <a:pt x="1132615" y="2221230"/>
                </a:lnTo>
                <a:lnTo>
                  <a:pt x="1143404" y="2203450"/>
                </a:lnTo>
                <a:lnTo>
                  <a:pt x="1153877" y="2185035"/>
                </a:lnTo>
                <a:lnTo>
                  <a:pt x="1162059" y="2170588"/>
                </a:lnTo>
                <a:lnTo>
                  <a:pt x="1158106" y="2170430"/>
                </a:lnTo>
                <a:lnTo>
                  <a:pt x="1134306" y="2168842"/>
                </a:lnTo>
                <a:lnTo>
                  <a:pt x="1110823" y="2166619"/>
                </a:lnTo>
                <a:lnTo>
                  <a:pt x="1087340" y="2164079"/>
                </a:lnTo>
                <a:lnTo>
                  <a:pt x="1063857" y="2160903"/>
                </a:lnTo>
                <a:lnTo>
                  <a:pt x="1041326" y="2157093"/>
                </a:lnTo>
                <a:lnTo>
                  <a:pt x="1018160" y="2152647"/>
                </a:lnTo>
                <a:lnTo>
                  <a:pt x="995629" y="2147884"/>
                </a:lnTo>
                <a:lnTo>
                  <a:pt x="973415" y="2142485"/>
                </a:lnTo>
                <a:lnTo>
                  <a:pt x="951519" y="2136134"/>
                </a:lnTo>
                <a:lnTo>
                  <a:pt x="928988" y="2129783"/>
                </a:lnTo>
                <a:lnTo>
                  <a:pt x="907727" y="2122797"/>
                </a:lnTo>
                <a:lnTo>
                  <a:pt x="886148" y="2115176"/>
                </a:lnTo>
                <a:lnTo>
                  <a:pt x="864886" y="2106919"/>
                </a:lnTo>
                <a:lnTo>
                  <a:pt x="843942" y="2098663"/>
                </a:lnTo>
                <a:lnTo>
                  <a:pt x="822997" y="2089454"/>
                </a:lnTo>
                <a:lnTo>
                  <a:pt x="802688" y="2079609"/>
                </a:lnTo>
                <a:lnTo>
                  <a:pt x="782378" y="2069765"/>
                </a:lnTo>
                <a:lnTo>
                  <a:pt x="762386" y="2059286"/>
                </a:lnTo>
                <a:lnTo>
                  <a:pt x="756092" y="2055731"/>
                </a:lnTo>
                <a:close/>
                <a:moveTo>
                  <a:pt x="1982350" y="1752593"/>
                </a:moveTo>
                <a:lnTo>
                  <a:pt x="1976519" y="1761420"/>
                </a:lnTo>
                <a:lnTo>
                  <a:pt x="1963826" y="1779838"/>
                </a:lnTo>
                <a:lnTo>
                  <a:pt x="1950498" y="1797939"/>
                </a:lnTo>
                <a:lnTo>
                  <a:pt x="1937169" y="1815722"/>
                </a:lnTo>
                <a:lnTo>
                  <a:pt x="1923207" y="1832870"/>
                </a:lnTo>
                <a:lnTo>
                  <a:pt x="1908609" y="1850335"/>
                </a:lnTo>
                <a:lnTo>
                  <a:pt x="1893694" y="1866848"/>
                </a:lnTo>
                <a:lnTo>
                  <a:pt x="1878779" y="1883043"/>
                </a:lnTo>
                <a:lnTo>
                  <a:pt x="1862912" y="1899239"/>
                </a:lnTo>
                <a:lnTo>
                  <a:pt x="1847045" y="1914799"/>
                </a:lnTo>
                <a:lnTo>
                  <a:pt x="1830544" y="1929724"/>
                </a:lnTo>
                <a:lnTo>
                  <a:pt x="1814043" y="1944966"/>
                </a:lnTo>
                <a:lnTo>
                  <a:pt x="1796906" y="1958939"/>
                </a:lnTo>
                <a:lnTo>
                  <a:pt x="1779453" y="1973229"/>
                </a:lnTo>
                <a:lnTo>
                  <a:pt x="1761999" y="1986884"/>
                </a:lnTo>
                <a:lnTo>
                  <a:pt x="1743911" y="1999903"/>
                </a:lnTo>
                <a:lnTo>
                  <a:pt x="1725505" y="2012923"/>
                </a:lnTo>
                <a:lnTo>
                  <a:pt x="1706465" y="2025308"/>
                </a:lnTo>
                <a:lnTo>
                  <a:pt x="1687742" y="2036740"/>
                </a:lnTo>
                <a:lnTo>
                  <a:pt x="1668385" y="2048172"/>
                </a:lnTo>
                <a:lnTo>
                  <a:pt x="1649027" y="2059286"/>
                </a:lnTo>
                <a:lnTo>
                  <a:pt x="1629035" y="2069765"/>
                </a:lnTo>
                <a:lnTo>
                  <a:pt x="1608725" y="2079609"/>
                </a:lnTo>
                <a:lnTo>
                  <a:pt x="1604716" y="2081523"/>
                </a:lnTo>
                <a:lnTo>
                  <a:pt x="1636599" y="2093237"/>
                </a:lnTo>
                <a:lnTo>
                  <a:pt x="1675639" y="2106893"/>
                </a:lnTo>
                <a:lnTo>
                  <a:pt x="1714043" y="2119279"/>
                </a:lnTo>
                <a:lnTo>
                  <a:pt x="1751496" y="2130395"/>
                </a:lnTo>
                <a:lnTo>
                  <a:pt x="1787679" y="2140558"/>
                </a:lnTo>
                <a:lnTo>
                  <a:pt x="1822275" y="2149450"/>
                </a:lnTo>
                <a:lnTo>
                  <a:pt x="1839096" y="2153261"/>
                </a:lnTo>
                <a:lnTo>
                  <a:pt x="1855918" y="2156755"/>
                </a:lnTo>
                <a:lnTo>
                  <a:pt x="1872105" y="2159613"/>
                </a:lnTo>
                <a:lnTo>
                  <a:pt x="1887975" y="2162789"/>
                </a:lnTo>
                <a:lnTo>
                  <a:pt x="1903527" y="2165329"/>
                </a:lnTo>
                <a:lnTo>
                  <a:pt x="1919079" y="2167870"/>
                </a:lnTo>
                <a:lnTo>
                  <a:pt x="1933679" y="2169776"/>
                </a:lnTo>
                <a:lnTo>
                  <a:pt x="1948280" y="2171364"/>
                </a:lnTo>
                <a:lnTo>
                  <a:pt x="1962245" y="2172634"/>
                </a:lnTo>
                <a:lnTo>
                  <a:pt x="1975893" y="2173587"/>
                </a:lnTo>
                <a:lnTo>
                  <a:pt x="1989223" y="2174222"/>
                </a:lnTo>
                <a:lnTo>
                  <a:pt x="2002237" y="2175175"/>
                </a:lnTo>
                <a:lnTo>
                  <a:pt x="2014615" y="2175175"/>
                </a:lnTo>
                <a:lnTo>
                  <a:pt x="2026993" y="2175175"/>
                </a:lnTo>
                <a:lnTo>
                  <a:pt x="2038737" y="2174222"/>
                </a:lnTo>
                <a:lnTo>
                  <a:pt x="2049845" y="2173587"/>
                </a:lnTo>
                <a:lnTo>
                  <a:pt x="2060637" y="2172634"/>
                </a:lnTo>
                <a:lnTo>
                  <a:pt x="2071111" y="2171364"/>
                </a:lnTo>
                <a:lnTo>
                  <a:pt x="2080950" y="2169776"/>
                </a:lnTo>
                <a:lnTo>
                  <a:pt x="2090789" y="2167870"/>
                </a:lnTo>
                <a:lnTo>
                  <a:pt x="2099994" y="2165329"/>
                </a:lnTo>
                <a:lnTo>
                  <a:pt x="2108246" y="2162789"/>
                </a:lnTo>
                <a:lnTo>
                  <a:pt x="2116815" y="2159930"/>
                </a:lnTo>
                <a:lnTo>
                  <a:pt x="2124433" y="2156755"/>
                </a:lnTo>
                <a:lnTo>
                  <a:pt x="2131415" y="2153261"/>
                </a:lnTo>
                <a:lnTo>
                  <a:pt x="2138398" y="2149768"/>
                </a:lnTo>
                <a:lnTo>
                  <a:pt x="2144429" y="2145321"/>
                </a:lnTo>
                <a:lnTo>
                  <a:pt x="2150142" y="2141193"/>
                </a:lnTo>
                <a:lnTo>
                  <a:pt x="2155537" y="2136747"/>
                </a:lnTo>
                <a:lnTo>
                  <a:pt x="2160298" y="2131665"/>
                </a:lnTo>
                <a:lnTo>
                  <a:pt x="2164425" y="2126266"/>
                </a:lnTo>
                <a:lnTo>
                  <a:pt x="2167916" y="2120867"/>
                </a:lnTo>
                <a:lnTo>
                  <a:pt x="2171725" y="2113563"/>
                </a:lnTo>
                <a:lnTo>
                  <a:pt x="2174899" y="2105941"/>
                </a:lnTo>
                <a:lnTo>
                  <a:pt x="2177120" y="2097683"/>
                </a:lnTo>
                <a:lnTo>
                  <a:pt x="2178707" y="2089109"/>
                </a:lnTo>
                <a:lnTo>
                  <a:pt x="2179025" y="2079581"/>
                </a:lnTo>
                <a:lnTo>
                  <a:pt x="2179025" y="2070053"/>
                </a:lnTo>
                <a:lnTo>
                  <a:pt x="2178390" y="2060208"/>
                </a:lnTo>
                <a:lnTo>
                  <a:pt x="2176803" y="2049728"/>
                </a:lnTo>
                <a:lnTo>
                  <a:pt x="2174899" y="2038930"/>
                </a:lnTo>
                <a:lnTo>
                  <a:pt x="2171725" y="2027497"/>
                </a:lnTo>
                <a:lnTo>
                  <a:pt x="2167916" y="2016064"/>
                </a:lnTo>
                <a:lnTo>
                  <a:pt x="2163790" y="2003996"/>
                </a:lnTo>
                <a:lnTo>
                  <a:pt x="2158394" y="1991292"/>
                </a:lnTo>
                <a:lnTo>
                  <a:pt x="2152681" y="1978589"/>
                </a:lnTo>
                <a:lnTo>
                  <a:pt x="2146016" y="1965568"/>
                </a:lnTo>
                <a:lnTo>
                  <a:pt x="2138716" y="1952229"/>
                </a:lnTo>
                <a:lnTo>
                  <a:pt x="2130781" y="1938255"/>
                </a:lnTo>
                <a:lnTo>
                  <a:pt x="2121894" y="1924281"/>
                </a:lnTo>
                <a:lnTo>
                  <a:pt x="2112689" y="1909672"/>
                </a:lnTo>
                <a:lnTo>
                  <a:pt x="2102533" y="1895063"/>
                </a:lnTo>
                <a:lnTo>
                  <a:pt x="2091741" y="1880137"/>
                </a:lnTo>
                <a:lnTo>
                  <a:pt x="2080315" y="1865210"/>
                </a:lnTo>
                <a:lnTo>
                  <a:pt x="2068572" y="1849331"/>
                </a:lnTo>
                <a:lnTo>
                  <a:pt x="2055241" y="1834087"/>
                </a:lnTo>
                <a:lnTo>
                  <a:pt x="2042228" y="1817890"/>
                </a:lnTo>
                <a:lnTo>
                  <a:pt x="2027945" y="1801693"/>
                </a:lnTo>
                <a:lnTo>
                  <a:pt x="2013345" y="1785814"/>
                </a:lnTo>
                <a:lnTo>
                  <a:pt x="1998110" y="1768982"/>
                </a:lnTo>
                <a:lnTo>
                  <a:pt x="1982350" y="1752593"/>
                </a:lnTo>
                <a:close/>
                <a:moveTo>
                  <a:pt x="704690" y="1683845"/>
                </a:moveTo>
                <a:lnTo>
                  <a:pt x="688658" y="1685924"/>
                </a:lnTo>
                <a:lnTo>
                  <a:pt x="671195" y="1688464"/>
                </a:lnTo>
                <a:lnTo>
                  <a:pt x="654368" y="1690052"/>
                </a:lnTo>
                <a:lnTo>
                  <a:pt x="638175" y="1691323"/>
                </a:lnTo>
                <a:lnTo>
                  <a:pt x="621983" y="1692593"/>
                </a:lnTo>
                <a:lnTo>
                  <a:pt x="606425" y="1693228"/>
                </a:lnTo>
                <a:lnTo>
                  <a:pt x="590550" y="1693863"/>
                </a:lnTo>
                <a:lnTo>
                  <a:pt x="575628" y="1693228"/>
                </a:lnTo>
                <a:lnTo>
                  <a:pt x="564912" y="1692995"/>
                </a:lnTo>
                <a:lnTo>
                  <a:pt x="566650" y="1695450"/>
                </a:lnTo>
                <a:lnTo>
                  <a:pt x="577756" y="1710690"/>
                </a:lnTo>
                <a:lnTo>
                  <a:pt x="589179" y="1725295"/>
                </a:lnTo>
                <a:lnTo>
                  <a:pt x="601236" y="1740535"/>
                </a:lnTo>
                <a:lnTo>
                  <a:pt x="612977" y="1754505"/>
                </a:lnTo>
                <a:lnTo>
                  <a:pt x="625669" y="1768793"/>
                </a:lnTo>
                <a:lnTo>
                  <a:pt x="638361" y="1782445"/>
                </a:lnTo>
                <a:lnTo>
                  <a:pt x="651371" y="1796098"/>
                </a:lnTo>
                <a:lnTo>
                  <a:pt x="665015" y="1809115"/>
                </a:lnTo>
                <a:lnTo>
                  <a:pt x="678659" y="1821815"/>
                </a:lnTo>
                <a:lnTo>
                  <a:pt x="692323" y="1833968"/>
                </a:lnTo>
                <a:lnTo>
                  <a:pt x="692466" y="1831022"/>
                </a:lnTo>
                <a:lnTo>
                  <a:pt x="695322" y="1784985"/>
                </a:lnTo>
                <a:lnTo>
                  <a:pt x="699130" y="1737995"/>
                </a:lnTo>
                <a:lnTo>
                  <a:pt x="703890" y="1691005"/>
                </a:lnTo>
                <a:lnTo>
                  <a:pt x="704690" y="1683845"/>
                </a:lnTo>
                <a:close/>
                <a:moveTo>
                  <a:pt x="769029" y="1673012"/>
                </a:moveTo>
                <a:lnTo>
                  <a:pt x="768310" y="1678622"/>
                </a:lnTo>
                <a:lnTo>
                  <a:pt x="763232" y="1726565"/>
                </a:lnTo>
                <a:lnTo>
                  <a:pt x="759424" y="1773555"/>
                </a:lnTo>
                <a:lnTo>
                  <a:pt x="756568" y="1819275"/>
                </a:lnTo>
                <a:lnTo>
                  <a:pt x="754029" y="1863725"/>
                </a:lnTo>
                <a:lnTo>
                  <a:pt x="753619" y="1882342"/>
                </a:lnTo>
                <a:lnTo>
                  <a:pt x="767505" y="1891983"/>
                </a:lnTo>
                <a:lnTo>
                  <a:pt x="783053" y="1902143"/>
                </a:lnTo>
                <a:lnTo>
                  <a:pt x="799236" y="1912303"/>
                </a:lnTo>
                <a:lnTo>
                  <a:pt x="815419" y="1921828"/>
                </a:lnTo>
                <a:lnTo>
                  <a:pt x="831919" y="1931035"/>
                </a:lnTo>
                <a:lnTo>
                  <a:pt x="848736" y="1939925"/>
                </a:lnTo>
                <a:lnTo>
                  <a:pt x="865870" y="1948498"/>
                </a:lnTo>
                <a:lnTo>
                  <a:pt x="883005" y="1956435"/>
                </a:lnTo>
                <a:lnTo>
                  <a:pt x="900774" y="1964055"/>
                </a:lnTo>
                <a:lnTo>
                  <a:pt x="918226" y="1971358"/>
                </a:lnTo>
                <a:lnTo>
                  <a:pt x="935995" y="1978025"/>
                </a:lnTo>
                <a:lnTo>
                  <a:pt x="954399" y="1984375"/>
                </a:lnTo>
                <a:lnTo>
                  <a:pt x="972486" y="1990090"/>
                </a:lnTo>
                <a:lnTo>
                  <a:pt x="990889" y="1996123"/>
                </a:lnTo>
                <a:lnTo>
                  <a:pt x="1009928" y="2000885"/>
                </a:lnTo>
                <a:lnTo>
                  <a:pt x="1028649" y="2005648"/>
                </a:lnTo>
                <a:lnTo>
                  <a:pt x="1047687" y="2009775"/>
                </a:lnTo>
                <a:lnTo>
                  <a:pt x="1067043" y="2013268"/>
                </a:lnTo>
                <a:lnTo>
                  <a:pt x="1086082" y="2016760"/>
                </a:lnTo>
                <a:lnTo>
                  <a:pt x="1105755" y="2019300"/>
                </a:lnTo>
                <a:lnTo>
                  <a:pt x="1125428" y="2021840"/>
                </a:lnTo>
                <a:lnTo>
                  <a:pt x="1145418" y="2023428"/>
                </a:lnTo>
                <a:lnTo>
                  <a:pt x="1165409" y="2024380"/>
                </a:lnTo>
                <a:lnTo>
                  <a:pt x="1185399" y="2025333"/>
                </a:lnTo>
                <a:lnTo>
                  <a:pt x="1205707" y="2025650"/>
                </a:lnTo>
                <a:lnTo>
                  <a:pt x="1226014" y="2025333"/>
                </a:lnTo>
                <a:lnTo>
                  <a:pt x="1246005" y="2024380"/>
                </a:lnTo>
                <a:lnTo>
                  <a:pt x="1265995" y="2023428"/>
                </a:lnTo>
                <a:lnTo>
                  <a:pt x="1285985" y="2021840"/>
                </a:lnTo>
                <a:lnTo>
                  <a:pt x="1305658" y="2019300"/>
                </a:lnTo>
                <a:lnTo>
                  <a:pt x="1309126" y="2018845"/>
                </a:lnTo>
                <a:lnTo>
                  <a:pt x="1285562" y="2006536"/>
                </a:lnTo>
                <a:lnTo>
                  <a:pt x="1242397" y="1983988"/>
                </a:lnTo>
                <a:lnTo>
                  <a:pt x="1199231" y="1960486"/>
                </a:lnTo>
                <a:lnTo>
                  <a:pt x="1156701" y="1936350"/>
                </a:lnTo>
                <a:lnTo>
                  <a:pt x="1114487" y="1911260"/>
                </a:lnTo>
                <a:lnTo>
                  <a:pt x="1074178" y="1886806"/>
                </a:lnTo>
                <a:lnTo>
                  <a:pt x="1033869" y="1861717"/>
                </a:lnTo>
                <a:lnTo>
                  <a:pt x="994195" y="1835992"/>
                </a:lnTo>
                <a:lnTo>
                  <a:pt x="955156" y="1809633"/>
                </a:lnTo>
                <a:lnTo>
                  <a:pt x="916117" y="1782955"/>
                </a:lnTo>
                <a:lnTo>
                  <a:pt x="877712" y="1755643"/>
                </a:lnTo>
                <a:lnTo>
                  <a:pt x="840577" y="1728013"/>
                </a:lnTo>
                <a:lnTo>
                  <a:pt x="803759" y="1700383"/>
                </a:lnTo>
                <a:lnTo>
                  <a:pt x="769029" y="1673012"/>
                </a:lnTo>
                <a:close/>
                <a:moveTo>
                  <a:pt x="1070070" y="1580060"/>
                </a:moveTo>
                <a:lnTo>
                  <a:pt x="1056640" y="1585250"/>
                </a:lnTo>
                <a:lnTo>
                  <a:pt x="1014730" y="1600812"/>
                </a:lnTo>
                <a:lnTo>
                  <a:pt x="973773" y="1615421"/>
                </a:lnTo>
                <a:lnTo>
                  <a:pt x="933450" y="1628441"/>
                </a:lnTo>
                <a:lnTo>
                  <a:pt x="893445" y="1640827"/>
                </a:lnTo>
                <a:lnTo>
                  <a:pt x="873443" y="1646544"/>
                </a:lnTo>
                <a:lnTo>
                  <a:pt x="854393" y="1651942"/>
                </a:lnTo>
                <a:lnTo>
                  <a:pt x="846810" y="1653777"/>
                </a:lnTo>
                <a:lnTo>
                  <a:pt x="858351" y="1662590"/>
                </a:lnTo>
                <a:lnTo>
                  <a:pt x="895169" y="1690855"/>
                </a:lnTo>
                <a:lnTo>
                  <a:pt x="933891" y="1718485"/>
                </a:lnTo>
                <a:lnTo>
                  <a:pt x="973882" y="1746433"/>
                </a:lnTo>
                <a:lnTo>
                  <a:pt x="1014826" y="1774381"/>
                </a:lnTo>
                <a:lnTo>
                  <a:pt x="1057674" y="1802328"/>
                </a:lnTo>
                <a:lnTo>
                  <a:pt x="1101792" y="1829958"/>
                </a:lnTo>
                <a:lnTo>
                  <a:pt x="1146861" y="1857271"/>
                </a:lnTo>
                <a:lnTo>
                  <a:pt x="1194471" y="1885218"/>
                </a:lnTo>
                <a:lnTo>
                  <a:pt x="1229421" y="1905168"/>
                </a:lnTo>
                <a:lnTo>
                  <a:pt x="1229311" y="1905000"/>
                </a:lnTo>
                <a:lnTo>
                  <a:pt x="1219795" y="1889760"/>
                </a:lnTo>
                <a:lnTo>
                  <a:pt x="1209963" y="1874203"/>
                </a:lnTo>
                <a:lnTo>
                  <a:pt x="1200447" y="1858645"/>
                </a:lnTo>
                <a:lnTo>
                  <a:pt x="1191249" y="1842135"/>
                </a:lnTo>
                <a:lnTo>
                  <a:pt x="1182051" y="1825625"/>
                </a:lnTo>
                <a:lnTo>
                  <a:pt x="1172853" y="1808163"/>
                </a:lnTo>
                <a:lnTo>
                  <a:pt x="1163655" y="1791018"/>
                </a:lnTo>
                <a:lnTo>
                  <a:pt x="1154457" y="1772920"/>
                </a:lnTo>
                <a:lnTo>
                  <a:pt x="1145576" y="1754823"/>
                </a:lnTo>
                <a:lnTo>
                  <a:pt x="1136695" y="1736408"/>
                </a:lnTo>
                <a:lnTo>
                  <a:pt x="1119250" y="1698308"/>
                </a:lnTo>
                <a:lnTo>
                  <a:pt x="1102122" y="1658938"/>
                </a:lnTo>
                <a:lnTo>
                  <a:pt x="1085312" y="1619250"/>
                </a:lnTo>
                <a:lnTo>
                  <a:pt x="1070070" y="1580060"/>
                </a:lnTo>
                <a:close/>
                <a:moveTo>
                  <a:pt x="1191479" y="1530183"/>
                </a:moveTo>
                <a:lnTo>
                  <a:pt x="1183323" y="1533802"/>
                </a:lnTo>
                <a:lnTo>
                  <a:pt x="1141095" y="1551904"/>
                </a:lnTo>
                <a:lnTo>
                  <a:pt x="1128914" y="1556814"/>
                </a:lnTo>
                <a:lnTo>
                  <a:pt x="1137012" y="1577658"/>
                </a:lnTo>
                <a:lnTo>
                  <a:pt x="1152871" y="1616393"/>
                </a:lnTo>
                <a:lnTo>
                  <a:pt x="1169047" y="1653858"/>
                </a:lnTo>
                <a:lnTo>
                  <a:pt x="1185223" y="1689418"/>
                </a:lnTo>
                <a:lnTo>
                  <a:pt x="1201716" y="1723708"/>
                </a:lnTo>
                <a:lnTo>
                  <a:pt x="1218209" y="1756410"/>
                </a:lnTo>
                <a:lnTo>
                  <a:pt x="1234703" y="1787525"/>
                </a:lnTo>
                <a:lnTo>
                  <a:pt x="1251196" y="1816735"/>
                </a:lnTo>
                <a:lnTo>
                  <a:pt x="1268006" y="1844675"/>
                </a:lnTo>
                <a:lnTo>
                  <a:pt x="1284500" y="1870710"/>
                </a:lnTo>
                <a:lnTo>
                  <a:pt x="1300993" y="1895158"/>
                </a:lnTo>
                <a:lnTo>
                  <a:pt x="1309557" y="1906905"/>
                </a:lnTo>
                <a:lnTo>
                  <a:pt x="1317486" y="1918018"/>
                </a:lnTo>
                <a:lnTo>
                  <a:pt x="1326050" y="1928495"/>
                </a:lnTo>
                <a:lnTo>
                  <a:pt x="1333979" y="1938973"/>
                </a:lnTo>
                <a:lnTo>
                  <a:pt x="1342226" y="1948815"/>
                </a:lnTo>
                <a:lnTo>
                  <a:pt x="1350473" y="1958023"/>
                </a:lnTo>
                <a:lnTo>
                  <a:pt x="1358719" y="1966913"/>
                </a:lnTo>
                <a:lnTo>
                  <a:pt x="1366331" y="1975485"/>
                </a:lnTo>
                <a:lnTo>
                  <a:pt x="1369346" y="1978503"/>
                </a:lnTo>
                <a:lnTo>
                  <a:pt x="1380463" y="1983988"/>
                </a:lnTo>
                <a:lnTo>
                  <a:pt x="1410560" y="1998615"/>
                </a:lnTo>
                <a:lnTo>
                  <a:pt x="1420523" y="1996123"/>
                </a:lnTo>
                <a:lnTo>
                  <a:pt x="1438927" y="1990090"/>
                </a:lnTo>
                <a:lnTo>
                  <a:pt x="1456697" y="1984375"/>
                </a:lnTo>
                <a:lnTo>
                  <a:pt x="1475418" y="1978025"/>
                </a:lnTo>
                <a:lnTo>
                  <a:pt x="1492869" y="1971358"/>
                </a:lnTo>
                <a:lnTo>
                  <a:pt x="1510639" y="1964055"/>
                </a:lnTo>
                <a:lnTo>
                  <a:pt x="1528408" y="1956435"/>
                </a:lnTo>
                <a:lnTo>
                  <a:pt x="1545543" y="1948498"/>
                </a:lnTo>
                <a:lnTo>
                  <a:pt x="1562360" y="1939925"/>
                </a:lnTo>
                <a:lnTo>
                  <a:pt x="1579494" y="1931035"/>
                </a:lnTo>
                <a:lnTo>
                  <a:pt x="1595994" y="1921828"/>
                </a:lnTo>
                <a:lnTo>
                  <a:pt x="1612177" y="1912303"/>
                </a:lnTo>
                <a:lnTo>
                  <a:pt x="1628042" y="1902143"/>
                </a:lnTo>
                <a:lnTo>
                  <a:pt x="1643908" y="1891983"/>
                </a:lnTo>
                <a:lnTo>
                  <a:pt x="1659139" y="1881188"/>
                </a:lnTo>
                <a:lnTo>
                  <a:pt x="1674687" y="1870075"/>
                </a:lnTo>
                <a:lnTo>
                  <a:pt x="1689600" y="1858328"/>
                </a:lnTo>
                <a:lnTo>
                  <a:pt x="1704196" y="1846580"/>
                </a:lnTo>
                <a:lnTo>
                  <a:pt x="1718475" y="1834515"/>
                </a:lnTo>
                <a:lnTo>
                  <a:pt x="1732754" y="1821815"/>
                </a:lnTo>
                <a:lnTo>
                  <a:pt x="1746398" y="1809115"/>
                </a:lnTo>
                <a:lnTo>
                  <a:pt x="1760042" y="1796098"/>
                </a:lnTo>
                <a:lnTo>
                  <a:pt x="1773052" y="1782445"/>
                </a:lnTo>
                <a:lnTo>
                  <a:pt x="1785744" y="1768793"/>
                </a:lnTo>
                <a:lnTo>
                  <a:pt x="1798436" y="1754505"/>
                </a:lnTo>
                <a:lnTo>
                  <a:pt x="1810177" y="1740535"/>
                </a:lnTo>
                <a:lnTo>
                  <a:pt x="1822234" y="1725295"/>
                </a:lnTo>
                <a:lnTo>
                  <a:pt x="1833657" y="1710690"/>
                </a:lnTo>
                <a:lnTo>
                  <a:pt x="1844763" y="1695450"/>
                </a:lnTo>
                <a:lnTo>
                  <a:pt x="1847759" y="1691218"/>
                </a:lnTo>
                <a:lnTo>
                  <a:pt x="1836392" y="1692275"/>
                </a:lnTo>
                <a:lnTo>
                  <a:pt x="1822102" y="1692910"/>
                </a:lnTo>
                <a:lnTo>
                  <a:pt x="1807177" y="1693228"/>
                </a:lnTo>
                <a:lnTo>
                  <a:pt x="1792252" y="1693863"/>
                </a:lnTo>
                <a:lnTo>
                  <a:pt x="1776692" y="1693228"/>
                </a:lnTo>
                <a:lnTo>
                  <a:pt x="1761132" y="1692593"/>
                </a:lnTo>
                <a:lnTo>
                  <a:pt x="1744937" y="1691323"/>
                </a:lnTo>
                <a:lnTo>
                  <a:pt x="1728424" y="1690052"/>
                </a:lnTo>
                <a:lnTo>
                  <a:pt x="1711276" y="1688464"/>
                </a:lnTo>
                <a:lnTo>
                  <a:pt x="1702865" y="1687195"/>
                </a:lnTo>
                <a:lnTo>
                  <a:pt x="1701800" y="1689328"/>
                </a:lnTo>
                <a:lnTo>
                  <a:pt x="1699260" y="1694733"/>
                </a:lnTo>
                <a:lnTo>
                  <a:pt x="1696085" y="1699501"/>
                </a:lnTo>
                <a:lnTo>
                  <a:pt x="1692910" y="1704906"/>
                </a:lnTo>
                <a:lnTo>
                  <a:pt x="1689100" y="1709992"/>
                </a:lnTo>
                <a:lnTo>
                  <a:pt x="1685607" y="1714760"/>
                </a:lnTo>
                <a:lnTo>
                  <a:pt x="1681480" y="1719211"/>
                </a:lnTo>
                <a:lnTo>
                  <a:pt x="1677670" y="1723344"/>
                </a:lnTo>
                <a:lnTo>
                  <a:pt x="1673225" y="1727794"/>
                </a:lnTo>
                <a:lnTo>
                  <a:pt x="1668462" y="1731927"/>
                </a:lnTo>
                <a:lnTo>
                  <a:pt x="1664017" y="1735424"/>
                </a:lnTo>
                <a:lnTo>
                  <a:pt x="1658937" y="1738921"/>
                </a:lnTo>
                <a:lnTo>
                  <a:pt x="1653857" y="1742418"/>
                </a:lnTo>
                <a:lnTo>
                  <a:pt x="1648460" y="1745279"/>
                </a:lnTo>
                <a:lnTo>
                  <a:pt x="1643062" y="1748140"/>
                </a:lnTo>
                <a:lnTo>
                  <a:pt x="1637347" y="1750683"/>
                </a:lnTo>
                <a:lnTo>
                  <a:pt x="1631632" y="1752591"/>
                </a:lnTo>
                <a:lnTo>
                  <a:pt x="1625917" y="1755134"/>
                </a:lnTo>
                <a:lnTo>
                  <a:pt x="1620202" y="1756723"/>
                </a:lnTo>
                <a:lnTo>
                  <a:pt x="1613852" y="1757995"/>
                </a:lnTo>
                <a:lnTo>
                  <a:pt x="1607502" y="1759267"/>
                </a:lnTo>
                <a:lnTo>
                  <a:pt x="1601152" y="1759902"/>
                </a:lnTo>
                <a:lnTo>
                  <a:pt x="1594802" y="1760538"/>
                </a:lnTo>
                <a:lnTo>
                  <a:pt x="1588452" y="1760538"/>
                </a:lnTo>
                <a:lnTo>
                  <a:pt x="1582102" y="1760538"/>
                </a:lnTo>
                <a:lnTo>
                  <a:pt x="1575435" y="1759902"/>
                </a:lnTo>
                <a:lnTo>
                  <a:pt x="1569402" y="1759267"/>
                </a:lnTo>
                <a:lnTo>
                  <a:pt x="1562735" y="1757995"/>
                </a:lnTo>
                <a:lnTo>
                  <a:pt x="1557020" y="1756723"/>
                </a:lnTo>
                <a:lnTo>
                  <a:pt x="1550987" y="1755134"/>
                </a:lnTo>
                <a:lnTo>
                  <a:pt x="1544955" y="1752591"/>
                </a:lnTo>
                <a:lnTo>
                  <a:pt x="1539240" y="1750683"/>
                </a:lnTo>
                <a:lnTo>
                  <a:pt x="1533525" y="1748140"/>
                </a:lnTo>
                <a:lnTo>
                  <a:pt x="1528127" y="1745279"/>
                </a:lnTo>
                <a:lnTo>
                  <a:pt x="1522730" y="1742418"/>
                </a:lnTo>
                <a:lnTo>
                  <a:pt x="1517967" y="1738921"/>
                </a:lnTo>
                <a:lnTo>
                  <a:pt x="1512887" y="1735424"/>
                </a:lnTo>
                <a:lnTo>
                  <a:pt x="1508125" y="1731927"/>
                </a:lnTo>
                <a:lnTo>
                  <a:pt x="1503680" y="1727794"/>
                </a:lnTo>
                <a:lnTo>
                  <a:pt x="1499235" y="1723344"/>
                </a:lnTo>
                <a:lnTo>
                  <a:pt x="1495107" y="1719211"/>
                </a:lnTo>
                <a:lnTo>
                  <a:pt x="1490980" y="1714760"/>
                </a:lnTo>
                <a:lnTo>
                  <a:pt x="1487487" y="1709992"/>
                </a:lnTo>
                <a:lnTo>
                  <a:pt x="1483677" y="1704906"/>
                </a:lnTo>
                <a:lnTo>
                  <a:pt x="1480502" y="1699501"/>
                </a:lnTo>
                <a:lnTo>
                  <a:pt x="1477327" y="1694733"/>
                </a:lnTo>
                <a:lnTo>
                  <a:pt x="1474787" y="1689328"/>
                </a:lnTo>
                <a:lnTo>
                  <a:pt x="1471930" y="1683606"/>
                </a:lnTo>
                <a:lnTo>
                  <a:pt x="1469707" y="1677566"/>
                </a:lnTo>
                <a:lnTo>
                  <a:pt x="1467802" y="1671844"/>
                </a:lnTo>
                <a:lnTo>
                  <a:pt x="1466215" y="1665804"/>
                </a:lnTo>
                <a:lnTo>
                  <a:pt x="1464627" y="1659446"/>
                </a:lnTo>
                <a:lnTo>
                  <a:pt x="1463675" y="1653406"/>
                </a:lnTo>
                <a:lnTo>
                  <a:pt x="1462722" y="1647366"/>
                </a:lnTo>
                <a:lnTo>
                  <a:pt x="1462405" y="1640690"/>
                </a:lnTo>
                <a:lnTo>
                  <a:pt x="1462087" y="1634332"/>
                </a:lnTo>
                <a:lnTo>
                  <a:pt x="1462182" y="1632333"/>
                </a:lnTo>
                <a:lnTo>
                  <a:pt x="1449611" y="1628441"/>
                </a:lnTo>
                <a:lnTo>
                  <a:pt x="1408965" y="1615421"/>
                </a:lnTo>
                <a:lnTo>
                  <a:pt x="1367683" y="1600812"/>
                </a:lnTo>
                <a:lnTo>
                  <a:pt x="1326401" y="1585250"/>
                </a:lnTo>
                <a:lnTo>
                  <a:pt x="1284483" y="1569054"/>
                </a:lnTo>
                <a:lnTo>
                  <a:pt x="1241931" y="1551904"/>
                </a:lnTo>
                <a:lnTo>
                  <a:pt x="1199697" y="1533802"/>
                </a:lnTo>
                <a:lnTo>
                  <a:pt x="1191479" y="1530183"/>
                </a:lnTo>
                <a:close/>
                <a:moveTo>
                  <a:pt x="1104493" y="1490234"/>
                </a:moveTo>
                <a:lnTo>
                  <a:pt x="1106563" y="1496060"/>
                </a:lnTo>
                <a:lnTo>
                  <a:pt x="1107088" y="1497526"/>
                </a:lnTo>
                <a:lnTo>
                  <a:pt x="1113937" y="1494744"/>
                </a:lnTo>
                <a:lnTo>
                  <a:pt x="1104493" y="1490234"/>
                </a:lnTo>
                <a:close/>
                <a:moveTo>
                  <a:pt x="287237" y="1385930"/>
                </a:moveTo>
                <a:lnTo>
                  <a:pt x="272098" y="1400560"/>
                </a:lnTo>
                <a:lnTo>
                  <a:pt x="245428" y="1426926"/>
                </a:lnTo>
                <a:lnTo>
                  <a:pt x="220980" y="1452657"/>
                </a:lnTo>
                <a:lnTo>
                  <a:pt x="208915" y="1465681"/>
                </a:lnTo>
                <a:lnTo>
                  <a:pt x="197803" y="1478387"/>
                </a:lnTo>
                <a:lnTo>
                  <a:pt x="187008" y="1490776"/>
                </a:lnTo>
                <a:lnTo>
                  <a:pt x="176530" y="1503165"/>
                </a:lnTo>
                <a:lnTo>
                  <a:pt x="166370" y="1515554"/>
                </a:lnTo>
                <a:lnTo>
                  <a:pt x="157163" y="1527625"/>
                </a:lnTo>
                <a:lnTo>
                  <a:pt x="147955" y="1539696"/>
                </a:lnTo>
                <a:lnTo>
                  <a:pt x="139383" y="1551132"/>
                </a:lnTo>
                <a:lnTo>
                  <a:pt x="131128" y="1563203"/>
                </a:lnTo>
                <a:lnTo>
                  <a:pt x="123190" y="1574321"/>
                </a:lnTo>
                <a:lnTo>
                  <a:pt x="115888" y="1585440"/>
                </a:lnTo>
                <a:lnTo>
                  <a:pt x="109538" y="1596558"/>
                </a:lnTo>
                <a:lnTo>
                  <a:pt x="102870" y="1607358"/>
                </a:lnTo>
                <a:lnTo>
                  <a:pt x="97155" y="1618159"/>
                </a:lnTo>
                <a:lnTo>
                  <a:pt x="91758" y="1628324"/>
                </a:lnTo>
                <a:lnTo>
                  <a:pt x="86678" y="1638807"/>
                </a:lnTo>
                <a:lnTo>
                  <a:pt x="82233" y="1648337"/>
                </a:lnTo>
                <a:lnTo>
                  <a:pt x="78423" y="1658502"/>
                </a:lnTo>
                <a:lnTo>
                  <a:pt x="74930" y="1668032"/>
                </a:lnTo>
                <a:lnTo>
                  <a:pt x="71755" y="1677244"/>
                </a:lnTo>
                <a:lnTo>
                  <a:pt x="69215" y="1686139"/>
                </a:lnTo>
                <a:lnTo>
                  <a:pt x="67310" y="1695033"/>
                </a:lnTo>
                <a:lnTo>
                  <a:pt x="65723" y="1703292"/>
                </a:lnTo>
                <a:lnTo>
                  <a:pt x="64453" y="1711869"/>
                </a:lnTo>
                <a:lnTo>
                  <a:pt x="64135" y="1719493"/>
                </a:lnTo>
                <a:lnTo>
                  <a:pt x="64135" y="1727435"/>
                </a:lnTo>
                <a:lnTo>
                  <a:pt x="64453" y="1735059"/>
                </a:lnTo>
                <a:lnTo>
                  <a:pt x="65405" y="1742047"/>
                </a:lnTo>
                <a:lnTo>
                  <a:pt x="66993" y="1748718"/>
                </a:lnTo>
                <a:lnTo>
                  <a:pt x="68898" y="1755389"/>
                </a:lnTo>
                <a:lnTo>
                  <a:pt x="71438" y="1761425"/>
                </a:lnTo>
                <a:lnTo>
                  <a:pt x="74295" y="1767143"/>
                </a:lnTo>
                <a:lnTo>
                  <a:pt x="78740" y="1774131"/>
                </a:lnTo>
                <a:lnTo>
                  <a:pt x="83820" y="1780802"/>
                </a:lnTo>
                <a:lnTo>
                  <a:pt x="89853" y="1786838"/>
                </a:lnTo>
                <a:lnTo>
                  <a:pt x="96838" y="1792238"/>
                </a:lnTo>
                <a:lnTo>
                  <a:pt x="104458" y="1797638"/>
                </a:lnTo>
                <a:lnTo>
                  <a:pt x="112713" y="1802403"/>
                </a:lnTo>
                <a:lnTo>
                  <a:pt x="121920" y="1806533"/>
                </a:lnTo>
                <a:lnTo>
                  <a:pt x="131763" y="1810345"/>
                </a:lnTo>
                <a:lnTo>
                  <a:pt x="142240" y="1813839"/>
                </a:lnTo>
                <a:lnTo>
                  <a:pt x="153353" y="1817016"/>
                </a:lnTo>
                <a:lnTo>
                  <a:pt x="165735" y="1819239"/>
                </a:lnTo>
                <a:lnTo>
                  <a:pt x="177800" y="1821463"/>
                </a:lnTo>
                <a:lnTo>
                  <a:pt x="191453" y="1823051"/>
                </a:lnTo>
                <a:lnTo>
                  <a:pt x="205740" y="1824322"/>
                </a:lnTo>
                <a:lnTo>
                  <a:pt x="220345" y="1824957"/>
                </a:lnTo>
                <a:lnTo>
                  <a:pt x="235585" y="1825275"/>
                </a:lnTo>
                <a:lnTo>
                  <a:pt x="251460" y="1825275"/>
                </a:lnTo>
                <a:lnTo>
                  <a:pt x="267970" y="1824639"/>
                </a:lnTo>
                <a:lnTo>
                  <a:pt x="285115" y="1823686"/>
                </a:lnTo>
                <a:lnTo>
                  <a:pt x="302895" y="1822098"/>
                </a:lnTo>
                <a:lnTo>
                  <a:pt x="320993" y="1820192"/>
                </a:lnTo>
                <a:lnTo>
                  <a:pt x="339725" y="1817968"/>
                </a:lnTo>
                <a:lnTo>
                  <a:pt x="359410" y="1814792"/>
                </a:lnTo>
                <a:lnTo>
                  <a:pt x="379413" y="1811615"/>
                </a:lnTo>
                <a:lnTo>
                  <a:pt x="399733" y="1808121"/>
                </a:lnTo>
                <a:lnTo>
                  <a:pt x="420370" y="1803674"/>
                </a:lnTo>
                <a:lnTo>
                  <a:pt x="441960" y="1798909"/>
                </a:lnTo>
                <a:lnTo>
                  <a:pt x="458716" y="1795021"/>
                </a:lnTo>
                <a:lnTo>
                  <a:pt x="447270" y="1779838"/>
                </a:lnTo>
                <a:lnTo>
                  <a:pt x="434894" y="1761420"/>
                </a:lnTo>
                <a:lnTo>
                  <a:pt x="422518" y="1742684"/>
                </a:lnTo>
                <a:lnTo>
                  <a:pt x="410459" y="1723949"/>
                </a:lnTo>
                <a:lnTo>
                  <a:pt x="399352" y="1704260"/>
                </a:lnTo>
                <a:lnTo>
                  <a:pt x="388245" y="1684572"/>
                </a:lnTo>
                <a:lnTo>
                  <a:pt x="377773" y="1664884"/>
                </a:lnTo>
                <a:lnTo>
                  <a:pt x="367936" y="1644560"/>
                </a:lnTo>
                <a:lnTo>
                  <a:pt x="358415" y="1624237"/>
                </a:lnTo>
                <a:lnTo>
                  <a:pt x="349213" y="1603596"/>
                </a:lnTo>
                <a:lnTo>
                  <a:pt x="340645" y="1582320"/>
                </a:lnTo>
                <a:lnTo>
                  <a:pt x="332711" y="1561361"/>
                </a:lnTo>
                <a:lnTo>
                  <a:pt x="324778" y="1539767"/>
                </a:lnTo>
                <a:lnTo>
                  <a:pt x="318114" y="1517856"/>
                </a:lnTo>
                <a:lnTo>
                  <a:pt x="311449" y="1495945"/>
                </a:lnTo>
                <a:lnTo>
                  <a:pt x="305420" y="1474034"/>
                </a:lnTo>
                <a:lnTo>
                  <a:pt x="300025" y="1451170"/>
                </a:lnTo>
                <a:lnTo>
                  <a:pt x="294948" y="1428941"/>
                </a:lnTo>
                <a:lnTo>
                  <a:pt x="290823" y="1406077"/>
                </a:lnTo>
                <a:lnTo>
                  <a:pt x="287237" y="1385930"/>
                </a:lnTo>
                <a:close/>
                <a:moveTo>
                  <a:pt x="825882" y="1340155"/>
                </a:moveTo>
                <a:lnTo>
                  <a:pt x="819719" y="1367155"/>
                </a:lnTo>
                <a:lnTo>
                  <a:pt x="808612" y="1421447"/>
                </a:lnTo>
                <a:lnTo>
                  <a:pt x="798457" y="1474787"/>
                </a:lnTo>
                <a:lnTo>
                  <a:pt x="789571" y="1527175"/>
                </a:lnTo>
                <a:lnTo>
                  <a:pt x="781321" y="1578610"/>
                </a:lnTo>
                <a:lnTo>
                  <a:pt x="778588" y="1599316"/>
                </a:lnTo>
                <a:lnTo>
                  <a:pt x="782951" y="1602926"/>
                </a:lnTo>
                <a:lnTo>
                  <a:pt x="789940" y="1601447"/>
                </a:lnTo>
                <a:lnTo>
                  <a:pt x="824230" y="1593190"/>
                </a:lnTo>
                <a:lnTo>
                  <a:pt x="859473" y="1583662"/>
                </a:lnTo>
                <a:lnTo>
                  <a:pt x="895985" y="1573182"/>
                </a:lnTo>
                <a:lnTo>
                  <a:pt x="933768" y="1561432"/>
                </a:lnTo>
                <a:lnTo>
                  <a:pt x="972185" y="1548729"/>
                </a:lnTo>
                <a:lnTo>
                  <a:pt x="1011555" y="1535073"/>
                </a:lnTo>
                <a:lnTo>
                  <a:pt x="1048349" y="1520873"/>
                </a:lnTo>
                <a:lnTo>
                  <a:pt x="1038369" y="1492568"/>
                </a:lnTo>
                <a:lnTo>
                  <a:pt x="1024413" y="1450656"/>
                </a:lnTo>
                <a:lnTo>
                  <a:pt x="987571" y="1431541"/>
                </a:lnTo>
                <a:lnTo>
                  <a:pt x="945971" y="1409310"/>
                </a:lnTo>
                <a:lnTo>
                  <a:pt x="904689" y="1386127"/>
                </a:lnTo>
                <a:lnTo>
                  <a:pt x="862455" y="1361991"/>
                </a:lnTo>
                <a:lnTo>
                  <a:pt x="825882" y="1340155"/>
                </a:lnTo>
                <a:close/>
                <a:moveTo>
                  <a:pt x="426033" y="1320824"/>
                </a:moveTo>
                <a:lnTo>
                  <a:pt x="426083" y="1321435"/>
                </a:lnTo>
                <a:lnTo>
                  <a:pt x="428304" y="1341438"/>
                </a:lnTo>
                <a:lnTo>
                  <a:pt x="430842" y="1361123"/>
                </a:lnTo>
                <a:lnTo>
                  <a:pt x="434333" y="1380490"/>
                </a:lnTo>
                <a:lnTo>
                  <a:pt x="437823" y="1399540"/>
                </a:lnTo>
                <a:lnTo>
                  <a:pt x="442265" y="1418908"/>
                </a:lnTo>
                <a:lnTo>
                  <a:pt x="446708" y="1437640"/>
                </a:lnTo>
                <a:lnTo>
                  <a:pt x="451785" y="1456055"/>
                </a:lnTo>
                <a:lnTo>
                  <a:pt x="457179" y="1474788"/>
                </a:lnTo>
                <a:lnTo>
                  <a:pt x="463208" y="1492885"/>
                </a:lnTo>
                <a:lnTo>
                  <a:pt x="469236" y="1510983"/>
                </a:lnTo>
                <a:lnTo>
                  <a:pt x="476217" y="1529080"/>
                </a:lnTo>
                <a:lnTo>
                  <a:pt x="483515" y="1546860"/>
                </a:lnTo>
                <a:lnTo>
                  <a:pt x="491131" y="1564005"/>
                </a:lnTo>
                <a:lnTo>
                  <a:pt x="499381" y="1581468"/>
                </a:lnTo>
                <a:lnTo>
                  <a:pt x="507631" y="1598613"/>
                </a:lnTo>
                <a:lnTo>
                  <a:pt x="516515" y="1615123"/>
                </a:lnTo>
                <a:lnTo>
                  <a:pt x="521451" y="1623979"/>
                </a:lnTo>
                <a:lnTo>
                  <a:pt x="528955" y="1624948"/>
                </a:lnTo>
                <a:lnTo>
                  <a:pt x="539433" y="1626218"/>
                </a:lnTo>
                <a:lnTo>
                  <a:pt x="550545" y="1627171"/>
                </a:lnTo>
                <a:lnTo>
                  <a:pt x="561658" y="1628124"/>
                </a:lnTo>
                <a:lnTo>
                  <a:pt x="573405" y="1628441"/>
                </a:lnTo>
                <a:lnTo>
                  <a:pt x="585470" y="1628441"/>
                </a:lnTo>
                <a:lnTo>
                  <a:pt x="597853" y="1628124"/>
                </a:lnTo>
                <a:lnTo>
                  <a:pt x="610553" y="1627489"/>
                </a:lnTo>
                <a:lnTo>
                  <a:pt x="623570" y="1626854"/>
                </a:lnTo>
                <a:lnTo>
                  <a:pt x="637223" y="1626218"/>
                </a:lnTo>
                <a:lnTo>
                  <a:pt x="650875" y="1624948"/>
                </a:lnTo>
                <a:lnTo>
                  <a:pt x="665163" y="1623360"/>
                </a:lnTo>
                <a:lnTo>
                  <a:pt x="694373" y="1619549"/>
                </a:lnTo>
                <a:lnTo>
                  <a:pt x="702748" y="1618167"/>
                </a:lnTo>
                <a:lnTo>
                  <a:pt x="699337" y="1615270"/>
                </a:lnTo>
                <a:lnTo>
                  <a:pt x="666011" y="1586687"/>
                </a:lnTo>
                <a:lnTo>
                  <a:pt x="634589" y="1557787"/>
                </a:lnTo>
                <a:lnTo>
                  <a:pt x="604436" y="1529204"/>
                </a:lnTo>
                <a:lnTo>
                  <a:pt x="589836" y="1514595"/>
                </a:lnTo>
                <a:lnTo>
                  <a:pt x="575236" y="1500304"/>
                </a:lnTo>
                <a:lnTo>
                  <a:pt x="561271" y="1486330"/>
                </a:lnTo>
                <a:lnTo>
                  <a:pt x="547940" y="1472038"/>
                </a:lnTo>
                <a:lnTo>
                  <a:pt x="534292" y="1457747"/>
                </a:lnTo>
                <a:lnTo>
                  <a:pt x="521597" y="1443456"/>
                </a:lnTo>
                <a:lnTo>
                  <a:pt x="508901" y="1429164"/>
                </a:lnTo>
                <a:lnTo>
                  <a:pt x="497157" y="1415508"/>
                </a:lnTo>
                <a:lnTo>
                  <a:pt x="485731" y="1401217"/>
                </a:lnTo>
                <a:lnTo>
                  <a:pt x="473988" y="1387561"/>
                </a:lnTo>
                <a:lnTo>
                  <a:pt x="463196" y="1373587"/>
                </a:lnTo>
                <a:lnTo>
                  <a:pt x="453357" y="1359613"/>
                </a:lnTo>
                <a:lnTo>
                  <a:pt x="443201" y="1345957"/>
                </a:lnTo>
                <a:lnTo>
                  <a:pt x="433679" y="1332300"/>
                </a:lnTo>
                <a:lnTo>
                  <a:pt x="426033" y="1320824"/>
                </a:lnTo>
                <a:close/>
                <a:moveTo>
                  <a:pt x="563522" y="1163592"/>
                </a:moveTo>
                <a:lnTo>
                  <a:pt x="542290" y="1178196"/>
                </a:lnTo>
                <a:lnTo>
                  <a:pt x="502920" y="1206786"/>
                </a:lnTo>
                <a:lnTo>
                  <a:pt x="465455" y="1234740"/>
                </a:lnTo>
                <a:lnTo>
                  <a:pt x="455660" y="1242410"/>
                </a:lnTo>
                <a:lnTo>
                  <a:pt x="456848" y="1244647"/>
                </a:lnTo>
                <a:lnTo>
                  <a:pt x="462562" y="1255445"/>
                </a:lnTo>
                <a:lnTo>
                  <a:pt x="468909" y="1265925"/>
                </a:lnTo>
                <a:lnTo>
                  <a:pt x="475575" y="1277040"/>
                </a:lnTo>
                <a:lnTo>
                  <a:pt x="482557" y="1287838"/>
                </a:lnTo>
                <a:lnTo>
                  <a:pt x="490175" y="1299271"/>
                </a:lnTo>
                <a:lnTo>
                  <a:pt x="498110" y="1310387"/>
                </a:lnTo>
                <a:lnTo>
                  <a:pt x="506362" y="1322138"/>
                </a:lnTo>
                <a:lnTo>
                  <a:pt x="524453" y="1345957"/>
                </a:lnTo>
                <a:lnTo>
                  <a:pt x="543497" y="1370093"/>
                </a:lnTo>
                <a:lnTo>
                  <a:pt x="564762" y="1394865"/>
                </a:lnTo>
                <a:lnTo>
                  <a:pt x="587297" y="1419954"/>
                </a:lnTo>
                <a:lnTo>
                  <a:pt x="611736" y="1445361"/>
                </a:lnTo>
                <a:lnTo>
                  <a:pt x="637445" y="1471721"/>
                </a:lnTo>
                <a:lnTo>
                  <a:pt x="664106" y="1498081"/>
                </a:lnTo>
                <a:lnTo>
                  <a:pt x="692989" y="1525075"/>
                </a:lnTo>
                <a:lnTo>
                  <a:pt x="721963" y="1551321"/>
                </a:lnTo>
                <a:lnTo>
                  <a:pt x="722613" y="1546860"/>
                </a:lnTo>
                <a:lnTo>
                  <a:pt x="730229" y="1498282"/>
                </a:lnTo>
                <a:lnTo>
                  <a:pt x="739115" y="1450340"/>
                </a:lnTo>
                <a:lnTo>
                  <a:pt x="748317" y="1401762"/>
                </a:lnTo>
                <a:lnTo>
                  <a:pt x="758472" y="1354137"/>
                </a:lnTo>
                <a:lnTo>
                  <a:pt x="768627" y="1308100"/>
                </a:lnTo>
                <a:lnTo>
                  <a:pt x="769341" y="1305052"/>
                </a:lnTo>
                <a:lnTo>
                  <a:pt x="737021" y="1284818"/>
                </a:lnTo>
                <a:lnTo>
                  <a:pt x="696374" y="1257824"/>
                </a:lnTo>
                <a:lnTo>
                  <a:pt x="656362" y="1230512"/>
                </a:lnTo>
                <a:lnTo>
                  <a:pt x="616985" y="1202882"/>
                </a:lnTo>
                <a:lnTo>
                  <a:pt x="578561" y="1174935"/>
                </a:lnTo>
                <a:lnTo>
                  <a:pt x="563522" y="1163592"/>
                </a:lnTo>
                <a:close/>
                <a:moveTo>
                  <a:pt x="441840" y="1066401"/>
                </a:moveTo>
                <a:lnTo>
                  <a:pt x="437823" y="1083628"/>
                </a:lnTo>
                <a:lnTo>
                  <a:pt x="434333" y="1102995"/>
                </a:lnTo>
                <a:lnTo>
                  <a:pt x="430842" y="1122045"/>
                </a:lnTo>
                <a:lnTo>
                  <a:pt x="428304" y="1141730"/>
                </a:lnTo>
                <a:lnTo>
                  <a:pt x="426083" y="1161415"/>
                </a:lnTo>
                <a:lnTo>
                  <a:pt x="425439" y="1169539"/>
                </a:lnTo>
                <a:lnTo>
                  <a:pt x="427648" y="1177001"/>
                </a:lnTo>
                <a:lnTo>
                  <a:pt x="429516" y="1183022"/>
                </a:lnTo>
                <a:lnTo>
                  <a:pt x="451485" y="1166443"/>
                </a:lnTo>
                <a:lnTo>
                  <a:pt x="489903" y="1138171"/>
                </a:lnTo>
                <a:lnTo>
                  <a:pt x="511337" y="1123125"/>
                </a:lnTo>
                <a:lnTo>
                  <a:pt x="504571" y="1117771"/>
                </a:lnTo>
                <a:lnTo>
                  <a:pt x="469005" y="1089506"/>
                </a:lnTo>
                <a:lnTo>
                  <a:pt x="441840" y="1066401"/>
                </a:lnTo>
                <a:close/>
                <a:moveTo>
                  <a:pt x="1964738" y="1045668"/>
                </a:moveTo>
                <a:lnTo>
                  <a:pt x="1964373" y="1045997"/>
                </a:lnTo>
                <a:lnTo>
                  <a:pt x="1947863" y="1060606"/>
                </a:lnTo>
                <a:lnTo>
                  <a:pt x="1913890" y="1089506"/>
                </a:lnTo>
                <a:lnTo>
                  <a:pt x="1878330" y="1117771"/>
                </a:lnTo>
                <a:lnTo>
                  <a:pt x="1841818" y="1146671"/>
                </a:lnTo>
                <a:lnTo>
                  <a:pt x="1804353" y="1174935"/>
                </a:lnTo>
                <a:lnTo>
                  <a:pt x="1765935" y="1202882"/>
                </a:lnTo>
                <a:lnTo>
                  <a:pt x="1726565" y="1230512"/>
                </a:lnTo>
                <a:lnTo>
                  <a:pt x="1686243" y="1257824"/>
                </a:lnTo>
                <a:lnTo>
                  <a:pt x="1645603" y="1284818"/>
                </a:lnTo>
                <a:lnTo>
                  <a:pt x="1604328" y="1310860"/>
                </a:lnTo>
                <a:lnTo>
                  <a:pt x="1562418" y="1336584"/>
                </a:lnTo>
                <a:lnTo>
                  <a:pt x="1520508" y="1361991"/>
                </a:lnTo>
                <a:lnTo>
                  <a:pt x="1477963" y="1386127"/>
                </a:lnTo>
                <a:lnTo>
                  <a:pt x="1437005" y="1409310"/>
                </a:lnTo>
                <a:lnTo>
                  <a:pt x="1395095" y="1431541"/>
                </a:lnTo>
                <a:lnTo>
                  <a:pt x="1353185" y="1453454"/>
                </a:lnTo>
                <a:lnTo>
                  <a:pt x="1310958" y="1474732"/>
                </a:lnTo>
                <a:lnTo>
                  <a:pt x="1268838" y="1494705"/>
                </a:lnTo>
                <a:lnTo>
                  <a:pt x="1289882" y="1503314"/>
                </a:lnTo>
                <a:lnTo>
                  <a:pt x="1330846" y="1519511"/>
                </a:lnTo>
                <a:lnTo>
                  <a:pt x="1371176" y="1535073"/>
                </a:lnTo>
                <a:lnTo>
                  <a:pt x="1410870" y="1548729"/>
                </a:lnTo>
                <a:lnTo>
                  <a:pt x="1449294" y="1561432"/>
                </a:lnTo>
                <a:lnTo>
                  <a:pt x="1479284" y="1570917"/>
                </a:lnTo>
                <a:lnTo>
                  <a:pt x="1480502" y="1568844"/>
                </a:lnTo>
                <a:lnTo>
                  <a:pt x="1483677" y="1563758"/>
                </a:lnTo>
                <a:lnTo>
                  <a:pt x="1487487" y="1558671"/>
                </a:lnTo>
                <a:lnTo>
                  <a:pt x="1490980" y="1554221"/>
                </a:lnTo>
                <a:lnTo>
                  <a:pt x="1495107" y="1549452"/>
                </a:lnTo>
                <a:lnTo>
                  <a:pt x="1499235" y="1545002"/>
                </a:lnTo>
                <a:lnTo>
                  <a:pt x="1503680" y="1540551"/>
                </a:lnTo>
                <a:lnTo>
                  <a:pt x="1508125" y="1536736"/>
                </a:lnTo>
                <a:lnTo>
                  <a:pt x="1512887" y="1532921"/>
                </a:lnTo>
                <a:lnTo>
                  <a:pt x="1517967" y="1529424"/>
                </a:lnTo>
                <a:lnTo>
                  <a:pt x="1522730" y="1526563"/>
                </a:lnTo>
                <a:lnTo>
                  <a:pt x="1528127" y="1523384"/>
                </a:lnTo>
                <a:lnTo>
                  <a:pt x="1533525" y="1520841"/>
                </a:lnTo>
                <a:lnTo>
                  <a:pt x="1539240" y="1517980"/>
                </a:lnTo>
                <a:lnTo>
                  <a:pt x="1544955" y="1515755"/>
                </a:lnTo>
                <a:lnTo>
                  <a:pt x="1550987" y="1513847"/>
                </a:lnTo>
                <a:lnTo>
                  <a:pt x="1557020" y="1512258"/>
                </a:lnTo>
                <a:lnTo>
                  <a:pt x="1562735" y="1510668"/>
                </a:lnTo>
                <a:lnTo>
                  <a:pt x="1569402" y="1509397"/>
                </a:lnTo>
                <a:lnTo>
                  <a:pt x="1575435" y="1508761"/>
                </a:lnTo>
                <a:lnTo>
                  <a:pt x="1582102" y="1508443"/>
                </a:lnTo>
                <a:lnTo>
                  <a:pt x="1588452" y="1508125"/>
                </a:lnTo>
                <a:lnTo>
                  <a:pt x="1594802" y="1508443"/>
                </a:lnTo>
                <a:lnTo>
                  <a:pt x="1601152" y="1508761"/>
                </a:lnTo>
                <a:lnTo>
                  <a:pt x="1607502" y="1509397"/>
                </a:lnTo>
                <a:lnTo>
                  <a:pt x="1613852" y="1510668"/>
                </a:lnTo>
                <a:lnTo>
                  <a:pt x="1620202" y="1512258"/>
                </a:lnTo>
                <a:lnTo>
                  <a:pt x="1625917" y="1513847"/>
                </a:lnTo>
                <a:lnTo>
                  <a:pt x="1631632" y="1515755"/>
                </a:lnTo>
                <a:lnTo>
                  <a:pt x="1637347" y="1517980"/>
                </a:lnTo>
                <a:lnTo>
                  <a:pt x="1643062" y="1520841"/>
                </a:lnTo>
                <a:lnTo>
                  <a:pt x="1648460" y="1523384"/>
                </a:lnTo>
                <a:lnTo>
                  <a:pt x="1653857" y="1526563"/>
                </a:lnTo>
                <a:lnTo>
                  <a:pt x="1658937" y="1529424"/>
                </a:lnTo>
                <a:lnTo>
                  <a:pt x="1664017" y="1532921"/>
                </a:lnTo>
                <a:lnTo>
                  <a:pt x="1668462" y="1536736"/>
                </a:lnTo>
                <a:lnTo>
                  <a:pt x="1673225" y="1540551"/>
                </a:lnTo>
                <a:lnTo>
                  <a:pt x="1677670" y="1545002"/>
                </a:lnTo>
                <a:lnTo>
                  <a:pt x="1681480" y="1549452"/>
                </a:lnTo>
                <a:lnTo>
                  <a:pt x="1685607" y="1554221"/>
                </a:lnTo>
                <a:lnTo>
                  <a:pt x="1689100" y="1558671"/>
                </a:lnTo>
                <a:lnTo>
                  <a:pt x="1692910" y="1563758"/>
                </a:lnTo>
                <a:lnTo>
                  <a:pt x="1696085" y="1568844"/>
                </a:lnTo>
                <a:lnTo>
                  <a:pt x="1699260" y="1574248"/>
                </a:lnTo>
                <a:lnTo>
                  <a:pt x="1701800" y="1579653"/>
                </a:lnTo>
                <a:lnTo>
                  <a:pt x="1704657" y="1585375"/>
                </a:lnTo>
                <a:lnTo>
                  <a:pt x="1706880" y="1591097"/>
                </a:lnTo>
                <a:lnTo>
                  <a:pt x="1708785" y="1596819"/>
                </a:lnTo>
                <a:lnTo>
                  <a:pt x="1710372" y="1602542"/>
                </a:lnTo>
                <a:lnTo>
                  <a:pt x="1711960" y="1608900"/>
                </a:lnTo>
                <a:lnTo>
                  <a:pt x="1712913" y="1614940"/>
                </a:lnTo>
                <a:lnTo>
                  <a:pt x="1713865" y="1621616"/>
                </a:lnTo>
                <a:lnTo>
                  <a:pt x="1713930" y="1622842"/>
                </a:lnTo>
                <a:lnTo>
                  <a:pt x="1717944" y="1623360"/>
                </a:lnTo>
                <a:lnTo>
                  <a:pt x="1731917" y="1624948"/>
                </a:lnTo>
                <a:lnTo>
                  <a:pt x="1745572" y="1626218"/>
                </a:lnTo>
                <a:lnTo>
                  <a:pt x="1759544" y="1626854"/>
                </a:lnTo>
                <a:lnTo>
                  <a:pt x="1772564" y="1627489"/>
                </a:lnTo>
                <a:lnTo>
                  <a:pt x="1785266" y="1628124"/>
                </a:lnTo>
                <a:lnTo>
                  <a:pt x="1797650" y="1628441"/>
                </a:lnTo>
                <a:lnTo>
                  <a:pt x="1809400" y="1628441"/>
                </a:lnTo>
                <a:lnTo>
                  <a:pt x="1821467" y="1628124"/>
                </a:lnTo>
                <a:lnTo>
                  <a:pt x="1832581" y="1627171"/>
                </a:lnTo>
                <a:lnTo>
                  <a:pt x="1843378" y="1626218"/>
                </a:lnTo>
                <a:lnTo>
                  <a:pt x="1853540" y="1624948"/>
                </a:lnTo>
                <a:lnTo>
                  <a:pt x="1864019" y="1623678"/>
                </a:lnTo>
                <a:lnTo>
                  <a:pt x="1873546" y="1621772"/>
                </a:lnTo>
                <a:lnTo>
                  <a:pt x="1882755" y="1619867"/>
                </a:lnTo>
                <a:lnTo>
                  <a:pt x="1891646" y="1617644"/>
                </a:lnTo>
                <a:lnTo>
                  <a:pt x="1893435" y="1617180"/>
                </a:lnTo>
                <a:lnTo>
                  <a:pt x="1894581" y="1615123"/>
                </a:lnTo>
                <a:lnTo>
                  <a:pt x="1903465" y="1598613"/>
                </a:lnTo>
                <a:lnTo>
                  <a:pt x="1912032" y="1581468"/>
                </a:lnTo>
                <a:lnTo>
                  <a:pt x="1919965" y="1564005"/>
                </a:lnTo>
                <a:lnTo>
                  <a:pt x="1927580" y="1546860"/>
                </a:lnTo>
                <a:lnTo>
                  <a:pt x="1934879" y="1529080"/>
                </a:lnTo>
                <a:lnTo>
                  <a:pt x="1941859" y="1510983"/>
                </a:lnTo>
                <a:lnTo>
                  <a:pt x="1948205" y="1492885"/>
                </a:lnTo>
                <a:lnTo>
                  <a:pt x="1954234" y="1474788"/>
                </a:lnTo>
                <a:lnTo>
                  <a:pt x="1959628" y="1456055"/>
                </a:lnTo>
                <a:lnTo>
                  <a:pt x="1964705" y="1437640"/>
                </a:lnTo>
                <a:lnTo>
                  <a:pt x="1969148" y="1418908"/>
                </a:lnTo>
                <a:lnTo>
                  <a:pt x="1973590" y="1399540"/>
                </a:lnTo>
                <a:lnTo>
                  <a:pt x="1977398" y="1380490"/>
                </a:lnTo>
                <a:lnTo>
                  <a:pt x="1980253" y="1361123"/>
                </a:lnTo>
                <a:lnTo>
                  <a:pt x="1983109" y="1341438"/>
                </a:lnTo>
                <a:lnTo>
                  <a:pt x="1985330" y="1321435"/>
                </a:lnTo>
                <a:lnTo>
                  <a:pt x="1986917" y="1302068"/>
                </a:lnTo>
                <a:lnTo>
                  <a:pt x="1988503" y="1282065"/>
                </a:lnTo>
                <a:lnTo>
                  <a:pt x="1989138" y="1261428"/>
                </a:lnTo>
                <a:lnTo>
                  <a:pt x="1989138" y="1241743"/>
                </a:lnTo>
                <a:lnTo>
                  <a:pt x="1989138" y="1221105"/>
                </a:lnTo>
                <a:lnTo>
                  <a:pt x="1988503" y="1201103"/>
                </a:lnTo>
                <a:lnTo>
                  <a:pt x="1986917" y="1181418"/>
                </a:lnTo>
                <a:lnTo>
                  <a:pt x="1985330" y="1161415"/>
                </a:lnTo>
                <a:lnTo>
                  <a:pt x="1983109" y="1141730"/>
                </a:lnTo>
                <a:lnTo>
                  <a:pt x="1980253" y="1122045"/>
                </a:lnTo>
                <a:lnTo>
                  <a:pt x="1977398" y="1102995"/>
                </a:lnTo>
                <a:lnTo>
                  <a:pt x="1973590" y="1083628"/>
                </a:lnTo>
                <a:lnTo>
                  <a:pt x="1969148" y="1064578"/>
                </a:lnTo>
                <a:lnTo>
                  <a:pt x="1964738" y="1045668"/>
                </a:lnTo>
                <a:close/>
                <a:moveTo>
                  <a:pt x="916037" y="1019660"/>
                </a:moveTo>
                <a:lnTo>
                  <a:pt x="912064" y="1031240"/>
                </a:lnTo>
                <a:lnTo>
                  <a:pt x="897467" y="1075690"/>
                </a:lnTo>
                <a:lnTo>
                  <a:pt x="883186" y="1121410"/>
                </a:lnTo>
                <a:lnTo>
                  <a:pt x="869541" y="1167765"/>
                </a:lnTo>
                <a:lnTo>
                  <a:pt x="856213" y="1215707"/>
                </a:lnTo>
                <a:lnTo>
                  <a:pt x="843519" y="1265555"/>
                </a:lnTo>
                <a:lnTo>
                  <a:pt x="841045" y="1275844"/>
                </a:lnTo>
                <a:lnTo>
                  <a:pt x="841178" y="1275926"/>
                </a:lnTo>
                <a:lnTo>
                  <a:pt x="887541" y="1303556"/>
                </a:lnTo>
                <a:lnTo>
                  <a:pt x="935809" y="1331185"/>
                </a:lnTo>
                <a:lnTo>
                  <a:pt x="981855" y="1356909"/>
                </a:lnTo>
                <a:lnTo>
                  <a:pt x="997943" y="1365625"/>
                </a:lnTo>
                <a:lnTo>
                  <a:pt x="996185" y="1359853"/>
                </a:lnTo>
                <a:lnTo>
                  <a:pt x="983180" y="1314450"/>
                </a:lnTo>
                <a:lnTo>
                  <a:pt x="970810" y="1268730"/>
                </a:lnTo>
                <a:lnTo>
                  <a:pt x="959075" y="1223010"/>
                </a:lnTo>
                <a:lnTo>
                  <a:pt x="948291" y="1176655"/>
                </a:lnTo>
                <a:lnTo>
                  <a:pt x="937824" y="1130618"/>
                </a:lnTo>
                <a:lnTo>
                  <a:pt x="927991" y="1082675"/>
                </a:lnTo>
                <a:lnTo>
                  <a:pt x="918793" y="1034733"/>
                </a:lnTo>
                <a:lnTo>
                  <a:pt x="916037" y="1019660"/>
                </a:lnTo>
                <a:close/>
                <a:moveTo>
                  <a:pt x="863289" y="979742"/>
                </a:moveTo>
                <a:lnTo>
                  <a:pt x="855028" y="984105"/>
                </a:lnTo>
                <a:lnTo>
                  <a:pt x="808990" y="1009835"/>
                </a:lnTo>
                <a:lnTo>
                  <a:pt x="761048" y="1037472"/>
                </a:lnTo>
                <a:lnTo>
                  <a:pt x="714375" y="1065426"/>
                </a:lnTo>
                <a:lnTo>
                  <a:pt x="668973" y="1093698"/>
                </a:lnTo>
                <a:lnTo>
                  <a:pt x="625158" y="1121652"/>
                </a:lnTo>
                <a:lnTo>
                  <a:pt x="618343" y="1126266"/>
                </a:lnTo>
                <a:lnTo>
                  <a:pt x="629688" y="1134920"/>
                </a:lnTo>
                <a:lnTo>
                  <a:pt x="669382" y="1162867"/>
                </a:lnTo>
                <a:lnTo>
                  <a:pt x="710029" y="1191450"/>
                </a:lnTo>
                <a:lnTo>
                  <a:pt x="752263" y="1219397"/>
                </a:lnTo>
                <a:lnTo>
                  <a:pt x="784932" y="1240860"/>
                </a:lnTo>
                <a:lnTo>
                  <a:pt x="791475" y="1215707"/>
                </a:lnTo>
                <a:lnTo>
                  <a:pt x="803852" y="1169987"/>
                </a:lnTo>
                <a:lnTo>
                  <a:pt x="816863" y="1124902"/>
                </a:lnTo>
                <a:lnTo>
                  <a:pt x="830191" y="1080135"/>
                </a:lnTo>
                <a:lnTo>
                  <a:pt x="844471" y="1035685"/>
                </a:lnTo>
                <a:lnTo>
                  <a:pt x="859069" y="991870"/>
                </a:lnTo>
                <a:lnTo>
                  <a:pt x="863289" y="979742"/>
                </a:lnTo>
                <a:close/>
                <a:moveTo>
                  <a:pt x="1657985" y="712821"/>
                </a:moveTo>
                <a:lnTo>
                  <a:pt x="1645285" y="713456"/>
                </a:lnTo>
                <a:lnTo>
                  <a:pt x="1632268" y="714092"/>
                </a:lnTo>
                <a:lnTo>
                  <a:pt x="1618615" y="715362"/>
                </a:lnTo>
                <a:lnTo>
                  <a:pt x="1604963" y="716315"/>
                </a:lnTo>
                <a:lnTo>
                  <a:pt x="1590675" y="717903"/>
                </a:lnTo>
                <a:lnTo>
                  <a:pt x="1561465" y="721715"/>
                </a:lnTo>
                <a:lnTo>
                  <a:pt x="1530668" y="726798"/>
                </a:lnTo>
                <a:lnTo>
                  <a:pt x="1498918" y="732516"/>
                </a:lnTo>
                <a:lnTo>
                  <a:pt x="1465898" y="739822"/>
                </a:lnTo>
                <a:lnTo>
                  <a:pt x="1431608" y="748081"/>
                </a:lnTo>
                <a:lnTo>
                  <a:pt x="1396048" y="757611"/>
                </a:lnTo>
                <a:lnTo>
                  <a:pt x="1359535" y="768094"/>
                </a:lnTo>
                <a:lnTo>
                  <a:pt x="1322070" y="779848"/>
                </a:lnTo>
                <a:lnTo>
                  <a:pt x="1283653" y="792554"/>
                </a:lnTo>
                <a:lnTo>
                  <a:pt x="1244283" y="806531"/>
                </a:lnTo>
                <a:lnTo>
                  <a:pt x="1203960" y="821461"/>
                </a:lnTo>
                <a:lnTo>
                  <a:pt x="1163003" y="837662"/>
                </a:lnTo>
                <a:lnTo>
                  <a:pt x="1121093" y="855134"/>
                </a:lnTo>
                <a:lnTo>
                  <a:pt x="1077913" y="873558"/>
                </a:lnTo>
                <a:lnTo>
                  <a:pt x="1035050" y="893253"/>
                </a:lnTo>
                <a:lnTo>
                  <a:pt x="990600" y="914537"/>
                </a:lnTo>
                <a:lnTo>
                  <a:pt x="964318" y="927496"/>
                </a:lnTo>
                <a:lnTo>
                  <a:pt x="968907" y="957263"/>
                </a:lnTo>
                <a:lnTo>
                  <a:pt x="978106" y="1009650"/>
                </a:lnTo>
                <a:lnTo>
                  <a:pt x="988255" y="1062990"/>
                </a:lnTo>
                <a:lnTo>
                  <a:pt x="999357" y="1117283"/>
                </a:lnTo>
                <a:lnTo>
                  <a:pt x="1010775" y="1168718"/>
                </a:lnTo>
                <a:lnTo>
                  <a:pt x="1023145" y="1219518"/>
                </a:lnTo>
                <a:lnTo>
                  <a:pt x="1035832" y="1268730"/>
                </a:lnTo>
                <a:lnTo>
                  <a:pt x="1049153" y="1316673"/>
                </a:lnTo>
                <a:lnTo>
                  <a:pt x="1062792" y="1363663"/>
                </a:lnTo>
                <a:lnTo>
                  <a:pt x="1075796" y="1405968"/>
                </a:lnTo>
                <a:lnTo>
                  <a:pt x="1117450" y="1427095"/>
                </a:lnTo>
                <a:lnTo>
                  <a:pt x="1161590" y="1447738"/>
                </a:lnTo>
                <a:lnTo>
                  <a:pt x="1191459" y="1461474"/>
                </a:lnTo>
                <a:lnTo>
                  <a:pt x="1221105" y="1447738"/>
                </a:lnTo>
                <a:lnTo>
                  <a:pt x="1264920" y="1427095"/>
                </a:lnTo>
                <a:lnTo>
                  <a:pt x="1309688" y="1404547"/>
                </a:lnTo>
                <a:lnTo>
                  <a:pt x="1355090" y="1381681"/>
                </a:lnTo>
                <a:lnTo>
                  <a:pt x="1400810" y="1356909"/>
                </a:lnTo>
                <a:lnTo>
                  <a:pt x="1446848" y="1331185"/>
                </a:lnTo>
                <a:lnTo>
                  <a:pt x="1494790" y="1303556"/>
                </a:lnTo>
                <a:lnTo>
                  <a:pt x="1541780" y="1275926"/>
                </a:lnTo>
                <a:lnTo>
                  <a:pt x="1586865" y="1247979"/>
                </a:lnTo>
                <a:lnTo>
                  <a:pt x="1630680" y="1219397"/>
                </a:lnTo>
                <a:lnTo>
                  <a:pt x="1672908" y="1191450"/>
                </a:lnTo>
                <a:lnTo>
                  <a:pt x="1713548" y="1162867"/>
                </a:lnTo>
                <a:lnTo>
                  <a:pt x="1752918" y="1134920"/>
                </a:lnTo>
                <a:lnTo>
                  <a:pt x="1790383" y="1106338"/>
                </a:lnTo>
                <a:lnTo>
                  <a:pt x="1826895" y="1078391"/>
                </a:lnTo>
                <a:lnTo>
                  <a:pt x="1861503" y="1050126"/>
                </a:lnTo>
                <a:lnTo>
                  <a:pt x="1894523" y="1022496"/>
                </a:lnTo>
                <a:lnTo>
                  <a:pt x="1925638" y="994867"/>
                </a:lnTo>
                <a:lnTo>
                  <a:pt x="1944123" y="978323"/>
                </a:lnTo>
                <a:lnTo>
                  <a:pt x="1941859" y="971868"/>
                </a:lnTo>
                <a:lnTo>
                  <a:pt x="1934879" y="954088"/>
                </a:lnTo>
                <a:lnTo>
                  <a:pt x="1927580" y="936308"/>
                </a:lnTo>
                <a:lnTo>
                  <a:pt x="1919965" y="918845"/>
                </a:lnTo>
                <a:lnTo>
                  <a:pt x="1912032" y="901383"/>
                </a:lnTo>
                <a:lnTo>
                  <a:pt x="1903465" y="884555"/>
                </a:lnTo>
                <a:lnTo>
                  <a:pt x="1894581" y="867728"/>
                </a:lnTo>
                <a:lnTo>
                  <a:pt x="1885379" y="851218"/>
                </a:lnTo>
                <a:lnTo>
                  <a:pt x="1875859" y="835025"/>
                </a:lnTo>
                <a:lnTo>
                  <a:pt x="1866023" y="818833"/>
                </a:lnTo>
                <a:lnTo>
                  <a:pt x="1855552" y="802958"/>
                </a:lnTo>
                <a:lnTo>
                  <a:pt x="1844763" y="787718"/>
                </a:lnTo>
                <a:lnTo>
                  <a:pt x="1833657" y="772478"/>
                </a:lnTo>
                <a:lnTo>
                  <a:pt x="1822234" y="757238"/>
                </a:lnTo>
                <a:lnTo>
                  <a:pt x="1812344" y="745258"/>
                </a:lnTo>
                <a:lnTo>
                  <a:pt x="1808481" y="742681"/>
                </a:lnTo>
                <a:lnTo>
                  <a:pt x="1802448" y="738869"/>
                </a:lnTo>
                <a:lnTo>
                  <a:pt x="1795463" y="734740"/>
                </a:lnTo>
                <a:lnTo>
                  <a:pt x="1788478" y="731881"/>
                </a:lnTo>
                <a:lnTo>
                  <a:pt x="1780858" y="728704"/>
                </a:lnTo>
                <a:lnTo>
                  <a:pt x="1772921" y="726163"/>
                </a:lnTo>
                <a:lnTo>
                  <a:pt x="1764348" y="723304"/>
                </a:lnTo>
                <a:lnTo>
                  <a:pt x="1755458" y="721080"/>
                </a:lnTo>
                <a:lnTo>
                  <a:pt x="1746251" y="719174"/>
                </a:lnTo>
                <a:lnTo>
                  <a:pt x="1736725" y="717586"/>
                </a:lnTo>
                <a:lnTo>
                  <a:pt x="1726565" y="715997"/>
                </a:lnTo>
                <a:lnTo>
                  <a:pt x="1716405" y="714727"/>
                </a:lnTo>
                <a:lnTo>
                  <a:pt x="1705293" y="714092"/>
                </a:lnTo>
                <a:lnTo>
                  <a:pt x="1694181" y="713456"/>
                </a:lnTo>
                <a:lnTo>
                  <a:pt x="1682433" y="712821"/>
                </a:lnTo>
                <a:lnTo>
                  <a:pt x="1670685" y="712821"/>
                </a:lnTo>
                <a:lnTo>
                  <a:pt x="1657985" y="712821"/>
                </a:lnTo>
                <a:close/>
                <a:moveTo>
                  <a:pt x="868468" y="533737"/>
                </a:moveTo>
                <a:lnTo>
                  <a:pt x="865870" y="534988"/>
                </a:lnTo>
                <a:lnTo>
                  <a:pt x="848736" y="543243"/>
                </a:lnTo>
                <a:lnTo>
                  <a:pt x="831919" y="552133"/>
                </a:lnTo>
                <a:lnTo>
                  <a:pt x="815419" y="561340"/>
                </a:lnTo>
                <a:lnTo>
                  <a:pt x="799236" y="570865"/>
                </a:lnTo>
                <a:lnTo>
                  <a:pt x="783053" y="581025"/>
                </a:lnTo>
                <a:lnTo>
                  <a:pt x="767505" y="591503"/>
                </a:lnTo>
                <a:lnTo>
                  <a:pt x="751957" y="601980"/>
                </a:lnTo>
                <a:lnTo>
                  <a:pt x="736726" y="613410"/>
                </a:lnTo>
                <a:lnTo>
                  <a:pt x="721813" y="624840"/>
                </a:lnTo>
                <a:lnTo>
                  <a:pt x="707217" y="636270"/>
                </a:lnTo>
                <a:lnTo>
                  <a:pt x="692938" y="648653"/>
                </a:lnTo>
                <a:lnTo>
                  <a:pt x="678659" y="661035"/>
                </a:lnTo>
                <a:lnTo>
                  <a:pt x="665015" y="674053"/>
                </a:lnTo>
                <a:lnTo>
                  <a:pt x="651371" y="687070"/>
                </a:lnTo>
                <a:lnTo>
                  <a:pt x="638361" y="700405"/>
                </a:lnTo>
                <a:lnTo>
                  <a:pt x="625669" y="714375"/>
                </a:lnTo>
                <a:lnTo>
                  <a:pt x="612977" y="728028"/>
                </a:lnTo>
                <a:lnTo>
                  <a:pt x="601236" y="742633"/>
                </a:lnTo>
                <a:lnTo>
                  <a:pt x="589179" y="757238"/>
                </a:lnTo>
                <a:lnTo>
                  <a:pt x="577756" y="772478"/>
                </a:lnTo>
                <a:lnTo>
                  <a:pt x="566650" y="787718"/>
                </a:lnTo>
                <a:lnTo>
                  <a:pt x="555861" y="802958"/>
                </a:lnTo>
                <a:lnTo>
                  <a:pt x="545390" y="818833"/>
                </a:lnTo>
                <a:lnTo>
                  <a:pt x="535554" y="835025"/>
                </a:lnTo>
                <a:lnTo>
                  <a:pt x="525717" y="851218"/>
                </a:lnTo>
                <a:lnTo>
                  <a:pt x="516515" y="867728"/>
                </a:lnTo>
                <a:lnTo>
                  <a:pt x="507631" y="884555"/>
                </a:lnTo>
                <a:lnTo>
                  <a:pt x="499381" y="901383"/>
                </a:lnTo>
                <a:lnTo>
                  <a:pt x="491131" y="918845"/>
                </a:lnTo>
                <a:lnTo>
                  <a:pt x="483515" y="936308"/>
                </a:lnTo>
                <a:lnTo>
                  <a:pt x="476217" y="954088"/>
                </a:lnTo>
                <a:lnTo>
                  <a:pt x="469236" y="971868"/>
                </a:lnTo>
                <a:lnTo>
                  <a:pt x="463208" y="989965"/>
                </a:lnTo>
                <a:lnTo>
                  <a:pt x="460561" y="998051"/>
                </a:lnTo>
                <a:lnTo>
                  <a:pt x="488376" y="1022496"/>
                </a:lnTo>
                <a:lnTo>
                  <a:pt x="521402" y="1050126"/>
                </a:lnTo>
                <a:lnTo>
                  <a:pt x="556015" y="1078391"/>
                </a:lnTo>
                <a:lnTo>
                  <a:pt x="565691" y="1085860"/>
                </a:lnTo>
                <a:lnTo>
                  <a:pt x="569595" y="1083215"/>
                </a:lnTo>
                <a:lnTo>
                  <a:pt x="610235" y="1056214"/>
                </a:lnTo>
                <a:lnTo>
                  <a:pt x="651510" y="1030166"/>
                </a:lnTo>
                <a:lnTo>
                  <a:pt x="693420" y="1004435"/>
                </a:lnTo>
                <a:lnTo>
                  <a:pt x="735013" y="979340"/>
                </a:lnTo>
                <a:lnTo>
                  <a:pt x="777875" y="954880"/>
                </a:lnTo>
                <a:lnTo>
                  <a:pt x="818833" y="932008"/>
                </a:lnTo>
                <a:lnTo>
                  <a:pt x="860743" y="909454"/>
                </a:lnTo>
                <a:lnTo>
                  <a:pt x="895555" y="891247"/>
                </a:lnTo>
                <a:lnTo>
                  <a:pt x="895322" y="889635"/>
                </a:lnTo>
                <a:lnTo>
                  <a:pt x="888661" y="841693"/>
                </a:lnTo>
                <a:lnTo>
                  <a:pt x="883269" y="794068"/>
                </a:lnTo>
                <a:lnTo>
                  <a:pt x="878829" y="746443"/>
                </a:lnTo>
                <a:lnTo>
                  <a:pt x="875023" y="699453"/>
                </a:lnTo>
                <a:lnTo>
                  <a:pt x="871851" y="653415"/>
                </a:lnTo>
                <a:lnTo>
                  <a:pt x="869948" y="608013"/>
                </a:lnTo>
                <a:lnTo>
                  <a:pt x="868679" y="562928"/>
                </a:lnTo>
                <a:lnTo>
                  <a:pt x="868468" y="533737"/>
                </a:lnTo>
                <a:close/>
                <a:moveTo>
                  <a:pt x="2020253" y="515954"/>
                </a:moveTo>
                <a:lnTo>
                  <a:pt x="2004378" y="516272"/>
                </a:lnTo>
                <a:lnTo>
                  <a:pt x="1987868" y="516589"/>
                </a:lnTo>
                <a:lnTo>
                  <a:pt x="1970723" y="517860"/>
                </a:lnTo>
                <a:lnTo>
                  <a:pt x="1952943" y="519448"/>
                </a:lnTo>
                <a:lnTo>
                  <a:pt x="1934845" y="521353"/>
                </a:lnTo>
                <a:lnTo>
                  <a:pt x="1916113" y="523576"/>
                </a:lnTo>
                <a:lnTo>
                  <a:pt x="1896428" y="526434"/>
                </a:lnTo>
                <a:lnTo>
                  <a:pt x="1876425" y="529610"/>
                </a:lnTo>
                <a:lnTo>
                  <a:pt x="1856105" y="533739"/>
                </a:lnTo>
                <a:lnTo>
                  <a:pt x="1835468" y="537867"/>
                </a:lnTo>
                <a:lnTo>
                  <a:pt x="1818071" y="541450"/>
                </a:lnTo>
                <a:lnTo>
                  <a:pt x="1830544" y="552491"/>
                </a:lnTo>
                <a:lnTo>
                  <a:pt x="1847045" y="568051"/>
                </a:lnTo>
                <a:lnTo>
                  <a:pt x="1862912" y="583929"/>
                </a:lnTo>
                <a:lnTo>
                  <a:pt x="1878779" y="599489"/>
                </a:lnTo>
                <a:lnTo>
                  <a:pt x="1893694" y="616002"/>
                </a:lnTo>
                <a:lnTo>
                  <a:pt x="1908609" y="632515"/>
                </a:lnTo>
                <a:lnTo>
                  <a:pt x="1923207" y="649345"/>
                </a:lnTo>
                <a:lnTo>
                  <a:pt x="1937169" y="667128"/>
                </a:lnTo>
                <a:lnTo>
                  <a:pt x="1950498" y="684911"/>
                </a:lnTo>
                <a:lnTo>
                  <a:pt x="1963826" y="703012"/>
                </a:lnTo>
                <a:lnTo>
                  <a:pt x="1976519" y="721430"/>
                </a:lnTo>
                <a:lnTo>
                  <a:pt x="1988895" y="739848"/>
                </a:lnTo>
                <a:lnTo>
                  <a:pt x="2000637" y="758901"/>
                </a:lnTo>
                <a:lnTo>
                  <a:pt x="2012378" y="778272"/>
                </a:lnTo>
                <a:lnTo>
                  <a:pt x="2023168" y="797961"/>
                </a:lnTo>
                <a:lnTo>
                  <a:pt x="2033323" y="817967"/>
                </a:lnTo>
                <a:lnTo>
                  <a:pt x="2043477" y="838290"/>
                </a:lnTo>
                <a:lnTo>
                  <a:pt x="2052998" y="858614"/>
                </a:lnTo>
                <a:lnTo>
                  <a:pt x="2056015" y="865380"/>
                </a:lnTo>
                <a:lnTo>
                  <a:pt x="2058035" y="863071"/>
                </a:lnTo>
                <a:lnTo>
                  <a:pt x="2069148" y="850367"/>
                </a:lnTo>
                <a:lnTo>
                  <a:pt x="2079308" y="837982"/>
                </a:lnTo>
                <a:lnTo>
                  <a:pt x="2089468" y="825914"/>
                </a:lnTo>
                <a:lnTo>
                  <a:pt x="2098675" y="813845"/>
                </a:lnTo>
                <a:lnTo>
                  <a:pt x="2107883" y="801777"/>
                </a:lnTo>
                <a:lnTo>
                  <a:pt x="2116455" y="790027"/>
                </a:lnTo>
                <a:lnTo>
                  <a:pt x="2124711" y="778594"/>
                </a:lnTo>
                <a:lnTo>
                  <a:pt x="2132331" y="766843"/>
                </a:lnTo>
                <a:lnTo>
                  <a:pt x="2139633" y="755728"/>
                </a:lnTo>
                <a:lnTo>
                  <a:pt x="2146301" y="744930"/>
                </a:lnTo>
                <a:lnTo>
                  <a:pt x="2152968" y="733815"/>
                </a:lnTo>
                <a:lnTo>
                  <a:pt x="2158683" y="723652"/>
                </a:lnTo>
                <a:lnTo>
                  <a:pt x="2164081" y="713172"/>
                </a:lnTo>
                <a:lnTo>
                  <a:pt x="2168843" y="702692"/>
                </a:lnTo>
                <a:lnTo>
                  <a:pt x="2173605" y="692847"/>
                </a:lnTo>
                <a:lnTo>
                  <a:pt x="2177415" y="683002"/>
                </a:lnTo>
                <a:lnTo>
                  <a:pt x="2179793" y="676516"/>
                </a:lnTo>
                <a:lnTo>
                  <a:pt x="2174979" y="674995"/>
                </a:lnTo>
                <a:lnTo>
                  <a:pt x="2169575" y="672452"/>
                </a:lnTo>
                <a:lnTo>
                  <a:pt x="2163853" y="669909"/>
                </a:lnTo>
                <a:lnTo>
                  <a:pt x="2158448" y="667048"/>
                </a:lnTo>
                <a:lnTo>
                  <a:pt x="2153044" y="664187"/>
                </a:lnTo>
                <a:lnTo>
                  <a:pt x="2147958" y="661008"/>
                </a:lnTo>
                <a:lnTo>
                  <a:pt x="2142871" y="657511"/>
                </a:lnTo>
                <a:lnTo>
                  <a:pt x="2138421" y="653696"/>
                </a:lnTo>
                <a:lnTo>
                  <a:pt x="2133652" y="649881"/>
                </a:lnTo>
                <a:lnTo>
                  <a:pt x="2129201" y="645749"/>
                </a:lnTo>
                <a:lnTo>
                  <a:pt x="2124751" y="640980"/>
                </a:lnTo>
                <a:lnTo>
                  <a:pt x="2120936" y="636529"/>
                </a:lnTo>
                <a:lnTo>
                  <a:pt x="2117121" y="631761"/>
                </a:lnTo>
                <a:lnTo>
                  <a:pt x="2113624" y="626675"/>
                </a:lnTo>
                <a:lnTo>
                  <a:pt x="2110763" y="621906"/>
                </a:lnTo>
                <a:lnTo>
                  <a:pt x="2107584" y="616502"/>
                </a:lnTo>
                <a:lnTo>
                  <a:pt x="2105041" y="611097"/>
                </a:lnTo>
                <a:lnTo>
                  <a:pt x="2102180" y="605375"/>
                </a:lnTo>
                <a:lnTo>
                  <a:pt x="2099955" y="599971"/>
                </a:lnTo>
                <a:lnTo>
                  <a:pt x="2098047" y="593613"/>
                </a:lnTo>
                <a:lnTo>
                  <a:pt x="2096458" y="587891"/>
                </a:lnTo>
                <a:lnTo>
                  <a:pt x="2094868" y="581851"/>
                </a:lnTo>
                <a:lnTo>
                  <a:pt x="2093597" y="575493"/>
                </a:lnTo>
                <a:lnTo>
                  <a:pt x="2092961" y="569135"/>
                </a:lnTo>
                <a:lnTo>
                  <a:pt x="2092643" y="562777"/>
                </a:lnTo>
                <a:lnTo>
                  <a:pt x="2092325" y="556419"/>
                </a:lnTo>
                <a:lnTo>
                  <a:pt x="2092643" y="549743"/>
                </a:lnTo>
                <a:lnTo>
                  <a:pt x="2092961" y="543385"/>
                </a:lnTo>
                <a:lnTo>
                  <a:pt x="2093597" y="537027"/>
                </a:lnTo>
                <a:lnTo>
                  <a:pt x="2094868" y="530987"/>
                </a:lnTo>
                <a:lnTo>
                  <a:pt x="2096458" y="524946"/>
                </a:lnTo>
                <a:lnTo>
                  <a:pt x="2096810" y="523537"/>
                </a:lnTo>
                <a:lnTo>
                  <a:pt x="2090103" y="521988"/>
                </a:lnTo>
                <a:lnTo>
                  <a:pt x="2078038" y="520083"/>
                </a:lnTo>
                <a:lnTo>
                  <a:pt x="2064385" y="518177"/>
                </a:lnTo>
                <a:lnTo>
                  <a:pt x="2050098" y="517225"/>
                </a:lnTo>
                <a:lnTo>
                  <a:pt x="2035493" y="516272"/>
                </a:lnTo>
                <a:lnTo>
                  <a:pt x="2020253" y="515954"/>
                </a:lnTo>
                <a:close/>
                <a:moveTo>
                  <a:pt x="362307" y="515954"/>
                </a:moveTo>
                <a:lnTo>
                  <a:pt x="346747" y="516272"/>
                </a:lnTo>
                <a:lnTo>
                  <a:pt x="332140" y="517225"/>
                </a:lnTo>
                <a:lnTo>
                  <a:pt x="318485" y="518177"/>
                </a:lnTo>
                <a:lnTo>
                  <a:pt x="304830" y="520083"/>
                </a:lnTo>
                <a:lnTo>
                  <a:pt x="292128" y="521988"/>
                </a:lnTo>
                <a:lnTo>
                  <a:pt x="280378" y="524846"/>
                </a:lnTo>
                <a:lnTo>
                  <a:pt x="269264" y="527387"/>
                </a:lnTo>
                <a:lnTo>
                  <a:pt x="258467" y="530881"/>
                </a:lnTo>
                <a:lnTo>
                  <a:pt x="248941" y="534692"/>
                </a:lnTo>
                <a:lnTo>
                  <a:pt x="239732" y="539455"/>
                </a:lnTo>
                <a:lnTo>
                  <a:pt x="231158" y="543901"/>
                </a:lnTo>
                <a:lnTo>
                  <a:pt x="223536" y="548983"/>
                </a:lnTo>
                <a:lnTo>
                  <a:pt x="219442" y="552492"/>
                </a:lnTo>
                <a:lnTo>
                  <a:pt x="224375" y="554685"/>
                </a:lnTo>
                <a:lnTo>
                  <a:pt x="230097" y="556910"/>
                </a:lnTo>
                <a:lnTo>
                  <a:pt x="235502" y="560089"/>
                </a:lnTo>
                <a:lnTo>
                  <a:pt x="240906" y="562632"/>
                </a:lnTo>
                <a:lnTo>
                  <a:pt x="245992" y="566129"/>
                </a:lnTo>
                <a:lnTo>
                  <a:pt x="251079" y="569626"/>
                </a:lnTo>
                <a:lnTo>
                  <a:pt x="255529" y="573441"/>
                </a:lnTo>
                <a:lnTo>
                  <a:pt x="260298" y="577256"/>
                </a:lnTo>
                <a:lnTo>
                  <a:pt x="264749" y="581389"/>
                </a:lnTo>
                <a:lnTo>
                  <a:pt x="268563" y="585839"/>
                </a:lnTo>
                <a:lnTo>
                  <a:pt x="273014" y="590290"/>
                </a:lnTo>
                <a:lnTo>
                  <a:pt x="276829" y="595376"/>
                </a:lnTo>
                <a:lnTo>
                  <a:pt x="280326" y="600463"/>
                </a:lnTo>
                <a:lnTo>
                  <a:pt x="283187" y="605549"/>
                </a:lnTo>
                <a:lnTo>
                  <a:pt x="286366" y="610635"/>
                </a:lnTo>
                <a:lnTo>
                  <a:pt x="289227" y="616040"/>
                </a:lnTo>
                <a:lnTo>
                  <a:pt x="291770" y="621444"/>
                </a:lnTo>
                <a:lnTo>
                  <a:pt x="293995" y="627484"/>
                </a:lnTo>
                <a:lnTo>
                  <a:pt x="295903" y="633206"/>
                </a:lnTo>
                <a:lnTo>
                  <a:pt x="297492" y="639246"/>
                </a:lnTo>
                <a:lnTo>
                  <a:pt x="299082" y="645287"/>
                </a:lnTo>
                <a:lnTo>
                  <a:pt x="300353" y="651645"/>
                </a:lnTo>
                <a:lnTo>
                  <a:pt x="300989" y="657685"/>
                </a:lnTo>
                <a:lnTo>
                  <a:pt x="301307" y="664361"/>
                </a:lnTo>
                <a:lnTo>
                  <a:pt x="301625" y="670719"/>
                </a:lnTo>
                <a:lnTo>
                  <a:pt x="301307" y="677394"/>
                </a:lnTo>
                <a:lnTo>
                  <a:pt x="300989" y="683752"/>
                </a:lnTo>
                <a:lnTo>
                  <a:pt x="300353" y="690111"/>
                </a:lnTo>
                <a:lnTo>
                  <a:pt x="299082" y="696151"/>
                </a:lnTo>
                <a:lnTo>
                  <a:pt x="297492" y="702509"/>
                </a:lnTo>
                <a:lnTo>
                  <a:pt x="295903" y="708549"/>
                </a:lnTo>
                <a:lnTo>
                  <a:pt x="293995" y="714271"/>
                </a:lnTo>
                <a:lnTo>
                  <a:pt x="291770" y="719993"/>
                </a:lnTo>
                <a:lnTo>
                  <a:pt x="289227" y="725397"/>
                </a:lnTo>
                <a:lnTo>
                  <a:pt x="286366" y="730802"/>
                </a:lnTo>
                <a:lnTo>
                  <a:pt x="283187" y="736206"/>
                </a:lnTo>
                <a:lnTo>
                  <a:pt x="280326" y="741292"/>
                </a:lnTo>
                <a:lnTo>
                  <a:pt x="276829" y="746379"/>
                </a:lnTo>
                <a:lnTo>
                  <a:pt x="273014" y="751147"/>
                </a:lnTo>
                <a:lnTo>
                  <a:pt x="268563" y="755916"/>
                </a:lnTo>
                <a:lnTo>
                  <a:pt x="264749" y="760049"/>
                </a:lnTo>
                <a:lnTo>
                  <a:pt x="260298" y="764181"/>
                </a:lnTo>
                <a:lnTo>
                  <a:pt x="255529" y="768314"/>
                </a:lnTo>
                <a:lnTo>
                  <a:pt x="252928" y="770544"/>
                </a:lnTo>
                <a:lnTo>
                  <a:pt x="258150" y="778594"/>
                </a:lnTo>
                <a:lnTo>
                  <a:pt x="266089" y="790027"/>
                </a:lnTo>
                <a:lnTo>
                  <a:pt x="274980" y="801777"/>
                </a:lnTo>
                <a:lnTo>
                  <a:pt x="283872" y="813845"/>
                </a:lnTo>
                <a:lnTo>
                  <a:pt x="293398" y="825914"/>
                </a:lnTo>
                <a:lnTo>
                  <a:pt x="303560" y="837982"/>
                </a:lnTo>
                <a:lnTo>
                  <a:pt x="313722" y="850367"/>
                </a:lnTo>
                <a:lnTo>
                  <a:pt x="324518" y="863071"/>
                </a:lnTo>
                <a:lnTo>
                  <a:pt x="335950" y="875774"/>
                </a:lnTo>
                <a:lnTo>
                  <a:pt x="346135" y="886785"/>
                </a:lnTo>
                <a:lnTo>
                  <a:pt x="349213" y="879255"/>
                </a:lnTo>
                <a:lnTo>
                  <a:pt x="358415" y="858614"/>
                </a:lnTo>
                <a:lnTo>
                  <a:pt x="367936" y="838290"/>
                </a:lnTo>
                <a:lnTo>
                  <a:pt x="377773" y="817967"/>
                </a:lnTo>
                <a:lnTo>
                  <a:pt x="388245" y="797961"/>
                </a:lnTo>
                <a:lnTo>
                  <a:pt x="399352" y="778272"/>
                </a:lnTo>
                <a:lnTo>
                  <a:pt x="410459" y="758901"/>
                </a:lnTo>
                <a:lnTo>
                  <a:pt x="422518" y="739848"/>
                </a:lnTo>
                <a:lnTo>
                  <a:pt x="434894" y="721430"/>
                </a:lnTo>
                <a:lnTo>
                  <a:pt x="447270" y="703012"/>
                </a:lnTo>
                <a:lnTo>
                  <a:pt x="460915" y="684911"/>
                </a:lnTo>
                <a:lnTo>
                  <a:pt x="474244" y="667128"/>
                </a:lnTo>
                <a:lnTo>
                  <a:pt x="488524" y="649345"/>
                </a:lnTo>
                <a:lnTo>
                  <a:pt x="502804" y="632515"/>
                </a:lnTo>
                <a:lnTo>
                  <a:pt x="517719" y="616002"/>
                </a:lnTo>
                <a:lnTo>
                  <a:pt x="532634" y="599489"/>
                </a:lnTo>
                <a:lnTo>
                  <a:pt x="548501" y="583929"/>
                </a:lnTo>
                <a:lnTo>
                  <a:pt x="564050" y="568051"/>
                </a:lnTo>
                <a:lnTo>
                  <a:pt x="580552" y="552491"/>
                </a:lnTo>
                <a:lnTo>
                  <a:pt x="587136" y="546773"/>
                </a:lnTo>
                <a:lnTo>
                  <a:pt x="569035" y="542313"/>
                </a:lnTo>
                <a:lnTo>
                  <a:pt x="547441" y="537867"/>
                </a:lnTo>
                <a:lnTo>
                  <a:pt x="526483" y="533739"/>
                </a:lnTo>
                <a:lnTo>
                  <a:pt x="505842" y="529610"/>
                </a:lnTo>
                <a:lnTo>
                  <a:pt x="486153" y="526434"/>
                </a:lnTo>
                <a:lnTo>
                  <a:pt x="466783" y="523576"/>
                </a:lnTo>
                <a:lnTo>
                  <a:pt x="448047" y="521353"/>
                </a:lnTo>
                <a:lnTo>
                  <a:pt x="429629" y="519448"/>
                </a:lnTo>
                <a:lnTo>
                  <a:pt x="411846" y="517860"/>
                </a:lnTo>
                <a:lnTo>
                  <a:pt x="395015" y="516589"/>
                </a:lnTo>
                <a:lnTo>
                  <a:pt x="378503" y="516272"/>
                </a:lnTo>
                <a:lnTo>
                  <a:pt x="362307" y="515954"/>
                </a:lnTo>
                <a:close/>
                <a:moveTo>
                  <a:pt x="1144594" y="459502"/>
                </a:moveTo>
                <a:lnTo>
                  <a:pt x="1125428" y="461328"/>
                </a:lnTo>
                <a:lnTo>
                  <a:pt x="1105755" y="463868"/>
                </a:lnTo>
                <a:lnTo>
                  <a:pt x="1086082" y="466408"/>
                </a:lnTo>
                <a:lnTo>
                  <a:pt x="1067043" y="469583"/>
                </a:lnTo>
                <a:lnTo>
                  <a:pt x="1047687" y="473393"/>
                </a:lnTo>
                <a:lnTo>
                  <a:pt x="1028649" y="477520"/>
                </a:lnTo>
                <a:lnTo>
                  <a:pt x="1009928" y="482283"/>
                </a:lnTo>
                <a:lnTo>
                  <a:pt x="990889" y="487045"/>
                </a:lnTo>
                <a:lnTo>
                  <a:pt x="972486" y="492443"/>
                </a:lnTo>
                <a:lnTo>
                  <a:pt x="954399" y="498793"/>
                </a:lnTo>
                <a:lnTo>
                  <a:pt x="935995" y="504825"/>
                </a:lnTo>
                <a:lnTo>
                  <a:pt x="932351" y="506258"/>
                </a:lnTo>
                <a:lnTo>
                  <a:pt x="932115" y="536258"/>
                </a:lnTo>
                <a:lnTo>
                  <a:pt x="932432" y="577533"/>
                </a:lnTo>
                <a:lnTo>
                  <a:pt x="933701" y="621030"/>
                </a:lnTo>
                <a:lnTo>
                  <a:pt x="935921" y="665163"/>
                </a:lnTo>
                <a:lnTo>
                  <a:pt x="939093" y="710883"/>
                </a:lnTo>
                <a:lnTo>
                  <a:pt x="942899" y="757873"/>
                </a:lnTo>
                <a:lnTo>
                  <a:pt x="944704" y="775147"/>
                </a:lnTo>
                <a:lnTo>
                  <a:pt x="957126" y="748030"/>
                </a:lnTo>
                <a:lnTo>
                  <a:pt x="966329" y="729615"/>
                </a:lnTo>
                <a:lnTo>
                  <a:pt x="974897" y="711517"/>
                </a:lnTo>
                <a:lnTo>
                  <a:pt x="984100" y="693420"/>
                </a:lnTo>
                <a:lnTo>
                  <a:pt x="992986" y="676275"/>
                </a:lnTo>
                <a:lnTo>
                  <a:pt x="1002189" y="659130"/>
                </a:lnTo>
                <a:lnTo>
                  <a:pt x="1012026" y="642620"/>
                </a:lnTo>
                <a:lnTo>
                  <a:pt x="1021229" y="626427"/>
                </a:lnTo>
                <a:lnTo>
                  <a:pt x="1030749" y="610235"/>
                </a:lnTo>
                <a:lnTo>
                  <a:pt x="1040269" y="594677"/>
                </a:lnTo>
                <a:lnTo>
                  <a:pt x="1049789" y="579755"/>
                </a:lnTo>
                <a:lnTo>
                  <a:pt x="1059627" y="564832"/>
                </a:lnTo>
                <a:lnTo>
                  <a:pt x="1069147" y="550862"/>
                </a:lnTo>
                <a:lnTo>
                  <a:pt x="1078985" y="537210"/>
                </a:lnTo>
                <a:lnTo>
                  <a:pt x="1088822" y="523557"/>
                </a:lnTo>
                <a:lnTo>
                  <a:pt x="1098660" y="511175"/>
                </a:lnTo>
                <a:lnTo>
                  <a:pt x="1108814" y="498792"/>
                </a:lnTo>
                <a:lnTo>
                  <a:pt x="1118652" y="487045"/>
                </a:lnTo>
                <a:lnTo>
                  <a:pt x="1129124" y="475932"/>
                </a:lnTo>
                <a:lnTo>
                  <a:pt x="1138962" y="465137"/>
                </a:lnTo>
                <a:lnTo>
                  <a:pt x="1144594" y="459502"/>
                </a:lnTo>
                <a:close/>
                <a:moveTo>
                  <a:pt x="1249064" y="458616"/>
                </a:moveTo>
                <a:lnTo>
                  <a:pt x="1248761" y="458787"/>
                </a:lnTo>
                <a:lnTo>
                  <a:pt x="1241462" y="463232"/>
                </a:lnTo>
                <a:lnTo>
                  <a:pt x="1233846" y="468312"/>
                </a:lnTo>
                <a:lnTo>
                  <a:pt x="1226230" y="474027"/>
                </a:lnTo>
                <a:lnTo>
                  <a:pt x="1218614" y="480377"/>
                </a:lnTo>
                <a:lnTo>
                  <a:pt x="1210997" y="486727"/>
                </a:lnTo>
                <a:lnTo>
                  <a:pt x="1203064" y="493712"/>
                </a:lnTo>
                <a:lnTo>
                  <a:pt x="1195131" y="501015"/>
                </a:lnTo>
                <a:lnTo>
                  <a:pt x="1187197" y="508952"/>
                </a:lnTo>
                <a:lnTo>
                  <a:pt x="1178946" y="517525"/>
                </a:lnTo>
                <a:lnTo>
                  <a:pt x="1171013" y="526415"/>
                </a:lnTo>
                <a:lnTo>
                  <a:pt x="1162762" y="535940"/>
                </a:lnTo>
                <a:lnTo>
                  <a:pt x="1154829" y="545465"/>
                </a:lnTo>
                <a:lnTo>
                  <a:pt x="1146578" y="555942"/>
                </a:lnTo>
                <a:lnTo>
                  <a:pt x="1138327" y="566737"/>
                </a:lnTo>
                <a:lnTo>
                  <a:pt x="1130076" y="577850"/>
                </a:lnTo>
                <a:lnTo>
                  <a:pt x="1121825" y="589280"/>
                </a:lnTo>
                <a:lnTo>
                  <a:pt x="1105324" y="613727"/>
                </a:lnTo>
                <a:lnTo>
                  <a:pt x="1088187" y="640080"/>
                </a:lnTo>
                <a:lnTo>
                  <a:pt x="1071686" y="667702"/>
                </a:lnTo>
                <a:lnTo>
                  <a:pt x="1055184" y="697547"/>
                </a:lnTo>
                <a:lnTo>
                  <a:pt x="1038365" y="728662"/>
                </a:lnTo>
                <a:lnTo>
                  <a:pt x="1021864" y="761365"/>
                </a:lnTo>
                <a:lnTo>
                  <a:pt x="1005679" y="795337"/>
                </a:lnTo>
                <a:lnTo>
                  <a:pt x="989178" y="831215"/>
                </a:lnTo>
                <a:lnTo>
                  <a:pt x="981773" y="848753"/>
                </a:lnTo>
                <a:lnTo>
                  <a:pt x="987743" y="845921"/>
                </a:lnTo>
                <a:lnTo>
                  <a:pt x="1029970" y="826544"/>
                </a:lnTo>
                <a:lnTo>
                  <a:pt x="1072515" y="807167"/>
                </a:lnTo>
                <a:lnTo>
                  <a:pt x="1114743" y="789060"/>
                </a:lnTo>
                <a:lnTo>
                  <a:pt x="1157288" y="772224"/>
                </a:lnTo>
                <a:lnTo>
                  <a:pt x="1198880" y="755705"/>
                </a:lnTo>
                <a:lnTo>
                  <a:pt x="1240790" y="740140"/>
                </a:lnTo>
                <a:lnTo>
                  <a:pt x="1282065" y="726163"/>
                </a:lnTo>
                <a:lnTo>
                  <a:pt x="1322388" y="712503"/>
                </a:lnTo>
                <a:lnTo>
                  <a:pt x="1362393" y="700114"/>
                </a:lnTo>
                <a:lnTo>
                  <a:pt x="1382395" y="695032"/>
                </a:lnTo>
                <a:lnTo>
                  <a:pt x="1401445" y="689632"/>
                </a:lnTo>
                <a:lnTo>
                  <a:pt x="1421130" y="684231"/>
                </a:lnTo>
                <a:lnTo>
                  <a:pt x="1439863" y="679466"/>
                </a:lnTo>
                <a:lnTo>
                  <a:pt x="1459230" y="675019"/>
                </a:lnTo>
                <a:lnTo>
                  <a:pt x="1477645" y="670889"/>
                </a:lnTo>
                <a:lnTo>
                  <a:pt x="1496060" y="667077"/>
                </a:lnTo>
                <a:lnTo>
                  <a:pt x="1514475" y="663583"/>
                </a:lnTo>
                <a:lnTo>
                  <a:pt x="1532255" y="660407"/>
                </a:lnTo>
                <a:lnTo>
                  <a:pt x="1550035" y="657548"/>
                </a:lnTo>
                <a:lnTo>
                  <a:pt x="1567180" y="655006"/>
                </a:lnTo>
                <a:lnTo>
                  <a:pt x="1584643" y="653100"/>
                </a:lnTo>
                <a:lnTo>
                  <a:pt x="1601470" y="651194"/>
                </a:lnTo>
                <a:lnTo>
                  <a:pt x="1617663" y="649606"/>
                </a:lnTo>
                <a:lnTo>
                  <a:pt x="1633855" y="648653"/>
                </a:lnTo>
                <a:lnTo>
                  <a:pt x="1649413" y="648018"/>
                </a:lnTo>
                <a:lnTo>
                  <a:pt x="1665288" y="647700"/>
                </a:lnTo>
                <a:lnTo>
                  <a:pt x="1680211" y="647700"/>
                </a:lnTo>
                <a:lnTo>
                  <a:pt x="1694815" y="648018"/>
                </a:lnTo>
                <a:lnTo>
                  <a:pt x="1709103" y="648653"/>
                </a:lnTo>
                <a:lnTo>
                  <a:pt x="1719853" y="649848"/>
                </a:lnTo>
                <a:lnTo>
                  <a:pt x="1718475" y="648653"/>
                </a:lnTo>
                <a:lnTo>
                  <a:pt x="1704196" y="636270"/>
                </a:lnTo>
                <a:lnTo>
                  <a:pt x="1689600" y="624840"/>
                </a:lnTo>
                <a:lnTo>
                  <a:pt x="1674687" y="613410"/>
                </a:lnTo>
                <a:lnTo>
                  <a:pt x="1659139" y="601980"/>
                </a:lnTo>
                <a:lnTo>
                  <a:pt x="1643908" y="591503"/>
                </a:lnTo>
                <a:lnTo>
                  <a:pt x="1628042" y="581025"/>
                </a:lnTo>
                <a:lnTo>
                  <a:pt x="1612177" y="570865"/>
                </a:lnTo>
                <a:lnTo>
                  <a:pt x="1595994" y="561340"/>
                </a:lnTo>
                <a:lnTo>
                  <a:pt x="1579494" y="552133"/>
                </a:lnTo>
                <a:lnTo>
                  <a:pt x="1562360" y="543243"/>
                </a:lnTo>
                <a:lnTo>
                  <a:pt x="1545543" y="534988"/>
                </a:lnTo>
                <a:lnTo>
                  <a:pt x="1528408" y="526733"/>
                </a:lnTo>
                <a:lnTo>
                  <a:pt x="1510639" y="519113"/>
                </a:lnTo>
                <a:lnTo>
                  <a:pt x="1492869" y="511810"/>
                </a:lnTo>
                <a:lnTo>
                  <a:pt x="1475418" y="504825"/>
                </a:lnTo>
                <a:lnTo>
                  <a:pt x="1456697" y="498793"/>
                </a:lnTo>
                <a:lnTo>
                  <a:pt x="1438927" y="492443"/>
                </a:lnTo>
                <a:lnTo>
                  <a:pt x="1420523" y="487045"/>
                </a:lnTo>
                <a:lnTo>
                  <a:pt x="1401485" y="482283"/>
                </a:lnTo>
                <a:lnTo>
                  <a:pt x="1382764" y="477520"/>
                </a:lnTo>
                <a:lnTo>
                  <a:pt x="1363408" y="473393"/>
                </a:lnTo>
                <a:lnTo>
                  <a:pt x="1344370" y="469583"/>
                </a:lnTo>
                <a:lnTo>
                  <a:pt x="1325014" y="466408"/>
                </a:lnTo>
                <a:lnTo>
                  <a:pt x="1305658" y="463868"/>
                </a:lnTo>
                <a:lnTo>
                  <a:pt x="1285985" y="461328"/>
                </a:lnTo>
                <a:lnTo>
                  <a:pt x="1265995" y="459423"/>
                </a:lnTo>
                <a:lnTo>
                  <a:pt x="1249064" y="458616"/>
                </a:lnTo>
                <a:close/>
                <a:moveTo>
                  <a:pt x="1092607" y="63500"/>
                </a:moveTo>
                <a:lnTo>
                  <a:pt x="1084677" y="63818"/>
                </a:lnTo>
                <a:lnTo>
                  <a:pt x="1076431" y="65088"/>
                </a:lnTo>
                <a:lnTo>
                  <a:pt x="1070087" y="66993"/>
                </a:lnTo>
                <a:lnTo>
                  <a:pt x="1063744" y="69215"/>
                </a:lnTo>
                <a:lnTo>
                  <a:pt x="1057400" y="71755"/>
                </a:lnTo>
                <a:lnTo>
                  <a:pt x="1051374" y="75247"/>
                </a:lnTo>
                <a:lnTo>
                  <a:pt x="1045347" y="79693"/>
                </a:lnTo>
                <a:lnTo>
                  <a:pt x="1039638" y="84137"/>
                </a:lnTo>
                <a:lnTo>
                  <a:pt x="1033929" y="89218"/>
                </a:lnTo>
                <a:lnTo>
                  <a:pt x="1028537" y="94932"/>
                </a:lnTo>
                <a:lnTo>
                  <a:pt x="1022828" y="100965"/>
                </a:lnTo>
                <a:lnTo>
                  <a:pt x="1017753" y="107950"/>
                </a:lnTo>
                <a:lnTo>
                  <a:pt x="1012361" y="115252"/>
                </a:lnTo>
                <a:lnTo>
                  <a:pt x="1007286" y="123508"/>
                </a:lnTo>
                <a:lnTo>
                  <a:pt x="1002528" y="131763"/>
                </a:lnTo>
                <a:lnTo>
                  <a:pt x="997771" y="140652"/>
                </a:lnTo>
                <a:lnTo>
                  <a:pt x="993013" y="150178"/>
                </a:lnTo>
                <a:lnTo>
                  <a:pt x="988572" y="160020"/>
                </a:lnTo>
                <a:lnTo>
                  <a:pt x="984449" y="170815"/>
                </a:lnTo>
                <a:lnTo>
                  <a:pt x="980009" y="181293"/>
                </a:lnTo>
                <a:lnTo>
                  <a:pt x="975885" y="193040"/>
                </a:lnTo>
                <a:lnTo>
                  <a:pt x="972079" y="204788"/>
                </a:lnTo>
                <a:lnTo>
                  <a:pt x="968590" y="217170"/>
                </a:lnTo>
                <a:lnTo>
                  <a:pt x="964784" y="230188"/>
                </a:lnTo>
                <a:lnTo>
                  <a:pt x="961612" y="243840"/>
                </a:lnTo>
                <a:lnTo>
                  <a:pt x="958123" y="257493"/>
                </a:lnTo>
                <a:lnTo>
                  <a:pt x="955269" y="271780"/>
                </a:lnTo>
                <a:lnTo>
                  <a:pt x="952414" y="286385"/>
                </a:lnTo>
                <a:lnTo>
                  <a:pt x="949877" y="301307"/>
                </a:lnTo>
                <a:lnTo>
                  <a:pt x="947022" y="317183"/>
                </a:lnTo>
                <a:lnTo>
                  <a:pt x="944802" y="333375"/>
                </a:lnTo>
                <a:lnTo>
                  <a:pt x="942987" y="349121"/>
                </a:lnTo>
                <a:lnTo>
                  <a:pt x="951519" y="346716"/>
                </a:lnTo>
                <a:lnTo>
                  <a:pt x="973415" y="340365"/>
                </a:lnTo>
                <a:lnTo>
                  <a:pt x="995629" y="334967"/>
                </a:lnTo>
                <a:lnTo>
                  <a:pt x="1018160" y="330203"/>
                </a:lnTo>
                <a:lnTo>
                  <a:pt x="1041326" y="325758"/>
                </a:lnTo>
                <a:lnTo>
                  <a:pt x="1063857" y="321947"/>
                </a:lnTo>
                <a:lnTo>
                  <a:pt x="1087340" y="318454"/>
                </a:lnTo>
                <a:lnTo>
                  <a:pt x="1110823" y="315913"/>
                </a:lnTo>
                <a:lnTo>
                  <a:pt x="1134306" y="314008"/>
                </a:lnTo>
                <a:lnTo>
                  <a:pt x="1158106" y="312420"/>
                </a:lnTo>
                <a:lnTo>
                  <a:pt x="1181906" y="311785"/>
                </a:lnTo>
                <a:lnTo>
                  <a:pt x="1205707" y="311150"/>
                </a:lnTo>
                <a:lnTo>
                  <a:pt x="1229824" y="311785"/>
                </a:lnTo>
                <a:lnTo>
                  <a:pt x="1253624" y="312420"/>
                </a:lnTo>
                <a:lnTo>
                  <a:pt x="1277107" y="314008"/>
                </a:lnTo>
                <a:lnTo>
                  <a:pt x="1300590" y="315913"/>
                </a:lnTo>
                <a:lnTo>
                  <a:pt x="1324073" y="318454"/>
                </a:lnTo>
                <a:lnTo>
                  <a:pt x="1345556" y="321650"/>
                </a:lnTo>
                <a:lnTo>
                  <a:pt x="1344129" y="319088"/>
                </a:lnTo>
                <a:lnTo>
                  <a:pt x="1333345" y="299720"/>
                </a:lnTo>
                <a:lnTo>
                  <a:pt x="1322561" y="281305"/>
                </a:lnTo>
                <a:lnTo>
                  <a:pt x="1311777" y="263208"/>
                </a:lnTo>
                <a:lnTo>
                  <a:pt x="1300993" y="246380"/>
                </a:lnTo>
                <a:lnTo>
                  <a:pt x="1290209" y="229870"/>
                </a:lnTo>
                <a:lnTo>
                  <a:pt x="1279425" y="213995"/>
                </a:lnTo>
                <a:lnTo>
                  <a:pt x="1268958" y="199073"/>
                </a:lnTo>
                <a:lnTo>
                  <a:pt x="1258174" y="185420"/>
                </a:lnTo>
                <a:lnTo>
                  <a:pt x="1247707" y="171450"/>
                </a:lnTo>
                <a:lnTo>
                  <a:pt x="1236923" y="158750"/>
                </a:lnTo>
                <a:lnTo>
                  <a:pt x="1226456" y="146685"/>
                </a:lnTo>
                <a:lnTo>
                  <a:pt x="1216306" y="135573"/>
                </a:lnTo>
                <a:lnTo>
                  <a:pt x="1205839" y="125413"/>
                </a:lnTo>
                <a:lnTo>
                  <a:pt x="1195373" y="115570"/>
                </a:lnTo>
                <a:lnTo>
                  <a:pt x="1185540" y="106998"/>
                </a:lnTo>
                <a:lnTo>
                  <a:pt x="1175390" y="98743"/>
                </a:lnTo>
                <a:lnTo>
                  <a:pt x="1165558" y="91440"/>
                </a:lnTo>
                <a:lnTo>
                  <a:pt x="1156042" y="85090"/>
                </a:lnTo>
                <a:lnTo>
                  <a:pt x="1146210" y="79058"/>
                </a:lnTo>
                <a:lnTo>
                  <a:pt x="1137012" y="74613"/>
                </a:lnTo>
                <a:lnTo>
                  <a:pt x="1127814" y="70802"/>
                </a:lnTo>
                <a:lnTo>
                  <a:pt x="1118615" y="67628"/>
                </a:lnTo>
                <a:lnTo>
                  <a:pt x="1109734" y="65405"/>
                </a:lnTo>
                <a:lnTo>
                  <a:pt x="1101171" y="63818"/>
                </a:lnTo>
                <a:lnTo>
                  <a:pt x="1092607" y="63500"/>
                </a:lnTo>
                <a:close/>
                <a:moveTo>
                  <a:pt x="1090069" y="0"/>
                </a:moveTo>
                <a:lnTo>
                  <a:pt x="1096730" y="0"/>
                </a:lnTo>
                <a:lnTo>
                  <a:pt x="1103708" y="318"/>
                </a:lnTo>
                <a:lnTo>
                  <a:pt x="1110369" y="1270"/>
                </a:lnTo>
                <a:lnTo>
                  <a:pt x="1117030" y="1905"/>
                </a:lnTo>
                <a:lnTo>
                  <a:pt x="1124007" y="3175"/>
                </a:lnTo>
                <a:lnTo>
                  <a:pt x="1130985" y="4763"/>
                </a:lnTo>
                <a:lnTo>
                  <a:pt x="1137646" y="6668"/>
                </a:lnTo>
                <a:lnTo>
                  <a:pt x="1144307" y="8573"/>
                </a:lnTo>
                <a:lnTo>
                  <a:pt x="1151285" y="11113"/>
                </a:lnTo>
                <a:lnTo>
                  <a:pt x="1157945" y="13970"/>
                </a:lnTo>
                <a:lnTo>
                  <a:pt x="1164923" y="16510"/>
                </a:lnTo>
                <a:lnTo>
                  <a:pt x="1171584" y="20003"/>
                </a:lnTo>
                <a:lnTo>
                  <a:pt x="1178245" y="23495"/>
                </a:lnTo>
                <a:lnTo>
                  <a:pt x="1185223" y="27305"/>
                </a:lnTo>
                <a:lnTo>
                  <a:pt x="1192201" y="31115"/>
                </a:lnTo>
                <a:lnTo>
                  <a:pt x="1198544" y="35878"/>
                </a:lnTo>
                <a:lnTo>
                  <a:pt x="1211866" y="45085"/>
                </a:lnTo>
                <a:lnTo>
                  <a:pt x="1225504" y="55880"/>
                </a:lnTo>
                <a:lnTo>
                  <a:pt x="1238826" y="66993"/>
                </a:lnTo>
                <a:lnTo>
                  <a:pt x="1252465" y="79693"/>
                </a:lnTo>
                <a:lnTo>
                  <a:pt x="1265469" y="93028"/>
                </a:lnTo>
                <a:lnTo>
                  <a:pt x="1278473" y="107315"/>
                </a:lnTo>
                <a:lnTo>
                  <a:pt x="1291795" y="122555"/>
                </a:lnTo>
                <a:lnTo>
                  <a:pt x="1304482" y="138748"/>
                </a:lnTo>
                <a:lnTo>
                  <a:pt x="1317486" y="155575"/>
                </a:lnTo>
                <a:lnTo>
                  <a:pt x="1330490" y="173355"/>
                </a:lnTo>
                <a:lnTo>
                  <a:pt x="1343177" y="191770"/>
                </a:lnTo>
                <a:lnTo>
                  <a:pt x="1355865" y="211455"/>
                </a:lnTo>
                <a:lnTo>
                  <a:pt x="1368235" y="231458"/>
                </a:lnTo>
                <a:lnTo>
                  <a:pt x="1380604" y="252095"/>
                </a:lnTo>
                <a:lnTo>
                  <a:pt x="1392974" y="273685"/>
                </a:lnTo>
                <a:lnTo>
                  <a:pt x="1405027" y="295910"/>
                </a:lnTo>
                <a:lnTo>
                  <a:pt x="1417080" y="318770"/>
                </a:lnTo>
                <a:lnTo>
                  <a:pt x="1426613" y="337599"/>
                </a:lnTo>
                <a:lnTo>
                  <a:pt x="1437997" y="340365"/>
                </a:lnTo>
                <a:lnTo>
                  <a:pt x="1460211" y="346716"/>
                </a:lnTo>
                <a:lnTo>
                  <a:pt x="1482107" y="353067"/>
                </a:lnTo>
                <a:lnTo>
                  <a:pt x="1503686" y="360053"/>
                </a:lnTo>
                <a:lnTo>
                  <a:pt x="1525265" y="367675"/>
                </a:lnTo>
                <a:lnTo>
                  <a:pt x="1546527" y="375931"/>
                </a:lnTo>
                <a:lnTo>
                  <a:pt x="1567471" y="384188"/>
                </a:lnTo>
                <a:lnTo>
                  <a:pt x="1588098" y="393397"/>
                </a:lnTo>
                <a:lnTo>
                  <a:pt x="1608725" y="402606"/>
                </a:lnTo>
                <a:lnTo>
                  <a:pt x="1629035" y="413085"/>
                </a:lnTo>
                <a:lnTo>
                  <a:pt x="1649027" y="423564"/>
                </a:lnTo>
                <a:lnTo>
                  <a:pt x="1668385" y="434361"/>
                </a:lnTo>
                <a:lnTo>
                  <a:pt x="1687742" y="445793"/>
                </a:lnTo>
                <a:lnTo>
                  <a:pt x="1706465" y="457543"/>
                </a:lnTo>
                <a:lnTo>
                  <a:pt x="1725505" y="469927"/>
                </a:lnTo>
                <a:lnTo>
                  <a:pt x="1743911" y="482629"/>
                </a:lnTo>
                <a:lnTo>
                  <a:pt x="1754618" y="490712"/>
                </a:lnTo>
                <a:lnTo>
                  <a:pt x="1765300" y="488007"/>
                </a:lnTo>
                <a:lnTo>
                  <a:pt x="1790383" y="481655"/>
                </a:lnTo>
                <a:lnTo>
                  <a:pt x="1815148" y="475939"/>
                </a:lnTo>
                <a:lnTo>
                  <a:pt x="1839278" y="470858"/>
                </a:lnTo>
                <a:lnTo>
                  <a:pt x="1863090" y="466412"/>
                </a:lnTo>
                <a:lnTo>
                  <a:pt x="1886585" y="461965"/>
                </a:lnTo>
                <a:lnTo>
                  <a:pt x="1909128" y="458790"/>
                </a:lnTo>
                <a:lnTo>
                  <a:pt x="1931353" y="455931"/>
                </a:lnTo>
                <a:lnTo>
                  <a:pt x="1953260" y="453708"/>
                </a:lnTo>
                <a:lnTo>
                  <a:pt x="1974533" y="452120"/>
                </a:lnTo>
                <a:lnTo>
                  <a:pt x="1995170" y="450850"/>
                </a:lnTo>
                <a:lnTo>
                  <a:pt x="2015173" y="450850"/>
                </a:lnTo>
                <a:lnTo>
                  <a:pt x="2034858" y="450850"/>
                </a:lnTo>
                <a:lnTo>
                  <a:pt x="2053591" y="452120"/>
                </a:lnTo>
                <a:lnTo>
                  <a:pt x="2071688" y="453708"/>
                </a:lnTo>
                <a:lnTo>
                  <a:pt x="2089468" y="455931"/>
                </a:lnTo>
                <a:lnTo>
                  <a:pt x="2105978" y="459107"/>
                </a:lnTo>
                <a:lnTo>
                  <a:pt x="2122171" y="462918"/>
                </a:lnTo>
                <a:lnTo>
                  <a:pt x="2129791" y="465141"/>
                </a:lnTo>
                <a:lnTo>
                  <a:pt x="2130938" y="465476"/>
                </a:lnTo>
                <a:lnTo>
                  <a:pt x="2133652" y="462956"/>
                </a:lnTo>
                <a:lnTo>
                  <a:pt x="2138421" y="459141"/>
                </a:lnTo>
                <a:lnTo>
                  <a:pt x="2142871" y="455008"/>
                </a:lnTo>
                <a:lnTo>
                  <a:pt x="2147958" y="451829"/>
                </a:lnTo>
                <a:lnTo>
                  <a:pt x="2153044" y="448332"/>
                </a:lnTo>
                <a:lnTo>
                  <a:pt x="2158448" y="445153"/>
                </a:lnTo>
                <a:lnTo>
                  <a:pt x="2163853" y="442610"/>
                </a:lnTo>
                <a:lnTo>
                  <a:pt x="2169575" y="439749"/>
                </a:lnTo>
                <a:lnTo>
                  <a:pt x="2174979" y="437524"/>
                </a:lnTo>
                <a:lnTo>
                  <a:pt x="2181019" y="435616"/>
                </a:lnTo>
                <a:lnTo>
                  <a:pt x="2186741" y="434027"/>
                </a:lnTo>
                <a:lnTo>
                  <a:pt x="2193099" y="432437"/>
                </a:lnTo>
                <a:lnTo>
                  <a:pt x="2199140" y="431166"/>
                </a:lnTo>
                <a:lnTo>
                  <a:pt x="2205815" y="430530"/>
                </a:lnTo>
                <a:lnTo>
                  <a:pt x="2211856" y="430212"/>
                </a:lnTo>
                <a:lnTo>
                  <a:pt x="2218531" y="430212"/>
                </a:lnTo>
                <a:lnTo>
                  <a:pt x="2224890" y="430212"/>
                </a:lnTo>
                <a:lnTo>
                  <a:pt x="2231565" y="430530"/>
                </a:lnTo>
                <a:lnTo>
                  <a:pt x="2237606" y="431166"/>
                </a:lnTo>
                <a:lnTo>
                  <a:pt x="2243646" y="432437"/>
                </a:lnTo>
                <a:lnTo>
                  <a:pt x="2250004" y="434027"/>
                </a:lnTo>
                <a:lnTo>
                  <a:pt x="2256044" y="435616"/>
                </a:lnTo>
                <a:lnTo>
                  <a:pt x="2261766" y="437524"/>
                </a:lnTo>
                <a:lnTo>
                  <a:pt x="2267806" y="439749"/>
                </a:lnTo>
                <a:lnTo>
                  <a:pt x="2273528" y="442610"/>
                </a:lnTo>
                <a:lnTo>
                  <a:pt x="2278933" y="445153"/>
                </a:lnTo>
                <a:lnTo>
                  <a:pt x="2283701" y="448332"/>
                </a:lnTo>
                <a:lnTo>
                  <a:pt x="2289105" y="451829"/>
                </a:lnTo>
                <a:lnTo>
                  <a:pt x="2294192" y="455008"/>
                </a:lnTo>
                <a:lnTo>
                  <a:pt x="2298960" y="459141"/>
                </a:lnTo>
                <a:lnTo>
                  <a:pt x="2303411" y="462956"/>
                </a:lnTo>
                <a:lnTo>
                  <a:pt x="2307544" y="467089"/>
                </a:lnTo>
                <a:lnTo>
                  <a:pt x="2311994" y="471221"/>
                </a:lnTo>
                <a:lnTo>
                  <a:pt x="2315809" y="475990"/>
                </a:lnTo>
                <a:lnTo>
                  <a:pt x="2319624" y="480440"/>
                </a:lnTo>
                <a:lnTo>
                  <a:pt x="2323121" y="485527"/>
                </a:lnTo>
                <a:lnTo>
                  <a:pt x="2326618" y="490931"/>
                </a:lnTo>
                <a:lnTo>
                  <a:pt x="2329479" y="496017"/>
                </a:lnTo>
                <a:lnTo>
                  <a:pt x="2332340" y="501422"/>
                </a:lnTo>
                <a:lnTo>
                  <a:pt x="2334883" y="507144"/>
                </a:lnTo>
                <a:lnTo>
                  <a:pt x="2336790" y="512866"/>
                </a:lnTo>
                <a:lnTo>
                  <a:pt x="2339334" y="518588"/>
                </a:lnTo>
                <a:lnTo>
                  <a:pt x="2340923" y="524946"/>
                </a:lnTo>
                <a:lnTo>
                  <a:pt x="2342195" y="530987"/>
                </a:lnTo>
                <a:lnTo>
                  <a:pt x="2343466" y="537027"/>
                </a:lnTo>
                <a:lnTo>
                  <a:pt x="2344102" y="543385"/>
                </a:lnTo>
                <a:lnTo>
                  <a:pt x="2344738" y="549743"/>
                </a:lnTo>
                <a:lnTo>
                  <a:pt x="2344738" y="556419"/>
                </a:lnTo>
                <a:lnTo>
                  <a:pt x="2344738" y="562777"/>
                </a:lnTo>
                <a:lnTo>
                  <a:pt x="2344102" y="569135"/>
                </a:lnTo>
                <a:lnTo>
                  <a:pt x="2343466" y="575493"/>
                </a:lnTo>
                <a:lnTo>
                  <a:pt x="2342195" y="581851"/>
                </a:lnTo>
                <a:lnTo>
                  <a:pt x="2340923" y="587891"/>
                </a:lnTo>
                <a:lnTo>
                  <a:pt x="2339334" y="593613"/>
                </a:lnTo>
                <a:lnTo>
                  <a:pt x="2336790" y="599971"/>
                </a:lnTo>
                <a:lnTo>
                  <a:pt x="2334883" y="605375"/>
                </a:lnTo>
                <a:lnTo>
                  <a:pt x="2332340" y="611097"/>
                </a:lnTo>
                <a:lnTo>
                  <a:pt x="2329479" y="616502"/>
                </a:lnTo>
                <a:lnTo>
                  <a:pt x="2326618" y="621906"/>
                </a:lnTo>
                <a:lnTo>
                  <a:pt x="2323121" y="626675"/>
                </a:lnTo>
                <a:lnTo>
                  <a:pt x="2319624" y="631761"/>
                </a:lnTo>
                <a:lnTo>
                  <a:pt x="2315809" y="636529"/>
                </a:lnTo>
                <a:lnTo>
                  <a:pt x="2311994" y="640980"/>
                </a:lnTo>
                <a:lnTo>
                  <a:pt x="2307544" y="645749"/>
                </a:lnTo>
                <a:lnTo>
                  <a:pt x="2303411" y="649881"/>
                </a:lnTo>
                <a:lnTo>
                  <a:pt x="2298960" y="653696"/>
                </a:lnTo>
                <a:lnTo>
                  <a:pt x="2294192" y="657511"/>
                </a:lnTo>
                <a:lnTo>
                  <a:pt x="2289105" y="661008"/>
                </a:lnTo>
                <a:lnTo>
                  <a:pt x="2283701" y="664187"/>
                </a:lnTo>
                <a:lnTo>
                  <a:pt x="2278933" y="667048"/>
                </a:lnTo>
                <a:lnTo>
                  <a:pt x="2273528" y="669909"/>
                </a:lnTo>
                <a:lnTo>
                  <a:pt x="2267806" y="672452"/>
                </a:lnTo>
                <a:lnTo>
                  <a:pt x="2261766" y="674995"/>
                </a:lnTo>
                <a:lnTo>
                  <a:pt x="2256044" y="676903"/>
                </a:lnTo>
                <a:lnTo>
                  <a:pt x="2250004" y="678174"/>
                </a:lnTo>
                <a:lnTo>
                  <a:pt x="2247042" y="678915"/>
                </a:lnTo>
                <a:lnTo>
                  <a:pt x="2244725" y="687131"/>
                </a:lnTo>
                <a:lnTo>
                  <a:pt x="2240598" y="699199"/>
                </a:lnTo>
                <a:lnTo>
                  <a:pt x="2235835" y="711902"/>
                </a:lnTo>
                <a:lnTo>
                  <a:pt x="2230438" y="724605"/>
                </a:lnTo>
                <a:lnTo>
                  <a:pt x="2224405" y="737626"/>
                </a:lnTo>
                <a:lnTo>
                  <a:pt x="2217738" y="750647"/>
                </a:lnTo>
                <a:lnTo>
                  <a:pt x="2210753" y="763985"/>
                </a:lnTo>
                <a:lnTo>
                  <a:pt x="2203133" y="777324"/>
                </a:lnTo>
                <a:lnTo>
                  <a:pt x="2194878" y="790662"/>
                </a:lnTo>
                <a:lnTo>
                  <a:pt x="2185988" y="804318"/>
                </a:lnTo>
                <a:lnTo>
                  <a:pt x="2176781" y="817974"/>
                </a:lnTo>
                <a:lnTo>
                  <a:pt x="2166621" y="831948"/>
                </a:lnTo>
                <a:lnTo>
                  <a:pt x="2156778" y="845604"/>
                </a:lnTo>
                <a:lnTo>
                  <a:pt x="2145665" y="859577"/>
                </a:lnTo>
                <a:lnTo>
                  <a:pt x="2134235" y="873868"/>
                </a:lnTo>
                <a:lnTo>
                  <a:pt x="2122488" y="887524"/>
                </a:lnTo>
                <a:lnTo>
                  <a:pt x="2110105" y="901815"/>
                </a:lnTo>
                <a:lnTo>
                  <a:pt x="2097405" y="916107"/>
                </a:lnTo>
                <a:lnTo>
                  <a:pt x="2084388" y="930715"/>
                </a:lnTo>
                <a:lnTo>
                  <a:pt x="2082612" y="932575"/>
                </a:lnTo>
                <a:lnTo>
                  <a:pt x="2086318" y="943083"/>
                </a:lnTo>
                <a:lnTo>
                  <a:pt x="2093299" y="964677"/>
                </a:lnTo>
                <a:lnTo>
                  <a:pt x="2099963" y="986588"/>
                </a:lnTo>
                <a:lnTo>
                  <a:pt x="2105993" y="1008817"/>
                </a:lnTo>
                <a:lnTo>
                  <a:pt x="2111388" y="1031045"/>
                </a:lnTo>
                <a:lnTo>
                  <a:pt x="2116465" y="1053909"/>
                </a:lnTo>
                <a:lnTo>
                  <a:pt x="2120591" y="1076456"/>
                </a:lnTo>
                <a:lnTo>
                  <a:pt x="2124399" y="1099637"/>
                </a:lnTo>
                <a:lnTo>
                  <a:pt x="2127889" y="1123136"/>
                </a:lnTo>
                <a:lnTo>
                  <a:pt x="2130745" y="1146000"/>
                </a:lnTo>
                <a:lnTo>
                  <a:pt x="2132649" y="1169817"/>
                </a:lnTo>
                <a:lnTo>
                  <a:pt x="2133919" y="1193316"/>
                </a:lnTo>
                <a:lnTo>
                  <a:pt x="2134871" y="1217132"/>
                </a:lnTo>
                <a:lnTo>
                  <a:pt x="2135188" y="1241584"/>
                </a:lnTo>
                <a:lnTo>
                  <a:pt x="2134871" y="1265400"/>
                </a:lnTo>
                <a:lnTo>
                  <a:pt x="2133919" y="1289217"/>
                </a:lnTo>
                <a:lnTo>
                  <a:pt x="2132649" y="1313034"/>
                </a:lnTo>
                <a:lnTo>
                  <a:pt x="2130745" y="1336533"/>
                </a:lnTo>
                <a:lnTo>
                  <a:pt x="2127889" y="1359714"/>
                </a:lnTo>
                <a:lnTo>
                  <a:pt x="2124399" y="1382896"/>
                </a:lnTo>
                <a:lnTo>
                  <a:pt x="2120591" y="1406077"/>
                </a:lnTo>
                <a:lnTo>
                  <a:pt x="2116465" y="1428941"/>
                </a:lnTo>
                <a:lnTo>
                  <a:pt x="2111388" y="1451170"/>
                </a:lnTo>
                <a:lnTo>
                  <a:pt x="2105993" y="1474034"/>
                </a:lnTo>
                <a:lnTo>
                  <a:pt x="2099963" y="1495945"/>
                </a:lnTo>
                <a:lnTo>
                  <a:pt x="2093299" y="1517856"/>
                </a:lnTo>
                <a:lnTo>
                  <a:pt x="2086318" y="1539767"/>
                </a:lnTo>
                <a:lnTo>
                  <a:pt x="2078702" y="1561361"/>
                </a:lnTo>
                <a:lnTo>
                  <a:pt x="2070769" y="1582320"/>
                </a:lnTo>
                <a:lnTo>
                  <a:pt x="2062200" y="1603596"/>
                </a:lnTo>
                <a:lnTo>
                  <a:pt x="2052998" y="1624237"/>
                </a:lnTo>
                <a:lnTo>
                  <a:pt x="2043477" y="1644560"/>
                </a:lnTo>
                <a:lnTo>
                  <a:pt x="2033323" y="1664884"/>
                </a:lnTo>
                <a:lnTo>
                  <a:pt x="2023168" y="1684572"/>
                </a:lnTo>
                <a:lnTo>
                  <a:pt x="2016689" y="1696395"/>
                </a:lnTo>
                <a:lnTo>
                  <a:pt x="2018423" y="1698160"/>
                </a:lnTo>
                <a:lnTo>
                  <a:pt x="2036832" y="1716580"/>
                </a:lnTo>
                <a:lnTo>
                  <a:pt x="2054606" y="1735318"/>
                </a:lnTo>
                <a:lnTo>
                  <a:pt x="2071746" y="1753738"/>
                </a:lnTo>
                <a:lnTo>
                  <a:pt x="2088250" y="1772158"/>
                </a:lnTo>
                <a:lnTo>
                  <a:pt x="2103802" y="1790578"/>
                </a:lnTo>
                <a:lnTo>
                  <a:pt x="2119037" y="1808998"/>
                </a:lnTo>
                <a:lnTo>
                  <a:pt x="2133320" y="1827100"/>
                </a:lnTo>
                <a:lnTo>
                  <a:pt x="2146650" y="1845202"/>
                </a:lnTo>
                <a:lnTo>
                  <a:pt x="2159346" y="1862987"/>
                </a:lnTo>
                <a:lnTo>
                  <a:pt x="2171407" y="1880454"/>
                </a:lnTo>
                <a:lnTo>
                  <a:pt x="2182516" y="1898239"/>
                </a:lnTo>
                <a:lnTo>
                  <a:pt x="2192990" y="1915707"/>
                </a:lnTo>
                <a:lnTo>
                  <a:pt x="2202194" y="1932539"/>
                </a:lnTo>
                <a:lnTo>
                  <a:pt x="2210447" y="1949371"/>
                </a:lnTo>
                <a:lnTo>
                  <a:pt x="2218381" y="1965885"/>
                </a:lnTo>
                <a:lnTo>
                  <a:pt x="2224729" y="1982400"/>
                </a:lnTo>
                <a:lnTo>
                  <a:pt x="2230442" y="1998279"/>
                </a:lnTo>
                <a:lnTo>
                  <a:pt x="2235203" y="2014476"/>
                </a:lnTo>
                <a:lnTo>
                  <a:pt x="2237107" y="2022098"/>
                </a:lnTo>
                <a:lnTo>
                  <a:pt x="2238695" y="2029720"/>
                </a:lnTo>
                <a:lnTo>
                  <a:pt x="2240281" y="2037342"/>
                </a:lnTo>
                <a:lnTo>
                  <a:pt x="2241234" y="2044647"/>
                </a:lnTo>
                <a:lnTo>
                  <a:pt x="2242186" y="2052586"/>
                </a:lnTo>
                <a:lnTo>
                  <a:pt x="2242821" y="2059891"/>
                </a:lnTo>
                <a:lnTo>
                  <a:pt x="2243138" y="2067195"/>
                </a:lnTo>
                <a:lnTo>
                  <a:pt x="2243138" y="2074500"/>
                </a:lnTo>
                <a:lnTo>
                  <a:pt x="2243138" y="2081169"/>
                </a:lnTo>
                <a:lnTo>
                  <a:pt x="2242821" y="2088473"/>
                </a:lnTo>
                <a:lnTo>
                  <a:pt x="2242186" y="2095460"/>
                </a:lnTo>
                <a:lnTo>
                  <a:pt x="2240916" y="2102130"/>
                </a:lnTo>
                <a:lnTo>
                  <a:pt x="2239647" y="2108799"/>
                </a:lnTo>
                <a:lnTo>
                  <a:pt x="2237742" y="2115468"/>
                </a:lnTo>
                <a:lnTo>
                  <a:pt x="2235838" y="2122138"/>
                </a:lnTo>
                <a:lnTo>
                  <a:pt x="2233934" y="2128489"/>
                </a:lnTo>
                <a:lnTo>
                  <a:pt x="2231395" y="2134841"/>
                </a:lnTo>
                <a:lnTo>
                  <a:pt x="2228538" y="2141193"/>
                </a:lnTo>
                <a:lnTo>
                  <a:pt x="2225681" y="2147545"/>
                </a:lnTo>
                <a:lnTo>
                  <a:pt x="2222190" y="2153261"/>
                </a:lnTo>
                <a:lnTo>
                  <a:pt x="2216477" y="2162471"/>
                </a:lnTo>
                <a:lnTo>
                  <a:pt x="2209812" y="2170728"/>
                </a:lnTo>
                <a:lnTo>
                  <a:pt x="2202512" y="2178986"/>
                </a:lnTo>
                <a:lnTo>
                  <a:pt x="2194894" y="2186608"/>
                </a:lnTo>
                <a:lnTo>
                  <a:pt x="2186325" y="2193595"/>
                </a:lnTo>
                <a:lnTo>
                  <a:pt x="2177438" y="2199946"/>
                </a:lnTo>
                <a:lnTo>
                  <a:pt x="2168233" y="2206298"/>
                </a:lnTo>
                <a:lnTo>
                  <a:pt x="2158394" y="2211697"/>
                </a:lnTo>
                <a:lnTo>
                  <a:pt x="2147920" y="2216461"/>
                </a:lnTo>
                <a:lnTo>
                  <a:pt x="2137129" y="2221225"/>
                </a:lnTo>
                <a:lnTo>
                  <a:pt x="2125703" y="2225036"/>
                </a:lnTo>
                <a:lnTo>
                  <a:pt x="2113641" y="2228529"/>
                </a:lnTo>
                <a:lnTo>
                  <a:pt x="2100946" y="2231705"/>
                </a:lnTo>
                <a:lnTo>
                  <a:pt x="2088250" y="2234246"/>
                </a:lnTo>
                <a:lnTo>
                  <a:pt x="2074919" y="2236151"/>
                </a:lnTo>
                <a:lnTo>
                  <a:pt x="2061272" y="2237739"/>
                </a:lnTo>
                <a:lnTo>
                  <a:pt x="2047306" y="2239327"/>
                </a:lnTo>
                <a:lnTo>
                  <a:pt x="2032706" y="2239962"/>
                </a:lnTo>
                <a:lnTo>
                  <a:pt x="2017471" y="2239962"/>
                </a:lnTo>
                <a:lnTo>
                  <a:pt x="2001919" y="2239962"/>
                </a:lnTo>
                <a:lnTo>
                  <a:pt x="1986049" y="2239645"/>
                </a:lnTo>
                <a:lnTo>
                  <a:pt x="1970180" y="2238374"/>
                </a:lnTo>
                <a:lnTo>
                  <a:pt x="1953675" y="2237421"/>
                </a:lnTo>
                <a:lnTo>
                  <a:pt x="1937171" y="2235516"/>
                </a:lnTo>
                <a:lnTo>
                  <a:pt x="1919714" y="2233610"/>
                </a:lnTo>
                <a:lnTo>
                  <a:pt x="1901940" y="2230752"/>
                </a:lnTo>
                <a:lnTo>
                  <a:pt x="1884483" y="2228211"/>
                </a:lnTo>
                <a:lnTo>
                  <a:pt x="1866392" y="2224718"/>
                </a:lnTo>
                <a:lnTo>
                  <a:pt x="1847983" y="2221225"/>
                </a:lnTo>
                <a:lnTo>
                  <a:pt x="1828940" y="2217096"/>
                </a:lnTo>
                <a:lnTo>
                  <a:pt x="1810213" y="2212650"/>
                </a:lnTo>
                <a:lnTo>
                  <a:pt x="1791170" y="2208204"/>
                </a:lnTo>
                <a:lnTo>
                  <a:pt x="1771491" y="2203122"/>
                </a:lnTo>
                <a:lnTo>
                  <a:pt x="1751813" y="2197723"/>
                </a:lnTo>
                <a:lnTo>
                  <a:pt x="1732135" y="2192007"/>
                </a:lnTo>
                <a:lnTo>
                  <a:pt x="1711822" y="2185973"/>
                </a:lnTo>
                <a:lnTo>
                  <a:pt x="1691508" y="2179303"/>
                </a:lnTo>
                <a:lnTo>
                  <a:pt x="1671195" y="2172634"/>
                </a:lnTo>
                <a:lnTo>
                  <a:pt x="1650882" y="2165965"/>
                </a:lnTo>
                <a:lnTo>
                  <a:pt x="1629617" y="2158660"/>
                </a:lnTo>
                <a:lnTo>
                  <a:pt x="1587721" y="2143098"/>
                </a:lnTo>
                <a:lnTo>
                  <a:pt x="1545507" y="2126584"/>
                </a:lnTo>
                <a:lnTo>
                  <a:pt x="1521352" y="2116558"/>
                </a:lnTo>
                <a:lnTo>
                  <a:pt x="1503686" y="2122797"/>
                </a:lnTo>
                <a:lnTo>
                  <a:pt x="1482107" y="2129783"/>
                </a:lnTo>
                <a:lnTo>
                  <a:pt x="1460211" y="2136134"/>
                </a:lnTo>
                <a:lnTo>
                  <a:pt x="1437997" y="2142485"/>
                </a:lnTo>
                <a:lnTo>
                  <a:pt x="1415784" y="2147884"/>
                </a:lnTo>
                <a:lnTo>
                  <a:pt x="1393253" y="2152647"/>
                </a:lnTo>
                <a:lnTo>
                  <a:pt x="1370087" y="2157093"/>
                </a:lnTo>
                <a:lnTo>
                  <a:pt x="1347556" y="2160903"/>
                </a:lnTo>
                <a:lnTo>
                  <a:pt x="1324073" y="2164079"/>
                </a:lnTo>
                <a:lnTo>
                  <a:pt x="1300590" y="2166619"/>
                </a:lnTo>
                <a:lnTo>
                  <a:pt x="1277107" y="2168842"/>
                </a:lnTo>
                <a:lnTo>
                  <a:pt x="1253624" y="2170430"/>
                </a:lnTo>
                <a:lnTo>
                  <a:pt x="1235048" y="2171174"/>
                </a:lnTo>
                <a:lnTo>
                  <a:pt x="1225595" y="2188845"/>
                </a:lnTo>
                <a:lnTo>
                  <a:pt x="1213536" y="2210752"/>
                </a:lnTo>
                <a:lnTo>
                  <a:pt x="1201160" y="2232342"/>
                </a:lnTo>
                <a:lnTo>
                  <a:pt x="1189101" y="2252980"/>
                </a:lnTo>
                <a:lnTo>
                  <a:pt x="1176408" y="2273617"/>
                </a:lnTo>
                <a:lnTo>
                  <a:pt x="1163714" y="2292667"/>
                </a:lnTo>
                <a:lnTo>
                  <a:pt x="1151020" y="2311082"/>
                </a:lnTo>
                <a:lnTo>
                  <a:pt x="1138327" y="2328862"/>
                </a:lnTo>
                <a:lnTo>
                  <a:pt x="1125316" y="2346007"/>
                </a:lnTo>
                <a:lnTo>
                  <a:pt x="1112305" y="2362200"/>
                </a:lnTo>
                <a:lnTo>
                  <a:pt x="1098977" y="2377122"/>
                </a:lnTo>
                <a:lnTo>
                  <a:pt x="1085966" y="2391410"/>
                </a:lnTo>
                <a:lnTo>
                  <a:pt x="1072638" y="2404745"/>
                </a:lnTo>
                <a:lnTo>
                  <a:pt x="1059627" y="2417445"/>
                </a:lnTo>
                <a:lnTo>
                  <a:pt x="1045981" y="2429192"/>
                </a:lnTo>
                <a:lnTo>
                  <a:pt x="1032653" y="2439352"/>
                </a:lnTo>
                <a:lnTo>
                  <a:pt x="1019325" y="2449195"/>
                </a:lnTo>
                <a:lnTo>
                  <a:pt x="1012343" y="2453322"/>
                </a:lnTo>
                <a:lnTo>
                  <a:pt x="1005679" y="2457450"/>
                </a:lnTo>
                <a:lnTo>
                  <a:pt x="998698" y="2460942"/>
                </a:lnTo>
                <a:lnTo>
                  <a:pt x="992034" y="2464752"/>
                </a:lnTo>
                <a:lnTo>
                  <a:pt x="985370" y="2467927"/>
                </a:lnTo>
                <a:lnTo>
                  <a:pt x="978388" y="2471102"/>
                </a:lnTo>
                <a:lnTo>
                  <a:pt x="971407" y="2473642"/>
                </a:lnTo>
                <a:lnTo>
                  <a:pt x="965060" y="2475865"/>
                </a:lnTo>
                <a:lnTo>
                  <a:pt x="958078" y="2477770"/>
                </a:lnTo>
                <a:lnTo>
                  <a:pt x="951097" y="2479992"/>
                </a:lnTo>
                <a:lnTo>
                  <a:pt x="944750" y="2481262"/>
                </a:lnTo>
                <a:lnTo>
                  <a:pt x="937769" y="2482532"/>
                </a:lnTo>
                <a:lnTo>
                  <a:pt x="930787" y="2483802"/>
                </a:lnTo>
                <a:lnTo>
                  <a:pt x="924440" y="2484120"/>
                </a:lnTo>
                <a:lnTo>
                  <a:pt x="917459" y="2484437"/>
                </a:lnTo>
                <a:lnTo>
                  <a:pt x="910478" y="2484437"/>
                </a:lnTo>
                <a:lnTo>
                  <a:pt x="903813" y="2484120"/>
                </a:lnTo>
                <a:lnTo>
                  <a:pt x="897149" y="2483167"/>
                </a:lnTo>
                <a:lnTo>
                  <a:pt x="890168" y="2482532"/>
                </a:lnTo>
                <a:lnTo>
                  <a:pt x="883504" y="2480945"/>
                </a:lnTo>
                <a:lnTo>
                  <a:pt x="872714" y="2478405"/>
                </a:lnTo>
                <a:lnTo>
                  <a:pt x="862559" y="2474912"/>
                </a:lnTo>
                <a:lnTo>
                  <a:pt x="852722" y="2471102"/>
                </a:lnTo>
                <a:lnTo>
                  <a:pt x="843202" y="2466022"/>
                </a:lnTo>
                <a:lnTo>
                  <a:pt x="833682" y="2460307"/>
                </a:lnTo>
                <a:lnTo>
                  <a:pt x="824796" y="2453957"/>
                </a:lnTo>
                <a:lnTo>
                  <a:pt x="815911" y="2447290"/>
                </a:lnTo>
                <a:lnTo>
                  <a:pt x="807977" y="2439352"/>
                </a:lnTo>
                <a:lnTo>
                  <a:pt x="799726" y="2431097"/>
                </a:lnTo>
                <a:lnTo>
                  <a:pt x="792110" y="2422207"/>
                </a:lnTo>
                <a:lnTo>
                  <a:pt x="784494" y="2412682"/>
                </a:lnTo>
                <a:lnTo>
                  <a:pt x="777513" y="2402205"/>
                </a:lnTo>
                <a:lnTo>
                  <a:pt x="770531" y="2391410"/>
                </a:lnTo>
                <a:lnTo>
                  <a:pt x="764184" y="2380297"/>
                </a:lnTo>
                <a:lnTo>
                  <a:pt x="757520" y="2368550"/>
                </a:lnTo>
                <a:lnTo>
                  <a:pt x="751808" y="2355850"/>
                </a:lnTo>
                <a:lnTo>
                  <a:pt x="746096" y="2342515"/>
                </a:lnTo>
                <a:lnTo>
                  <a:pt x="740701" y="2329180"/>
                </a:lnTo>
                <a:lnTo>
                  <a:pt x="735624" y="2314892"/>
                </a:lnTo>
                <a:lnTo>
                  <a:pt x="730864" y="2300287"/>
                </a:lnTo>
                <a:lnTo>
                  <a:pt x="726104" y="2285365"/>
                </a:lnTo>
                <a:lnTo>
                  <a:pt x="721978" y="2269490"/>
                </a:lnTo>
                <a:lnTo>
                  <a:pt x="718170" y="2253615"/>
                </a:lnTo>
                <a:lnTo>
                  <a:pt x="714362" y="2237105"/>
                </a:lnTo>
                <a:lnTo>
                  <a:pt x="710871" y="2219960"/>
                </a:lnTo>
                <a:lnTo>
                  <a:pt x="707698" y="2202815"/>
                </a:lnTo>
                <a:lnTo>
                  <a:pt x="704525" y="2185035"/>
                </a:lnTo>
                <a:lnTo>
                  <a:pt x="701986" y="2166620"/>
                </a:lnTo>
                <a:lnTo>
                  <a:pt x="699765" y="2148205"/>
                </a:lnTo>
                <a:lnTo>
                  <a:pt x="697226" y="2128837"/>
                </a:lnTo>
                <a:lnTo>
                  <a:pt x="695322" y="2109787"/>
                </a:lnTo>
                <a:lnTo>
                  <a:pt x="693735" y="2090102"/>
                </a:lnTo>
                <a:lnTo>
                  <a:pt x="692466" y="2070100"/>
                </a:lnTo>
                <a:lnTo>
                  <a:pt x="691196" y="2049780"/>
                </a:lnTo>
                <a:lnTo>
                  <a:pt x="689927" y="2029142"/>
                </a:lnTo>
                <a:lnTo>
                  <a:pt x="689723" y="2015447"/>
                </a:lnTo>
                <a:lnTo>
                  <a:pt x="685908" y="2012923"/>
                </a:lnTo>
                <a:lnTo>
                  <a:pt x="667502" y="1999903"/>
                </a:lnTo>
                <a:lnTo>
                  <a:pt x="649414" y="1986884"/>
                </a:lnTo>
                <a:lnTo>
                  <a:pt x="631643" y="1973229"/>
                </a:lnTo>
                <a:lnTo>
                  <a:pt x="614507" y="1958939"/>
                </a:lnTo>
                <a:lnTo>
                  <a:pt x="597371" y="1944966"/>
                </a:lnTo>
                <a:lnTo>
                  <a:pt x="580552" y="1929724"/>
                </a:lnTo>
                <a:lnTo>
                  <a:pt x="564050" y="1914799"/>
                </a:lnTo>
                <a:lnTo>
                  <a:pt x="548501" y="1899239"/>
                </a:lnTo>
                <a:lnTo>
                  <a:pt x="532634" y="1883043"/>
                </a:lnTo>
                <a:lnTo>
                  <a:pt x="517719" y="1866848"/>
                </a:lnTo>
                <a:lnTo>
                  <a:pt x="502852" y="1850389"/>
                </a:lnTo>
                <a:lnTo>
                  <a:pt x="490220" y="1853864"/>
                </a:lnTo>
                <a:lnTo>
                  <a:pt x="465455" y="1859900"/>
                </a:lnTo>
                <a:lnTo>
                  <a:pt x="440690" y="1865300"/>
                </a:lnTo>
                <a:lnTo>
                  <a:pt x="416560" y="1870700"/>
                </a:lnTo>
                <a:lnTo>
                  <a:pt x="392748" y="1875465"/>
                </a:lnTo>
                <a:lnTo>
                  <a:pt x="369253" y="1879277"/>
                </a:lnTo>
                <a:lnTo>
                  <a:pt x="346710" y="1882772"/>
                </a:lnTo>
                <a:lnTo>
                  <a:pt x="324485" y="1885631"/>
                </a:lnTo>
                <a:lnTo>
                  <a:pt x="302578" y="1887537"/>
                </a:lnTo>
                <a:lnTo>
                  <a:pt x="281305" y="1889443"/>
                </a:lnTo>
                <a:lnTo>
                  <a:pt x="260668" y="1890396"/>
                </a:lnTo>
                <a:lnTo>
                  <a:pt x="240665" y="1890713"/>
                </a:lnTo>
                <a:lnTo>
                  <a:pt x="220980" y="1890396"/>
                </a:lnTo>
                <a:lnTo>
                  <a:pt x="202248" y="1889443"/>
                </a:lnTo>
                <a:lnTo>
                  <a:pt x="184150" y="1887537"/>
                </a:lnTo>
                <a:lnTo>
                  <a:pt x="166370" y="1885313"/>
                </a:lnTo>
                <a:lnTo>
                  <a:pt x="149860" y="1882136"/>
                </a:lnTo>
                <a:lnTo>
                  <a:pt x="133668" y="1878324"/>
                </a:lnTo>
                <a:lnTo>
                  <a:pt x="126048" y="1876418"/>
                </a:lnTo>
                <a:lnTo>
                  <a:pt x="118428" y="1874195"/>
                </a:lnTo>
                <a:lnTo>
                  <a:pt x="111125" y="1871336"/>
                </a:lnTo>
                <a:lnTo>
                  <a:pt x="103823" y="1868794"/>
                </a:lnTo>
                <a:lnTo>
                  <a:pt x="96838" y="1865936"/>
                </a:lnTo>
                <a:lnTo>
                  <a:pt x="90170" y="1862759"/>
                </a:lnTo>
                <a:lnTo>
                  <a:pt x="83820" y="1859582"/>
                </a:lnTo>
                <a:lnTo>
                  <a:pt x="77153" y="1856088"/>
                </a:lnTo>
                <a:lnTo>
                  <a:pt x="71438" y="1852276"/>
                </a:lnTo>
                <a:lnTo>
                  <a:pt x="65405" y="1848464"/>
                </a:lnTo>
                <a:lnTo>
                  <a:pt x="60008" y="1844652"/>
                </a:lnTo>
                <a:lnTo>
                  <a:pt x="54293" y="1839887"/>
                </a:lnTo>
                <a:lnTo>
                  <a:pt x="49213" y="1835758"/>
                </a:lnTo>
                <a:lnTo>
                  <a:pt x="44133" y="1830993"/>
                </a:lnTo>
                <a:lnTo>
                  <a:pt x="39688" y="1826228"/>
                </a:lnTo>
                <a:lnTo>
                  <a:pt x="34925" y="1821145"/>
                </a:lnTo>
                <a:lnTo>
                  <a:pt x="30798" y="1815745"/>
                </a:lnTo>
                <a:lnTo>
                  <a:pt x="26353" y="1810345"/>
                </a:lnTo>
                <a:lnTo>
                  <a:pt x="22543" y="1804627"/>
                </a:lnTo>
                <a:lnTo>
                  <a:pt x="19050" y="1798273"/>
                </a:lnTo>
                <a:lnTo>
                  <a:pt x="14288" y="1788744"/>
                </a:lnTo>
                <a:lnTo>
                  <a:pt x="9843" y="1778896"/>
                </a:lnTo>
                <a:lnTo>
                  <a:pt x="6668" y="1768731"/>
                </a:lnTo>
                <a:lnTo>
                  <a:pt x="3810" y="1758566"/>
                </a:lnTo>
                <a:lnTo>
                  <a:pt x="1905" y="1747765"/>
                </a:lnTo>
                <a:lnTo>
                  <a:pt x="318" y="1736647"/>
                </a:lnTo>
                <a:lnTo>
                  <a:pt x="0" y="1725211"/>
                </a:lnTo>
                <a:lnTo>
                  <a:pt x="0" y="1714093"/>
                </a:lnTo>
                <a:lnTo>
                  <a:pt x="1270" y="1702657"/>
                </a:lnTo>
                <a:lnTo>
                  <a:pt x="2540" y="1690904"/>
                </a:lnTo>
                <a:lnTo>
                  <a:pt x="4445" y="1678832"/>
                </a:lnTo>
                <a:lnTo>
                  <a:pt x="7620" y="1666761"/>
                </a:lnTo>
                <a:lnTo>
                  <a:pt x="11113" y="1654690"/>
                </a:lnTo>
                <a:lnTo>
                  <a:pt x="15240" y="1642301"/>
                </a:lnTo>
                <a:lnTo>
                  <a:pt x="20003" y="1629595"/>
                </a:lnTo>
                <a:lnTo>
                  <a:pt x="25400" y="1616570"/>
                </a:lnTo>
                <a:lnTo>
                  <a:pt x="31115" y="1603864"/>
                </a:lnTo>
                <a:lnTo>
                  <a:pt x="38100" y="1590840"/>
                </a:lnTo>
                <a:lnTo>
                  <a:pt x="45085" y="1577180"/>
                </a:lnTo>
                <a:lnTo>
                  <a:pt x="52705" y="1564156"/>
                </a:lnTo>
                <a:lnTo>
                  <a:pt x="60960" y="1550814"/>
                </a:lnTo>
                <a:lnTo>
                  <a:pt x="69850" y="1536837"/>
                </a:lnTo>
                <a:lnTo>
                  <a:pt x="79058" y="1523495"/>
                </a:lnTo>
                <a:lnTo>
                  <a:pt x="88900" y="1509518"/>
                </a:lnTo>
                <a:lnTo>
                  <a:pt x="99060" y="1495859"/>
                </a:lnTo>
                <a:lnTo>
                  <a:pt x="110173" y="1481564"/>
                </a:lnTo>
                <a:lnTo>
                  <a:pt x="121285" y="1467587"/>
                </a:lnTo>
                <a:lnTo>
                  <a:pt x="133350" y="1453610"/>
                </a:lnTo>
                <a:lnTo>
                  <a:pt x="145733" y="1439315"/>
                </a:lnTo>
                <a:lnTo>
                  <a:pt x="158433" y="1425020"/>
                </a:lnTo>
                <a:lnTo>
                  <a:pt x="171450" y="1410725"/>
                </a:lnTo>
                <a:lnTo>
                  <a:pt x="185103" y="1396748"/>
                </a:lnTo>
                <a:lnTo>
                  <a:pt x="199073" y="1382136"/>
                </a:lnTo>
                <a:lnTo>
                  <a:pt x="213678" y="1367841"/>
                </a:lnTo>
                <a:lnTo>
                  <a:pt x="228283" y="1353228"/>
                </a:lnTo>
                <a:lnTo>
                  <a:pt x="243523" y="1338616"/>
                </a:lnTo>
                <a:lnTo>
                  <a:pt x="259080" y="1324321"/>
                </a:lnTo>
                <a:lnTo>
                  <a:pt x="275273" y="1309709"/>
                </a:lnTo>
                <a:lnTo>
                  <a:pt x="278354" y="1306873"/>
                </a:lnTo>
                <a:lnTo>
                  <a:pt x="277177" y="1289217"/>
                </a:lnTo>
                <a:lnTo>
                  <a:pt x="276542" y="1265400"/>
                </a:lnTo>
                <a:lnTo>
                  <a:pt x="276225" y="1241584"/>
                </a:lnTo>
                <a:lnTo>
                  <a:pt x="276542" y="1217132"/>
                </a:lnTo>
                <a:lnTo>
                  <a:pt x="277177" y="1193316"/>
                </a:lnTo>
                <a:lnTo>
                  <a:pt x="278764" y="1169817"/>
                </a:lnTo>
                <a:lnTo>
                  <a:pt x="280668" y="1146000"/>
                </a:lnTo>
                <a:lnTo>
                  <a:pt x="283524" y="1123136"/>
                </a:lnTo>
                <a:lnTo>
                  <a:pt x="286697" y="1099637"/>
                </a:lnTo>
                <a:lnTo>
                  <a:pt x="290823" y="1076456"/>
                </a:lnTo>
                <a:lnTo>
                  <a:pt x="294948" y="1053909"/>
                </a:lnTo>
                <a:lnTo>
                  <a:pt x="300025" y="1031045"/>
                </a:lnTo>
                <a:lnTo>
                  <a:pt x="305420" y="1008817"/>
                </a:lnTo>
                <a:lnTo>
                  <a:pt x="311449" y="986588"/>
                </a:lnTo>
                <a:lnTo>
                  <a:pt x="318114" y="964677"/>
                </a:lnTo>
                <a:lnTo>
                  <a:pt x="321267" y="954459"/>
                </a:lnTo>
                <a:lnTo>
                  <a:pt x="311816" y="945006"/>
                </a:lnTo>
                <a:lnTo>
                  <a:pt x="298479" y="930715"/>
                </a:lnTo>
                <a:lnTo>
                  <a:pt x="285459" y="916107"/>
                </a:lnTo>
                <a:lnTo>
                  <a:pt x="272757" y="901815"/>
                </a:lnTo>
                <a:lnTo>
                  <a:pt x="260373" y="887524"/>
                </a:lnTo>
                <a:lnTo>
                  <a:pt x="248306" y="873868"/>
                </a:lnTo>
                <a:lnTo>
                  <a:pt x="236874" y="859577"/>
                </a:lnTo>
                <a:lnTo>
                  <a:pt x="226077" y="845604"/>
                </a:lnTo>
                <a:lnTo>
                  <a:pt x="215915" y="831948"/>
                </a:lnTo>
                <a:lnTo>
                  <a:pt x="206071" y="817974"/>
                </a:lnTo>
                <a:lnTo>
                  <a:pt x="196544" y="804318"/>
                </a:lnTo>
                <a:lnTo>
                  <a:pt x="191046" y="795873"/>
                </a:lnTo>
                <a:lnTo>
                  <a:pt x="188135" y="796289"/>
                </a:lnTo>
                <a:lnTo>
                  <a:pt x="181777" y="796925"/>
                </a:lnTo>
                <a:lnTo>
                  <a:pt x="175419" y="796925"/>
                </a:lnTo>
                <a:lnTo>
                  <a:pt x="169060" y="796925"/>
                </a:lnTo>
                <a:lnTo>
                  <a:pt x="162385" y="796289"/>
                </a:lnTo>
                <a:lnTo>
                  <a:pt x="156344" y="795336"/>
                </a:lnTo>
                <a:lnTo>
                  <a:pt x="150304" y="794382"/>
                </a:lnTo>
                <a:lnTo>
                  <a:pt x="143946" y="793110"/>
                </a:lnTo>
                <a:lnTo>
                  <a:pt x="137906" y="791203"/>
                </a:lnTo>
                <a:lnTo>
                  <a:pt x="132184" y="789295"/>
                </a:lnTo>
                <a:lnTo>
                  <a:pt x="126462" y="787070"/>
                </a:lnTo>
                <a:lnTo>
                  <a:pt x="120422" y="784845"/>
                </a:lnTo>
                <a:lnTo>
                  <a:pt x="115017" y="781666"/>
                </a:lnTo>
                <a:lnTo>
                  <a:pt x="110249" y="778805"/>
                </a:lnTo>
                <a:lnTo>
                  <a:pt x="104845" y="775626"/>
                </a:lnTo>
                <a:lnTo>
                  <a:pt x="99758" y="772129"/>
                </a:lnTo>
                <a:lnTo>
                  <a:pt x="94990" y="768314"/>
                </a:lnTo>
                <a:lnTo>
                  <a:pt x="90539" y="764181"/>
                </a:lnTo>
                <a:lnTo>
                  <a:pt x="86406" y="760049"/>
                </a:lnTo>
                <a:lnTo>
                  <a:pt x="81956" y="755916"/>
                </a:lnTo>
                <a:lnTo>
                  <a:pt x="77823" y="751147"/>
                </a:lnTo>
                <a:lnTo>
                  <a:pt x="74326" y="746379"/>
                </a:lnTo>
                <a:lnTo>
                  <a:pt x="70829" y="741292"/>
                </a:lnTo>
                <a:lnTo>
                  <a:pt x="67332" y="736206"/>
                </a:lnTo>
                <a:lnTo>
                  <a:pt x="64471" y="730802"/>
                </a:lnTo>
                <a:lnTo>
                  <a:pt x="61610" y="725397"/>
                </a:lnTo>
                <a:lnTo>
                  <a:pt x="59067" y="719993"/>
                </a:lnTo>
                <a:lnTo>
                  <a:pt x="56524" y="714271"/>
                </a:lnTo>
                <a:lnTo>
                  <a:pt x="54616" y="708549"/>
                </a:lnTo>
                <a:lnTo>
                  <a:pt x="53345" y="702509"/>
                </a:lnTo>
                <a:lnTo>
                  <a:pt x="51755" y="696151"/>
                </a:lnTo>
                <a:lnTo>
                  <a:pt x="50484" y="690111"/>
                </a:lnTo>
                <a:lnTo>
                  <a:pt x="49848" y="683752"/>
                </a:lnTo>
                <a:lnTo>
                  <a:pt x="49212" y="677394"/>
                </a:lnTo>
                <a:lnTo>
                  <a:pt x="49212" y="670719"/>
                </a:lnTo>
                <a:lnTo>
                  <a:pt x="49212" y="664361"/>
                </a:lnTo>
                <a:lnTo>
                  <a:pt x="49848" y="657685"/>
                </a:lnTo>
                <a:lnTo>
                  <a:pt x="50484" y="651645"/>
                </a:lnTo>
                <a:lnTo>
                  <a:pt x="51755" y="645287"/>
                </a:lnTo>
                <a:lnTo>
                  <a:pt x="53345" y="639246"/>
                </a:lnTo>
                <a:lnTo>
                  <a:pt x="54616" y="633206"/>
                </a:lnTo>
                <a:lnTo>
                  <a:pt x="56524" y="627484"/>
                </a:lnTo>
                <a:lnTo>
                  <a:pt x="59067" y="621444"/>
                </a:lnTo>
                <a:lnTo>
                  <a:pt x="61610" y="616040"/>
                </a:lnTo>
                <a:lnTo>
                  <a:pt x="64471" y="610635"/>
                </a:lnTo>
                <a:lnTo>
                  <a:pt x="67332" y="605549"/>
                </a:lnTo>
                <a:lnTo>
                  <a:pt x="70829" y="600463"/>
                </a:lnTo>
                <a:lnTo>
                  <a:pt x="74326" y="595376"/>
                </a:lnTo>
                <a:lnTo>
                  <a:pt x="77823" y="590290"/>
                </a:lnTo>
                <a:lnTo>
                  <a:pt x="81956" y="585839"/>
                </a:lnTo>
                <a:lnTo>
                  <a:pt x="86406" y="581389"/>
                </a:lnTo>
                <a:lnTo>
                  <a:pt x="90539" y="577256"/>
                </a:lnTo>
                <a:lnTo>
                  <a:pt x="94990" y="573441"/>
                </a:lnTo>
                <a:lnTo>
                  <a:pt x="99758" y="569626"/>
                </a:lnTo>
                <a:lnTo>
                  <a:pt x="104845" y="566129"/>
                </a:lnTo>
                <a:lnTo>
                  <a:pt x="110249" y="562632"/>
                </a:lnTo>
                <a:lnTo>
                  <a:pt x="115017" y="560089"/>
                </a:lnTo>
                <a:lnTo>
                  <a:pt x="120422" y="556910"/>
                </a:lnTo>
                <a:lnTo>
                  <a:pt x="126462" y="554685"/>
                </a:lnTo>
                <a:lnTo>
                  <a:pt x="132184" y="552142"/>
                </a:lnTo>
                <a:lnTo>
                  <a:pt x="137906" y="550234"/>
                </a:lnTo>
                <a:lnTo>
                  <a:pt x="143255" y="548545"/>
                </a:lnTo>
                <a:lnTo>
                  <a:pt x="146053" y="542949"/>
                </a:lnTo>
                <a:lnTo>
                  <a:pt x="149546" y="536915"/>
                </a:lnTo>
                <a:lnTo>
                  <a:pt x="153357" y="531198"/>
                </a:lnTo>
                <a:lnTo>
                  <a:pt x="157485" y="525799"/>
                </a:lnTo>
                <a:lnTo>
                  <a:pt x="161613" y="520400"/>
                </a:lnTo>
                <a:lnTo>
                  <a:pt x="166059" y="515637"/>
                </a:lnTo>
                <a:lnTo>
                  <a:pt x="171140" y="510555"/>
                </a:lnTo>
                <a:lnTo>
                  <a:pt x="175903" y="505792"/>
                </a:lnTo>
                <a:lnTo>
                  <a:pt x="181302" y="501345"/>
                </a:lnTo>
                <a:lnTo>
                  <a:pt x="186700" y="497217"/>
                </a:lnTo>
                <a:lnTo>
                  <a:pt x="192416" y="492771"/>
                </a:lnTo>
                <a:lnTo>
                  <a:pt x="198132" y="488960"/>
                </a:lnTo>
                <a:lnTo>
                  <a:pt x="204166" y="485466"/>
                </a:lnTo>
                <a:lnTo>
                  <a:pt x="210517" y="481973"/>
                </a:lnTo>
                <a:lnTo>
                  <a:pt x="216868" y="478480"/>
                </a:lnTo>
                <a:lnTo>
                  <a:pt x="223854" y="475621"/>
                </a:lnTo>
                <a:lnTo>
                  <a:pt x="230840" y="472446"/>
                </a:lnTo>
                <a:lnTo>
                  <a:pt x="238144" y="469905"/>
                </a:lnTo>
                <a:lnTo>
                  <a:pt x="245448" y="467364"/>
                </a:lnTo>
                <a:lnTo>
                  <a:pt x="252751" y="465141"/>
                </a:lnTo>
                <a:lnTo>
                  <a:pt x="260373" y="462918"/>
                </a:lnTo>
                <a:lnTo>
                  <a:pt x="276568" y="459107"/>
                </a:lnTo>
                <a:lnTo>
                  <a:pt x="293398" y="455931"/>
                </a:lnTo>
                <a:lnTo>
                  <a:pt x="310864" y="453708"/>
                </a:lnTo>
                <a:lnTo>
                  <a:pt x="329282" y="452120"/>
                </a:lnTo>
                <a:lnTo>
                  <a:pt x="348017" y="450850"/>
                </a:lnTo>
                <a:lnTo>
                  <a:pt x="367071" y="450850"/>
                </a:lnTo>
                <a:lnTo>
                  <a:pt x="387712" y="450850"/>
                </a:lnTo>
                <a:lnTo>
                  <a:pt x="408035" y="452120"/>
                </a:lnTo>
                <a:lnTo>
                  <a:pt x="429629" y="453708"/>
                </a:lnTo>
                <a:lnTo>
                  <a:pt x="450905" y="455931"/>
                </a:lnTo>
                <a:lnTo>
                  <a:pt x="473769" y="458790"/>
                </a:lnTo>
                <a:lnTo>
                  <a:pt x="496315" y="461965"/>
                </a:lnTo>
                <a:lnTo>
                  <a:pt x="519814" y="466412"/>
                </a:lnTo>
                <a:lnTo>
                  <a:pt x="543631" y="470858"/>
                </a:lnTo>
                <a:lnTo>
                  <a:pt x="567447" y="475939"/>
                </a:lnTo>
                <a:lnTo>
                  <a:pt x="592216" y="481655"/>
                </a:lnTo>
                <a:lnTo>
                  <a:pt x="616985" y="488007"/>
                </a:lnTo>
                <a:lnTo>
                  <a:pt x="642390" y="494359"/>
                </a:lnTo>
                <a:lnTo>
                  <a:pt x="649347" y="496334"/>
                </a:lnTo>
                <a:lnTo>
                  <a:pt x="649414" y="496284"/>
                </a:lnTo>
                <a:lnTo>
                  <a:pt x="667502" y="482629"/>
                </a:lnTo>
                <a:lnTo>
                  <a:pt x="685908" y="469927"/>
                </a:lnTo>
                <a:lnTo>
                  <a:pt x="704631" y="457543"/>
                </a:lnTo>
                <a:lnTo>
                  <a:pt x="723671" y="445793"/>
                </a:lnTo>
                <a:lnTo>
                  <a:pt x="742711" y="434361"/>
                </a:lnTo>
                <a:lnTo>
                  <a:pt x="762386" y="423564"/>
                </a:lnTo>
                <a:lnTo>
                  <a:pt x="782378" y="413085"/>
                </a:lnTo>
                <a:lnTo>
                  <a:pt x="802688" y="402606"/>
                </a:lnTo>
                <a:lnTo>
                  <a:pt x="822997" y="393397"/>
                </a:lnTo>
                <a:lnTo>
                  <a:pt x="843942" y="384188"/>
                </a:lnTo>
                <a:lnTo>
                  <a:pt x="864886" y="375931"/>
                </a:lnTo>
                <a:lnTo>
                  <a:pt x="875299" y="371888"/>
                </a:lnTo>
                <a:lnTo>
                  <a:pt x="876926" y="355600"/>
                </a:lnTo>
                <a:lnTo>
                  <a:pt x="879146" y="336550"/>
                </a:lnTo>
                <a:lnTo>
                  <a:pt x="881366" y="317818"/>
                </a:lnTo>
                <a:lnTo>
                  <a:pt x="884221" y="299720"/>
                </a:lnTo>
                <a:lnTo>
                  <a:pt x="887076" y="281622"/>
                </a:lnTo>
                <a:lnTo>
                  <a:pt x="890247" y="264478"/>
                </a:lnTo>
                <a:lnTo>
                  <a:pt x="893736" y="247650"/>
                </a:lnTo>
                <a:lnTo>
                  <a:pt x="897542" y="231140"/>
                </a:lnTo>
                <a:lnTo>
                  <a:pt x="901349" y="214948"/>
                </a:lnTo>
                <a:lnTo>
                  <a:pt x="906106" y="199390"/>
                </a:lnTo>
                <a:lnTo>
                  <a:pt x="910229" y="184150"/>
                </a:lnTo>
                <a:lnTo>
                  <a:pt x="915304" y="169545"/>
                </a:lnTo>
                <a:lnTo>
                  <a:pt x="920379" y="155257"/>
                </a:lnTo>
                <a:lnTo>
                  <a:pt x="925454" y="141922"/>
                </a:lnTo>
                <a:lnTo>
                  <a:pt x="931480" y="128905"/>
                </a:lnTo>
                <a:lnTo>
                  <a:pt x="937507" y="116523"/>
                </a:lnTo>
                <a:lnTo>
                  <a:pt x="943533" y="104140"/>
                </a:lnTo>
                <a:lnTo>
                  <a:pt x="950194" y="93028"/>
                </a:lnTo>
                <a:lnTo>
                  <a:pt x="957172" y="82233"/>
                </a:lnTo>
                <a:lnTo>
                  <a:pt x="963833" y="71755"/>
                </a:lnTo>
                <a:lnTo>
                  <a:pt x="971762" y="62230"/>
                </a:lnTo>
                <a:lnTo>
                  <a:pt x="979374" y="53340"/>
                </a:lnTo>
                <a:lnTo>
                  <a:pt x="987304" y="45403"/>
                </a:lnTo>
                <a:lnTo>
                  <a:pt x="995868" y="37783"/>
                </a:lnTo>
                <a:lnTo>
                  <a:pt x="1004431" y="30797"/>
                </a:lnTo>
                <a:lnTo>
                  <a:pt x="1013630" y="24130"/>
                </a:lnTo>
                <a:lnTo>
                  <a:pt x="1022828" y="18733"/>
                </a:lnTo>
                <a:lnTo>
                  <a:pt x="1032343" y="13970"/>
                </a:lnTo>
                <a:lnTo>
                  <a:pt x="1042176" y="9525"/>
                </a:lnTo>
                <a:lnTo>
                  <a:pt x="1052325" y="6033"/>
                </a:lnTo>
                <a:lnTo>
                  <a:pt x="1063109" y="3493"/>
                </a:lnTo>
                <a:lnTo>
                  <a:pt x="1069453" y="2223"/>
                </a:lnTo>
                <a:lnTo>
                  <a:pt x="1076431" y="1270"/>
                </a:lnTo>
                <a:lnTo>
                  <a:pt x="1083409" y="318"/>
                </a:lnTo>
                <a:lnTo>
                  <a:pt x="1090069" y="0"/>
                </a:lnTo>
                <a:close/>
              </a:path>
            </a:pathLst>
          </a:custGeom>
          <a:solidFill>
            <a:srgbClr val="F05A24"/>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34" name="矩形 33"/>
          <p:cNvSpPr/>
          <p:nvPr/>
        </p:nvSpPr>
        <p:spPr>
          <a:xfrm>
            <a:off x="6780125" y="2859614"/>
            <a:ext cx="4698723" cy="1138773"/>
          </a:xfrm>
          <a:prstGeom prst="rect">
            <a:avLst/>
          </a:prstGeom>
          <a:noFill/>
        </p:spPr>
        <p:txBody>
          <a:bodyPr wrap="none">
            <a:spAutoFit/>
          </a:bodyPr>
          <a:lstStyle/>
          <a:p>
            <a:pPr algn="ctr"/>
            <a:r>
              <a:rPr lang="zh-CN" altLang="en-US" sz="4400" b="1" dirty="0">
                <a:solidFill>
                  <a:srgbClr val="09839B"/>
                </a:solidFill>
                <a:latin typeface="微软雅黑" panose="020B0503020204020204" pitchFamily="34" charset="-122"/>
                <a:ea typeface="微软雅黑" panose="020B0503020204020204" pitchFamily="34" charset="-122"/>
              </a:rPr>
              <a:t>点击</a:t>
            </a:r>
            <a:r>
              <a:rPr lang="zh-CN" altLang="en-US" sz="4400" b="1" dirty="0" smtClean="0">
                <a:solidFill>
                  <a:srgbClr val="09839B"/>
                </a:solidFill>
                <a:latin typeface="微软雅黑" panose="020B0503020204020204" pitchFamily="34" charset="-122"/>
                <a:ea typeface="微软雅黑" panose="020B0503020204020204" pitchFamily="34" charset="-122"/>
              </a:rPr>
              <a:t>添加标题文字</a:t>
            </a:r>
            <a:endParaRPr lang="en-US" altLang="zh-CN" sz="4400" b="1" dirty="0" smtClean="0">
              <a:solidFill>
                <a:srgbClr val="09839B"/>
              </a:solidFill>
              <a:latin typeface="微软雅黑" panose="020B0503020204020204" pitchFamily="34" charset="-122"/>
              <a:ea typeface="微软雅黑" panose="020B0503020204020204" pitchFamily="34" charset="-122"/>
            </a:endParaRPr>
          </a:p>
          <a:p>
            <a:pPr algn="ctr"/>
            <a:r>
              <a:rPr lang="en-US" altLang="zh-CN" sz="2400" dirty="0" smtClean="0">
                <a:solidFill>
                  <a:srgbClr val="09839B"/>
                </a:solidFill>
                <a:latin typeface="微软雅黑" panose="020B0503020204020204" pitchFamily="34" charset="-122"/>
                <a:ea typeface="微软雅黑" panose="020B0503020204020204" pitchFamily="34" charset="-122"/>
              </a:rPr>
              <a:t>Add the title here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313705" y="2220989"/>
            <a:ext cx="2251351" cy="2406831"/>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05A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solidFill>
                <a:schemeClr val="bg1"/>
              </a:solidFill>
            </a:endParaRPr>
          </a:p>
        </p:txBody>
      </p:sp>
      <p:sp>
        <p:nvSpPr>
          <p:cNvPr id="3" name="椭圆 2"/>
          <p:cNvSpPr/>
          <p:nvPr/>
        </p:nvSpPr>
        <p:spPr>
          <a:xfrm>
            <a:off x="8071343" y="2240654"/>
            <a:ext cx="2406830" cy="2406831"/>
          </a:xfrm>
          <a:prstGeom prst="ellipse">
            <a:avLst/>
          </a:prstGeom>
          <a:solidFill>
            <a:srgbClr val="FAA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sp>
        <p:nvSpPr>
          <p:cNvPr id="4" name="椭圆 1"/>
          <p:cNvSpPr/>
          <p:nvPr/>
        </p:nvSpPr>
        <p:spPr>
          <a:xfrm>
            <a:off x="3565056" y="2240654"/>
            <a:ext cx="2251351" cy="2406831"/>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179A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sp>
        <p:nvSpPr>
          <p:cNvPr id="5" name="椭圆 1"/>
          <p:cNvSpPr/>
          <p:nvPr/>
        </p:nvSpPr>
        <p:spPr>
          <a:xfrm>
            <a:off x="5816408" y="2240654"/>
            <a:ext cx="2251351" cy="2406831"/>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A36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solidFill>
                <a:schemeClr val="bg1"/>
              </a:solidFill>
            </a:endParaRPr>
          </a:p>
        </p:txBody>
      </p:sp>
      <p:sp>
        <p:nvSpPr>
          <p:cNvPr id="6" name="TextBox 14"/>
          <p:cNvSpPr txBox="1"/>
          <p:nvPr/>
        </p:nvSpPr>
        <p:spPr>
          <a:xfrm>
            <a:off x="2213027" y="2234504"/>
            <a:ext cx="546064" cy="685200"/>
          </a:xfrm>
          <a:prstGeom prst="rect">
            <a:avLst/>
          </a:prstGeom>
          <a:noFill/>
        </p:spPr>
        <p:txBody>
          <a:bodyPr wrap="none" rtlCol="0">
            <a:spAutoFit/>
          </a:bodyPr>
          <a:lstStyle/>
          <a:p>
            <a:pPr algn="ctr">
              <a:lnSpc>
                <a:spcPct val="150000"/>
              </a:lnSpc>
            </a:pPr>
            <a:r>
              <a:rPr lang="en-US" altLang="zh-CN" sz="3200" b="1" dirty="0" smtClean="0">
                <a:solidFill>
                  <a:schemeClr val="bg1"/>
                </a:solidFill>
              </a:rPr>
              <a:t>01</a:t>
            </a:r>
            <a:endParaRPr lang="zh-CN" altLang="en-US" sz="3200" b="1" dirty="0">
              <a:solidFill>
                <a:schemeClr val="bg1"/>
              </a:solidFill>
            </a:endParaRPr>
          </a:p>
        </p:txBody>
      </p:sp>
      <p:sp>
        <p:nvSpPr>
          <p:cNvPr id="7" name="TextBox 15"/>
          <p:cNvSpPr txBox="1"/>
          <p:nvPr/>
        </p:nvSpPr>
        <p:spPr>
          <a:xfrm>
            <a:off x="4501493" y="2234504"/>
            <a:ext cx="546065" cy="754477"/>
          </a:xfrm>
          <a:prstGeom prst="rect">
            <a:avLst/>
          </a:prstGeom>
          <a:noFill/>
        </p:spPr>
        <p:txBody>
          <a:bodyPr wrap="none" rtlCol="0">
            <a:spAutoFit/>
          </a:bodyPr>
          <a:lstStyle/>
          <a:p>
            <a:pPr algn="ctr">
              <a:lnSpc>
                <a:spcPct val="150000"/>
              </a:lnSpc>
            </a:pPr>
            <a:r>
              <a:rPr lang="en-US" altLang="zh-CN" sz="3200" b="1" dirty="0" smtClean="0">
                <a:solidFill>
                  <a:schemeClr val="bg1"/>
                </a:solidFill>
              </a:rPr>
              <a:t>02</a:t>
            </a:r>
            <a:endParaRPr lang="zh-CN" altLang="en-US" sz="3200" b="1" dirty="0">
              <a:solidFill>
                <a:schemeClr val="bg1"/>
              </a:solidFill>
            </a:endParaRPr>
          </a:p>
        </p:txBody>
      </p:sp>
      <p:sp>
        <p:nvSpPr>
          <p:cNvPr id="8" name="TextBox 16"/>
          <p:cNvSpPr txBox="1"/>
          <p:nvPr/>
        </p:nvSpPr>
        <p:spPr>
          <a:xfrm>
            <a:off x="6701735" y="2234504"/>
            <a:ext cx="546064" cy="685200"/>
          </a:xfrm>
          <a:prstGeom prst="rect">
            <a:avLst/>
          </a:prstGeom>
          <a:noFill/>
        </p:spPr>
        <p:txBody>
          <a:bodyPr wrap="none" rtlCol="0">
            <a:spAutoFit/>
          </a:bodyPr>
          <a:lstStyle/>
          <a:p>
            <a:pPr algn="ctr">
              <a:lnSpc>
                <a:spcPct val="150000"/>
              </a:lnSpc>
            </a:pPr>
            <a:r>
              <a:rPr lang="en-US" altLang="zh-CN" sz="3200" b="1" dirty="0" smtClean="0">
                <a:solidFill>
                  <a:schemeClr val="bg1"/>
                </a:solidFill>
              </a:rPr>
              <a:t>03</a:t>
            </a:r>
            <a:endParaRPr lang="zh-CN" altLang="en-US" sz="3200" b="1" dirty="0">
              <a:solidFill>
                <a:schemeClr val="bg1"/>
              </a:solidFill>
            </a:endParaRPr>
          </a:p>
        </p:txBody>
      </p:sp>
      <p:sp>
        <p:nvSpPr>
          <p:cNvPr id="9" name="TextBox 17"/>
          <p:cNvSpPr txBox="1"/>
          <p:nvPr/>
        </p:nvSpPr>
        <p:spPr>
          <a:xfrm>
            <a:off x="9034410" y="2234504"/>
            <a:ext cx="546065" cy="754477"/>
          </a:xfrm>
          <a:prstGeom prst="rect">
            <a:avLst/>
          </a:prstGeom>
          <a:noFill/>
        </p:spPr>
        <p:txBody>
          <a:bodyPr wrap="none" rtlCol="0">
            <a:spAutoFit/>
          </a:bodyPr>
          <a:lstStyle/>
          <a:p>
            <a:pPr algn="ctr">
              <a:lnSpc>
                <a:spcPct val="150000"/>
              </a:lnSpc>
            </a:pPr>
            <a:r>
              <a:rPr lang="en-US" altLang="zh-CN" sz="3200" b="1" dirty="0" smtClean="0">
                <a:solidFill>
                  <a:schemeClr val="bg1"/>
                </a:solidFill>
              </a:rPr>
              <a:t>04</a:t>
            </a:r>
            <a:endParaRPr lang="zh-CN" altLang="en-US" sz="3200" b="1" dirty="0">
              <a:solidFill>
                <a:schemeClr val="bg1"/>
              </a:solidFill>
            </a:endParaRPr>
          </a:p>
        </p:txBody>
      </p:sp>
      <p:cxnSp>
        <p:nvCxnSpPr>
          <p:cNvPr id="10" name="直接连接符 9"/>
          <p:cNvCxnSpPr/>
          <p:nvPr/>
        </p:nvCxnSpPr>
        <p:spPr>
          <a:xfrm>
            <a:off x="1591415" y="2986265"/>
            <a:ext cx="1651926"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864769" y="2986265"/>
            <a:ext cx="1651926"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116118" y="2986265"/>
            <a:ext cx="1651926"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378823" y="2986265"/>
            <a:ext cx="1844237"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4" name="TextBox 22"/>
          <p:cNvSpPr txBox="1"/>
          <p:nvPr/>
        </p:nvSpPr>
        <p:spPr>
          <a:xfrm>
            <a:off x="1354204" y="3137751"/>
            <a:ext cx="2245965" cy="398138"/>
          </a:xfrm>
          <a:prstGeom prst="rect">
            <a:avLst/>
          </a:prstGeom>
          <a:noFill/>
        </p:spPr>
        <p:txBody>
          <a:bodyPr wrap="square" rtlCol="0">
            <a:spAutoFit/>
          </a:bodyPr>
          <a:lstStyle/>
          <a:p>
            <a:pPr algn="ctr">
              <a:lnSpc>
                <a:spcPct val="150000"/>
              </a:lnSpc>
            </a:pPr>
            <a:r>
              <a:rPr lang="zh-CN" altLang="en-US" sz="1700" b="1" dirty="0" smtClean="0">
                <a:solidFill>
                  <a:schemeClr val="bg1"/>
                </a:solidFill>
                <a:latin typeface="微软雅黑" panose="020B0503020204020204" pitchFamily="34" charset="-122"/>
                <a:ea typeface="微软雅黑" panose="020B0503020204020204" pitchFamily="34" charset="-122"/>
              </a:rPr>
              <a:t>点此输入标题</a:t>
            </a:r>
            <a:endParaRPr lang="zh-CN" altLang="en-US" sz="1700" b="1" dirty="0">
              <a:solidFill>
                <a:schemeClr val="bg1"/>
              </a:solidFill>
              <a:latin typeface="微软雅黑" panose="020B0503020204020204" pitchFamily="34" charset="-122"/>
              <a:ea typeface="微软雅黑" panose="020B0503020204020204" pitchFamily="34" charset="-122"/>
            </a:endParaRPr>
          </a:p>
        </p:txBody>
      </p:sp>
      <p:sp>
        <p:nvSpPr>
          <p:cNvPr id="15" name="TextBox 23"/>
          <p:cNvSpPr txBox="1"/>
          <p:nvPr/>
        </p:nvSpPr>
        <p:spPr>
          <a:xfrm>
            <a:off x="1354204" y="3582453"/>
            <a:ext cx="2245965" cy="342658"/>
          </a:xfrm>
          <a:prstGeom prst="rect">
            <a:avLst/>
          </a:prstGeom>
          <a:noFill/>
        </p:spPr>
        <p:txBody>
          <a:bodyPr wrap="square" rtlCol="0">
            <a:spAutoFit/>
          </a:bodyPr>
          <a:lstStyle/>
          <a:p>
            <a:pPr algn="ctr">
              <a:lnSpc>
                <a:spcPct val="150000"/>
              </a:lnSpc>
            </a:pPr>
            <a:r>
              <a:rPr lang="zh-CN" altLang="en-US" sz="1400" dirty="0" smtClean="0">
                <a:solidFill>
                  <a:schemeClr val="bg1"/>
                </a:solidFill>
                <a:latin typeface="微软雅黑" panose="020B0503020204020204" pitchFamily="34" charset="-122"/>
                <a:ea typeface="微软雅黑" panose="020B0503020204020204" pitchFamily="34" charset="-122"/>
              </a:rPr>
              <a:t>点此输入文字</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6" name="TextBox 24"/>
          <p:cNvSpPr txBox="1"/>
          <p:nvPr/>
        </p:nvSpPr>
        <p:spPr>
          <a:xfrm>
            <a:off x="3678106" y="3137751"/>
            <a:ext cx="2245965" cy="440112"/>
          </a:xfrm>
          <a:prstGeom prst="rect">
            <a:avLst/>
          </a:prstGeom>
          <a:noFill/>
        </p:spPr>
        <p:txBody>
          <a:bodyPr wrap="square" rtlCol="0">
            <a:spAutoFit/>
          </a:bodyPr>
          <a:lstStyle/>
          <a:p>
            <a:pPr algn="ctr">
              <a:lnSpc>
                <a:spcPct val="150000"/>
              </a:lnSpc>
            </a:pPr>
            <a:r>
              <a:rPr lang="zh-CN" altLang="en-US" sz="1700" b="1" dirty="0" smtClean="0">
                <a:solidFill>
                  <a:schemeClr val="bg1"/>
                </a:solidFill>
                <a:latin typeface="微软雅黑" panose="020B0503020204020204" pitchFamily="34" charset="-122"/>
                <a:ea typeface="微软雅黑" panose="020B0503020204020204" pitchFamily="34" charset="-122"/>
              </a:rPr>
              <a:t>点此输入标题</a:t>
            </a:r>
            <a:endParaRPr lang="zh-CN" altLang="en-US" sz="1700" b="1" dirty="0">
              <a:solidFill>
                <a:schemeClr val="bg1"/>
              </a:solidFill>
              <a:latin typeface="微软雅黑" panose="020B0503020204020204" pitchFamily="34" charset="-122"/>
              <a:ea typeface="微软雅黑" panose="020B0503020204020204" pitchFamily="34" charset="-122"/>
            </a:endParaRPr>
          </a:p>
        </p:txBody>
      </p:sp>
      <p:sp>
        <p:nvSpPr>
          <p:cNvPr id="17" name="TextBox 25"/>
          <p:cNvSpPr txBox="1"/>
          <p:nvPr/>
        </p:nvSpPr>
        <p:spPr>
          <a:xfrm>
            <a:off x="3706246" y="3582453"/>
            <a:ext cx="2245965" cy="377238"/>
          </a:xfrm>
          <a:prstGeom prst="rect">
            <a:avLst/>
          </a:prstGeom>
          <a:noFill/>
        </p:spPr>
        <p:txBody>
          <a:bodyPr wrap="square" rtlCol="0">
            <a:spAutoFit/>
          </a:bodyPr>
          <a:lstStyle/>
          <a:p>
            <a:pPr algn="ctr">
              <a:lnSpc>
                <a:spcPct val="150000"/>
              </a:lnSpc>
            </a:pPr>
            <a:r>
              <a:rPr lang="zh-CN" altLang="en-US" sz="1400" dirty="0" smtClean="0">
                <a:solidFill>
                  <a:schemeClr val="bg1"/>
                </a:solidFill>
                <a:latin typeface="微软雅黑" panose="020B0503020204020204" pitchFamily="34" charset="-122"/>
                <a:ea typeface="微软雅黑" panose="020B0503020204020204" pitchFamily="34" charset="-122"/>
              </a:rPr>
              <a:t>点此输入文字</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8" name="TextBox 26"/>
          <p:cNvSpPr txBox="1"/>
          <p:nvPr/>
        </p:nvSpPr>
        <p:spPr>
          <a:xfrm>
            <a:off x="5858241" y="3137751"/>
            <a:ext cx="2245965" cy="398138"/>
          </a:xfrm>
          <a:prstGeom prst="rect">
            <a:avLst/>
          </a:prstGeom>
          <a:noFill/>
        </p:spPr>
        <p:txBody>
          <a:bodyPr wrap="square" rtlCol="0">
            <a:spAutoFit/>
          </a:bodyPr>
          <a:lstStyle/>
          <a:p>
            <a:pPr algn="ctr">
              <a:lnSpc>
                <a:spcPct val="150000"/>
              </a:lnSpc>
            </a:pPr>
            <a:r>
              <a:rPr lang="zh-CN" altLang="en-US" sz="1700" b="1" dirty="0" smtClean="0">
                <a:solidFill>
                  <a:schemeClr val="bg1"/>
                </a:solidFill>
                <a:latin typeface="微软雅黑" panose="020B0503020204020204" pitchFamily="34" charset="-122"/>
                <a:ea typeface="微软雅黑" panose="020B0503020204020204" pitchFamily="34" charset="-122"/>
              </a:rPr>
              <a:t>点此输入标题</a:t>
            </a:r>
            <a:endParaRPr lang="zh-CN" altLang="en-US" sz="1700" b="1" dirty="0">
              <a:solidFill>
                <a:schemeClr val="bg1"/>
              </a:solidFill>
              <a:latin typeface="微软雅黑" panose="020B0503020204020204" pitchFamily="34" charset="-122"/>
              <a:ea typeface="微软雅黑" panose="020B0503020204020204" pitchFamily="34" charset="-122"/>
            </a:endParaRPr>
          </a:p>
        </p:txBody>
      </p:sp>
      <p:sp>
        <p:nvSpPr>
          <p:cNvPr id="19" name="TextBox 27"/>
          <p:cNvSpPr txBox="1"/>
          <p:nvPr/>
        </p:nvSpPr>
        <p:spPr>
          <a:xfrm>
            <a:off x="5858241" y="3582453"/>
            <a:ext cx="2245965" cy="342658"/>
          </a:xfrm>
          <a:prstGeom prst="rect">
            <a:avLst/>
          </a:prstGeom>
          <a:noFill/>
        </p:spPr>
        <p:txBody>
          <a:bodyPr wrap="square" rtlCol="0">
            <a:spAutoFit/>
          </a:bodyPr>
          <a:lstStyle/>
          <a:p>
            <a:pPr algn="ctr">
              <a:lnSpc>
                <a:spcPct val="150000"/>
              </a:lnSpc>
            </a:pPr>
            <a:r>
              <a:rPr lang="zh-CN" altLang="en-US" sz="1400" dirty="0" smtClean="0">
                <a:solidFill>
                  <a:schemeClr val="bg1"/>
                </a:solidFill>
                <a:latin typeface="微软雅黑" panose="020B0503020204020204" pitchFamily="34" charset="-122"/>
                <a:ea typeface="微软雅黑" panose="020B0503020204020204" pitchFamily="34" charset="-122"/>
              </a:rPr>
              <a:t>点此输入文字</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0" name="TextBox 28"/>
          <p:cNvSpPr txBox="1"/>
          <p:nvPr/>
        </p:nvSpPr>
        <p:spPr>
          <a:xfrm>
            <a:off x="8254153" y="3174064"/>
            <a:ext cx="2245965" cy="440112"/>
          </a:xfrm>
          <a:prstGeom prst="rect">
            <a:avLst/>
          </a:prstGeom>
          <a:noFill/>
        </p:spPr>
        <p:txBody>
          <a:bodyPr wrap="square" rtlCol="0">
            <a:spAutoFit/>
          </a:bodyPr>
          <a:lstStyle/>
          <a:p>
            <a:pPr algn="ctr">
              <a:lnSpc>
                <a:spcPct val="150000"/>
              </a:lnSpc>
            </a:pPr>
            <a:r>
              <a:rPr lang="zh-CN" altLang="en-US" sz="1700" b="1" dirty="0" smtClean="0">
                <a:solidFill>
                  <a:schemeClr val="bg1"/>
                </a:solidFill>
                <a:latin typeface="微软雅黑" panose="020B0503020204020204" pitchFamily="34" charset="-122"/>
                <a:ea typeface="微软雅黑" panose="020B0503020204020204" pitchFamily="34" charset="-122"/>
              </a:rPr>
              <a:t>点此输入标题</a:t>
            </a:r>
            <a:endParaRPr lang="zh-CN" altLang="en-US" sz="1700" b="1" dirty="0">
              <a:solidFill>
                <a:schemeClr val="bg1"/>
              </a:solidFill>
              <a:latin typeface="微软雅黑" panose="020B0503020204020204" pitchFamily="34" charset="-122"/>
              <a:ea typeface="微软雅黑" panose="020B0503020204020204" pitchFamily="34" charset="-122"/>
            </a:endParaRPr>
          </a:p>
        </p:txBody>
      </p:sp>
      <p:sp>
        <p:nvSpPr>
          <p:cNvPr id="21" name="TextBox 29"/>
          <p:cNvSpPr txBox="1"/>
          <p:nvPr/>
        </p:nvSpPr>
        <p:spPr>
          <a:xfrm>
            <a:off x="8282293" y="3618766"/>
            <a:ext cx="2245965" cy="377238"/>
          </a:xfrm>
          <a:prstGeom prst="rect">
            <a:avLst/>
          </a:prstGeom>
          <a:noFill/>
        </p:spPr>
        <p:txBody>
          <a:bodyPr wrap="square" rtlCol="0">
            <a:spAutoFit/>
          </a:bodyPr>
          <a:lstStyle/>
          <a:p>
            <a:pPr algn="ctr">
              <a:lnSpc>
                <a:spcPct val="150000"/>
              </a:lnSpc>
            </a:pPr>
            <a:r>
              <a:rPr lang="zh-CN" altLang="en-US" sz="1400" dirty="0" smtClean="0">
                <a:solidFill>
                  <a:schemeClr val="bg1"/>
                </a:solidFill>
                <a:latin typeface="微软雅黑" panose="020B0503020204020204" pitchFamily="34" charset="-122"/>
                <a:ea typeface="微软雅黑" panose="020B0503020204020204" pitchFamily="34" charset="-122"/>
              </a:rPr>
              <a:t>点此输入文字</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2" name="KSO_Shape"/>
          <p:cNvSpPr/>
          <p:nvPr/>
        </p:nvSpPr>
        <p:spPr>
          <a:xfrm>
            <a:off x="1612104" y="1306386"/>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F05A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2E5292"/>
              </a:solidFill>
            </a:endParaRPr>
          </a:p>
        </p:txBody>
      </p:sp>
      <p:sp>
        <p:nvSpPr>
          <p:cNvPr id="23" name="KSO_Shape"/>
          <p:cNvSpPr/>
          <p:nvPr/>
        </p:nvSpPr>
        <p:spPr>
          <a:xfrm>
            <a:off x="1612104" y="5059540"/>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179A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KSO_Shape"/>
          <p:cNvSpPr/>
          <p:nvPr/>
        </p:nvSpPr>
        <p:spPr>
          <a:xfrm flipH="1">
            <a:off x="10404477" y="1306386"/>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FAAF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KSO_Shape"/>
          <p:cNvSpPr/>
          <p:nvPr/>
        </p:nvSpPr>
        <p:spPr>
          <a:xfrm flipH="1">
            <a:off x="10404477" y="5094236"/>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A36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文本框 25"/>
          <p:cNvSpPr txBox="1"/>
          <p:nvPr/>
        </p:nvSpPr>
        <p:spPr>
          <a:xfrm>
            <a:off x="2192925" y="1197356"/>
            <a:ext cx="1407758" cy="369332"/>
          </a:xfrm>
          <a:prstGeom prst="rect">
            <a:avLst/>
          </a:prstGeom>
          <a:noFill/>
        </p:spPr>
        <p:txBody>
          <a:bodyPr wrap="none" rtlCol="0">
            <a:spAutoFit/>
          </a:bodyPr>
          <a:lstStyle/>
          <a:p>
            <a:r>
              <a:rPr lang="en-US" altLang="zh-CN" b="1" dirty="0" smtClean="0">
                <a:solidFill>
                  <a:srgbClr val="F05A24"/>
                </a:solidFill>
                <a:latin typeface="微软雅黑" panose="020B0503020204020204" pitchFamily="34" charset="-122"/>
                <a:ea typeface="微软雅黑" panose="020B0503020204020204" pitchFamily="34" charset="-122"/>
              </a:rPr>
              <a:t>KEYWORD</a:t>
            </a:r>
            <a:endParaRPr lang="zh-CN" altLang="en-US" b="1" dirty="0">
              <a:solidFill>
                <a:srgbClr val="F05A24"/>
              </a:solidFill>
              <a:latin typeface="微软雅黑" panose="020B0503020204020204" pitchFamily="34" charset="-122"/>
              <a:ea typeface="微软雅黑" panose="020B0503020204020204" pitchFamily="34" charset="-122"/>
            </a:endParaRPr>
          </a:p>
        </p:txBody>
      </p:sp>
      <p:sp>
        <p:nvSpPr>
          <p:cNvPr id="27" name="TextBox 15"/>
          <p:cNvSpPr txBox="1"/>
          <p:nvPr/>
        </p:nvSpPr>
        <p:spPr>
          <a:xfrm>
            <a:off x="2192925" y="1468733"/>
            <a:ext cx="3294820" cy="369332"/>
          </a:xfrm>
          <a:prstGeom prst="rect">
            <a:avLst/>
          </a:prstGeom>
          <a:noFill/>
        </p:spPr>
        <p:txBody>
          <a:bodyPr wrap="square" rtlCol="0">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这里输入简单的文字概述这里输入简单字</a:t>
            </a:r>
            <a:r>
              <a:rPr lang="zh-CN" altLang="en-US" sz="1200" dirty="0" smtClean="0">
                <a:latin typeface="微软雅黑" panose="020B0503020204020204" pitchFamily="34" charset="-122"/>
                <a:ea typeface="微软雅黑" panose="020B0503020204020204" pitchFamily="34" charset="-122"/>
              </a:rPr>
              <a:t>概述</a:t>
            </a:r>
            <a:endParaRPr lang="zh-CN" altLang="en-US" sz="1200" dirty="0">
              <a:latin typeface="微软雅黑" panose="020B0503020204020204" pitchFamily="34" charset="-122"/>
              <a:ea typeface="微软雅黑" panose="020B0503020204020204" pitchFamily="34" charset="-122"/>
            </a:endParaRPr>
          </a:p>
        </p:txBody>
      </p:sp>
      <p:sp>
        <p:nvSpPr>
          <p:cNvPr id="28" name="文本框 27"/>
          <p:cNvSpPr txBox="1"/>
          <p:nvPr/>
        </p:nvSpPr>
        <p:spPr>
          <a:xfrm>
            <a:off x="2192925" y="5001229"/>
            <a:ext cx="1407758" cy="369332"/>
          </a:xfrm>
          <a:prstGeom prst="rect">
            <a:avLst/>
          </a:prstGeom>
          <a:noFill/>
        </p:spPr>
        <p:txBody>
          <a:bodyPr wrap="none" rtlCol="0">
            <a:spAutoFit/>
          </a:bodyPr>
          <a:lstStyle/>
          <a:p>
            <a:r>
              <a:rPr lang="en-US" altLang="zh-CN" b="1" dirty="0" smtClean="0">
                <a:solidFill>
                  <a:srgbClr val="179A44"/>
                </a:solidFill>
                <a:latin typeface="微软雅黑" panose="020B0503020204020204" pitchFamily="34" charset="-122"/>
                <a:ea typeface="微软雅黑" panose="020B0503020204020204" pitchFamily="34" charset="-122"/>
              </a:rPr>
              <a:t>KEYWORD</a:t>
            </a:r>
            <a:endParaRPr lang="zh-CN" altLang="en-US" b="1" dirty="0">
              <a:solidFill>
                <a:srgbClr val="179A44"/>
              </a:solidFill>
              <a:latin typeface="微软雅黑" panose="020B0503020204020204" pitchFamily="34" charset="-122"/>
              <a:ea typeface="微软雅黑" panose="020B0503020204020204" pitchFamily="34" charset="-122"/>
            </a:endParaRPr>
          </a:p>
        </p:txBody>
      </p:sp>
      <p:sp>
        <p:nvSpPr>
          <p:cNvPr id="29" name="TextBox 15"/>
          <p:cNvSpPr txBox="1"/>
          <p:nvPr/>
        </p:nvSpPr>
        <p:spPr>
          <a:xfrm>
            <a:off x="2192925" y="5272606"/>
            <a:ext cx="3294820" cy="369332"/>
          </a:xfrm>
          <a:prstGeom prst="rect">
            <a:avLst/>
          </a:prstGeom>
          <a:noFill/>
        </p:spPr>
        <p:txBody>
          <a:bodyPr wrap="square" rtlCol="0">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这里输入简单的文字概述这里输入简单字</a:t>
            </a:r>
            <a:r>
              <a:rPr lang="zh-CN" altLang="en-US" sz="1200" dirty="0" smtClean="0">
                <a:latin typeface="微软雅黑" panose="020B0503020204020204" pitchFamily="34" charset="-122"/>
                <a:ea typeface="微软雅黑" panose="020B0503020204020204" pitchFamily="34" charset="-122"/>
              </a:rPr>
              <a:t>概述</a:t>
            </a:r>
            <a:endParaRPr lang="zh-CN" altLang="en-US" sz="1200"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8938962" y="1197356"/>
            <a:ext cx="1407758" cy="369332"/>
          </a:xfrm>
          <a:prstGeom prst="rect">
            <a:avLst/>
          </a:prstGeom>
          <a:noFill/>
        </p:spPr>
        <p:txBody>
          <a:bodyPr wrap="none" rtlCol="0">
            <a:spAutoFit/>
          </a:bodyPr>
          <a:lstStyle/>
          <a:p>
            <a:pPr algn="r"/>
            <a:r>
              <a:rPr lang="en-US" altLang="zh-CN" b="1" dirty="0" smtClean="0">
                <a:solidFill>
                  <a:srgbClr val="FAAF3B"/>
                </a:solidFill>
                <a:latin typeface="微软雅黑" panose="020B0503020204020204" pitchFamily="34" charset="-122"/>
                <a:ea typeface="微软雅黑" panose="020B0503020204020204" pitchFamily="34" charset="-122"/>
              </a:rPr>
              <a:t>KEYWORD</a:t>
            </a:r>
            <a:endParaRPr lang="zh-CN" altLang="en-US" b="1" dirty="0">
              <a:solidFill>
                <a:srgbClr val="FAAF3B"/>
              </a:solidFill>
              <a:latin typeface="微软雅黑" panose="020B0503020204020204" pitchFamily="34" charset="-122"/>
              <a:ea typeface="微软雅黑" panose="020B0503020204020204" pitchFamily="34" charset="-122"/>
            </a:endParaRPr>
          </a:p>
        </p:txBody>
      </p:sp>
      <p:sp>
        <p:nvSpPr>
          <p:cNvPr id="31" name="TextBox 15"/>
          <p:cNvSpPr txBox="1"/>
          <p:nvPr/>
        </p:nvSpPr>
        <p:spPr>
          <a:xfrm>
            <a:off x="7112180" y="1468733"/>
            <a:ext cx="3234540" cy="369332"/>
          </a:xfrm>
          <a:prstGeom prst="rect">
            <a:avLst/>
          </a:prstGeom>
          <a:noFill/>
        </p:spPr>
        <p:txBody>
          <a:bodyPr wrap="square" rtlCol="0">
            <a:spAutoFit/>
          </a:bodyPr>
          <a:lstStyle/>
          <a:p>
            <a:pPr algn="r">
              <a:lnSpc>
                <a:spcPct val="150000"/>
              </a:lnSpc>
            </a:pPr>
            <a:r>
              <a:rPr lang="zh-CN" altLang="en-US" sz="1200" dirty="0">
                <a:latin typeface="微软雅黑" panose="020B0503020204020204" pitchFamily="34" charset="-122"/>
                <a:ea typeface="微软雅黑" panose="020B0503020204020204" pitchFamily="34" charset="-122"/>
              </a:rPr>
              <a:t>这里输入简单的文字概述这里输入简单字</a:t>
            </a:r>
            <a:r>
              <a:rPr lang="zh-CN" altLang="en-US" sz="1200" dirty="0" smtClean="0">
                <a:latin typeface="微软雅黑" panose="020B0503020204020204" pitchFamily="34" charset="-122"/>
                <a:ea typeface="微软雅黑" panose="020B0503020204020204" pitchFamily="34" charset="-122"/>
              </a:rPr>
              <a:t>概述</a:t>
            </a:r>
            <a:endParaRPr lang="zh-CN" altLang="en-US" sz="1200"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8938962" y="5019935"/>
            <a:ext cx="1407758" cy="369332"/>
          </a:xfrm>
          <a:prstGeom prst="rect">
            <a:avLst/>
          </a:prstGeom>
          <a:noFill/>
        </p:spPr>
        <p:txBody>
          <a:bodyPr wrap="none" rtlCol="0">
            <a:spAutoFit/>
          </a:bodyPr>
          <a:lstStyle/>
          <a:p>
            <a:pPr algn="r"/>
            <a:r>
              <a:rPr lang="en-US" altLang="zh-CN" b="1" dirty="0" smtClean="0">
                <a:solidFill>
                  <a:srgbClr val="A362C4"/>
                </a:solidFill>
                <a:latin typeface="微软雅黑" panose="020B0503020204020204" pitchFamily="34" charset="-122"/>
                <a:ea typeface="微软雅黑" panose="020B0503020204020204" pitchFamily="34" charset="-122"/>
              </a:rPr>
              <a:t>KEYWORD</a:t>
            </a:r>
            <a:endParaRPr lang="zh-CN" altLang="en-US" b="1" dirty="0">
              <a:solidFill>
                <a:srgbClr val="A362C4"/>
              </a:solidFill>
              <a:latin typeface="微软雅黑" panose="020B0503020204020204" pitchFamily="34" charset="-122"/>
              <a:ea typeface="微软雅黑" panose="020B0503020204020204" pitchFamily="34" charset="-122"/>
            </a:endParaRPr>
          </a:p>
        </p:txBody>
      </p:sp>
      <p:sp>
        <p:nvSpPr>
          <p:cNvPr id="33" name="TextBox 15"/>
          <p:cNvSpPr txBox="1"/>
          <p:nvPr/>
        </p:nvSpPr>
        <p:spPr>
          <a:xfrm>
            <a:off x="7112180" y="5291312"/>
            <a:ext cx="3234540" cy="369332"/>
          </a:xfrm>
          <a:prstGeom prst="rect">
            <a:avLst/>
          </a:prstGeom>
          <a:noFill/>
        </p:spPr>
        <p:txBody>
          <a:bodyPr wrap="square" rtlCol="0">
            <a:spAutoFit/>
          </a:bodyPr>
          <a:lstStyle/>
          <a:p>
            <a:pPr algn="r">
              <a:lnSpc>
                <a:spcPct val="150000"/>
              </a:lnSpc>
            </a:pPr>
            <a:r>
              <a:rPr lang="zh-CN" altLang="en-US" sz="1200" dirty="0">
                <a:latin typeface="微软雅黑" panose="020B0503020204020204" pitchFamily="34" charset="-122"/>
                <a:ea typeface="微软雅黑" panose="020B0503020204020204" pitchFamily="34" charset="-122"/>
              </a:rPr>
              <a:t>这里输入简单的文字概述这里输入简单字</a:t>
            </a:r>
            <a:r>
              <a:rPr lang="zh-CN" altLang="en-US" sz="1200" dirty="0" smtClean="0">
                <a:latin typeface="微软雅黑" panose="020B0503020204020204" pitchFamily="34" charset="-122"/>
                <a:ea typeface="微软雅黑" panose="020B0503020204020204" pitchFamily="34" charset="-122"/>
              </a:rPr>
              <a:t>概述</a:t>
            </a: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
          <p:cNvSpPr/>
          <p:nvPr/>
        </p:nvSpPr>
        <p:spPr bwMode="gray">
          <a:xfrm>
            <a:off x="4312276" y="3111696"/>
            <a:ext cx="1447800" cy="1954213"/>
          </a:xfrm>
          <a:custGeom>
            <a:avLst/>
            <a:gdLst/>
            <a:ahLst/>
            <a:cxnLst>
              <a:cxn ang="0">
                <a:pos x="1233" y="343"/>
              </a:cxn>
              <a:cxn ang="0">
                <a:pos x="413" y="1764"/>
              </a:cxn>
              <a:cxn ang="0">
                <a:pos x="0" y="1226"/>
              </a:cxn>
              <a:cxn ang="0">
                <a:pos x="6" y="1098"/>
              </a:cxn>
              <a:cxn ang="0">
                <a:pos x="638" y="0"/>
              </a:cxn>
              <a:cxn ang="0">
                <a:pos x="1233" y="343"/>
              </a:cxn>
              <a:cxn ang="0">
                <a:pos x="1233" y="343"/>
              </a:cxn>
            </a:cxnLst>
            <a:rect l="0" t="0" r="r" b="b"/>
            <a:pathLst>
              <a:path w="1233" h="1764">
                <a:moveTo>
                  <a:pt x="1233" y="343"/>
                </a:moveTo>
                <a:lnTo>
                  <a:pt x="413" y="1764"/>
                </a:lnTo>
                <a:lnTo>
                  <a:pt x="0" y="1226"/>
                </a:lnTo>
                <a:lnTo>
                  <a:pt x="6" y="1098"/>
                </a:lnTo>
                <a:lnTo>
                  <a:pt x="638" y="0"/>
                </a:lnTo>
                <a:lnTo>
                  <a:pt x="1233" y="343"/>
                </a:lnTo>
                <a:lnTo>
                  <a:pt x="1233" y="343"/>
                </a:lnTo>
                <a:close/>
              </a:path>
            </a:pathLst>
          </a:custGeom>
          <a:solidFill>
            <a:srgbClr val="179A44">
              <a:alpha val="73000"/>
            </a:srgbClr>
          </a:solidFill>
          <a:ln w="0">
            <a:noFill/>
            <a:prstDash val="solid"/>
            <a:round/>
          </a:ln>
        </p:spPr>
        <p:txBody>
          <a:bodyPr/>
          <a:lstStyle/>
          <a:p>
            <a:pPr>
              <a:defRPr/>
            </a:pPr>
            <a:endParaRPr lang="zh-CN" altLang="en-US">
              <a:solidFill>
                <a:srgbClr val="000000"/>
              </a:solidFill>
            </a:endParaRPr>
          </a:p>
        </p:txBody>
      </p:sp>
      <p:sp>
        <p:nvSpPr>
          <p:cNvPr id="3" name="Freeform 5"/>
          <p:cNvSpPr/>
          <p:nvPr/>
        </p:nvSpPr>
        <p:spPr bwMode="gray">
          <a:xfrm rot="7200000">
            <a:off x="6004550" y="2032196"/>
            <a:ext cx="1365250" cy="2071688"/>
          </a:xfrm>
          <a:custGeom>
            <a:avLst/>
            <a:gdLst/>
            <a:ahLst/>
            <a:cxnLst>
              <a:cxn ang="0">
                <a:pos x="1233" y="343"/>
              </a:cxn>
              <a:cxn ang="0">
                <a:pos x="413" y="1764"/>
              </a:cxn>
              <a:cxn ang="0">
                <a:pos x="0" y="1226"/>
              </a:cxn>
              <a:cxn ang="0">
                <a:pos x="6" y="1098"/>
              </a:cxn>
              <a:cxn ang="0">
                <a:pos x="638" y="0"/>
              </a:cxn>
              <a:cxn ang="0">
                <a:pos x="1233" y="343"/>
              </a:cxn>
              <a:cxn ang="0">
                <a:pos x="1233" y="343"/>
              </a:cxn>
            </a:cxnLst>
            <a:rect l="0" t="0" r="r" b="b"/>
            <a:pathLst>
              <a:path w="1233" h="1764">
                <a:moveTo>
                  <a:pt x="1233" y="343"/>
                </a:moveTo>
                <a:lnTo>
                  <a:pt x="413" y="1764"/>
                </a:lnTo>
                <a:lnTo>
                  <a:pt x="0" y="1226"/>
                </a:lnTo>
                <a:lnTo>
                  <a:pt x="6" y="1098"/>
                </a:lnTo>
                <a:lnTo>
                  <a:pt x="638" y="0"/>
                </a:lnTo>
                <a:lnTo>
                  <a:pt x="1233" y="343"/>
                </a:lnTo>
                <a:lnTo>
                  <a:pt x="1233" y="343"/>
                </a:lnTo>
                <a:close/>
              </a:path>
            </a:pathLst>
          </a:custGeom>
          <a:solidFill>
            <a:srgbClr val="FAAF3B">
              <a:alpha val="73000"/>
            </a:srgbClr>
          </a:solidFill>
          <a:ln w="0">
            <a:noFill/>
            <a:prstDash val="solid"/>
            <a:round/>
          </a:ln>
        </p:spPr>
        <p:txBody>
          <a:bodyPr/>
          <a:lstStyle/>
          <a:p>
            <a:pPr>
              <a:defRPr/>
            </a:pPr>
            <a:endParaRPr lang="zh-CN" altLang="en-US">
              <a:solidFill>
                <a:srgbClr val="000000"/>
              </a:solidFill>
            </a:endParaRPr>
          </a:p>
        </p:txBody>
      </p:sp>
      <p:grpSp>
        <p:nvGrpSpPr>
          <p:cNvPr id="4" name="Group 6"/>
          <p:cNvGrpSpPr/>
          <p:nvPr/>
        </p:nvGrpSpPr>
        <p:grpSpPr bwMode="auto">
          <a:xfrm>
            <a:off x="4394826" y="2017908"/>
            <a:ext cx="2349500" cy="2066925"/>
            <a:chOff x="1712" y="1389"/>
            <a:chExt cx="1480" cy="1302"/>
          </a:xfrm>
          <a:solidFill>
            <a:srgbClr val="FAAF3B"/>
          </a:solidFill>
        </p:grpSpPr>
        <p:sp>
          <p:nvSpPr>
            <p:cNvPr id="5" name="AutoShape 7"/>
            <p:cNvSpPr>
              <a:spLocks noChangeArrowheads="1"/>
            </p:cNvSpPr>
            <p:nvPr/>
          </p:nvSpPr>
          <p:spPr bwMode="gray">
            <a:xfrm rot="-9000000">
              <a:off x="1712" y="2311"/>
              <a:ext cx="908" cy="380"/>
            </a:xfrm>
            <a:prstGeom prst="triangle">
              <a:avLst>
                <a:gd name="adj" fmla="val 50000"/>
              </a:avLst>
            </a:prstGeom>
            <a:grpFill/>
            <a:ln w="9525" algn="ctr">
              <a:noFill/>
              <a:miter lim="800000"/>
            </a:ln>
          </p:spPr>
          <p:txBody>
            <a:bodyPr wrap="none" anchor="ctr"/>
            <a:lstStyle/>
            <a:p>
              <a:endParaRPr lang="zh-CN" altLang="en-US">
                <a:solidFill>
                  <a:srgbClr val="000000"/>
                </a:solidFill>
              </a:endParaRPr>
            </a:p>
          </p:txBody>
        </p:sp>
        <p:sp>
          <p:nvSpPr>
            <p:cNvPr id="6" name="Freeform 8"/>
            <p:cNvSpPr/>
            <p:nvPr/>
          </p:nvSpPr>
          <p:spPr bwMode="gray">
            <a:xfrm rot="7200000">
              <a:off x="1961" y="1810"/>
              <a:ext cx="948" cy="508"/>
            </a:xfrm>
            <a:custGeom>
              <a:avLst/>
              <a:gdLst>
                <a:gd name="T0" fmla="*/ 9866 w 750"/>
                <a:gd name="T1" fmla="*/ 0 h 378"/>
                <a:gd name="T2" fmla="*/ 0 w 750"/>
                <a:gd name="T3" fmla="*/ 0 h 378"/>
                <a:gd name="T4" fmla="*/ 32 w 750"/>
                <a:gd name="T5" fmla="*/ 5020 h 378"/>
                <a:gd name="T6" fmla="*/ 368 w 750"/>
                <a:gd name="T7" fmla="*/ 9768 h 378"/>
                <a:gd name="T8" fmla="*/ 9866 w 750"/>
                <a:gd name="T9" fmla="*/ 9768 h 378"/>
                <a:gd name="T10" fmla="*/ 9866 w 750"/>
                <a:gd name="T11" fmla="*/ 0 h 378"/>
                <a:gd name="T12" fmla="*/ 9866 w 750"/>
                <a:gd name="T13" fmla="*/ 0 h 378"/>
                <a:gd name="T14" fmla="*/ 0 60000 65536"/>
                <a:gd name="T15" fmla="*/ 0 60000 65536"/>
                <a:gd name="T16" fmla="*/ 0 60000 65536"/>
                <a:gd name="T17" fmla="*/ 0 60000 65536"/>
                <a:gd name="T18" fmla="*/ 0 60000 65536"/>
                <a:gd name="T19" fmla="*/ 0 60000 65536"/>
                <a:gd name="T20" fmla="*/ 0 60000 65536"/>
                <a:gd name="T21" fmla="*/ 0 w 750"/>
                <a:gd name="T22" fmla="*/ 0 h 378"/>
                <a:gd name="T23" fmla="*/ 750 w 750"/>
                <a:gd name="T24" fmla="*/ 378 h 3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0" h="378">
                  <a:moveTo>
                    <a:pt x="750" y="0"/>
                  </a:moveTo>
                  <a:lnTo>
                    <a:pt x="0" y="0"/>
                  </a:lnTo>
                  <a:lnTo>
                    <a:pt x="2" y="194"/>
                  </a:lnTo>
                  <a:lnTo>
                    <a:pt x="28" y="378"/>
                  </a:lnTo>
                  <a:lnTo>
                    <a:pt x="750" y="378"/>
                  </a:lnTo>
                  <a:lnTo>
                    <a:pt x="750" y="0"/>
                  </a:lnTo>
                  <a:close/>
                </a:path>
              </a:pathLst>
            </a:custGeom>
            <a:grpFill/>
            <a:ln w="0">
              <a:noFill/>
              <a:round/>
            </a:ln>
          </p:spPr>
          <p:txBody>
            <a:bodyPr/>
            <a:lstStyle/>
            <a:p>
              <a:endParaRPr lang="zh-CN" altLang="en-US">
                <a:solidFill>
                  <a:srgbClr val="000000"/>
                </a:solidFill>
              </a:endParaRPr>
            </a:p>
          </p:txBody>
        </p:sp>
        <p:sp>
          <p:nvSpPr>
            <p:cNvPr id="7" name="Freeform 9"/>
            <p:cNvSpPr/>
            <p:nvPr/>
          </p:nvSpPr>
          <p:spPr bwMode="gray">
            <a:xfrm rot="7200000">
              <a:off x="2637" y="1226"/>
              <a:ext cx="392" cy="718"/>
            </a:xfrm>
            <a:custGeom>
              <a:avLst/>
              <a:gdLst>
                <a:gd name="T0" fmla="*/ 38 w 495"/>
                <a:gd name="T1" fmla="*/ 10 h 971"/>
                <a:gd name="T2" fmla="*/ 38 w 495"/>
                <a:gd name="T3" fmla="*/ 35 h 971"/>
                <a:gd name="T4" fmla="*/ 35 w 495"/>
                <a:gd name="T5" fmla="*/ 35 h 971"/>
                <a:gd name="T6" fmla="*/ 33 w 495"/>
                <a:gd name="T7" fmla="*/ 35 h 971"/>
                <a:gd name="T8" fmla="*/ 31 w 495"/>
                <a:gd name="T9" fmla="*/ 33 h 971"/>
                <a:gd name="T10" fmla="*/ 29 w 495"/>
                <a:gd name="T11" fmla="*/ 33 h 971"/>
                <a:gd name="T12" fmla="*/ 25 w 495"/>
                <a:gd name="T13" fmla="*/ 31 h 971"/>
                <a:gd name="T14" fmla="*/ 23 w 495"/>
                <a:gd name="T15" fmla="*/ 29 h 971"/>
                <a:gd name="T16" fmla="*/ 21 w 495"/>
                <a:gd name="T17" fmla="*/ 27 h 971"/>
                <a:gd name="T18" fmla="*/ 17 w 495"/>
                <a:gd name="T19" fmla="*/ 24 h 971"/>
                <a:gd name="T20" fmla="*/ 14 w 495"/>
                <a:gd name="T21" fmla="*/ 20 h 971"/>
                <a:gd name="T22" fmla="*/ 10 w 495"/>
                <a:gd name="T23" fmla="*/ 16 h 971"/>
                <a:gd name="T24" fmla="*/ 8 w 495"/>
                <a:gd name="T25" fmla="*/ 13 h 971"/>
                <a:gd name="T26" fmla="*/ 2 w 495"/>
                <a:gd name="T27" fmla="*/ 7 h 971"/>
                <a:gd name="T28" fmla="*/ 2 w 495"/>
                <a:gd name="T29" fmla="*/ 5 h 971"/>
                <a:gd name="T30" fmla="*/ 0 w 495"/>
                <a:gd name="T31" fmla="*/ 2 h 971"/>
                <a:gd name="T32" fmla="*/ 2 w 495"/>
                <a:gd name="T33" fmla="*/ 0 h 971"/>
                <a:gd name="T34" fmla="*/ 2 w 495"/>
                <a:gd name="T35" fmla="*/ 1 h 971"/>
                <a:gd name="T36" fmla="*/ 2 w 495"/>
                <a:gd name="T37" fmla="*/ 3 h 971"/>
                <a:gd name="T38" fmla="*/ 2 w 495"/>
                <a:gd name="T39" fmla="*/ 4 h 971"/>
                <a:gd name="T40" fmla="*/ 2 w 495"/>
                <a:gd name="T41" fmla="*/ 5 h 971"/>
                <a:gd name="T42" fmla="*/ 2 w 495"/>
                <a:gd name="T43" fmla="*/ 6 h 971"/>
                <a:gd name="T44" fmla="*/ 4 w 495"/>
                <a:gd name="T45" fmla="*/ 7 h 971"/>
                <a:gd name="T46" fmla="*/ 6 w 495"/>
                <a:gd name="T47" fmla="*/ 9 h 971"/>
                <a:gd name="T48" fmla="*/ 10 w 495"/>
                <a:gd name="T49" fmla="*/ 10 h 971"/>
                <a:gd name="T50" fmla="*/ 13 w 495"/>
                <a:gd name="T51" fmla="*/ 10 h 971"/>
                <a:gd name="T52" fmla="*/ 19 w 495"/>
                <a:gd name="T53" fmla="*/ 10 h 971"/>
                <a:gd name="T54" fmla="*/ 38 w 495"/>
                <a:gd name="T55" fmla="*/ 10 h 97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95"/>
                <a:gd name="T85" fmla="*/ 0 h 971"/>
                <a:gd name="T86" fmla="*/ 495 w 495"/>
                <a:gd name="T87" fmla="*/ 971 h 97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95" h="971">
                  <a:moveTo>
                    <a:pt x="495" y="285"/>
                  </a:moveTo>
                  <a:lnTo>
                    <a:pt x="495" y="971"/>
                  </a:lnTo>
                  <a:lnTo>
                    <a:pt x="462" y="964"/>
                  </a:lnTo>
                  <a:lnTo>
                    <a:pt x="430" y="953"/>
                  </a:lnTo>
                  <a:lnTo>
                    <a:pt x="401" y="931"/>
                  </a:lnTo>
                  <a:lnTo>
                    <a:pt x="372" y="898"/>
                  </a:lnTo>
                  <a:lnTo>
                    <a:pt x="339" y="855"/>
                  </a:lnTo>
                  <a:lnTo>
                    <a:pt x="306" y="801"/>
                  </a:lnTo>
                  <a:lnTo>
                    <a:pt x="270" y="732"/>
                  </a:lnTo>
                  <a:lnTo>
                    <a:pt x="227" y="648"/>
                  </a:lnTo>
                  <a:lnTo>
                    <a:pt x="183" y="554"/>
                  </a:lnTo>
                  <a:lnTo>
                    <a:pt x="129" y="438"/>
                  </a:lnTo>
                  <a:lnTo>
                    <a:pt x="96" y="369"/>
                  </a:lnTo>
                  <a:lnTo>
                    <a:pt x="29" y="211"/>
                  </a:lnTo>
                  <a:lnTo>
                    <a:pt x="2" y="127"/>
                  </a:lnTo>
                  <a:lnTo>
                    <a:pt x="0" y="60"/>
                  </a:lnTo>
                  <a:lnTo>
                    <a:pt x="15" y="0"/>
                  </a:lnTo>
                  <a:lnTo>
                    <a:pt x="15" y="43"/>
                  </a:lnTo>
                  <a:lnTo>
                    <a:pt x="15" y="72"/>
                  </a:lnTo>
                  <a:lnTo>
                    <a:pt x="15" y="99"/>
                  </a:lnTo>
                  <a:lnTo>
                    <a:pt x="18" y="126"/>
                  </a:lnTo>
                  <a:lnTo>
                    <a:pt x="29" y="162"/>
                  </a:lnTo>
                  <a:lnTo>
                    <a:pt x="53" y="198"/>
                  </a:lnTo>
                  <a:lnTo>
                    <a:pt x="85" y="231"/>
                  </a:lnTo>
                  <a:lnTo>
                    <a:pt x="125" y="260"/>
                  </a:lnTo>
                  <a:lnTo>
                    <a:pt x="180" y="278"/>
                  </a:lnTo>
                  <a:lnTo>
                    <a:pt x="245" y="282"/>
                  </a:lnTo>
                  <a:lnTo>
                    <a:pt x="495" y="285"/>
                  </a:lnTo>
                  <a:close/>
                </a:path>
              </a:pathLst>
            </a:custGeom>
            <a:grpFill/>
            <a:ln w="0">
              <a:noFill/>
              <a:round/>
            </a:ln>
          </p:spPr>
          <p:txBody>
            <a:bodyPr/>
            <a:lstStyle/>
            <a:p>
              <a:endParaRPr lang="zh-CN" altLang="en-US">
                <a:solidFill>
                  <a:srgbClr val="000000"/>
                </a:solidFill>
              </a:endParaRPr>
            </a:p>
          </p:txBody>
        </p:sp>
      </p:grpSp>
      <p:sp>
        <p:nvSpPr>
          <p:cNvPr id="8" name="Freeform 10"/>
          <p:cNvSpPr/>
          <p:nvPr/>
        </p:nvSpPr>
        <p:spPr bwMode="gray">
          <a:xfrm rot="14400000">
            <a:off x="6118850" y="3884808"/>
            <a:ext cx="1365250" cy="2071688"/>
          </a:xfrm>
          <a:custGeom>
            <a:avLst/>
            <a:gdLst/>
            <a:ahLst/>
            <a:cxnLst>
              <a:cxn ang="0">
                <a:pos x="1233" y="343"/>
              </a:cxn>
              <a:cxn ang="0">
                <a:pos x="413" y="1764"/>
              </a:cxn>
              <a:cxn ang="0">
                <a:pos x="0" y="1226"/>
              </a:cxn>
              <a:cxn ang="0">
                <a:pos x="6" y="1098"/>
              </a:cxn>
              <a:cxn ang="0">
                <a:pos x="638" y="0"/>
              </a:cxn>
              <a:cxn ang="0">
                <a:pos x="1233" y="343"/>
              </a:cxn>
              <a:cxn ang="0">
                <a:pos x="1233" y="343"/>
              </a:cxn>
            </a:cxnLst>
            <a:rect l="0" t="0" r="r" b="b"/>
            <a:pathLst>
              <a:path w="1233" h="1764">
                <a:moveTo>
                  <a:pt x="1233" y="343"/>
                </a:moveTo>
                <a:lnTo>
                  <a:pt x="413" y="1764"/>
                </a:lnTo>
                <a:lnTo>
                  <a:pt x="0" y="1226"/>
                </a:lnTo>
                <a:lnTo>
                  <a:pt x="6" y="1098"/>
                </a:lnTo>
                <a:lnTo>
                  <a:pt x="638" y="0"/>
                </a:lnTo>
                <a:lnTo>
                  <a:pt x="1233" y="343"/>
                </a:lnTo>
                <a:lnTo>
                  <a:pt x="1233" y="343"/>
                </a:lnTo>
                <a:close/>
              </a:path>
            </a:pathLst>
          </a:custGeom>
          <a:solidFill>
            <a:srgbClr val="A362C4">
              <a:alpha val="73000"/>
            </a:srgbClr>
          </a:solidFill>
          <a:ln w="0">
            <a:noFill/>
            <a:prstDash val="solid"/>
            <a:round/>
          </a:ln>
        </p:spPr>
        <p:txBody>
          <a:bodyPr/>
          <a:lstStyle/>
          <a:p>
            <a:pPr>
              <a:defRPr/>
            </a:pPr>
            <a:endParaRPr lang="zh-CN" altLang="en-US">
              <a:solidFill>
                <a:srgbClr val="000000"/>
              </a:solidFill>
            </a:endParaRPr>
          </a:p>
        </p:txBody>
      </p:sp>
      <p:grpSp>
        <p:nvGrpSpPr>
          <p:cNvPr id="9" name="Group 11"/>
          <p:cNvGrpSpPr/>
          <p:nvPr/>
        </p:nvGrpSpPr>
        <p:grpSpPr bwMode="auto">
          <a:xfrm>
            <a:off x="6199813" y="2973583"/>
            <a:ext cx="2057400" cy="2192338"/>
            <a:chOff x="2854" y="1996"/>
            <a:chExt cx="1296" cy="1381"/>
          </a:xfrm>
          <a:solidFill>
            <a:srgbClr val="A362C4"/>
          </a:solidFill>
        </p:grpSpPr>
        <p:sp>
          <p:nvSpPr>
            <p:cNvPr id="10" name="AutoShape 12"/>
            <p:cNvSpPr>
              <a:spLocks noChangeArrowheads="1"/>
            </p:cNvSpPr>
            <p:nvPr/>
          </p:nvSpPr>
          <p:spPr bwMode="gray">
            <a:xfrm rot="-1800000">
              <a:off x="2854" y="1996"/>
              <a:ext cx="906" cy="380"/>
            </a:xfrm>
            <a:prstGeom prst="triangle">
              <a:avLst>
                <a:gd name="adj" fmla="val 50000"/>
              </a:avLst>
            </a:prstGeom>
            <a:grpFill/>
            <a:ln w="9525" algn="ctr">
              <a:noFill/>
              <a:miter lim="800000"/>
            </a:ln>
          </p:spPr>
          <p:txBody>
            <a:bodyPr wrap="none" anchor="ctr"/>
            <a:lstStyle/>
            <a:p>
              <a:endParaRPr lang="zh-CN" altLang="en-US">
                <a:solidFill>
                  <a:srgbClr val="000000"/>
                </a:solidFill>
              </a:endParaRPr>
            </a:p>
          </p:txBody>
        </p:sp>
        <p:sp>
          <p:nvSpPr>
            <p:cNvPr id="11" name="Freeform 13"/>
            <p:cNvSpPr/>
            <p:nvPr/>
          </p:nvSpPr>
          <p:spPr bwMode="gray">
            <a:xfrm rot="-7200000">
              <a:off x="3102" y="2371"/>
              <a:ext cx="948" cy="507"/>
            </a:xfrm>
            <a:custGeom>
              <a:avLst/>
              <a:gdLst>
                <a:gd name="T0" fmla="*/ 9866 w 750"/>
                <a:gd name="T1" fmla="*/ 0 h 378"/>
                <a:gd name="T2" fmla="*/ 0 w 750"/>
                <a:gd name="T3" fmla="*/ 0 h 378"/>
                <a:gd name="T4" fmla="*/ 32 w 750"/>
                <a:gd name="T5" fmla="*/ 4901 h 378"/>
                <a:gd name="T6" fmla="*/ 368 w 750"/>
                <a:gd name="T7" fmla="*/ 9551 h 378"/>
                <a:gd name="T8" fmla="*/ 9866 w 750"/>
                <a:gd name="T9" fmla="*/ 9551 h 378"/>
                <a:gd name="T10" fmla="*/ 9866 w 750"/>
                <a:gd name="T11" fmla="*/ 0 h 378"/>
                <a:gd name="T12" fmla="*/ 9866 w 750"/>
                <a:gd name="T13" fmla="*/ 0 h 378"/>
                <a:gd name="T14" fmla="*/ 0 60000 65536"/>
                <a:gd name="T15" fmla="*/ 0 60000 65536"/>
                <a:gd name="T16" fmla="*/ 0 60000 65536"/>
                <a:gd name="T17" fmla="*/ 0 60000 65536"/>
                <a:gd name="T18" fmla="*/ 0 60000 65536"/>
                <a:gd name="T19" fmla="*/ 0 60000 65536"/>
                <a:gd name="T20" fmla="*/ 0 60000 65536"/>
                <a:gd name="T21" fmla="*/ 0 w 750"/>
                <a:gd name="T22" fmla="*/ 0 h 378"/>
                <a:gd name="T23" fmla="*/ 750 w 750"/>
                <a:gd name="T24" fmla="*/ 378 h 3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0" h="378">
                  <a:moveTo>
                    <a:pt x="750" y="0"/>
                  </a:moveTo>
                  <a:lnTo>
                    <a:pt x="0" y="0"/>
                  </a:lnTo>
                  <a:lnTo>
                    <a:pt x="2" y="194"/>
                  </a:lnTo>
                  <a:lnTo>
                    <a:pt x="28" y="378"/>
                  </a:lnTo>
                  <a:lnTo>
                    <a:pt x="750" y="378"/>
                  </a:lnTo>
                  <a:lnTo>
                    <a:pt x="750" y="0"/>
                  </a:lnTo>
                  <a:close/>
                </a:path>
              </a:pathLst>
            </a:custGeom>
            <a:grpFill/>
            <a:ln w="0">
              <a:noFill/>
              <a:round/>
            </a:ln>
          </p:spPr>
          <p:txBody>
            <a:bodyPr/>
            <a:lstStyle/>
            <a:p>
              <a:endParaRPr lang="zh-CN" altLang="en-US">
                <a:solidFill>
                  <a:srgbClr val="000000"/>
                </a:solidFill>
              </a:endParaRPr>
            </a:p>
          </p:txBody>
        </p:sp>
        <p:sp>
          <p:nvSpPr>
            <p:cNvPr id="12" name="Freeform 14"/>
            <p:cNvSpPr/>
            <p:nvPr/>
          </p:nvSpPr>
          <p:spPr bwMode="gray">
            <a:xfrm rot="-7200000">
              <a:off x="3618" y="2845"/>
              <a:ext cx="346" cy="718"/>
            </a:xfrm>
            <a:custGeom>
              <a:avLst/>
              <a:gdLst>
                <a:gd name="T0" fmla="*/ 10 w 495"/>
                <a:gd name="T1" fmla="*/ 10 h 971"/>
                <a:gd name="T2" fmla="*/ 10 w 495"/>
                <a:gd name="T3" fmla="*/ 35 h 971"/>
                <a:gd name="T4" fmla="*/ 9 w 495"/>
                <a:gd name="T5" fmla="*/ 35 h 971"/>
                <a:gd name="T6" fmla="*/ 8 w 495"/>
                <a:gd name="T7" fmla="*/ 35 h 971"/>
                <a:gd name="T8" fmla="*/ 8 w 495"/>
                <a:gd name="T9" fmla="*/ 33 h 971"/>
                <a:gd name="T10" fmla="*/ 7 w 495"/>
                <a:gd name="T11" fmla="*/ 33 h 971"/>
                <a:gd name="T12" fmla="*/ 7 w 495"/>
                <a:gd name="T13" fmla="*/ 31 h 971"/>
                <a:gd name="T14" fmla="*/ 6 w 495"/>
                <a:gd name="T15" fmla="*/ 29 h 971"/>
                <a:gd name="T16" fmla="*/ 5 w 495"/>
                <a:gd name="T17" fmla="*/ 27 h 971"/>
                <a:gd name="T18" fmla="*/ 4 w 495"/>
                <a:gd name="T19" fmla="*/ 24 h 971"/>
                <a:gd name="T20" fmla="*/ 3 w 495"/>
                <a:gd name="T21" fmla="*/ 20 h 971"/>
                <a:gd name="T22" fmla="*/ 2 w 495"/>
                <a:gd name="T23" fmla="*/ 16 h 971"/>
                <a:gd name="T24" fmla="*/ 2 w 495"/>
                <a:gd name="T25" fmla="*/ 13 h 971"/>
                <a:gd name="T26" fmla="*/ 1 w 495"/>
                <a:gd name="T27" fmla="*/ 7 h 971"/>
                <a:gd name="T28" fmla="*/ 1 w 495"/>
                <a:gd name="T29" fmla="*/ 5 h 971"/>
                <a:gd name="T30" fmla="*/ 0 w 495"/>
                <a:gd name="T31" fmla="*/ 2 h 971"/>
                <a:gd name="T32" fmla="*/ 1 w 495"/>
                <a:gd name="T33" fmla="*/ 0 h 971"/>
                <a:gd name="T34" fmla="*/ 1 w 495"/>
                <a:gd name="T35" fmla="*/ 1 h 971"/>
                <a:gd name="T36" fmla="*/ 1 w 495"/>
                <a:gd name="T37" fmla="*/ 3 h 971"/>
                <a:gd name="T38" fmla="*/ 1 w 495"/>
                <a:gd name="T39" fmla="*/ 4 h 971"/>
                <a:gd name="T40" fmla="*/ 1 w 495"/>
                <a:gd name="T41" fmla="*/ 5 h 971"/>
                <a:gd name="T42" fmla="*/ 1 w 495"/>
                <a:gd name="T43" fmla="*/ 6 h 971"/>
                <a:gd name="T44" fmla="*/ 1 w 495"/>
                <a:gd name="T45" fmla="*/ 7 h 971"/>
                <a:gd name="T46" fmla="*/ 1 w 495"/>
                <a:gd name="T47" fmla="*/ 9 h 971"/>
                <a:gd name="T48" fmla="*/ 2 w 495"/>
                <a:gd name="T49" fmla="*/ 10 h 971"/>
                <a:gd name="T50" fmla="*/ 3 w 495"/>
                <a:gd name="T51" fmla="*/ 10 h 971"/>
                <a:gd name="T52" fmla="*/ 5 w 495"/>
                <a:gd name="T53" fmla="*/ 10 h 971"/>
                <a:gd name="T54" fmla="*/ 10 w 495"/>
                <a:gd name="T55" fmla="*/ 10 h 97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95"/>
                <a:gd name="T85" fmla="*/ 0 h 971"/>
                <a:gd name="T86" fmla="*/ 495 w 495"/>
                <a:gd name="T87" fmla="*/ 971 h 97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95" h="971">
                  <a:moveTo>
                    <a:pt x="495" y="285"/>
                  </a:moveTo>
                  <a:lnTo>
                    <a:pt x="495" y="971"/>
                  </a:lnTo>
                  <a:lnTo>
                    <a:pt x="462" y="964"/>
                  </a:lnTo>
                  <a:lnTo>
                    <a:pt x="430" y="953"/>
                  </a:lnTo>
                  <a:lnTo>
                    <a:pt x="401" y="931"/>
                  </a:lnTo>
                  <a:lnTo>
                    <a:pt x="372" y="898"/>
                  </a:lnTo>
                  <a:lnTo>
                    <a:pt x="339" y="855"/>
                  </a:lnTo>
                  <a:lnTo>
                    <a:pt x="306" y="801"/>
                  </a:lnTo>
                  <a:lnTo>
                    <a:pt x="270" y="732"/>
                  </a:lnTo>
                  <a:lnTo>
                    <a:pt x="227" y="648"/>
                  </a:lnTo>
                  <a:lnTo>
                    <a:pt x="183" y="554"/>
                  </a:lnTo>
                  <a:lnTo>
                    <a:pt x="129" y="438"/>
                  </a:lnTo>
                  <a:lnTo>
                    <a:pt x="96" y="369"/>
                  </a:lnTo>
                  <a:lnTo>
                    <a:pt x="29" y="211"/>
                  </a:lnTo>
                  <a:lnTo>
                    <a:pt x="2" y="127"/>
                  </a:lnTo>
                  <a:lnTo>
                    <a:pt x="0" y="60"/>
                  </a:lnTo>
                  <a:lnTo>
                    <a:pt x="15" y="0"/>
                  </a:lnTo>
                  <a:lnTo>
                    <a:pt x="15" y="43"/>
                  </a:lnTo>
                  <a:lnTo>
                    <a:pt x="15" y="72"/>
                  </a:lnTo>
                  <a:lnTo>
                    <a:pt x="15" y="99"/>
                  </a:lnTo>
                  <a:lnTo>
                    <a:pt x="18" y="126"/>
                  </a:lnTo>
                  <a:lnTo>
                    <a:pt x="29" y="162"/>
                  </a:lnTo>
                  <a:lnTo>
                    <a:pt x="53" y="198"/>
                  </a:lnTo>
                  <a:lnTo>
                    <a:pt x="85" y="231"/>
                  </a:lnTo>
                  <a:lnTo>
                    <a:pt x="125" y="260"/>
                  </a:lnTo>
                  <a:lnTo>
                    <a:pt x="180" y="278"/>
                  </a:lnTo>
                  <a:lnTo>
                    <a:pt x="245" y="282"/>
                  </a:lnTo>
                  <a:lnTo>
                    <a:pt x="495" y="285"/>
                  </a:lnTo>
                  <a:close/>
                </a:path>
              </a:pathLst>
            </a:custGeom>
            <a:grpFill/>
            <a:ln w="0">
              <a:noFill/>
              <a:round/>
            </a:ln>
          </p:spPr>
          <p:txBody>
            <a:bodyPr/>
            <a:lstStyle/>
            <a:p>
              <a:endParaRPr lang="zh-CN" altLang="en-US">
                <a:solidFill>
                  <a:srgbClr val="000000"/>
                </a:solidFill>
              </a:endParaRPr>
            </a:p>
          </p:txBody>
        </p:sp>
      </p:grpSp>
      <p:grpSp>
        <p:nvGrpSpPr>
          <p:cNvPr id="13" name="Group 15"/>
          <p:cNvGrpSpPr/>
          <p:nvPr/>
        </p:nvGrpSpPr>
        <p:grpSpPr bwMode="auto">
          <a:xfrm>
            <a:off x="4304338" y="4316608"/>
            <a:ext cx="2493963" cy="1395413"/>
            <a:chOff x="1655" y="2837"/>
            <a:chExt cx="1571" cy="879"/>
          </a:xfrm>
          <a:solidFill>
            <a:srgbClr val="179A44"/>
          </a:solidFill>
        </p:grpSpPr>
        <p:sp>
          <p:nvSpPr>
            <p:cNvPr id="14" name="Freeform 16"/>
            <p:cNvSpPr/>
            <p:nvPr/>
          </p:nvSpPr>
          <p:spPr bwMode="gray">
            <a:xfrm>
              <a:off x="1655" y="2837"/>
              <a:ext cx="366" cy="692"/>
            </a:xfrm>
            <a:custGeom>
              <a:avLst/>
              <a:gdLst>
                <a:gd name="T0" fmla="*/ 18 w 495"/>
                <a:gd name="T1" fmla="*/ 7 h 971"/>
                <a:gd name="T2" fmla="*/ 18 w 495"/>
                <a:gd name="T3" fmla="*/ 24 h 971"/>
                <a:gd name="T4" fmla="*/ 16 w 495"/>
                <a:gd name="T5" fmla="*/ 24 h 971"/>
                <a:gd name="T6" fmla="*/ 16 w 495"/>
                <a:gd name="T7" fmla="*/ 23 h 971"/>
                <a:gd name="T8" fmla="*/ 15 w 495"/>
                <a:gd name="T9" fmla="*/ 22 h 971"/>
                <a:gd name="T10" fmla="*/ 13 w 495"/>
                <a:gd name="T11" fmla="*/ 22 h 971"/>
                <a:gd name="T12" fmla="*/ 12 w 495"/>
                <a:gd name="T13" fmla="*/ 21 h 971"/>
                <a:gd name="T14" fmla="*/ 11 w 495"/>
                <a:gd name="T15" fmla="*/ 19 h 971"/>
                <a:gd name="T16" fmla="*/ 10 w 495"/>
                <a:gd name="T17" fmla="*/ 17 h 971"/>
                <a:gd name="T18" fmla="*/ 8 w 495"/>
                <a:gd name="T19" fmla="*/ 16 h 971"/>
                <a:gd name="T20" fmla="*/ 7 w 495"/>
                <a:gd name="T21" fmla="*/ 14 h 971"/>
                <a:gd name="T22" fmla="*/ 5 w 495"/>
                <a:gd name="T23" fmla="*/ 11 h 971"/>
                <a:gd name="T24" fmla="*/ 4 w 495"/>
                <a:gd name="T25" fmla="*/ 9 h 971"/>
                <a:gd name="T26" fmla="*/ 1 w 495"/>
                <a:gd name="T27" fmla="*/ 5 h 971"/>
                <a:gd name="T28" fmla="*/ 1 w 495"/>
                <a:gd name="T29" fmla="*/ 3 h 971"/>
                <a:gd name="T30" fmla="*/ 0 w 495"/>
                <a:gd name="T31" fmla="*/ 1 h 971"/>
                <a:gd name="T32" fmla="*/ 1 w 495"/>
                <a:gd name="T33" fmla="*/ 0 h 971"/>
                <a:gd name="T34" fmla="*/ 1 w 495"/>
                <a:gd name="T35" fmla="*/ 1 h 971"/>
                <a:gd name="T36" fmla="*/ 1 w 495"/>
                <a:gd name="T37" fmla="*/ 2 h 971"/>
                <a:gd name="T38" fmla="*/ 1 w 495"/>
                <a:gd name="T39" fmla="*/ 3 h 971"/>
                <a:gd name="T40" fmla="*/ 1 w 495"/>
                <a:gd name="T41" fmla="*/ 3 h 971"/>
                <a:gd name="T42" fmla="*/ 1 w 495"/>
                <a:gd name="T43" fmla="*/ 4 h 971"/>
                <a:gd name="T44" fmla="*/ 2 w 495"/>
                <a:gd name="T45" fmla="*/ 5 h 971"/>
                <a:gd name="T46" fmla="*/ 3 w 495"/>
                <a:gd name="T47" fmla="*/ 6 h 971"/>
                <a:gd name="T48" fmla="*/ 4 w 495"/>
                <a:gd name="T49" fmla="*/ 6 h 971"/>
                <a:gd name="T50" fmla="*/ 7 w 495"/>
                <a:gd name="T51" fmla="*/ 7 h 971"/>
                <a:gd name="T52" fmla="*/ 9 w 495"/>
                <a:gd name="T53" fmla="*/ 7 h 971"/>
                <a:gd name="T54" fmla="*/ 18 w 495"/>
                <a:gd name="T55" fmla="*/ 7 h 97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95"/>
                <a:gd name="T85" fmla="*/ 0 h 971"/>
                <a:gd name="T86" fmla="*/ 495 w 495"/>
                <a:gd name="T87" fmla="*/ 971 h 97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95" h="971">
                  <a:moveTo>
                    <a:pt x="495" y="285"/>
                  </a:moveTo>
                  <a:lnTo>
                    <a:pt x="495" y="971"/>
                  </a:lnTo>
                  <a:lnTo>
                    <a:pt x="462" y="964"/>
                  </a:lnTo>
                  <a:lnTo>
                    <a:pt x="430" y="953"/>
                  </a:lnTo>
                  <a:lnTo>
                    <a:pt x="401" y="931"/>
                  </a:lnTo>
                  <a:lnTo>
                    <a:pt x="372" y="898"/>
                  </a:lnTo>
                  <a:lnTo>
                    <a:pt x="339" y="855"/>
                  </a:lnTo>
                  <a:lnTo>
                    <a:pt x="306" y="801"/>
                  </a:lnTo>
                  <a:lnTo>
                    <a:pt x="270" y="732"/>
                  </a:lnTo>
                  <a:lnTo>
                    <a:pt x="227" y="648"/>
                  </a:lnTo>
                  <a:lnTo>
                    <a:pt x="183" y="554"/>
                  </a:lnTo>
                  <a:lnTo>
                    <a:pt x="129" y="438"/>
                  </a:lnTo>
                  <a:lnTo>
                    <a:pt x="96" y="369"/>
                  </a:lnTo>
                  <a:lnTo>
                    <a:pt x="29" y="211"/>
                  </a:lnTo>
                  <a:lnTo>
                    <a:pt x="2" y="127"/>
                  </a:lnTo>
                  <a:lnTo>
                    <a:pt x="0" y="60"/>
                  </a:lnTo>
                  <a:lnTo>
                    <a:pt x="15" y="0"/>
                  </a:lnTo>
                  <a:lnTo>
                    <a:pt x="15" y="43"/>
                  </a:lnTo>
                  <a:lnTo>
                    <a:pt x="15" y="72"/>
                  </a:lnTo>
                  <a:lnTo>
                    <a:pt x="15" y="99"/>
                  </a:lnTo>
                  <a:lnTo>
                    <a:pt x="18" y="126"/>
                  </a:lnTo>
                  <a:lnTo>
                    <a:pt x="29" y="162"/>
                  </a:lnTo>
                  <a:lnTo>
                    <a:pt x="53" y="198"/>
                  </a:lnTo>
                  <a:lnTo>
                    <a:pt x="85" y="231"/>
                  </a:lnTo>
                  <a:lnTo>
                    <a:pt x="125" y="260"/>
                  </a:lnTo>
                  <a:lnTo>
                    <a:pt x="180" y="278"/>
                  </a:lnTo>
                  <a:lnTo>
                    <a:pt x="245" y="282"/>
                  </a:lnTo>
                  <a:lnTo>
                    <a:pt x="495" y="285"/>
                  </a:lnTo>
                  <a:close/>
                </a:path>
              </a:pathLst>
            </a:custGeom>
            <a:grpFill/>
            <a:ln w="0">
              <a:noFill/>
              <a:round/>
            </a:ln>
          </p:spPr>
          <p:txBody>
            <a:bodyPr/>
            <a:lstStyle/>
            <a:p>
              <a:endParaRPr lang="zh-CN" altLang="en-US">
                <a:solidFill>
                  <a:srgbClr val="8CBF00"/>
                </a:solidFill>
              </a:endParaRPr>
            </a:p>
          </p:txBody>
        </p:sp>
        <p:sp>
          <p:nvSpPr>
            <p:cNvPr id="15" name="AutoShape 17"/>
            <p:cNvSpPr>
              <a:spLocks noChangeArrowheads="1"/>
            </p:cNvSpPr>
            <p:nvPr/>
          </p:nvSpPr>
          <p:spPr bwMode="gray">
            <a:xfrm rot="5400000">
              <a:off x="2589" y="3078"/>
              <a:ext cx="872" cy="403"/>
            </a:xfrm>
            <a:prstGeom prst="triangle">
              <a:avLst>
                <a:gd name="adj" fmla="val 50000"/>
              </a:avLst>
            </a:prstGeom>
            <a:grpFill/>
            <a:ln w="9525" algn="ctr">
              <a:noFill/>
              <a:miter lim="800000"/>
            </a:ln>
          </p:spPr>
          <p:txBody>
            <a:bodyPr wrap="none" anchor="ctr"/>
            <a:lstStyle/>
            <a:p>
              <a:endParaRPr lang="zh-CN" altLang="en-US">
                <a:solidFill>
                  <a:srgbClr val="8CBF00"/>
                </a:solidFill>
              </a:endParaRPr>
            </a:p>
          </p:txBody>
        </p:sp>
        <p:sp>
          <p:nvSpPr>
            <p:cNvPr id="16" name="Freeform 18"/>
            <p:cNvSpPr/>
            <p:nvPr/>
          </p:nvSpPr>
          <p:spPr bwMode="gray">
            <a:xfrm>
              <a:off x="1985" y="3040"/>
              <a:ext cx="1005" cy="489"/>
            </a:xfrm>
            <a:custGeom>
              <a:avLst/>
              <a:gdLst>
                <a:gd name="T0" fmla="*/ 18765 w 750"/>
                <a:gd name="T1" fmla="*/ 0 h 378"/>
                <a:gd name="T2" fmla="*/ 0 w 750"/>
                <a:gd name="T3" fmla="*/ 0 h 378"/>
                <a:gd name="T4" fmla="*/ 51 w 750"/>
                <a:gd name="T5" fmla="*/ 3290 h 378"/>
                <a:gd name="T6" fmla="*/ 702 w 750"/>
                <a:gd name="T7" fmla="*/ 6419 h 378"/>
                <a:gd name="T8" fmla="*/ 18765 w 750"/>
                <a:gd name="T9" fmla="*/ 6419 h 378"/>
                <a:gd name="T10" fmla="*/ 18765 w 750"/>
                <a:gd name="T11" fmla="*/ 0 h 378"/>
                <a:gd name="T12" fmla="*/ 18765 w 750"/>
                <a:gd name="T13" fmla="*/ 0 h 378"/>
                <a:gd name="T14" fmla="*/ 0 60000 65536"/>
                <a:gd name="T15" fmla="*/ 0 60000 65536"/>
                <a:gd name="T16" fmla="*/ 0 60000 65536"/>
                <a:gd name="T17" fmla="*/ 0 60000 65536"/>
                <a:gd name="T18" fmla="*/ 0 60000 65536"/>
                <a:gd name="T19" fmla="*/ 0 60000 65536"/>
                <a:gd name="T20" fmla="*/ 0 60000 65536"/>
                <a:gd name="T21" fmla="*/ 0 w 750"/>
                <a:gd name="T22" fmla="*/ 0 h 378"/>
                <a:gd name="T23" fmla="*/ 750 w 750"/>
                <a:gd name="T24" fmla="*/ 378 h 3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0" h="378">
                  <a:moveTo>
                    <a:pt x="750" y="0"/>
                  </a:moveTo>
                  <a:lnTo>
                    <a:pt x="0" y="0"/>
                  </a:lnTo>
                  <a:lnTo>
                    <a:pt x="2" y="194"/>
                  </a:lnTo>
                  <a:lnTo>
                    <a:pt x="28" y="378"/>
                  </a:lnTo>
                  <a:lnTo>
                    <a:pt x="750" y="378"/>
                  </a:lnTo>
                  <a:lnTo>
                    <a:pt x="750" y="0"/>
                  </a:lnTo>
                  <a:close/>
                </a:path>
              </a:pathLst>
            </a:custGeom>
            <a:grpFill/>
            <a:ln w="0">
              <a:noFill/>
              <a:round/>
            </a:ln>
          </p:spPr>
          <p:txBody>
            <a:bodyPr/>
            <a:lstStyle/>
            <a:p>
              <a:endParaRPr lang="zh-CN" altLang="en-US">
                <a:solidFill>
                  <a:srgbClr val="8CBF00"/>
                </a:solidFill>
              </a:endParaRPr>
            </a:p>
          </p:txBody>
        </p:sp>
      </p:grpSp>
      <p:sp>
        <p:nvSpPr>
          <p:cNvPr id="18" name="文本框 17"/>
          <p:cNvSpPr txBox="1"/>
          <p:nvPr/>
        </p:nvSpPr>
        <p:spPr>
          <a:xfrm>
            <a:off x="1601990" y="5064859"/>
            <a:ext cx="2556865" cy="369332"/>
          </a:xfrm>
          <a:prstGeom prst="rect">
            <a:avLst/>
          </a:prstGeom>
          <a:noFill/>
        </p:spPr>
        <p:txBody>
          <a:bodyPr wrap="square" rtlCol="0">
            <a:spAutoFit/>
          </a:bodyPr>
          <a:lstStyle/>
          <a:p>
            <a:pPr algn="r"/>
            <a:r>
              <a:rPr lang="zh-CN" altLang="en-US" dirty="0" smtClean="0">
                <a:solidFill>
                  <a:srgbClr val="3B3B3B"/>
                </a:solidFill>
                <a:latin typeface="微软雅黑" panose="020B0503020204020204" pitchFamily="34" charset="-122"/>
                <a:ea typeface="微软雅黑" panose="020B0503020204020204" pitchFamily="34" charset="-122"/>
                <a:cs typeface="+mn-ea"/>
                <a:sym typeface="+mn-lt"/>
              </a:rPr>
              <a:t>点击</a:t>
            </a:r>
            <a:r>
              <a:rPr lang="zh-CN" altLang="en-US" dirty="0">
                <a:solidFill>
                  <a:srgbClr val="3B3B3B"/>
                </a:solidFill>
                <a:latin typeface="微软雅黑" panose="020B0503020204020204" pitchFamily="34" charset="-122"/>
                <a:ea typeface="微软雅黑" panose="020B0503020204020204" pitchFamily="34" charset="-122"/>
                <a:cs typeface="+mn-ea"/>
                <a:sym typeface="+mn-lt"/>
              </a:rPr>
              <a:t>此处添加文字</a:t>
            </a:r>
            <a:r>
              <a:rPr lang="zh-CN" altLang="en-US" dirty="0" smtClean="0">
                <a:solidFill>
                  <a:srgbClr val="3B3B3B"/>
                </a:solidFill>
                <a:latin typeface="微软雅黑" panose="020B0503020204020204" pitchFamily="34" charset="-122"/>
                <a:ea typeface="微软雅黑" panose="020B0503020204020204" pitchFamily="34" charset="-122"/>
                <a:cs typeface="+mn-ea"/>
                <a:sym typeface="+mn-lt"/>
              </a:rPr>
              <a:t>说明</a:t>
            </a:r>
            <a:endParaRPr lang="zh-CN" altLang="en-US" dirty="0">
              <a:solidFill>
                <a:srgbClr val="3B3B3B"/>
              </a:solidFill>
              <a:latin typeface="微软雅黑" panose="020B0503020204020204" pitchFamily="34" charset="-122"/>
              <a:ea typeface="微软雅黑" panose="020B0503020204020204" pitchFamily="34" charset="-122"/>
              <a:cs typeface="+mn-ea"/>
              <a:sym typeface="+mn-lt"/>
            </a:endParaRPr>
          </a:p>
        </p:txBody>
      </p:sp>
      <p:sp>
        <p:nvSpPr>
          <p:cNvPr id="19" name="文本框 18"/>
          <p:cNvSpPr txBox="1"/>
          <p:nvPr/>
        </p:nvSpPr>
        <p:spPr>
          <a:xfrm>
            <a:off x="1601990" y="4542827"/>
            <a:ext cx="2556865" cy="584775"/>
          </a:xfrm>
          <a:prstGeom prst="rect">
            <a:avLst/>
          </a:prstGeom>
          <a:noFill/>
        </p:spPr>
        <p:txBody>
          <a:bodyPr wrap="square" rtlCol="0">
            <a:spAutoFit/>
          </a:bodyPr>
          <a:lstStyle/>
          <a:p>
            <a:pPr algn="r"/>
            <a:r>
              <a:rPr lang="zh-CN" altLang="en-US" sz="3200" b="1" dirty="0" smtClean="0">
                <a:solidFill>
                  <a:srgbClr val="3B3B3B"/>
                </a:solidFill>
                <a:latin typeface="微软雅黑" panose="020B0503020204020204" pitchFamily="34" charset="-122"/>
                <a:ea typeface="微软雅黑" panose="020B0503020204020204" pitchFamily="34" charset="-122"/>
                <a:cs typeface="+mn-ea"/>
                <a:sym typeface="+mn-lt"/>
              </a:rPr>
              <a:t>添加标题</a:t>
            </a:r>
            <a:endParaRPr lang="zh-CN" altLang="en-US" sz="3200" b="1" dirty="0">
              <a:solidFill>
                <a:srgbClr val="3B3B3B"/>
              </a:solidFill>
              <a:latin typeface="微软雅黑" panose="020B0503020204020204" pitchFamily="34" charset="-122"/>
              <a:ea typeface="微软雅黑" panose="020B0503020204020204" pitchFamily="34" charset="-122"/>
              <a:cs typeface="+mn-ea"/>
              <a:sym typeface="+mn-lt"/>
            </a:endParaRPr>
          </a:p>
        </p:txBody>
      </p:sp>
      <p:sp>
        <p:nvSpPr>
          <p:cNvPr id="20" name="文本框 19"/>
          <p:cNvSpPr txBox="1"/>
          <p:nvPr/>
        </p:nvSpPr>
        <p:spPr>
          <a:xfrm>
            <a:off x="8033146" y="5023394"/>
            <a:ext cx="2556865" cy="369332"/>
          </a:xfrm>
          <a:prstGeom prst="rect">
            <a:avLst/>
          </a:prstGeom>
          <a:noFill/>
        </p:spPr>
        <p:txBody>
          <a:bodyPr wrap="square" rtlCol="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点击</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此处添加文字</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说明</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21" name="文本框 20"/>
          <p:cNvSpPr txBox="1"/>
          <p:nvPr/>
        </p:nvSpPr>
        <p:spPr>
          <a:xfrm>
            <a:off x="8033146" y="4501362"/>
            <a:ext cx="2556865" cy="584775"/>
          </a:xfrm>
          <a:prstGeom prst="rect">
            <a:avLst/>
          </a:prstGeom>
          <a:noFill/>
        </p:spPr>
        <p:txBody>
          <a:bodyPr wrap="square" rtlCol="0">
            <a:spAutoFit/>
          </a:bodyPr>
          <a:lstStyle/>
          <a:p>
            <a:r>
              <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添加标题</a:t>
            </a:r>
            <a:endPar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22" name="文本框 21"/>
          <p:cNvSpPr txBox="1"/>
          <p:nvPr/>
        </p:nvSpPr>
        <p:spPr>
          <a:xfrm>
            <a:off x="4817148" y="1668012"/>
            <a:ext cx="2556865" cy="369332"/>
          </a:xfrm>
          <a:prstGeom prst="rect">
            <a:avLst/>
          </a:prstGeom>
          <a:noFill/>
        </p:spPr>
        <p:txBody>
          <a:bodyPr wrap="square" rtlCol="0">
            <a:spAutoFit/>
          </a:bodyPr>
          <a:lstStyle/>
          <a:p>
            <a:pPr algn="ctr"/>
            <a:r>
              <a:rPr lang="zh-CN" altLang="en-US" dirty="0" smtClean="0">
                <a:solidFill>
                  <a:srgbClr val="3B3B3B"/>
                </a:solidFill>
                <a:latin typeface="微软雅黑" panose="020B0503020204020204" pitchFamily="34" charset="-122"/>
                <a:ea typeface="微软雅黑" panose="020B0503020204020204" pitchFamily="34" charset="-122"/>
                <a:cs typeface="+mn-ea"/>
                <a:sym typeface="+mn-lt"/>
              </a:rPr>
              <a:t>点击</a:t>
            </a:r>
            <a:r>
              <a:rPr lang="zh-CN" altLang="en-US" dirty="0">
                <a:solidFill>
                  <a:srgbClr val="3B3B3B"/>
                </a:solidFill>
                <a:latin typeface="微软雅黑" panose="020B0503020204020204" pitchFamily="34" charset="-122"/>
                <a:ea typeface="微软雅黑" panose="020B0503020204020204" pitchFamily="34" charset="-122"/>
                <a:cs typeface="+mn-ea"/>
                <a:sym typeface="+mn-lt"/>
              </a:rPr>
              <a:t>此处添加文字</a:t>
            </a:r>
            <a:r>
              <a:rPr lang="zh-CN" altLang="en-US" dirty="0" smtClean="0">
                <a:solidFill>
                  <a:srgbClr val="3B3B3B"/>
                </a:solidFill>
                <a:latin typeface="微软雅黑" panose="020B0503020204020204" pitchFamily="34" charset="-122"/>
                <a:ea typeface="微软雅黑" panose="020B0503020204020204" pitchFamily="34" charset="-122"/>
                <a:cs typeface="+mn-ea"/>
                <a:sym typeface="+mn-lt"/>
              </a:rPr>
              <a:t>说明</a:t>
            </a:r>
            <a:endParaRPr lang="zh-CN" altLang="en-US" dirty="0">
              <a:solidFill>
                <a:srgbClr val="3B3B3B"/>
              </a:solidFill>
              <a:latin typeface="微软雅黑" panose="020B0503020204020204" pitchFamily="34" charset="-122"/>
              <a:ea typeface="微软雅黑" panose="020B0503020204020204" pitchFamily="34" charset="-122"/>
              <a:cs typeface="+mn-ea"/>
              <a:sym typeface="+mn-lt"/>
            </a:endParaRPr>
          </a:p>
        </p:txBody>
      </p:sp>
      <p:sp>
        <p:nvSpPr>
          <p:cNvPr id="23" name="文本框 22"/>
          <p:cNvSpPr txBox="1"/>
          <p:nvPr/>
        </p:nvSpPr>
        <p:spPr>
          <a:xfrm>
            <a:off x="4817148" y="1145980"/>
            <a:ext cx="2556865" cy="584775"/>
          </a:xfrm>
          <a:prstGeom prst="rect">
            <a:avLst/>
          </a:prstGeom>
          <a:noFill/>
        </p:spPr>
        <p:txBody>
          <a:bodyPr wrap="square" rtlCol="0">
            <a:spAutoFit/>
          </a:bodyPr>
          <a:lstStyle/>
          <a:p>
            <a:pPr algn="ctr"/>
            <a:r>
              <a:rPr lang="zh-CN" altLang="en-US" sz="3200" b="1" dirty="0" smtClean="0">
                <a:solidFill>
                  <a:srgbClr val="3B3B3B"/>
                </a:solidFill>
                <a:latin typeface="微软雅黑" panose="020B0503020204020204" pitchFamily="34" charset="-122"/>
                <a:ea typeface="微软雅黑" panose="020B0503020204020204" pitchFamily="34" charset="-122"/>
                <a:cs typeface="+mn-ea"/>
                <a:sym typeface="+mn-lt"/>
              </a:rPr>
              <a:t>添加标题</a:t>
            </a:r>
            <a:endParaRPr lang="zh-CN" altLang="en-US" sz="3200" b="1" dirty="0">
              <a:solidFill>
                <a:srgbClr val="3B3B3B"/>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795463" y="-29028"/>
            <a:ext cx="601074" cy="601074"/>
          </a:xfrm>
          <a:prstGeom prst="rect">
            <a:avLst/>
          </a:prstGeom>
          <a:solidFill>
            <a:srgbClr val="C027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bg1"/>
                </a:solidFill>
                <a:latin typeface="微软雅黑" panose="020B0503020204020204" pitchFamily="34" charset="-122"/>
                <a:ea typeface="微软雅黑" panose="020B0503020204020204" pitchFamily="34" charset="-122"/>
              </a:rPr>
              <a:t>Logo</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4873647" y="4282153"/>
            <a:ext cx="2441694" cy="1138773"/>
          </a:xfrm>
          <a:prstGeom prst="rect">
            <a:avLst/>
          </a:prstGeom>
          <a:noFill/>
        </p:spPr>
        <p:txBody>
          <a:bodyPr wrap="none">
            <a:spAutoFit/>
          </a:bodyPr>
          <a:lstStyle/>
          <a:p>
            <a:pPr algn="ctr"/>
            <a:r>
              <a:rPr lang="zh-CN" altLang="en-US" sz="4400" b="1" dirty="0">
                <a:solidFill>
                  <a:srgbClr val="C0272D"/>
                </a:solidFill>
                <a:latin typeface="微软雅黑" panose="020B0503020204020204" pitchFamily="34" charset="-122"/>
                <a:ea typeface="微软雅黑" panose="020B0503020204020204" pitchFamily="34" charset="-122"/>
              </a:rPr>
              <a:t>研究结果</a:t>
            </a:r>
          </a:p>
          <a:p>
            <a:pPr algn="ctr"/>
            <a:r>
              <a:rPr lang="en-US" altLang="zh-CN" sz="2400" dirty="0">
                <a:solidFill>
                  <a:srgbClr val="C0272D"/>
                </a:solidFill>
                <a:latin typeface="微软雅黑" panose="020B0503020204020204" pitchFamily="34" charset="-122"/>
                <a:ea typeface="微软雅黑" panose="020B0503020204020204" pitchFamily="34" charset="-122"/>
              </a:rPr>
              <a:t>The Results</a:t>
            </a:r>
          </a:p>
        </p:txBody>
      </p:sp>
      <p:grpSp>
        <p:nvGrpSpPr>
          <p:cNvPr id="22" name="组合 21"/>
          <p:cNvGrpSpPr/>
          <p:nvPr/>
        </p:nvGrpSpPr>
        <p:grpSpPr>
          <a:xfrm>
            <a:off x="4886736" y="1437074"/>
            <a:ext cx="2431617" cy="2431617"/>
            <a:chOff x="11661169" y="1135083"/>
            <a:chExt cx="914400" cy="914400"/>
          </a:xfrm>
        </p:grpSpPr>
        <p:sp>
          <p:nvSpPr>
            <p:cNvPr id="23" name="KSO_Shape"/>
            <p:cNvSpPr/>
            <p:nvPr/>
          </p:nvSpPr>
          <p:spPr bwMode="auto">
            <a:xfrm>
              <a:off x="11818552" y="1292466"/>
              <a:ext cx="599634" cy="599634"/>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C0272D"/>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24" name="椭圆 23"/>
            <p:cNvSpPr/>
            <p:nvPr/>
          </p:nvSpPr>
          <p:spPr>
            <a:xfrm>
              <a:off x="11661169" y="1135083"/>
              <a:ext cx="914400" cy="914400"/>
            </a:xfrm>
            <a:prstGeom prst="ellipse">
              <a:avLst/>
            </a:prstGeom>
            <a:noFill/>
            <a:ln>
              <a:solidFill>
                <a:srgbClr val="C027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480330" y="796842"/>
            <a:ext cx="5710991" cy="5264317"/>
          </a:xfrm>
          <a:prstGeom prst="rect">
            <a:avLst/>
          </a:prstGeom>
          <a:solidFill>
            <a:srgbClr val="FAA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12"/>
          <p:cNvSpPr txBox="1"/>
          <p:nvPr/>
        </p:nvSpPr>
        <p:spPr>
          <a:xfrm>
            <a:off x="1000679" y="1819386"/>
            <a:ext cx="3599720" cy="1477328"/>
          </a:xfrm>
          <a:prstGeom prst="rect">
            <a:avLst/>
          </a:prstGeom>
          <a:noFill/>
        </p:spPr>
        <p:txBody>
          <a:bodyPr wrap="square" rtlCol="0">
            <a:spAutoFit/>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这里输入简单的文字概述</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这里输入</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简单文字概</a:t>
            </a: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述这里</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输入简单的文字</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概述这里入简单</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的</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文字</a:t>
            </a: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概述这里输入</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述简单的文字概述这里</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输入简单</a:t>
            </a: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的</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文字概述这里</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输入</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简单的文字概述这里</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输入</a:t>
            </a: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简单的文字概述这里输入</a:t>
            </a:r>
          </a:p>
        </p:txBody>
      </p:sp>
      <p:sp>
        <p:nvSpPr>
          <p:cNvPr id="5" name="TextBox 13"/>
          <p:cNvSpPr txBox="1"/>
          <p:nvPr/>
        </p:nvSpPr>
        <p:spPr>
          <a:xfrm>
            <a:off x="1800617" y="1358363"/>
            <a:ext cx="2719789" cy="400110"/>
          </a:xfrm>
          <a:prstGeom prst="rect">
            <a:avLst/>
          </a:prstGeom>
          <a:noFill/>
        </p:spPr>
        <p:txBody>
          <a:bodyPr wrap="square" rtlCol="0">
            <a:spAutoFit/>
          </a:bodyPr>
          <a:lstStyle/>
          <a:p>
            <a:pPr algn="r"/>
            <a:r>
              <a:rPr lang="en-US" altLang="zh-CN" sz="2000" b="1" dirty="0" smtClean="0">
                <a:solidFill>
                  <a:srgbClr val="3A3A3B"/>
                </a:solidFill>
                <a:latin typeface="微软雅黑" panose="020B0503020204020204" pitchFamily="34" charset="-122"/>
                <a:ea typeface="微软雅黑" panose="020B0503020204020204" pitchFamily="34" charset="-122"/>
              </a:rPr>
              <a:t>2014</a:t>
            </a:r>
            <a:r>
              <a:rPr lang="zh-CN" altLang="en-US" sz="2000" b="1" dirty="0" smtClean="0">
                <a:solidFill>
                  <a:srgbClr val="3A3A3B"/>
                </a:solidFill>
                <a:latin typeface="微软雅黑" panose="020B0503020204020204" pitchFamily="34" charset="-122"/>
                <a:ea typeface="微软雅黑" panose="020B0503020204020204" pitchFamily="34" charset="-122"/>
              </a:rPr>
              <a:t>年工作情况</a:t>
            </a:r>
            <a:endParaRPr lang="zh-CN" altLang="en-US" sz="2000" b="1" dirty="0">
              <a:solidFill>
                <a:srgbClr val="3A3A3B"/>
              </a:solidFill>
              <a:latin typeface="微软雅黑" panose="020B0503020204020204" pitchFamily="34" charset="-122"/>
              <a:ea typeface="微软雅黑" panose="020B0503020204020204" pitchFamily="34" charset="-122"/>
            </a:endParaRPr>
          </a:p>
        </p:txBody>
      </p:sp>
      <p:sp>
        <p:nvSpPr>
          <p:cNvPr id="6" name="TextBox 14"/>
          <p:cNvSpPr txBox="1"/>
          <p:nvPr/>
        </p:nvSpPr>
        <p:spPr>
          <a:xfrm>
            <a:off x="6280270" y="1368685"/>
            <a:ext cx="2719789" cy="400110"/>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2015</a:t>
            </a:r>
            <a:r>
              <a:rPr lang="zh-CN" altLang="en-US" sz="2000" b="1" dirty="0" smtClean="0">
                <a:solidFill>
                  <a:schemeClr val="bg1"/>
                </a:solidFill>
                <a:latin typeface="微软雅黑" panose="020B0503020204020204" pitchFamily="34" charset="-122"/>
                <a:ea typeface="微软雅黑" panose="020B0503020204020204" pitchFamily="34" charset="-122"/>
              </a:rPr>
              <a:t>年工作情况</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 name="TextBox 15"/>
          <p:cNvSpPr txBox="1"/>
          <p:nvPr/>
        </p:nvSpPr>
        <p:spPr>
          <a:xfrm>
            <a:off x="6303889" y="1848648"/>
            <a:ext cx="3656096" cy="1477328"/>
          </a:xfrm>
          <a:prstGeom prst="rect">
            <a:avLst/>
          </a:prstGeom>
          <a:noFill/>
        </p:spPr>
        <p:txBody>
          <a:bodyPr wrap="square" rtlCol="0">
            <a:spAutoFit/>
          </a:bodyPr>
          <a:lstStyle/>
          <a:p>
            <a:pP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这里输入简单的文字概述</a:t>
            </a:r>
            <a:r>
              <a:rPr lang="zh-CN" altLang="en-US" sz="1200" dirty="0">
                <a:solidFill>
                  <a:schemeClr val="bg1"/>
                </a:solidFill>
                <a:latin typeface="微软雅黑" panose="020B0503020204020204" pitchFamily="34" charset="-122"/>
                <a:ea typeface="微软雅黑" panose="020B0503020204020204" pitchFamily="34" charset="-122"/>
              </a:rPr>
              <a:t>这里输入</a:t>
            </a:r>
            <a:r>
              <a:rPr lang="zh-CN" altLang="en-US" sz="1200" dirty="0" smtClean="0">
                <a:solidFill>
                  <a:schemeClr val="bg1"/>
                </a:solidFill>
                <a:latin typeface="微软雅黑" panose="020B0503020204020204" pitchFamily="34" charset="-122"/>
                <a:ea typeface="微软雅黑" panose="020B0503020204020204" pitchFamily="34" charset="-122"/>
              </a:rPr>
              <a:t>简单字概述这里</a:t>
            </a:r>
            <a:r>
              <a:rPr lang="zh-CN" altLang="en-US" sz="1200" dirty="0">
                <a:solidFill>
                  <a:schemeClr val="bg1"/>
                </a:solidFill>
                <a:latin typeface="微软雅黑" panose="020B0503020204020204" pitchFamily="34" charset="-122"/>
                <a:ea typeface="微软雅黑" panose="020B0503020204020204" pitchFamily="34" charset="-122"/>
              </a:rPr>
              <a:t>输入</a:t>
            </a:r>
            <a:r>
              <a:rPr lang="zh-CN" altLang="en-US" sz="1200" dirty="0" smtClean="0">
                <a:solidFill>
                  <a:schemeClr val="bg1"/>
                </a:solidFill>
                <a:latin typeface="微软雅黑" panose="020B0503020204020204" pitchFamily="34" charset="-122"/>
                <a:ea typeface="微软雅黑" panose="020B0503020204020204" pitchFamily="34" charset="-122"/>
              </a:rPr>
              <a:t>简单简单</a:t>
            </a:r>
            <a:r>
              <a:rPr lang="zh-CN" altLang="en-US" sz="1200" dirty="0">
                <a:solidFill>
                  <a:schemeClr val="bg1"/>
                </a:solidFill>
                <a:latin typeface="微软雅黑" panose="020B0503020204020204" pitchFamily="34" charset="-122"/>
                <a:ea typeface="微软雅黑" panose="020B0503020204020204" pitchFamily="34" charset="-122"/>
              </a:rPr>
              <a:t>的文字</a:t>
            </a:r>
            <a:r>
              <a:rPr lang="zh-CN" altLang="en-US" sz="1200" dirty="0" smtClean="0">
                <a:solidFill>
                  <a:schemeClr val="bg1"/>
                </a:solidFill>
                <a:latin typeface="微软雅黑" panose="020B0503020204020204" pitchFamily="34" charset="-122"/>
                <a:ea typeface="微软雅黑" panose="020B0503020204020204" pitchFamily="34" charset="-122"/>
              </a:rPr>
              <a:t>概述这里</a:t>
            </a:r>
            <a:r>
              <a:rPr lang="zh-CN" altLang="en-US" sz="1200" dirty="0">
                <a:solidFill>
                  <a:schemeClr val="bg1"/>
                </a:solidFill>
                <a:latin typeface="微软雅黑" panose="020B0503020204020204" pitchFamily="34" charset="-122"/>
                <a:ea typeface="微软雅黑" panose="020B0503020204020204" pitchFamily="34" charset="-122"/>
              </a:rPr>
              <a:t>输入简单的文字概述简单的文字概述这里</a:t>
            </a:r>
            <a:r>
              <a:rPr lang="zh-CN" altLang="en-US" sz="1200" dirty="0" smtClean="0">
                <a:solidFill>
                  <a:schemeClr val="bg1"/>
                </a:solidFill>
                <a:latin typeface="微软雅黑" panose="020B0503020204020204" pitchFamily="34" charset="-122"/>
                <a:ea typeface="微软雅黑" panose="020B0503020204020204" pitchFamily="34" charset="-122"/>
              </a:rPr>
              <a:t>输入</a:t>
            </a:r>
            <a:r>
              <a:rPr lang="zh-CN" altLang="en-US" sz="1200" dirty="0">
                <a:solidFill>
                  <a:schemeClr val="bg1"/>
                </a:solidFill>
                <a:latin typeface="微软雅黑" panose="020B0503020204020204" pitchFamily="34" charset="-122"/>
                <a:ea typeface="微软雅黑" panose="020B0503020204020204" pitchFamily="34" charset="-122"/>
              </a:rPr>
              <a:t>简单的文字概述这里</a:t>
            </a:r>
            <a:r>
              <a:rPr lang="zh-CN" altLang="en-US" sz="1200" dirty="0" smtClean="0">
                <a:solidFill>
                  <a:schemeClr val="bg1"/>
                </a:solidFill>
                <a:latin typeface="微软雅黑" panose="020B0503020204020204" pitchFamily="34" charset="-122"/>
                <a:ea typeface="微软雅黑" panose="020B0503020204020204" pitchFamily="34" charset="-122"/>
              </a:rPr>
              <a:t>输入</a:t>
            </a:r>
            <a:r>
              <a:rPr lang="zh-CN" altLang="en-US" sz="1200" dirty="0">
                <a:solidFill>
                  <a:schemeClr val="bg1"/>
                </a:solidFill>
                <a:latin typeface="微软雅黑" panose="020B0503020204020204" pitchFamily="34" charset="-122"/>
                <a:ea typeface="微软雅黑" panose="020B0503020204020204" pitchFamily="34" charset="-122"/>
              </a:rPr>
              <a:t>简单的文字概述这里</a:t>
            </a:r>
            <a:r>
              <a:rPr lang="zh-CN" altLang="en-US" sz="1200" dirty="0" smtClean="0">
                <a:solidFill>
                  <a:schemeClr val="bg1"/>
                </a:solidFill>
                <a:latin typeface="微软雅黑" panose="020B0503020204020204" pitchFamily="34" charset="-122"/>
                <a:ea typeface="微软雅黑" panose="020B0503020204020204" pitchFamily="34" charset="-122"/>
              </a:rPr>
              <a:t>输入</a:t>
            </a:r>
            <a:r>
              <a:rPr lang="zh-CN" altLang="en-US" sz="1200" dirty="0">
                <a:solidFill>
                  <a:schemeClr val="bg1"/>
                </a:solidFill>
                <a:latin typeface="微软雅黑" panose="020B0503020204020204" pitchFamily="34" charset="-122"/>
                <a:ea typeface="微软雅黑" panose="020B0503020204020204" pitchFamily="34" charset="-122"/>
              </a:rPr>
              <a:t>简单的文字概述这里</a:t>
            </a:r>
            <a:r>
              <a:rPr lang="zh-CN" altLang="en-US" sz="1200" dirty="0" smtClean="0">
                <a:solidFill>
                  <a:schemeClr val="bg1"/>
                </a:solidFill>
                <a:latin typeface="微软雅黑" panose="020B0503020204020204" pitchFamily="34" charset="-122"/>
                <a:ea typeface="微软雅黑" panose="020B0503020204020204" pitchFamily="34" charset="-122"/>
              </a:rPr>
              <a:t>输入</a:t>
            </a:r>
            <a:r>
              <a:rPr lang="zh-CN" altLang="en-US" sz="1200" dirty="0">
                <a:solidFill>
                  <a:schemeClr val="bg1"/>
                </a:solidFill>
                <a:latin typeface="微软雅黑" panose="020B0503020204020204" pitchFamily="34" charset="-122"/>
                <a:ea typeface="微软雅黑" panose="020B0503020204020204" pitchFamily="34" charset="-122"/>
              </a:rPr>
              <a:t>简单的文字概述这里输入</a:t>
            </a:r>
          </a:p>
        </p:txBody>
      </p:sp>
      <p:sp>
        <p:nvSpPr>
          <p:cNvPr id="8" name="矩形 7"/>
          <p:cNvSpPr/>
          <p:nvPr/>
        </p:nvSpPr>
        <p:spPr>
          <a:xfrm>
            <a:off x="2480564" y="3884174"/>
            <a:ext cx="1879854" cy="252127"/>
          </a:xfrm>
          <a:prstGeom prst="rect">
            <a:avLst/>
          </a:prstGeom>
          <a:solidFill>
            <a:srgbClr val="A36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微软雅黑" panose="020B0503020204020204" pitchFamily="34" charset="-122"/>
              <a:ea typeface="微软雅黑" panose="020B0503020204020204" pitchFamily="34" charset="-122"/>
            </a:endParaRPr>
          </a:p>
        </p:txBody>
      </p:sp>
      <p:sp>
        <p:nvSpPr>
          <p:cNvPr id="9" name="矩形 8"/>
          <p:cNvSpPr/>
          <p:nvPr/>
        </p:nvSpPr>
        <p:spPr>
          <a:xfrm>
            <a:off x="1400648" y="4284143"/>
            <a:ext cx="2946332" cy="252127"/>
          </a:xfrm>
          <a:prstGeom prst="rect">
            <a:avLst/>
          </a:prstGeom>
          <a:solidFill>
            <a:srgbClr val="A36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微软雅黑" panose="020B0503020204020204" pitchFamily="34" charset="-122"/>
              <a:ea typeface="微软雅黑" panose="020B0503020204020204" pitchFamily="34" charset="-122"/>
            </a:endParaRPr>
          </a:p>
        </p:txBody>
      </p:sp>
      <p:sp>
        <p:nvSpPr>
          <p:cNvPr id="10" name="矩形 9"/>
          <p:cNvSpPr/>
          <p:nvPr/>
        </p:nvSpPr>
        <p:spPr>
          <a:xfrm>
            <a:off x="1960605" y="4751960"/>
            <a:ext cx="2399814" cy="252127"/>
          </a:xfrm>
          <a:prstGeom prst="rect">
            <a:avLst/>
          </a:prstGeom>
          <a:solidFill>
            <a:srgbClr val="A36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微软雅黑" panose="020B0503020204020204" pitchFamily="34" charset="-122"/>
              <a:ea typeface="微软雅黑" panose="020B0503020204020204" pitchFamily="34" charset="-122"/>
            </a:endParaRPr>
          </a:p>
        </p:txBody>
      </p:sp>
      <p:sp>
        <p:nvSpPr>
          <p:cNvPr id="11" name="TextBox 19"/>
          <p:cNvSpPr txBox="1"/>
          <p:nvPr/>
        </p:nvSpPr>
        <p:spPr>
          <a:xfrm>
            <a:off x="2712609" y="3884174"/>
            <a:ext cx="1287532" cy="276999"/>
          </a:xfrm>
          <a:prstGeom prst="rect">
            <a:avLst/>
          </a:prstGeom>
          <a:noFill/>
        </p:spPr>
        <p:txBody>
          <a:bodyPr wrap="none" rtlCol="0">
            <a:spAutoFit/>
          </a:bodyPr>
          <a:lstStyle/>
          <a:p>
            <a:r>
              <a:rPr lang="zh-CN" altLang="en-US" sz="1200" dirty="0" smtClean="0">
                <a:solidFill>
                  <a:schemeClr val="bg1"/>
                </a:solidFill>
                <a:latin typeface="微软雅黑" panose="020B0503020204020204" pitchFamily="34" charset="-122"/>
                <a:ea typeface="微软雅黑" panose="020B0503020204020204" pitchFamily="34" charset="-122"/>
              </a:rPr>
              <a:t>计划完成：</a:t>
            </a:r>
            <a:r>
              <a:rPr lang="en-US" altLang="zh-CN" sz="1200" dirty="0" smtClean="0">
                <a:solidFill>
                  <a:schemeClr val="bg1"/>
                </a:solidFill>
                <a:latin typeface="微软雅黑" panose="020B0503020204020204" pitchFamily="34" charset="-122"/>
                <a:ea typeface="微软雅黑" panose="020B0503020204020204" pitchFamily="34" charset="-122"/>
              </a:rPr>
              <a:t>30</a:t>
            </a:r>
            <a:r>
              <a:rPr lang="zh-CN" altLang="en-US" sz="1200" dirty="0" smtClean="0">
                <a:solidFill>
                  <a:schemeClr val="bg1"/>
                </a:solidFill>
                <a:latin typeface="微软雅黑" panose="020B0503020204020204" pitchFamily="34" charset="-122"/>
                <a:ea typeface="微软雅黑" panose="020B0503020204020204" pitchFamily="34" charset="-122"/>
              </a:rPr>
              <a:t>％</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2" name="TextBox 20"/>
          <p:cNvSpPr txBox="1"/>
          <p:nvPr/>
        </p:nvSpPr>
        <p:spPr>
          <a:xfrm>
            <a:off x="2280580" y="4284143"/>
            <a:ext cx="1685077" cy="276999"/>
          </a:xfrm>
          <a:prstGeom prst="rect">
            <a:avLst/>
          </a:prstGeom>
          <a:noFill/>
        </p:spPr>
        <p:txBody>
          <a:bodyPr wrap="none" rtlCol="0">
            <a:spAutoFit/>
          </a:bodyPr>
          <a:lstStyle/>
          <a:p>
            <a:r>
              <a:rPr lang="zh-CN" altLang="en-US" sz="1200" dirty="0" smtClean="0">
                <a:solidFill>
                  <a:schemeClr val="bg1"/>
                </a:solidFill>
                <a:latin typeface="微软雅黑" panose="020B0503020204020204" pitchFamily="34" charset="-122"/>
                <a:ea typeface="微软雅黑" panose="020B0503020204020204" pitchFamily="34" charset="-122"/>
              </a:rPr>
              <a:t>实际完成数目：</a:t>
            </a:r>
            <a:r>
              <a:rPr lang="en-US" altLang="zh-CN" sz="1200" dirty="0" smtClean="0">
                <a:solidFill>
                  <a:schemeClr val="bg1"/>
                </a:solidFill>
                <a:latin typeface="微软雅黑" panose="020B0503020204020204" pitchFamily="34" charset="-122"/>
                <a:ea typeface="微软雅黑" panose="020B0503020204020204" pitchFamily="34" charset="-122"/>
              </a:rPr>
              <a:t>300</a:t>
            </a:r>
            <a:r>
              <a:rPr lang="zh-CN" altLang="en-US" sz="1200" dirty="0" smtClean="0">
                <a:solidFill>
                  <a:schemeClr val="bg1"/>
                </a:solidFill>
                <a:latin typeface="微软雅黑" panose="020B0503020204020204" pitchFamily="34" charset="-122"/>
                <a:ea typeface="微软雅黑" panose="020B0503020204020204" pitchFamily="34" charset="-122"/>
              </a:rPr>
              <a:t>万</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3" name="TextBox 21"/>
          <p:cNvSpPr txBox="1"/>
          <p:nvPr/>
        </p:nvSpPr>
        <p:spPr>
          <a:xfrm>
            <a:off x="2760543" y="4757777"/>
            <a:ext cx="1223412" cy="276999"/>
          </a:xfrm>
          <a:prstGeom prst="rect">
            <a:avLst/>
          </a:prstGeom>
          <a:noFill/>
        </p:spPr>
        <p:txBody>
          <a:bodyPr wrap="none" rtlCol="0">
            <a:spAutoFit/>
          </a:bodyPr>
          <a:lstStyle/>
          <a:p>
            <a:r>
              <a:rPr lang="zh-CN" altLang="en-US" sz="1200" dirty="0" smtClean="0">
                <a:solidFill>
                  <a:schemeClr val="bg1"/>
                </a:solidFill>
                <a:latin typeface="微软雅黑" panose="020B0503020204020204" pitchFamily="34" charset="-122"/>
                <a:ea typeface="微软雅黑" panose="020B0503020204020204" pitchFamily="34" charset="-122"/>
              </a:rPr>
              <a:t>回款数：</a:t>
            </a:r>
            <a:r>
              <a:rPr lang="en-US" altLang="zh-CN" sz="1200" dirty="0" smtClean="0">
                <a:solidFill>
                  <a:schemeClr val="bg1"/>
                </a:solidFill>
                <a:latin typeface="微软雅黑" panose="020B0503020204020204" pitchFamily="34" charset="-122"/>
                <a:ea typeface="微软雅黑" panose="020B0503020204020204" pitchFamily="34" charset="-122"/>
              </a:rPr>
              <a:t>100</a:t>
            </a:r>
            <a:r>
              <a:rPr lang="zh-CN" altLang="en-US" sz="1200" dirty="0" smtClean="0">
                <a:solidFill>
                  <a:schemeClr val="bg1"/>
                </a:solidFill>
                <a:latin typeface="微软雅黑" panose="020B0503020204020204" pitchFamily="34" charset="-122"/>
                <a:ea typeface="微软雅黑" panose="020B0503020204020204" pitchFamily="34" charset="-122"/>
              </a:rPr>
              <a:t>万</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4" name="矩形 13"/>
          <p:cNvSpPr/>
          <p:nvPr/>
        </p:nvSpPr>
        <p:spPr>
          <a:xfrm>
            <a:off x="6440258" y="3884174"/>
            <a:ext cx="1879854" cy="252127"/>
          </a:xfrm>
          <a:prstGeom prst="rect">
            <a:avLst/>
          </a:prstGeom>
          <a:solidFill>
            <a:srgbClr val="A36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矩形 14"/>
          <p:cNvSpPr/>
          <p:nvPr/>
        </p:nvSpPr>
        <p:spPr>
          <a:xfrm>
            <a:off x="6453696" y="4284143"/>
            <a:ext cx="2946332" cy="252127"/>
          </a:xfrm>
          <a:prstGeom prst="rect">
            <a:avLst/>
          </a:prstGeom>
          <a:solidFill>
            <a:srgbClr val="A36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6" name="矩形 15"/>
          <p:cNvSpPr/>
          <p:nvPr/>
        </p:nvSpPr>
        <p:spPr>
          <a:xfrm>
            <a:off x="6440258" y="4751960"/>
            <a:ext cx="2399814" cy="252127"/>
          </a:xfrm>
          <a:prstGeom prst="rect">
            <a:avLst/>
          </a:prstGeom>
          <a:solidFill>
            <a:srgbClr val="A36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TextBox 25"/>
          <p:cNvSpPr txBox="1"/>
          <p:nvPr/>
        </p:nvSpPr>
        <p:spPr>
          <a:xfrm>
            <a:off x="6672303" y="3884174"/>
            <a:ext cx="1197764" cy="261610"/>
          </a:xfrm>
          <a:prstGeom prst="rect">
            <a:avLst/>
          </a:prstGeom>
          <a:noFill/>
        </p:spPr>
        <p:txBody>
          <a:bodyPr wrap="none" rtlCol="0">
            <a:spAutoFit/>
          </a:bodyPr>
          <a:lstStyle/>
          <a:p>
            <a:r>
              <a:rPr lang="zh-CN" altLang="en-US" sz="1100" dirty="0" smtClean="0">
                <a:solidFill>
                  <a:schemeClr val="bg1"/>
                </a:solidFill>
                <a:latin typeface="微软雅黑" panose="020B0503020204020204" pitchFamily="34" charset="-122"/>
                <a:ea typeface="微软雅黑" panose="020B0503020204020204" pitchFamily="34" charset="-122"/>
              </a:rPr>
              <a:t>计划完成：</a:t>
            </a:r>
            <a:r>
              <a:rPr lang="en-US" altLang="zh-CN" sz="1100" dirty="0" smtClean="0">
                <a:solidFill>
                  <a:schemeClr val="bg1"/>
                </a:solidFill>
                <a:latin typeface="微软雅黑" panose="020B0503020204020204" pitchFamily="34" charset="-122"/>
                <a:ea typeface="微软雅黑" panose="020B0503020204020204" pitchFamily="34" charset="-122"/>
              </a:rPr>
              <a:t>20</a:t>
            </a:r>
            <a:r>
              <a:rPr lang="zh-CN" altLang="en-US" sz="1100" dirty="0" smtClean="0">
                <a:solidFill>
                  <a:schemeClr val="bg1"/>
                </a:solidFill>
                <a:latin typeface="微软雅黑" panose="020B0503020204020204" pitchFamily="34" charset="-122"/>
                <a:ea typeface="微软雅黑" panose="020B0503020204020204" pitchFamily="34" charset="-122"/>
              </a:rPr>
              <a:t>％</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8" name="TextBox 26"/>
          <p:cNvSpPr txBox="1"/>
          <p:nvPr/>
        </p:nvSpPr>
        <p:spPr>
          <a:xfrm>
            <a:off x="6680239" y="4284143"/>
            <a:ext cx="1563248" cy="261610"/>
          </a:xfrm>
          <a:prstGeom prst="rect">
            <a:avLst/>
          </a:prstGeom>
          <a:noFill/>
        </p:spPr>
        <p:txBody>
          <a:bodyPr wrap="none" rtlCol="0">
            <a:spAutoFit/>
          </a:bodyPr>
          <a:lstStyle/>
          <a:p>
            <a:r>
              <a:rPr lang="zh-CN" altLang="en-US" sz="1100" dirty="0" smtClean="0">
                <a:solidFill>
                  <a:schemeClr val="bg1"/>
                </a:solidFill>
                <a:latin typeface="微软雅黑" panose="020B0503020204020204" pitchFamily="34" charset="-122"/>
                <a:ea typeface="微软雅黑" panose="020B0503020204020204" pitchFamily="34" charset="-122"/>
              </a:rPr>
              <a:t>实际完成数目：</a:t>
            </a:r>
            <a:r>
              <a:rPr lang="en-US" altLang="zh-CN" sz="1100" dirty="0" smtClean="0">
                <a:solidFill>
                  <a:schemeClr val="bg1"/>
                </a:solidFill>
                <a:latin typeface="微软雅黑" panose="020B0503020204020204" pitchFamily="34" charset="-122"/>
                <a:ea typeface="微软雅黑" panose="020B0503020204020204" pitchFamily="34" charset="-122"/>
              </a:rPr>
              <a:t>200</a:t>
            </a:r>
            <a:r>
              <a:rPr lang="zh-CN" altLang="en-US" sz="1100" dirty="0" smtClean="0">
                <a:solidFill>
                  <a:schemeClr val="bg1"/>
                </a:solidFill>
                <a:latin typeface="微软雅黑" panose="020B0503020204020204" pitchFamily="34" charset="-122"/>
                <a:ea typeface="微软雅黑" panose="020B0503020204020204" pitchFamily="34" charset="-122"/>
              </a:rPr>
              <a:t>万</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9" name="TextBox 27"/>
          <p:cNvSpPr txBox="1"/>
          <p:nvPr/>
        </p:nvSpPr>
        <p:spPr>
          <a:xfrm>
            <a:off x="6693650" y="4757777"/>
            <a:ext cx="1140056" cy="261610"/>
          </a:xfrm>
          <a:prstGeom prst="rect">
            <a:avLst/>
          </a:prstGeom>
          <a:noFill/>
        </p:spPr>
        <p:txBody>
          <a:bodyPr wrap="none" rtlCol="0">
            <a:spAutoFit/>
          </a:bodyPr>
          <a:lstStyle/>
          <a:p>
            <a:r>
              <a:rPr lang="zh-CN" altLang="en-US" sz="1100" dirty="0" smtClean="0">
                <a:solidFill>
                  <a:schemeClr val="bg1"/>
                </a:solidFill>
                <a:latin typeface="微软雅黑" panose="020B0503020204020204" pitchFamily="34" charset="-122"/>
                <a:ea typeface="微软雅黑" panose="020B0503020204020204" pitchFamily="34" charset="-122"/>
              </a:rPr>
              <a:t>回款数：</a:t>
            </a:r>
            <a:r>
              <a:rPr lang="en-US" altLang="zh-CN" sz="1100" dirty="0" smtClean="0">
                <a:solidFill>
                  <a:schemeClr val="bg1"/>
                </a:solidFill>
                <a:latin typeface="微软雅黑" panose="020B0503020204020204" pitchFamily="34" charset="-122"/>
                <a:ea typeface="微软雅黑" panose="020B0503020204020204" pitchFamily="34" charset="-122"/>
              </a:rPr>
              <a:t>100</a:t>
            </a:r>
            <a:r>
              <a:rPr lang="zh-CN" altLang="en-US" sz="1100" dirty="0" smtClean="0">
                <a:solidFill>
                  <a:schemeClr val="bg1"/>
                </a:solidFill>
                <a:latin typeface="微软雅黑" panose="020B0503020204020204" pitchFamily="34" charset="-122"/>
                <a:ea typeface="微软雅黑" panose="020B0503020204020204" pitchFamily="34" charset="-122"/>
              </a:rPr>
              <a:t>万</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3" name="椭圆 2"/>
          <p:cNvSpPr/>
          <p:nvPr/>
        </p:nvSpPr>
        <p:spPr>
          <a:xfrm>
            <a:off x="5009485" y="2497714"/>
            <a:ext cx="941694" cy="941693"/>
          </a:xfrm>
          <a:prstGeom prst="ellipse">
            <a:avLst/>
          </a:prstGeom>
          <a:solidFill>
            <a:srgbClr val="A36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VS</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6738" y="3143518"/>
            <a:ext cx="11458525" cy="2646281"/>
          </a:xfrm>
          <a:prstGeom prst="rect">
            <a:avLst/>
          </a:prstGeom>
          <a:solidFill>
            <a:srgbClr val="FAA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rot="5400000">
            <a:off x="2524488" y="3225041"/>
            <a:ext cx="2056319" cy="2048849"/>
            <a:chOff x="2274297" y="577851"/>
            <a:chExt cx="2702660" cy="2692842"/>
          </a:xfrm>
          <a:solidFill>
            <a:srgbClr val="179A44"/>
          </a:solidFill>
          <a:effectLst>
            <a:outerShdw blurRad="50800" dist="38100" dir="5400000" algn="t" rotWithShape="0">
              <a:prstClr val="black">
                <a:alpha val="40000"/>
              </a:prstClr>
            </a:outerShdw>
          </a:effectLst>
        </p:grpSpPr>
        <p:sp>
          <p:nvSpPr>
            <p:cNvPr id="3" name="空心弧 2"/>
            <p:cNvSpPr/>
            <p:nvPr/>
          </p:nvSpPr>
          <p:spPr>
            <a:xfrm rot="5460000">
              <a:off x="2285076" y="578812"/>
              <a:ext cx="2691881" cy="2691881"/>
            </a:xfrm>
            <a:prstGeom prst="blockArc">
              <a:avLst>
                <a:gd name="adj1" fmla="val 10745128"/>
                <a:gd name="adj2" fmla="val 21536034"/>
                <a:gd name="adj3" fmla="val 29560"/>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矩形 3"/>
            <p:cNvSpPr/>
            <p:nvPr/>
          </p:nvSpPr>
          <p:spPr>
            <a:xfrm>
              <a:off x="2274297" y="2477889"/>
              <a:ext cx="1368152" cy="79236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274297" y="577851"/>
              <a:ext cx="1368152" cy="798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rot="16200000">
            <a:off x="3965921" y="1071937"/>
            <a:ext cx="2056319" cy="2048849"/>
            <a:chOff x="2274297" y="577851"/>
            <a:chExt cx="2702660" cy="2692842"/>
          </a:xfrm>
          <a:solidFill>
            <a:srgbClr val="09839B"/>
          </a:solidFill>
          <a:effectLst>
            <a:outerShdw blurRad="50800" dist="38100" dir="5400000" algn="t" rotWithShape="0">
              <a:prstClr val="black">
                <a:alpha val="40000"/>
              </a:prstClr>
            </a:outerShdw>
          </a:effectLst>
        </p:grpSpPr>
        <p:sp>
          <p:nvSpPr>
            <p:cNvPr id="7" name="空心弧 6"/>
            <p:cNvSpPr/>
            <p:nvPr/>
          </p:nvSpPr>
          <p:spPr>
            <a:xfrm rot="5460000">
              <a:off x="2285076" y="578812"/>
              <a:ext cx="2691881" cy="2691881"/>
            </a:xfrm>
            <a:prstGeom prst="blockArc">
              <a:avLst>
                <a:gd name="adj1" fmla="val 10745128"/>
                <a:gd name="adj2" fmla="val 21536034"/>
                <a:gd name="adj3" fmla="val 29560"/>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endParaRPr>
            </a:p>
          </p:txBody>
        </p:sp>
        <p:sp>
          <p:nvSpPr>
            <p:cNvPr id="8" name="矩形 7"/>
            <p:cNvSpPr/>
            <p:nvPr/>
          </p:nvSpPr>
          <p:spPr>
            <a:xfrm>
              <a:off x="2274297" y="2477889"/>
              <a:ext cx="1368152" cy="79236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9" name="矩形 8"/>
            <p:cNvSpPr/>
            <p:nvPr/>
          </p:nvSpPr>
          <p:spPr>
            <a:xfrm>
              <a:off x="2274297" y="577851"/>
              <a:ext cx="1368152" cy="798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grpSp>
      <p:grpSp>
        <p:nvGrpSpPr>
          <p:cNvPr id="10" name="组合 9"/>
          <p:cNvGrpSpPr/>
          <p:nvPr/>
        </p:nvGrpSpPr>
        <p:grpSpPr>
          <a:xfrm rot="5400000">
            <a:off x="5411565" y="3225041"/>
            <a:ext cx="2056319" cy="2048849"/>
            <a:chOff x="2274297" y="577851"/>
            <a:chExt cx="2702660" cy="2692842"/>
          </a:xfrm>
          <a:solidFill>
            <a:srgbClr val="A362C4"/>
          </a:solidFill>
          <a:effectLst>
            <a:outerShdw blurRad="50800" dist="38100" dir="5400000" algn="t" rotWithShape="0">
              <a:prstClr val="black">
                <a:alpha val="40000"/>
              </a:prstClr>
            </a:outerShdw>
          </a:effectLst>
        </p:grpSpPr>
        <p:sp>
          <p:nvSpPr>
            <p:cNvPr id="11" name="空心弧 10"/>
            <p:cNvSpPr/>
            <p:nvPr/>
          </p:nvSpPr>
          <p:spPr>
            <a:xfrm rot="5460000">
              <a:off x="2285076" y="578812"/>
              <a:ext cx="2691881" cy="2691881"/>
            </a:xfrm>
            <a:prstGeom prst="blockArc">
              <a:avLst>
                <a:gd name="adj1" fmla="val 10745128"/>
                <a:gd name="adj2" fmla="val 21536034"/>
                <a:gd name="adj3" fmla="val 29560"/>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矩形 11"/>
            <p:cNvSpPr/>
            <p:nvPr/>
          </p:nvSpPr>
          <p:spPr>
            <a:xfrm>
              <a:off x="2274297" y="2477889"/>
              <a:ext cx="1368152" cy="79236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274297" y="577851"/>
              <a:ext cx="1368152" cy="798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rot="16200000">
            <a:off x="6852998" y="1071937"/>
            <a:ext cx="2056319" cy="2048849"/>
            <a:chOff x="2274297" y="577851"/>
            <a:chExt cx="2702660" cy="2692842"/>
          </a:xfrm>
          <a:solidFill>
            <a:srgbClr val="C0272D"/>
          </a:solidFill>
          <a:effectLst>
            <a:outerShdw blurRad="50800" dist="38100" dir="5400000" algn="t" rotWithShape="0">
              <a:prstClr val="black">
                <a:alpha val="40000"/>
              </a:prstClr>
            </a:outerShdw>
          </a:effectLst>
        </p:grpSpPr>
        <p:sp>
          <p:nvSpPr>
            <p:cNvPr id="15" name="空心弧 14"/>
            <p:cNvSpPr/>
            <p:nvPr/>
          </p:nvSpPr>
          <p:spPr>
            <a:xfrm rot="5460000">
              <a:off x="2285076" y="578812"/>
              <a:ext cx="2691881" cy="2691881"/>
            </a:xfrm>
            <a:prstGeom prst="blockArc">
              <a:avLst>
                <a:gd name="adj1" fmla="val 10745128"/>
                <a:gd name="adj2" fmla="val 21536034"/>
                <a:gd name="adj3" fmla="val 29560"/>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endParaRPr>
            </a:p>
          </p:txBody>
        </p:sp>
        <p:sp>
          <p:nvSpPr>
            <p:cNvPr id="16" name="矩形 15"/>
            <p:cNvSpPr/>
            <p:nvPr/>
          </p:nvSpPr>
          <p:spPr>
            <a:xfrm>
              <a:off x="2274297" y="2477889"/>
              <a:ext cx="1368152" cy="79236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17" name="矩形 16"/>
            <p:cNvSpPr/>
            <p:nvPr/>
          </p:nvSpPr>
          <p:spPr>
            <a:xfrm>
              <a:off x="2274297" y="577851"/>
              <a:ext cx="1368152" cy="798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grpSp>
      <p:sp>
        <p:nvSpPr>
          <p:cNvPr id="18" name="矩形 17"/>
          <p:cNvSpPr/>
          <p:nvPr/>
        </p:nvSpPr>
        <p:spPr>
          <a:xfrm>
            <a:off x="1237238" y="2928577"/>
            <a:ext cx="9144000" cy="483227"/>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24"/>
          <p:cNvSpPr txBox="1"/>
          <p:nvPr/>
        </p:nvSpPr>
        <p:spPr>
          <a:xfrm>
            <a:off x="3203468" y="2835741"/>
            <a:ext cx="697627" cy="646331"/>
          </a:xfrm>
          <a:prstGeom prst="rect">
            <a:avLst/>
          </a:prstGeom>
          <a:noFill/>
        </p:spPr>
        <p:txBody>
          <a:bodyPr wrap="none" rtlCol="0">
            <a:spAutoFit/>
          </a:bodyPr>
          <a:lstStyle/>
          <a:p>
            <a:r>
              <a:rPr lang="en-US" altLang="zh-CN" sz="3600" b="1" dirty="0" smtClean="0">
                <a:solidFill>
                  <a:srgbClr val="179A44"/>
                </a:solidFill>
                <a:latin typeface="Arial Unicode MS" pitchFamily="34" charset="-122"/>
                <a:ea typeface="Arial Unicode MS" pitchFamily="34" charset="-122"/>
                <a:cs typeface="Arial Unicode MS" pitchFamily="34" charset="-122"/>
              </a:rPr>
              <a:t>01</a:t>
            </a:r>
            <a:endParaRPr lang="zh-CN" altLang="en-US" sz="900" b="1" dirty="0">
              <a:solidFill>
                <a:srgbClr val="179A44"/>
              </a:solidFill>
              <a:latin typeface="Arial Unicode MS" pitchFamily="34" charset="-122"/>
              <a:ea typeface="Arial Unicode MS" pitchFamily="34" charset="-122"/>
              <a:cs typeface="Arial Unicode MS" pitchFamily="34" charset="-122"/>
            </a:endParaRPr>
          </a:p>
        </p:txBody>
      </p:sp>
      <p:sp>
        <p:nvSpPr>
          <p:cNvPr id="20" name="TextBox 25"/>
          <p:cNvSpPr txBox="1"/>
          <p:nvPr/>
        </p:nvSpPr>
        <p:spPr>
          <a:xfrm>
            <a:off x="3334813" y="3416042"/>
            <a:ext cx="470706" cy="307777"/>
          </a:xfrm>
          <a:prstGeom prst="rect">
            <a:avLst/>
          </a:prstGeom>
          <a:noFill/>
        </p:spPr>
        <p:txBody>
          <a:bodyPr wrap="none" rtlCol="0">
            <a:spAutoFit/>
          </a:bodyPr>
          <a:lstStyle/>
          <a:p>
            <a:pPr algn="ctr"/>
            <a:r>
              <a:rPr lang="en-US" altLang="zh-CN" sz="1400" dirty="0" smtClean="0">
                <a:solidFill>
                  <a:srgbClr val="179A44"/>
                </a:solidFill>
              </a:rPr>
              <a:t>text</a:t>
            </a:r>
            <a:endParaRPr lang="zh-CN" altLang="en-US" sz="1400" dirty="0">
              <a:solidFill>
                <a:srgbClr val="179A44"/>
              </a:solidFill>
            </a:endParaRPr>
          </a:p>
        </p:txBody>
      </p:sp>
      <p:sp>
        <p:nvSpPr>
          <p:cNvPr id="21" name="TextBox 26"/>
          <p:cNvSpPr txBox="1"/>
          <p:nvPr/>
        </p:nvSpPr>
        <p:spPr>
          <a:xfrm>
            <a:off x="4645632" y="2835741"/>
            <a:ext cx="697627" cy="646331"/>
          </a:xfrm>
          <a:prstGeom prst="rect">
            <a:avLst/>
          </a:prstGeom>
          <a:noFill/>
        </p:spPr>
        <p:txBody>
          <a:bodyPr wrap="none" rtlCol="0">
            <a:spAutoFit/>
          </a:bodyPr>
          <a:lstStyle/>
          <a:p>
            <a:r>
              <a:rPr lang="en-US" altLang="zh-CN" sz="3600" b="1" dirty="0" smtClean="0">
                <a:solidFill>
                  <a:srgbClr val="09839B"/>
                </a:solidFill>
                <a:latin typeface="Arial Unicode MS" pitchFamily="34" charset="-122"/>
                <a:ea typeface="Arial Unicode MS" pitchFamily="34" charset="-122"/>
                <a:cs typeface="Arial Unicode MS" pitchFamily="34" charset="-122"/>
              </a:rPr>
              <a:t>02</a:t>
            </a:r>
            <a:endParaRPr lang="zh-CN" altLang="en-US" sz="900" b="1" dirty="0">
              <a:solidFill>
                <a:srgbClr val="09839B"/>
              </a:solidFill>
              <a:latin typeface="Arial Unicode MS" pitchFamily="34" charset="-122"/>
              <a:ea typeface="Arial Unicode MS" pitchFamily="34" charset="-122"/>
              <a:cs typeface="Arial Unicode MS" pitchFamily="34" charset="-122"/>
            </a:endParaRPr>
          </a:p>
        </p:txBody>
      </p:sp>
      <p:sp>
        <p:nvSpPr>
          <p:cNvPr id="22" name="TextBox 27"/>
          <p:cNvSpPr txBox="1"/>
          <p:nvPr/>
        </p:nvSpPr>
        <p:spPr>
          <a:xfrm>
            <a:off x="4756276" y="2601660"/>
            <a:ext cx="470706" cy="307777"/>
          </a:xfrm>
          <a:prstGeom prst="rect">
            <a:avLst/>
          </a:prstGeom>
          <a:noFill/>
        </p:spPr>
        <p:txBody>
          <a:bodyPr wrap="none" rtlCol="0">
            <a:spAutoFit/>
          </a:bodyPr>
          <a:lstStyle/>
          <a:p>
            <a:pPr algn="ctr"/>
            <a:r>
              <a:rPr lang="en-US" altLang="zh-CN" sz="1400" dirty="0" smtClean="0">
                <a:solidFill>
                  <a:schemeClr val="tx1">
                    <a:lumMod val="75000"/>
                    <a:lumOff val="25000"/>
                  </a:schemeClr>
                </a:solidFill>
              </a:rPr>
              <a:t>text</a:t>
            </a:r>
            <a:endParaRPr lang="zh-CN" altLang="en-US" sz="1400" dirty="0">
              <a:solidFill>
                <a:schemeClr val="tx1">
                  <a:lumMod val="75000"/>
                  <a:lumOff val="25000"/>
                </a:schemeClr>
              </a:solidFill>
            </a:endParaRPr>
          </a:p>
        </p:txBody>
      </p:sp>
      <p:sp>
        <p:nvSpPr>
          <p:cNvPr id="23" name="TextBox 28"/>
          <p:cNvSpPr txBox="1"/>
          <p:nvPr/>
        </p:nvSpPr>
        <p:spPr>
          <a:xfrm>
            <a:off x="7532709" y="2835741"/>
            <a:ext cx="697627" cy="646331"/>
          </a:xfrm>
          <a:prstGeom prst="rect">
            <a:avLst/>
          </a:prstGeom>
          <a:noFill/>
        </p:spPr>
        <p:txBody>
          <a:bodyPr wrap="none" rtlCol="0">
            <a:spAutoFit/>
          </a:bodyPr>
          <a:lstStyle/>
          <a:p>
            <a:r>
              <a:rPr lang="en-US" altLang="zh-CN" sz="3600" b="1" dirty="0" smtClean="0">
                <a:solidFill>
                  <a:srgbClr val="C0272D"/>
                </a:solidFill>
                <a:latin typeface="Arial Unicode MS" pitchFamily="34" charset="-122"/>
                <a:ea typeface="Arial Unicode MS" pitchFamily="34" charset="-122"/>
                <a:cs typeface="Arial Unicode MS" pitchFamily="34" charset="-122"/>
              </a:rPr>
              <a:t>04</a:t>
            </a:r>
            <a:endParaRPr lang="zh-CN" altLang="en-US" sz="900" b="1" dirty="0">
              <a:solidFill>
                <a:srgbClr val="C0272D"/>
              </a:solidFill>
              <a:latin typeface="Arial Unicode MS" pitchFamily="34" charset="-122"/>
              <a:ea typeface="Arial Unicode MS" pitchFamily="34" charset="-122"/>
              <a:cs typeface="Arial Unicode MS" pitchFamily="34" charset="-122"/>
            </a:endParaRPr>
          </a:p>
        </p:txBody>
      </p:sp>
      <p:sp>
        <p:nvSpPr>
          <p:cNvPr id="24" name="TextBox 29"/>
          <p:cNvSpPr txBox="1"/>
          <p:nvPr/>
        </p:nvSpPr>
        <p:spPr>
          <a:xfrm>
            <a:off x="7643353" y="2601660"/>
            <a:ext cx="470706" cy="307777"/>
          </a:xfrm>
          <a:prstGeom prst="rect">
            <a:avLst/>
          </a:prstGeom>
          <a:noFill/>
        </p:spPr>
        <p:txBody>
          <a:bodyPr wrap="none" rtlCol="0">
            <a:spAutoFit/>
          </a:bodyPr>
          <a:lstStyle/>
          <a:p>
            <a:pPr algn="ctr"/>
            <a:r>
              <a:rPr lang="en-US" altLang="zh-CN" sz="1400" dirty="0" smtClean="0">
                <a:solidFill>
                  <a:schemeClr val="tx1">
                    <a:lumMod val="75000"/>
                    <a:lumOff val="25000"/>
                  </a:schemeClr>
                </a:solidFill>
              </a:rPr>
              <a:t>text</a:t>
            </a:r>
            <a:endParaRPr lang="zh-CN" altLang="en-US" sz="1400" dirty="0">
              <a:solidFill>
                <a:schemeClr val="tx1">
                  <a:lumMod val="75000"/>
                  <a:lumOff val="25000"/>
                </a:schemeClr>
              </a:solidFill>
            </a:endParaRPr>
          </a:p>
        </p:txBody>
      </p:sp>
      <p:sp>
        <p:nvSpPr>
          <p:cNvPr id="25" name="TextBox 30"/>
          <p:cNvSpPr txBox="1"/>
          <p:nvPr/>
        </p:nvSpPr>
        <p:spPr>
          <a:xfrm>
            <a:off x="6061741" y="2835741"/>
            <a:ext cx="697627" cy="646331"/>
          </a:xfrm>
          <a:prstGeom prst="rect">
            <a:avLst/>
          </a:prstGeom>
          <a:noFill/>
        </p:spPr>
        <p:txBody>
          <a:bodyPr wrap="none" rtlCol="0">
            <a:spAutoFit/>
          </a:bodyPr>
          <a:lstStyle/>
          <a:p>
            <a:r>
              <a:rPr lang="en-US" altLang="zh-CN" sz="3600" b="1" dirty="0" smtClean="0">
                <a:solidFill>
                  <a:srgbClr val="09839B"/>
                </a:solidFill>
                <a:latin typeface="Arial Unicode MS" pitchFamily="34" charset="-122"/>
                <a:ea typeface="Arial Unicode MS" pitchFamily="34" charset="-122"/>
                <a:cs typeface="Arial Unicode MS" pitchFamily="34" charset="-122"/>
              </a:rPr>
              <a:t>03</a:t>
            </a:r>
            <a:endParaRPr lang="zh-CN" altLang="en-US" sz="900" b="1" dirty="0">
              <a:solidFill>
                <a:srgbClr val="09839B"/>
              </a:solidFill>
              <a:latin typeface="Arial Unicode MS" pitchFamily="34" charset="-122"/>
              <a:ea typeface="Arial Unicode MS" pitchFamily="34" charset="-122"/>
              <a:cs typeface="Arial Unicode MS" pitchFamily="34" charset="-122"/>
            </a:endParaRPr>
          </a:p>
        </p:txBody>
      </p:sp>
      <p:sp>
        <p:nvSpPr>
          <p:cNvPr id="26" name="TextBox 31"/>
          <p:cNvSpPr txBox="1"/>
          <p:nvPr/>
        </p:nvSpPr>
        <p:spPr>
          <a:xfrm>
            <a:off x="6193086" y="3416042"/>
            <a:ext cx="470706" cy="307777"/>
          </a:xfrm>
          <a:prstGeom prst="rect">
            <a:avLst/>
          </a:prstGeom>
          <a:noFill/>
        </p:spPr>
        <p:txBody>
          <a:bodyPr wrap="none" rtlCol="0">
            <a:spAutoFit/>
          </a:bodyPr>
          <a:lstStyle/>
          <a:p>
            <a:pPr algn="ctr"/>
            <a:r>
              <a:rPr lang="en-US" altLang="zh-CN" sz="1400" dirty="0" smtClean="0">
                <a:solidFill>
                  <a:srgbClr val="A362C4"/>
                </a:solidFill>
              </a:rPr>
              <a:t>text</a:t>
            </a:r>
            <a:endParaRPr lang="zh-CN" altLang="en-US" sz="1400" dirty="0">
              <a:solidFill>
                <a:srgbClr val="A362C4"/>
              </a:solidFill>
            </a:endParaRPr>
          </a:p>
        </p:txBody>
      </p:sp>
      <p:sp>
        <p:nvSpPr>
          <p:cNvPr id="27" name="矩形 26"/>
          <p:cNvSpPr/>
          <p:nvPr/>
        </p:nvSpPr>
        <p:spPr>
          <a:xfrm>
            <a:off x="3269608" y="4805481"/>
            <a:ext cx="565348" cy="369332"/>
          </a:xfrm>
          <a:prstGeom prst="rect">
            <a:avLst/>
          </a:prstGeom>
        </p:spPr>
        <p:txBody>
          <a:bodyPr wrap="none">
            <a:spAutoFit/>
          </a:bodyPr>
          <a:lstStyle/>
          <a:p>
            <a:r>
              <a:rPr lang="en-US" altLang="zh-CN" dirty="0" smtClean="0">
                <a:solidFill>
                  <a:srgbClr val="1D335C"/>
                </a:solidFill>
              </a:rPr>
              <a:t>Text</a:t>
            </a:r>
            <a:endParaRPr lang="en-US" altLang="zh-CN" dirty="0">
              <a:solidFill>
                <a:srgbClr val="1D335C"/>
              </a:solidFill>
            </a:endParaRPr>
          </a:p>
        </p:txBody>
      </p:sp>
      <p:sp>
        <p:nvSpPr>
          <p:cNvPr id="28" name="矩形 27"/>
          <p:cNvSpPr/>
          <p:nvPr/>
        </p:nvSpPr>
        <p:spPr>
          <a:xfrm>
            <a:off x="4723914" y="1159477"/>
            <a:ext cx="565348" cy="369332"/>
          </a:xfrm>
          <a:prstGeom prst="rect">
            <a:avLst/>
          </a:prstGeom>
        </p:spPr>
        <p:txBody>
          <a:bodyPr wrap="none">
            <a:spAutoFit/>
          </a:bodyPr>
          <a:lstStyle/>
          <a:p>
            <a:r>
              <a:rPr lang="en-US" altLang="zh-CN" dirty="0" smtClean="0">
                <a:solidFill>
                  <a:schemeClr val="bg1"/>
                </a:solidFill>
              </a:rPr>
              <a:t>Text</a:t>
            </a:r>
            <a:endParaRPr lang="en-US" altLang="zh-CN" dirty="0">
              <a:solidFill>
                <a:schemeClr val="bg1"/>
              </a:solidFill>
            </a:endParaRPr>
          </a:p>
        </p:txBody>
      </p:sp>
      <p:sp>
        <p:nvSpPr>
          <p:cNvPr id="29" name="矩形 28"/>
          <p:cNvSpPr/>
          <p:nvPr/>
        </p:nvSpPr>
        <p:spPr>
          <a:xfrm>
            <a:off x="6156685" y="4805481"/>
            <a:ext cx="565348" cy="369332"/>
          </a:xfrm>
          <a:prstGeom prst="rect">
            <a:avLst/>
          </a:prstGeom>
        </p:spPr>
        <p:txBody>
          <a:bodyPr wrap="none">
            <a:spAutoFit/>
          </a:bodyPr>
          <a:lstStyle/>
          <a:p>
            <a:r>
              <a:rPr lang="en-US" altLang="zh-CN" dirty="0" smtClean="0">
                <a:solidFill>
                  <a:srgbClr val="1D335C"/>
                </a:solidFill>
              </a:rPr>
              <a:t>Text</a:t>
            </a:r>
            <a:endParaRPr lang="en-US" altLang="zh-CN" dirty="0">
              <a:solidFill>
                <a:srgbClr val="1D335C"/>
              </a:solidFill>
            </a:endParaRPr>
          </a:p>
        </p:txBody>
      </p:sp>
      <p:sp>
        <p:nvSpPr>
          <p:cNvPr id="30" name="矩形 29"/>
          <p:cNvSpPr/>
          <p:nvPr/>
        </p:nvSpPr>
        <p:spPr>
          <a:xfrm>
            <a:off x="7598848" y="1159477"/>
            <a:ext cx="565348" cy="369332"/>
          </a:xfrm>
          <a:prstGeom prst="rect">
            <a:avLst/>
          </a:prstGeom>
        </p:spPr>
        <p:txBody>
          <a:bodyPr wrap="none">
            <a:spAutoFit/>
          </a:bodyPr>
          <a:lstStyle/>
          <a:p>
            <a:r>
              <a:rPr lang="en-US" altLang="zh-CN" dirty="0" smtClean="0">
                <a:solidFill>
                  <a:schemeClr val="bg1"/>
                </a:solidFill>
              </a:rPr>
              <a:t>Text</a:t>
            </a:r>
            <a:endParaRPr lang="en-US" altLang="zh-CN" dirty="0">
              <a:solidFill>
                <a:schemeClr val="bg1"/>
              </a:solidFill>
            </a:endParaRPr>
          </a:p>
        </p:txBody>
      </p:sp>
      <p:sp>
        <p:nvSpPr>
          <p:cNvPr id="31" name="文本框 30"/>
          <p:cNvSpPr txBox="1"/>
          <p:nvPr/>
        </p:nvSpPr>
        <p:spPr>
          <a:xfrm>
            <a:off x="7910503" y="4268099"/>
            <a:ext cx="2556865" cy="1246495"/>
          </a:xfrm>
          <a:prstGeom prst="rect">
            <a:avLst/>
          </a:prstGeom>
          <a:noFill/>
        </p:spPr>
        <p:txBody>
          <a:bodyPr wrap="square" rtlCol="0">
            <a:spAutoFit/>
          </a:bodyPr>
          <a:lstStyle/>
          <a:p>
            <a:pPr>
              <a:lnSpc>
                <a:spcPct val="150000"/>
              </a:lnSpc>
            </a:pPr>
            <a:r>
              <a:rPr lang="zh-CN" altLang="en-US" sz="1600" dirty="0">
                <a:solidFill>
                  <a:schemeClr val="bg1"/>
                </a:solidFill>
                <a:latin typeface="微软雅黑" panose="020B0503020204020204" pitchFamily="34" charset="-122"/>
                <a:ea typeface="微软雅黑" panose="020B0503020204020204" pitchFamily="34" charset="-122"/>
                <a:cs typeface="+mn-ea"/>
                <a:sym typeface="+mn-lt"/>
              </a:rPr>
              <a:t>点击此处添加文字</a:t>
            </a:r>
            <a:r>
              <a:rPr lang="zh-CN" altLang="en-US" sz="1600" dirty="0" smtClean="0">
                <a:solidFill>
                  <a:schemeClr val="bg1"/>
                </a:solidFill>
                <a:latin typeface="微软雅黑" panose="020B0503020204020204" pitchFamily="34" charset="-122"/>
                <a:ea typeface="微软雅黑" panose="020B0503020204020204" pitchFamily="34" charset="-122"/>
                <a:cs typeface="+mn-ea"/>
                <a:sym typeface="+mn-lt"/>
              </a:rPr>
              <a:t>说明</a:t>
            </a:r>
            <a:r>
              <a:rPr lang="zh-CN" altLang="en-US" sz="1600" dirty="0">
                <a:solidFill>
                  <a:schemeClr val="bg1"/>
                </a:solidFill>
                <a:latin typeface="微软雅黑" panose="020B0503020204020204" pitchFamily="34" charset="-122"/>
                <a:ea typeface="微软雅黑" panose="020B0503020204020204" pitchFamily="34" charset="-122"/>
                <a:cs typeface="+mn-ea"/>
                <a:sym typeface="+mn-lt"/>
              </a:rPr>
              <a:t>点击此处添加文字说明</a:t>
            </a:r>
          </a:p>
          <a:p>
            <a:pPr>
              <a:lnSpc>
                <a:spcPct val="150000"/>
              </a:lnSpc>
            </a:pPr>
            <a:r>
              <a:rPr lang="zh-CN" altLang="en-US" sz="1600" dirty="0">
                <a:solidFill>
                  <a:schemeClr val="bg1"/>
                </a:solidFill>
                <a:latin typeface="微软雅黑" panose="020B0503020204020204" pitchFamily="34" charset="-122"/>
                <a:ea typeface="微软雅黑" panose="020B0503020204020204" pitchFamily="34" charset="-122"/>
                <a:cs typeface="+mn-ea"/>
                <a:sym typeface="+mn-lt"/>
              </a:rPr>
              <a:t>点击此处添加文字</a:t>
            </a:r>
            <a:r>
              <a:rPr lang="zh-CN" altLang="en-US" sz="1600" dirty="0" smtClean="0">
                <a:solidFill>
                  <a:schemeClr val="bg1"/>
                </a:solidFill>
                <a:latin typeface="微软雅黑" panose="020B0503020204020204" pitchFamily="34" charset="-122"/>
                <a:ea typeface="微软雅黑" panose="020B0503020204020204" pitchFamily="34" charset="-122"/>
                <a:cs typeface="+mn-ea"/>
                <a:sym typeface="+mn-lt"/>
              </a:rPr>
              <a:t>说明</a:t>
            </a:r>
            <a:endParaRPr lang="zh-CN" altLang="en-US" sz="16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2" name="文本框 31"/>
          <p:cNvSpPr txBox="1"/>
          <p:nvPr/>
        </p:nvSpPr>
        <p:spPr>
          <a:xfrm>
            <a:off x="7910503" y="3746067"/>
            <a:ext cx="2556865"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cs typeface="+mn-ea"/>
                <a:sym typeface="+mn-lt"/>
              </a:rPr>
              <a:t>添加标题</a:t>
            </a:r>
            <a:endParaRPr lang="zh-CN" altLang="en-US" sz="2800"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3" name="Freeform 5"/>
          <p:cNvSpPr>
            <a:spLocks noEditPoints="1"/>
          </p:cNvSpPr>
          <p:nvPr/>
        </p:nvSpPr>
        <p:spPr bwMode="auto">
          <a:xfrm>
            <a:off x="4778052" y="1943717"/>
            <a:ext cx="457071" cy="438978"/>
          </a:xfrm>
          <a:custGeom>
            <a:avLst/>
            <a:gdLst>
              <a:gd name="T0" fmla="*/ 188 w 200"/>
              <a:gd name="T1" fmla="*/ 0 h 192"/>
              <a:gd name="T2" fmla="*/ 44 w 200"/>
              <a:gd name="T3" fmla="*/ 0 h 192"/>
              <a:gd name="T4" fmla="*/ 40 w 200"/>
              <a:gd name="T5" fmla="*/ 0 h 192"/>
              <a:gd name="T6" fmla="*/ 32 w 200"/>
              <a:gd name="T7" fmla="*/ 0 h 192"/>
              <a:gd name="T8" fmla="*/ 32 w 200"/>
              <a:gd name="T9" fmla="*/ 36 h 192"/>
              <a:gd name="T10" fmla="*/ 0 w 200"/>
              <a:gd name="T11" fmla="*/ 36 h 192"/>
              <a:gd name="T12" fmla="*/ 0 w 200"/>
              <a:gd name="T13" fmla="*/ 48 h 192"/>
              <a:gd name="T14" fmla="*/ 0 w 200"/>
              <a:gd name="T15" fmla="*/ 152 h 192"/>
              <a:gd name="T16" fmla="*/ 40 w 200"/>
              <a:gd name="T17" fmla="*/ 192 h 192"/>
              <a:gd name="T18" fmla="*/ 64 w 200"/>
              <a:gd name="T19" fmla="*/ 192 h 192"/>
              <a:gd name="T20" fmla="*/ 136 w 200"/>
              <a:gd name="T21" fmla="*/ 192 h 192"/>
              <a:gd name="T22" fmla="*/ 160 w 200"/>
              <a:gd name="T23" fmla="*/ 192 h 192"/>
              <a:gd name="T24" fmla="*/ 200 w 200"/>
              <a:gd name="T25" fmla="*/ 152 h 192"/>
              <a:gd name="T26" fmla="*/ 200 w 200"/>
              <a:gd name="T27" fmla="*/ 12 h 192"/>
              <a:gd name="T28" fmla="*/ 200 w 200"/>
              <a:gd name="T29" fmla="*/ 0 h 192"/>
              <a:gd name="T30" fmla="*/ 188 w 200"/>
              <a:gd name="T31" fmla="*/ 0 h 192"/>
              <a:gd name="T32" fmla="*/ 32 w 200"/>
              <a:gd name="T33" fmla="*/ 140 h 192"/>
              <a:gd name="T34" fmla="*/ 22 w 200"/>
              <a:gd name="T35" fmla="*/ 166 h 192"/>
              <a:gd name="T36" fmla="*/ 12 w 200"/>
              <a:gd name="T37" fmla="*/ 140 h 192"/>
              <a:gd name="T38" fmla="*/ 12 w 200"/>
              <a:gd name="T39" fmla="*/ 48 h 192"/>
              <a:gd name="T40" fmla="*/ 32 w 200"/>
              <a:gd name="T41" fmla="*/ 48 h 192"/>
              <a:gd name="T42" fmla="*/ 32 w 200"/>
              <a:gd name="T43" fmla="*/ 140 h 192"/>
              <a:gd name="T44" fmla="*/ 188 w 200"/>
              <a:gd name="T45" fmla="*/ 140 h 192"/>
              <a:gd name="T46" fmla="*/ 148 w 200"/>
              <a:gd name="T47" fmla="*/ 180 h 192"/>
              <a:gd name="T48" fmla="*/ 136 w 200"/>
              <a:gd name="T49" fmla="*/ 180 h 192"/>
              <a:gd name="T50" fmla="*/ 64 w 200"/>
              <a:gd name="T51" fmla="*/ 180 h 192"/>
              <a:gd name="T52" fmla="*/ 52 w 200"/>
              <a:gd name="T53" fmla="*/ 180 h 192"/>
              <a:gd name="T54" fmla="*/ 35 w 200"/>
              <a:gd name="T55" fmla="*/ 176 h 192"/>
              <a:gd name="T56" fmla="*/ 44 w 200"/>
              <a:gd name="T57" fmla="*/ 152 h 192"/>
              <a:gd name="T58" fmla="*/ 44 w 200"/>
              <a:gd name="T59" fmla="*/ 12 h 192"/>
              <a:gd name="T60" fmla="*/ 188 w 200"/>
              <a:gd name="T61" fmla="*/ 12 h 192"/>
              <a:gd name="T62" fmla="*/ 188 w 200"/>
              <a:gd name="T63" fmla="*/ 140 h 192"/>
              <a:gd name="T64" fmla="*/ 100 w 200"/>
              <a:gd name="T65" fmla="*/ 128 h 192"/>
              <a:gd name="T66" fmla="*/ 60 w 200"/>
              <a:gd name="T67" fmla="*/ 128 h 192"/>
              <a:gd name="T68" fmla="*/ 60 w 200"/>
              <a:gd name="T69" fmla="*/ 140 h 192"/>
              <a:gd name="T70" fmla="*/ 100 w 200"/>
              <a:gd name="T71" fmla="*/ 140 h 192"/>
              <a:gd name="T72" fmla="*/ 100 w 200"/>
              <a:gd name="T73" fmla="*/ 128 h 192"/>
              <a:gd name="T74" fmla="*/ 100 w 200"/>
              <a:gd name="T75" fmla="*/ 108 h 192"/>
              <a:gd name="T76" fmla="*/ 60 w 200"/>
              <a:gd name="T77" fmla="*/ 108 h 192"/>
              <a:gd name="T78" fmla="*/ 60 w 200"/>
              <a:gd name="T79" fmla="*/ 120 h 192"/>
              <a:gd name="T80" fmla="*/ 100 w 200"/>
              <a:gd name="T81" fmla="*/ 120 h 192"/>
              <a:gd name="T82" fmla="*/ 100 w 200"/>
              <a:gd name="T83" fmla="*/ 108 h 192"/>
              <a:gd name="T84" fmla="*/ 100 w 200"/>
              <a:gd name="T85" fmla="*/ 88 h 192"/>
              <a:gd name="T86" fmla="*/ 60 w 200"/>
              <a:gd name="T87" fmla="*/ 88 h 192"/>
              <a:gd name="T88" fmla="*/ 60 w 200"/>
              <a:gd name="T89" fmla="*/ 100 h 192"/>
              <a:gd name="T90" fmla="*/ 100 w 200"/>
              <a:gd name="T91" fmla="*/ 100 h 192"/>
              <a:gd name="T92" fmla="*/ 100 w 200"/>
              <a:gd name="T93" fmla="*/ 88 h 192"/>
              <a:gd name="T94" fmla="*/ 168 w 200"/>
              <a:gd name="T95" fmla="*/ 36 h 192"/>
              <a:gd name="T96" fmla="*/ 60 w 200"/>
              <a:gd name="T97" fmla="*/ 36 h 192"/>
              <a:gd name="T98" fmla="*/ 60 w 200"/>
              <a:gd name="T99" fmla="*/ 52 h 192"/>
              <a:gd name="T100" fmla="*/ 168 w 200"/>
              <a:gd name="T101" fmla="*/ 52 h 192"/>
              <a:gd name="T102" fmla="*/ 168 w 200"/>
              <a:gd name="T103" fmla="*/ 36 h 192"/>
              <a:gd name="T104" fmla="*/ 100 w 200"/>
              <a:gd name="T105" fmla="*/ 68 h 192"/>
              <a:gd name="T106" fmla="*/ 60 w 200"/>
              <a:gd name="T107" fmla="*/ 68 h 192"/>
              <a:gd name="T108" fmla="*/ 60 w 200"/>
              <a:gd name="T109" fmla="*/ 80 h 192"/>
              <a:gd name="T110" fmla="*/ 100 w 200"/>
              <a:gd name="T111" fmla="*/ 80 h 192"/>
              <a:gd name="T112" fmla="*/ 100 w 200"/>
              <a:gd name="T113" fmla="*/ 68 h 192"/>
              <a:gd name="T114" fmla="*/ 112 w 200"/>
              <a:gd name="T115" fmla="*/ 140 h 192"/>
              <a:gd name="T116" fmla="*/ 168 w 200"/>
              <a:gd name="T117" fmla="*/ 140 h 192"/>
              <a:gd name="T118" fmla="*/ 168 w 200"/>
              <a:gd name="T119" fmla="*/ 68 h 192"/>
              <a:gd name="T120" fmla="*/ 112 w 200"/>
              <a:gd name="T121" fmla="*/ 68 h 192"/>
              <a:gd name="T122" fmla="*/ 112 w 200"/>
              <a:gd name="T123" fmla="*/ 1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0" h="192">
                <a:moveTo>
                  <a:pt x="188" y="0"/>
                </a:moveTo>
                <a:cubicBezTo>
                  <a:pt x="44" y="0"/>
                  <a:pt x="44" y="0"/>
                  <a:pt x="44" y="0"/>
                </a:cubicBezTo>
                <a:cubicBezTo>
                  <a:pt x="40" y="0"/>
                  <a:pt x="40" y="0"/>
                  <a:pt x="40" y="0"/>
                </a:cubicBezTo>
                <a:cubicBezTo>
                  <a:pt x="32" y="0"/>
                  <a:pt x="32" y="0"/>
                  <a:pt x="32" y="0"/>
                </a:cubicBezTo>
                <a:cubicBezTo>
                  <a:pt x="32" y="36"/>
                  <a:pt x="32" y="36"/>
                  <a:pt x="32" y="36"/>
                </a:cubicBezTo>
                <a:cubicBezTo>
                  <a:pt x="0" y="36"/>
                  <a:pt x="0" y="36"/>
                  <a:pt x="0" y="36"/>
                </a:cubicBezTo>
                <a:cubicBezTo>
                  <a:pt x="0" y="48"/>
                  <a:pt x="0" y="48"/>
                  <a:pt x="0" y="48"/>
                </a:cubicBezTo>
                <a:cubicBezTo>
                  <a:pt x="0" y="152"/>
                  <a:pt x="0" y="152"/>
                  <a:pt x="0" y="152"/>
                </a:cubicBezTo>
                <a:cubicBezTo>
                  <a:pt x="0" y="174"/>
                  <a:pt x="17" y="192"/>
                  <a:pt x="40" y="192"/>
                </a:cubicBezTo>
                <a:cubicBezTo>
                  <a:pt x="64" y="192"/>
                  <a:pt x="64" y="192"/>
                  <a:pt x="64" y="192"/>
                </a:cubicBezTo>
                <a:cubicBezTo>
                  <a:pt x="136" y="192"/>
                  <a:pt x="136" y="192"/>
                  <a:pt x="136" y="192"/>
                </a:cubicBezTo>
                <a:cubicBezTo>
                  <a:pt x="160" y="192"/>
                  <a:pt x="160" y="192"/>
                  <a:pt x="160" y="192"/>
                </a:cubicBezTo>
                <a:cubicBezTo>
                  <a:pt x="182" y="192"/>
                  <a:pt x="200" y="174"/>
                  <a:pt x="200" y="152"/>
                </a:cubicBezTo>
                <a:cubicBezTo>
                  <a:pt x="200" y="12"/>
                  <a:pt x="200" y="12"/>
                  <a:pt x="200" y="12"/>
                </a:cubicBezTo>
                <a:cubicBezTo>
                  <a:pt x="200" y="0"/>
                  <a:pt x="200" y="0"/>
                  <a:pt x="200" y="0"/>
                </a:cubicBezTo>
                <a:lnTo>
                  <a:pt x="188" y="0"/>
                </a:lnTo>
                <a:close/>
                <a:moveTo>
                  <a:pt x="32" y="140"/>
                </a:moveTo>
                <a:cubicBezTo>
                  <a:pt x="32" y="150"/>
                  <a:pt x="28" y="159"/>
                  <a:pt x="22" y="166"/>
                </a:cubicBezTo>
                <a:cubicBezTo>
                  <a:pt x="15" y="159"/>
                  <a:pt x="12" y="150"/>
                  <a:pt x="12" y="140"/>
                </a:cubicBezTo>
                <a:cubicBezTo>
                  <a:pt x="12" y="48"/>
                  <a:pt x="12" y="48"/>
                  <a:pt x="12" y="48"/>
                </a:cubicBezTo>
                <a:cubicBezTo>
                  <a:pt x="32" y="48"/>
                  <a:pt x="32" y="48"/>
                  <a:pt x="32" y="48"/>
                </a:cubicBezTo>
                <a:lnTo>
                  <a:pt x="32" y="140"/>
                </a:lnTo>
                <a:close/>
                <a:moveTo>
                  <a:pt x="188" y="140"/>
                </a:moveTo>
                <a:cubicBezTo>
                  <a:pt x="188" y="162"/>
                  <a:pt x="170" y="180"/>
                  <a:pt x="148" y="180"/>
                </a:cubicBezTo>
                <a:cubicBezTo>
                  <a:pt x="136" y="180"/>
                  <a:pt x="136" y="180"/>
                  <a:pt x="136" y="180"/>
                </a:cubicBezTo>
                <a:cubicBezTo>
                  <a:pt x="64" y="180"/>
                  <a:pt x="64" y="180"/>
                  <a:pt x="64" y="180"/>
                </a:cubicBezTo>
                <a:cubicBezTo>
                  <a:pt x="52" y="180"/>
                  <a:pt x="52" y="180"/>
                  <a:pt x="52" y="180"/>
                </a:cubicBezTo>
                <a:cubicBezTo>
                  <a:pt x="46" y="180"/>
                  <a:pt x="40" y="178"/>
                  <a:pt x="35" y="176"/>
                </a:cubicBezTo>
                <a:cubicBezTo>
                  <a:pt x="40" y="169"/>
                  <a:pt x="44" y="161"/>
                  <a:pt x="44" y="152"/>
                </a:cubicBezTo>
                <a:cubicBezTo>
                  <a:pt x="44" y="12"/>
                  <a:pt x="44" y="12"/>
                  <a:pt x="44" y="12"/>
                </a:cubicBezTo>
                <a:cubicBezTo>
                  <a:pt x="188" y="12"/>
                  <a:pt x="188" y="12"/>
                  <a:pt x="188" y="12"/>
                </a:cubicBezTo>
                <a:lnTo>
                  <a:pt x="188" y="140"/>
                </a:lnTo>
                <a:close/>
                <a:moveTo>
                  <a:pt x="100" y="128"/>
                </a:moveTo>
                <a:cubicBezTo>
                  <a:pt x="60" y="128"/>
                  <a:pt x="60" y="128"/>
                  <a:pt x="60" y="128"/>
                </a:cubicBezTo>
                <a:cubicBezTo>
                  <a:pt x="60" y="140"/>
                  <a:pt x="60" y="140"/>
                  <a:pt x="60" y="140"/>
                </a:cubicBezTo>
                <a:cubicBezTo>
                  <a:pt x="100" y="140"/>
                  <a:pt x="100" y="140"/>
                  <a:pt x="100" y="140"/>
                </a:cubicBezTo>
                <a:lnTo>
                  <a:pt x="100" y="128"/>
                </a:lnTo>
                <a:close/>
                <a:moveTo>
                  <a:pt x="100" y="108"/>
                </a:moveTo>
                <a:cubicBezTo>
                  <a:pt x="60" y="108"/>
                  <a:pt x="60" y="108"/>
                  <a:pt x="60" y="108"/>
                </a:cubicBezTo>
                <a:cubicBezTo>
                  <a:pt x="60" y="120"/>
                  <a:pt x="60" y="120"/>
                  <a:pt x="60" y="120"/>
                </a:cubicBezTo>
                <a:cubicBezTo>
                  <a:pt x="100" y="120"/>
                  <a:pt x="100" y="120"/>
                  <a:pt x="100" y="120"/>
                </a:cubicBezTo>
                <a:lnTo>
                  <a:pt x="100" y="108"/>
                </a:lnTo>
                <a:close/>
                <a:moveTo>
                  <a:pt x="100" y="88"/>
                </a:moveTo>
                <a:cubicBezTo>
                  <a:pt x="60" y="88"/>
                  <a:pt x="60" y="88"/>
                  <a:pt x="60" y="88"/>
                </a:cubicBezTo>
                <a:cubicBezTo>
                  <a:pt x="60" y="100"/>
                  <a:pt x="60" y="100"/>
                  <a:pt x="60" y="100"/>
                </a:cubicBezTo>
                <a:cubicBezTo>
                  <a:pt x="100" y="100"/>
                  <a:pt x="100" y="100"/>
                  <a:pt x="100" y="100"/>
                </a:cubicBezTo>
                <a:lnTo>
                  <a:pt x="100" y="88"/>
                </a:lnTo>
                <a:close/>
                <a:moveTo>
                  <a:pt x="168" y="36"/>
                </a:moveTo>
                <a:cubicBezTo>
                  <a:pt x="60" y="36"/>
                  <a:pt x="60" y="36"/>
                  <a:pt x="60" y="36"/>
                </a:cubicBezTo>
                <a:cubicBezTo>
                  <a:pt x="60" y="52"/>
                  <a:pt x="60" y="52"/>
                  <a:pt x="60" y="52"/>
                </a:cubicBezTo>
                <a:cubicBezTo>
                  <a:pt x="168" y="52"/>
                  <a:pt x="168" y="52"/>
                  <a:pt x="168" y="52"/>
                </a:cubicBezTo>
                <a:lnTo>
                  <a:pt x="168" y="36"/>
                </a:lnTo>
                <a:close/>
                <a:moveTo>
                  <a:pt x="100" y="68"/>
                </a:moveTo>
                <a:cubicBezTo>
                  <a:pt x="60" y="68"/>
                  <a:pt x="60" y="68"/>
                  <a:pt x="60" y="68"/>
                </a:cubicBezTo>
                <a:cubicBezTo>
                  <a:pt x="60" y="80"/>
                  <a:pt x="60" y="80"/>
                  <a:pt x="60" y="80"/>
                </a:cubicBezTo>
                <a:cubicBezTo>
                  <a:pt x="100" y="80"/>
                  <a:pt x="100" y="80"/>
                  <a:pt x="100" y="80"/>
                </a:cubicBezTo>
                <a:lnTo>
                  <a:pt x="100" y="68"/>
                </a:lnTo>
                <a:close/>
                <a:moveTo>
                  <a:pt x="112" y="140"/>
                </a:moveTo>
                <a:cubicBezTo>
                  <a:pt x="168" y="140"/>
                  <a:pt x="168" y="140"/>
                  <a:pt x="168" y="140"/>
                </a:cubicBezTo>
                <a:cubicBezTo>
                  <a:pt x="168" y="68"/>
                  <a:pt x="168" y="68"/>
                  <a:pt x="168" y="68"/>
                </a:cubicBezTo>
                <a:cubicBezTo>
                  <a:pt x="112" y="68"/>
                  <a:pt x="112" y="68"/>
                  <a:pt x="112" y="68"/>
                </a:cubicBezTo>
                <a:lnTo>
                  <a:pt x="112" y="140"/>
                </a:lnTo>
                <a:close/>
              </a:path>
            </a:pathLst>
          </a:custGeom>
          <a:solidFill>
            <a:srgbClr val="09839B"/>
          </a:solidFill>
          <a:ln>
            <a:noFill/>
          </a:ln>
        </p:spPr>
        <p:txBody>
          <a:bodyPr vert="horz" wrap="square" lIns="91440" tIns="45720" rIns="91440" bIns="45720" numCol="1" anchor="t" anchorCtr="0" compatLnSpc="1"/>
          <a:lstStyle/>
          <a:p>
            <a:endParaRPr lang="zh-CN" altLang="en-US"/>
          </a:p>
        </p:txBody>
      </p:sp>
      <p:sp>
        <p:nvSpPr>
          <p:cNvPr id="34" name="Freeform 9"/>
          <p:cNvSpPr>
            <a:spLocks noEditPoints="1"/>
          </p:cNvSpPr>
          <p:nvPr/>
        </p:nvSpPr>
        <p:spPr bwMode="auto">
          <a:xfrm>
            <a:off x="3353111" y="3902489"/>
            <a:ext cx="481845" cy="475706"/>
          </a:xfrm>
          <a:custGeom>
            <a:avLst/>
            <a:gdLst>
              <a:gd name="T0" fmla="*/ 190 w 196"/>
              <a:gd name="T1" fmla="*/ 166 h 194"/>
              <a:gd name="T2" fmla="*/ 143 w 196"/>
              <a:gd name="T3" fmla="*/ 120 h 194"/>
              <a:gd name="T4" fmla="*/ 142 w 196"/>
              <a:gd name="T5" fmla="*/ 118 h 194"/>
              <a:gd name="T6" fmla="*/ 154 w 196"/>
              <a:gd name="T7" fmla="*/ 76 h 194"/>
              <a:gd name="T8" fmla="*/ 77 w 196"/>
              <a:gd name="T9" fmla="*/ 0 h 194"/>
              <a:gd name="T10" fmla="*/ 0 w 196"/>
              <a:gd name="T11" fmla="*/ 76 h 194"/>
              <a:gd name="T12" fmla="*/ 77 w 196"/>
              <a:gd name="T13" fmla="*/ 153 h 194"/>
              <a:gd name="T14" fmla="*/ 119 w 196"/>
              <a:gd name="T15" fmla="*/ 141 h 194"/>
              <a:gd name="T16" fmla="*/ 120 w 196"/>
              <a:gd name="T17" fmla="*/ 143 h 194"/>
              <a:gd name="T18" fmla="*/ 167 w 196"/>
              <a:gd name="T19" fmla="*/ 189 h 194"/>
              <a:gd name="T20" fmla="*/ 178 w 196"/>
              <a:gd name="T21" fmla="*/ 194 h 194"/>
              <a:gd name="T22" fmla="*/ 190 w 196"/>
              <a:gd name="T23" fmla="*/ 189 h 194"/>
              <a:gd name="T24" fmla="*/ 190 w 196"/>
              <a:gd name="T25" fmla="*/ 166 h 194"/>
              <a:gd name="T26" fmla="*/ 77 w 196"/>
              <a:gd name="T27" fmla="*/ 129 h 194"/>
              <a:gd name="T28" fmla="*/ 25 w 196"/>
              <a:gd name="T29" fmla="*/ 76 h 194"/>
              <a:gd name="T30" fmla="*/ 77 w 196"/>
              <a:gd name="T31" fmla="*/ 24 h 194"/>
              <a:gd name="T32" fmla="*/ 130 w 196"/>
              <a:gd name="T33" fmla="*/ 76 h 194"/>
              <a:gd name="T34" fmla="*/ 77 w 196"/>
              <a:gd name="T35" fmla="*/ 12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6" h="194">
                <a:moveTo>
                  <a:pt x="190" y="166"/>
                </a:moveTo>
                <a:cubicBezTo>
                  <a:pt x="143" y="120"/>
                  <a:pt x="143" y="120"/>
                  <a:pt x="143" y="120"/>
                </a:cubicBezTo>
                <a:cubicBezTo>
                  <a:pt x="143" y="119"/>
                  <a:pt x="142" y="119"/>
                  <a:pt x="142" y="118"/>
                </a:cubicBezTo>
                <a:cubicBezTo>
                  <a:pt x="149" y="106"/>
                  <a:pt x="154" y="92"/>
                  <a:pt x="154" y="76"/>
                </a:cubicBezTo>
                <a:cubicBezTo>
                  <a:pt x="154" y="34"/>
                  <a:pt x="120" y="0"/>
                  <a:pt x="77" y="0"/>
                </a:cubicBezTo>
                <a:cubicBezTo>
                  <a:pt x="35" y="0"/>
                  <a:pt x="0" y="34"/>
                  <a:pt x="0" y="76"/>
                </a:cubicBezTo>
                <a:cubicBezTo>
                  <a:pt x="0" y="119"/>
                  <a:pt x="35" y="153"/>
                  <a:pt x="77" y="153"/>
                </a:cubicBezTo>
                <a:cubicBezTo>
                  <a:pt x="93" y="153"/>
                  <a:pt x="107" y="149"/>
                  <a:pt x="119" y="141"/>
                </a:cubicBezTo>
                <a:cubicBezTo>
                  <a:pt x="119" y="141"/>
                  <a:pt x="120" y="142"/>
                  <a:pt x="120" y="143"/>
                </a:cubicBezTo>
                <a:cubicBezTo>
                  <a:pt x="167" y="189"/>
                  <a:pt x="167" y="189"/>
                  <a:pt x="167" y="189"/>
                </a:cubicBezTo>
                <a:cubicBezTo>
                  <a:pt x="170" y="192"/>
                  <a:pt x="174" y="194"/>
                  <a:pt x="178" y="194"/>
                </a:cubicBezTo>
                <a:cubicBezTo>
                  <a:pt x="182" y="194"/>
                  <a:pt x="187" y="192"/>
                  <a:pt x="190" y="189"/>
                </a:cubicBezTo>
                <a:cubicBezTo>
                  <a:pt x="196" y="183"/>
                  <a:pt x="196" y="172"/>
                  <a:pt x="190" y="166"/>
                </a:cubicBezTo>
                <a:moveTo>
                  <a:pt x="77" y="129"/>
                </a:moveTo>
                <a:cubicBezTo>
                  <a:pt x="48" y="129"/>
                  <a:pt x="25" y="105"/>
                  <a:pt x="25" y="76"/>
                </a:cubicBezTo>
                <a:cubicBezTo>
                  <a:pt x="25" y="48"/>
                  <a:pt x="48" y="24"/>
                  <a:pt x="77" y="24"/>
                </a:cubicBezTo>
                <a:cubicBezTo>
                  <a:pt x="106" y="24"/>
                  <a:pt x="130" y="48"/>
                  <a:pt x="130" y="76"/>
                </a:cubicBezTo>
                <a:cubicBezTo>
                  <a:pt x="130" y="105"/>
                  <a:pt x="106" y="129"/>
                  <a:pt x="77" y="129"/>
                </a:cubicBezTo>
              </a:path>
            </a:pathLst>
          </a:custGeom>
          <a:solidFill>
            <a:srgbClr val="179A44"/>
          </a:solidFill>
          <a:ln>
            <a:noFill/>
          </a:ln>
        </p:spPr>
        <p:txBody>
          <a:bodyPr vert="horz" wrap="square" lIns="91440" tIns="45720" rIns="91440" bIns="45720" numCol="1" anchor="t" anchorCtr="0" compatLnSpc="1"/>
          <a:lstStyle/>
          <a:p>
            <a:endParaRPr lang="zh-CN" altLang="en-US"/>
          </a:p>
        </p:txBody>
      </p:sp>
      <p:sp>
        <p:nvSpPr>
          <p:cNvPr id="35" name="Freeform 13"/>
          <p:cNvSpPr>
            <a:spLocks noEditPoints="1"/>
          </p:cNvSpPr>
          <p:nvPr/>
        </p:nvSpPr>
        <p:spPr bwMode="auto">
          <a:xfrm>
            <a:off x="6261685" y="4007032"/>
            <a:ext cx="402107" cy="402107"/>
          </a:xfrm>
          <a:custGeom>
            <a:avLst/>
            <a:gdLst>
              <a:gd name="T0" fmla="*/ 0 w 200"/>
              <a:gd name="T1" fmla="*/ 180 h 200"/>
              <a:gd name="T2" fmla="*/ 12 w 200"/>
              <a:gd name="T3" fmla="*/ 168 h 200"/>
              <a:gd name="T4" fmla="*/ 188 w 200"/>
              <a:gd name="T5" fmla="*/ 168 h 200"/>
              <a:gd name="T6" fmla="*/ 200 w 200"/>
              <a:gd name="T7" fmla="*/ 180 h 200"/>
              <a:gd name="T8" fmla="*/ 84 w 200"/>
              <a:gd name="T9" fmla="*/ 88 h 200"/>
              <a:gd name="T10" fmla="*/ 116 w 200"/>
              <a:gd name="T11" fmla="*/ 88 h 200"/>
              <a:gd name="T12" fmla="*/ 168 w 200"/>
              <a:gd name="T13" fmla="*/ 88 h 200"/>
              <a:gd name="T14" fmla="*/ 168 w 200"/>
              <a:gd name="T15" fmla="*/ 176 h 200"/>
              <a:gd name="T16" fmla="*/ 116 w 200"/>
              <a:gd name="T17" fmla="*/ 176 h 200"/>
              <a:gd name="T18" fmla="*/ 84 w 200"/>
              <a:gd name="T19" fmla="*/ 176 h 200"/>
              <a:gd name="T20" fmla="*/ 32 w 200"/>
              <a:gd name="T21" fmla="*/ 176 h 200"/>
              <a:gd name="T22" fmla="*/ 32 w 200"/>
              <a:gd name="T23" fmla="*/ 88 h 200"/>
              <a:gd name="T24" fmla="*/ 144 w 200"/>
              <a:gd name="T25" fmla="*/ 172 h 200"/>
              <a:gd name="T26" fmla="*/ 144 w 200"/>
              <a:gd name="T27" fmla="*/ 148 h 200"/>
              <a:gd name="T28" fmla="*/ 168 w 200"/>
              <a:gd name="T29" fmla="*/ 144 h 200"/>
              <a:gd name="T30" fmla="*/ 144 w 200"/>
              <a:gd name="T31" fmla="*/ 144 h 200"/>
              <a:gd name="T32" fmla="*/ 168 w 200"/>
              <a:gd name="T33" fmla="*/ 92 h 200"/>
              <a:gd name="T34" fmla="*/ 116 w 200"/>
              <a:gd name="T35" fmla="*/ 172 h 200"/>
              <a:gd name="T36" fmla="*/ 116 w 200"/>
              <a:gd name="T37" fmla="*/ 148 h 200"/>
              <a:gd name="T38" fmla="*/ 140 w 200"/>
              <a:gd name="T39" fmla="*/ 144 h 200"/>
              <a:gd name="T40" fmla="*/ 116 w 200"/>
              <a:gd name="T41" fmla="*/ 144 h 200"/>
              <a:gd name="T42" fmla="*/ 140 w 200"/>
              <a:gd name="T43" fmla="*/ 92 h 200"/>
              <a:gd name="T44" fmla="*/ 88 w 200"/>
              <a:gd name="T45" fmla="*/ 172 h 200"/>
              <a:gd name="T46" fmla="*/ 88 w 200"/>
              <a:gd name="T47" fmla="*/ 148 h 200"/>
              <a:gd name="T48" fmla="*/ 112 w 200"/>
              <a:gd name="T49" fmla="*/ 144 h 200"/>
              <a:gd name="T50" fmla="*/ 88 w 200"/>
              <a:gd name="T51" fmla="*/ 144 h 200"/>
              <a:gd name="T52" fmla="*/ 112 w 200"/>
              <a:gd name="T53" fmla="*/ 92 h 200"/>
              <a:gd name="T54" fmla="*/ 60 w 200"/>
              <a:gd name="T55" fmla="*/ 172 h 200"/>
              <a:gd name="T56" fmla="*/ 60 w 200"/>
              <a:gd name="T57" fmla="*/ 148 h 200"/>
              <a:gd name="T58" fmla="*/ 84 w 200"/>
              <a:gd name="T59" fmla="*/ 144 h 200"/>
              <a:gd name="T60" fmla="*/ 60 w 200"/>
              <a:gd name="T61" fmla="*/ 144 h 200"/>
              <a:gd name="T62" fmla="*/ 84 w 200"/>
              <a:gd name="T63" fmla="*/ 92 h 200"/>
              <a:gd name="T64" fmla="*/ 32 w 200"/>
              <a:gd name="T65" fmla="*/ 172 h 200"/>
              <a:gd name="T66" fmla="*/ 32 w 200"/>
              <a:gd name="T67" fmla="*/ 148 h 200"/>
              <a:gd name="T68" fmla="*/ 56 w 200"/>
              <a:gd name="T69" fmla="*/ 144 h 200"/>
              <a:gd name="T70" fmla="*/ 32 w 200"/>
              <a:gd name="T71" fmla="*/ 144 h 200"/>
              <a:gd name="T72" fmla="*/ 56 w 200"/>
              <a:gd name="T73" fmla="*/ 92 h 200"/>
              <a:gd name="T74" fmla="*/ 0 w 200"/>
              <a:gd name="T75" fmla="*/ 36 h 200"/>
              <a:gd name="T76" fmla="*/ 28 w 200"/>
              <a:gd name="T77" fmla="*/ 56 h 200"/>
              <a:gd name="T78" fmla="*/ 140 w 200"/>
              <a:gd name="T79" fmla="*/ 16 h 200"/>
              <a:gd name="T80" fmla="*/ 172 w 200"/>
              <a:gd name="T81" fmla="*/ 16 h 200"/>
              <a:gd name="T82" fmla="*/ 200 w 200"/>
              <a:gd name="T83" fmla="*/ 80 h 200"/>
              <a:gd name="T84" fmla="*/ 144 w 200"/>
              <a:gd name="T85" fmla="*/ 12 h 200"/>
              <a:gd name="T86" fmla="*/ 168 w 200"/>
              <a:gd name="T87" fmla="*/ 52 h 200"/>
              <a:gd name="T88" fmla="*/ 32 w 200"/>
              <a:gd name="T89" fmla="*/ 12 h 200"/>
              <a:gd name="T90" fmla="*/ 56 w 200"/>
              <a:gd name="T91" fmla="*/ 5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0" h="200">
                <a:moveTo>
                  <a:pt x="180" y="200"/>
                </a:moveTo>
                <a:cubicBezTo>
                  <a:pt x="20" y="200"/>
                  <a:pt x="20" y="200"/>
                  <a:pt x="20" y="200"/>
                </a:cubicBezTo>
                <a:cubicBezTo>
                  <a:pt x="9" y="200"/>
                  <a:pt x="0" y="191"/>
                  <a:pt x="0" y="180"/>
                </a:cubicBezTo>
                <a:cubicBezTo>
                  <a:pt x="0" y="88"/>
                  <a:pt x="0" y="88"/>
                  <a:pt x="0" y="88"/>
                </a:cubicBezTo>
                <a:cubicBezTo>
                  <a:pt x="13" y="88"/>
                  <a:pt x="13" y="88"/>
                  <a:pt x="13" y="88"/>
                </a:cubicBezTo>
                <a:cubicBezTo>
                  <a:pt x="12" y="123"/>
                  <a:pt x="12" y="168"/>
                  <a:pt x="12" y="168"/>
                </a:cubicBezTo>
                <a:cubicBezTo>
                  <a:pt x="12" y="179"/>
                  <a:pt x="25" y="188"/>
                  <a:pt x="36" y="188"/>
                </a:cubicBezTo>
                <a:cubicBezTo>
                  <a:pt x="164" y="188"/>
                  <a:pt x="164" y="188"/>
                  <a:pt x="164" y="188"/>
                </a:cubicBezTo>
                <a:cubicBezTo>
                  <a:pt x="175" y="188"/>
                  <a:pt x="188" y="179"/>
                  <a:pt x="188" y="168"/>
                </a:cubicBezTo>
                <a:cubicBezTo>
                  <a:pt x="188" y="168"/>
                  <a:pt x="188" y="122"/>
                  <a:pt x="188" y="88"/>
                </a:cubicBezTo>
                <a:cubicBezTo>
                  <a:pt x="200" y="88"/>
                  <a:pt x="200" y="88"/>
                  <a:pt x="200" y="88"/>
                </a:cubicBezTo>
                <a:cubicBezTo>
                  <a:pt x="200" y="180"/>
                  <a:pt x="200" y="180"/>
                  <a:pt x="200" y="180"/>
                </a:cubicBezTo>
                <a:cubicBezTo>
                  <a:pt x="200" y="191"/>
                  <a:pt x="191" y="200"/>
                  <a:pt x="180" y="200"/>
                </a:cubicBezTo>
                <a:close/>
                <a:moveTo>
                  <a:pt x="60" y="88"/>
                </a:moveTo>
                <a:cubicBezTo>
                  <a:pt x="84" y="88"/>
                  <a:pt x="84" y="88"/>
                  <a:pt x="84" y="88"/>
                </a:cubicBezTo>
                <a:cubicBezTo>
                  <a:pt x="88" y="88"/>
                  <a:pt x="88" y="88"/>
                  <a:pt x="88" y="88"/>
                </a:cubicBezTo>
                <a:cubicBezTo>
                  <a:pt x="112" y="88"/>
                  <a:pt x="112" y="88"/>
                  <a:pt x="112" y="88"/>
                </a:cubicBezTo>
                <a:cubicBezTo>
                  <a:pt x="116" y="88"/>
                  <a:pt x="116" y="88"/>
                  <a:pt x="116" y="88"/>
                </a:cubicBezTo>
                <a:cubicBezTo>
                  <a:pt x="140" y="88"/>
                  <a:pt x="140" y="88"/>
                  <a:pt x="140" y="88"/>
                </a:cubicBezTo>
                <a:cubicBezTo>
                  <a:pt x="144" y="88"/>
                  <a:pt x="144" y="88"/>
                  <a:pt x="144" y="88"/>
                </a:cubicBezTo>
                <a:cubicBezTo>
                  <a:pt x="168" y="88"/>
                  <a:pt x="168" y="88"/>
                  <a:pt x="168" y="88"/>
                </a:cubicBezTo>
                <a:cubicBezTo>
                  <a:pt x="172" y="88"/>
                  <a:pt x="172" y="88"/>
                  <a:pt x="172" y="88"/>
                </a:cubicBezTo>
                <a:cubicBezTo>
                  <a:pt x="172" y="176"/>
                  <a:pt x="172" y="176"/>
                  <a:pt x="172" y="176"/>
                </a:cubicBezTo>
                <a:cubicBezTo>
                  <a:pt x="168" y="176"/>
                  <a:pt x="168" y="176"/>
                  <a:pt x="168" y="176"/>
                </a:cubicBezTo>
                <a:cubicBezTo>
                  <a:pt x="144" y="176"/>
                  <a:pt x="144" y="176"/>
                  <a:pt x="144" y="176"/>
                </a:cubicBezTo>
                <a:cubicBezTo>
                  <a:pt x="140" y="176"/>
                  <a:pt x="140" y="176"/>
                  <a:pt x="140" y="176"/>
                </a:cubicBezTo>
                <a:cubicBezTo>
                  <a:pt x="116" y="176"/>
                  <a:pt x="116" y="176"/>
                  <a:pt x="116" y="176"/>
                </a:cubicBezTo>
                <a:cubicBezTo>
                  <a:pt x="112" y="176"/>
                  <a:pt x="112" y="176"/>
                  <a:pt x="112" y="176"/>
                </a:cubicBezTo>
                <a:cubicBezTo>
                  <a:pt x="88" y="176"/>
                  <a:pt x="88" y="176"/>
                  <a:pt x="88" y="176"/>
                </a:cubicBezTo>
                <a:cubicBezTo>
                  <a:pt x="84" y="176"/>
                  <a:pt x="84" y="176"/>
                  <a:pt x="84" y="176"/>
                </a:cubicBezTo>
                <a:cubicBezTo>
                  <a:pt x="60" y="176"/>
                  <a:pt x="60" y="176"/>
                  <a:pt x="60" y="176"/>
                </a:cubicBezTo>
                <a:cubicBezTo>
                  <a:pt x="56" y="176"/>
                  <a:pt x="56" y="176"/>
                  <a:pt x="56" y="176"/>
                </a:cubicBezTo>
                <a:cubicBezTo>
                  <a:pt x="32" y="176"/>
                  <a:pt x="32" y="176"/>
                  <a:pt x="32" y="176"/>
                </a:cubicBezTo>
                <a:cubicBezTo>
                  <a:pt x="28" y="176"/>
                  <a:pt x="28" y="176"/>
                  <a:pt x="28" y="176"/>
                </a:cubicBezTo>
                <a:cubicBezTo>
                  <a:pt x="28" y="88"/>
                  <a:pt x="28" y="88"/>
                  <a:pt x="28" y="88"/>
                </a:cubicBezTo>
                <a:cubicBezTo>
                  <a:pt x="32" y="88"/>
                  <a:pt x="32" y="88"/>
                  <a:pt x="32" y="88"/>
                </a:cubicBezTo>
                <a:cubicBezTo>
                  <a:pt x="56" y="88"/>
                  <a:pt x="56" y="88"/>
                  <a:pt x="56" y="88"/>
                </a:cubicBezTo>
                <a:lnTo>
                  <a:pt x="60" y="88"/>
                </a:lnTo>
                <a:close/>
                <a:moveTo>
                  <a:pt x="144" y="172"/>
                </a:moveTo>
                <a:cubicBezTo>
                  <a:pt x="168" y="172"/>
                  <a:pt x="168" y="172"/>
                  <a:pt x="168" y="172"/>
                </a:cubicBezTo>
                <a:cubicBezTo>
                  <a:pt x="168" y="148"/>
                  <a:pt x="168" y="148"/>
                  <a:pt x="168" y="148"/>
                </a:cubicBezTo>
                <a:cubicBezTo>
                  <a:pt x="144" y="148"/>
                  <a:pt x="144" y="148"/>
                  <a:pt x="144" y="148"/>
                </a:cubicBezTo>
                <a:lnTo>
                  <a:pt x="144" y="172"/>
                </a:lnTo>
                <a:close/>
                <a:moveTo>
                  <a:pt x="144" y="144"/>
                </a:moveTo>
                <a:cubicBezTo>
                  <a:pt x="168" y="144"/>
                  <a:pt x="168" y="144"/>
                  <a:pt x="168" y="144"/>
                </a:cubicBezTo>
                <a:cubicBezTo>
                  <a:pt x="168" y="120"/>
                  <a:pt x="168" y="120"/>
                  <a:pt x="168" y="120"/>
                </a:cubicBezTo>
                <a:cubicBezTo>
                  <a:pt x="144" y="120"/>
                  <a:pt x="144" y="120"/>
                  <a:pt x="144" y="120"/>
                </a:cubicBezTo>
                <a:lnTo>
                  <a:pt x="144" y="144"/>
                </a:lnTo>
                <a:close/>
                <a:moveTo>
                  <a:pt x="144" y="116"/>
                </a:moveTo>
                <a:cubicBezTo>
                  <a:pt x="168" y="116"/>
                  <a:pt x="168" y="116"/>
                  <a:pt x="168" y="116"/>
                </a:cubicBezTo>
                <a:cubicBezTo>
                  <a:pt x="168" y="92"/>
                  <a:pt x="168" y="92"/>
                  <a:pt x="168" y="92"/>
                </a:cubicBezTo>
                <a:cubicBezTo>
                  <a:pt x="144" y="92"/>
                  <a:pt x="144" y="92"/>
                  <a:pt x="144" y="92"/>
                </a:cubicBezTo>
                <a:lnTo>
                  <a:pt x="144" y="116"/>
                </a:lnTo>
                <a:close/>
                <a:moveTo>
                  <a:pt x="116" y="172"/>
                </a:moveTo>
                <a:cubicBezTo>
                  <a:pt x="140" y="172"/>
                  <a:pt x="140" y="172"/>
                  <a:pt x="140" y="172"/>
                </a:cubicBezTo>
                <a:cubicBezTo>
                  <a:pt x="140" y="148"/>
                  <a:pt x="140" y="148"/>
                  <a:pt x="140" y="148"/>
                </a:cubicBezTo>
                <a:cubicBezTo>
                  <a:pt x="116" y="148"/>
                  <a:pt x="116" y="148"/>
                  <a:pt x="116" y="148"/>
                </a:cubicBezTo>
                <a:lnTo>
                  <a:pt x="116" y="172"/>
                </a:lnTo>
                <a:close/>
                <a:moveTo>
                  <a:pt x="116" y="144"/>
                </a:moveTo>
                <a:cubicBezTo>
                  <a:pt x="140" y="144"/>
                  <a:pt x="140" y="144"/>
                  <a:pt x="140" y="144"/>
                </a:cubicBezTo>
                <a:cubicBezTo>
                  <a:pt x="140" y="120"/>
                  <a:pt x="140" y="120"/>
                  <a:pt x="140" y="120"/>
                </a:cubicBezTo>
                <a:cubicBezTo>
                  <a:pt x="116" y="120"/>
                  <a:pt x="116" y="120"/>
                  <a:pt x="116" y="120"/>
                </a:cubicBezTo>
                <a:lnTo>
                  <a:pt x="116" y="144"/>
                </a:lnTo>
                <a:close/>
                <a:moveTo>
                  <a:pt x="116" y="116"/>
                </a:moveTo>
                <a:cubicBezTo>
                  <a:pt x="140" y="116"/>
                  <a:pt x="140" y="116"/>
                  <a:pt x="140" y="116"/>
                </a:cubicBezTo>
                <a:cubicBezTo>
                  <a:pt x="140" y="92"/>
                  <a:pt x="140" y="92"/>
                  <a:pt x="140" y="92"/>
                </a:cubicBezTo>
                <a:cubicBezTo>
                  <a:pt x="116" y="92"/>
                  <a:pt x="116" y="92"/>
                  <a:pt x="116" y="92"/>
                </a:cubicBezTo>
                <a:lnTo>
                  <a:pt x="116" y="116"/>
                </a:lnTo>
                <a:close/>
                <a:moveTo>
                  <a:pt x="88" y="172"/>
                </a:moveTo>
                <a:cubicBezTo>
                  <a:pt x="112" y="172"/>
                  <a:pt x="112" y="172"/>
                  <a:pt x="112" y="172"/>
                </a:cubicBezTo>
                <a:cubicBezTo>
                  <a:pt x="112" y="148"/>
                  <a:pt x="112" y="148"/>
                  <a:pt x="112" y="148"/>
                </a:cubicBezTo>
                <a:cubicBezTo>
                  <a:pt x="88" y="148"/>
                  <a:pt x="88" y="148"/>
                  <a:pt x="88" y="148"/>
                </a:cubicBezTo>
                <a:lnTo>
                  <a:pt x="88" y="172"/>
                </a:lnTo>
                <a:close/>
                <a:moveTo>
                  <a:pt x="88" y="144"/>
                </a:moveTo>
                <a:cubicBezTo>
                  <a:pt x="112" y="144"/>
                  <a:pt x="112" y="144"/>
                  <a:pt x="112" y="144"/>
                </a:cubicBezTo>
                <a:cubicBezTo>
                  <a:pt x="112" y="120"/>
                  <a:pt x="112" y="120"/>
                  <a:pt x="112" y="120"/>
                </a:cubicBezTo>
                <a:cubicBezTo>
                  <a:pt x="88" y="120"/>
                  <a:pt x="88" y="120"/>
                  <a:pt x="88" y="120"/>
                </a:cubicBezTo>
                <a:lnTo>
                  <a:pt x="88" y="144"/>
                </a:lnTo>
                <a:close/>
                <a:moveTo>
                  <a:pt x="88" y="116"/>
                </a:moveTo>
                <a:cubicBezTo>
                  <a:pt x="112" y="116"/>
                  <a:pt x="112" y="116"/>
                  <a:pt x="112" y="116"/>
                </a:cubicBezTo>
                <a:cubicBezTo>
                  <a:pt x="112" y="92"/>
                  <a:pt x="112" y="92"/>
                  <a:pt x="112" y="92"/>
                </a:cubicBezTo>
                <a:cubicBezTo>
                  <a:pt x="88" y="92"/>
                  <a:pt x="88" y="92"/>
                  <a:pt x="88" y="92"/>
                </a:cubicBezTo>
                <a:lnTo>
                  <a:pt x="88" y="116"/>
                </a:lnTo>
                <a:close/>
                <a:moveTo>
                  <a:pt x="60" y="172"/>
                </a:moveTo>
                <a:cubicBezTo>
                  <a:pt x="84" y="172"/>
                  <a:pt x="84" y="172"/>
                  <a:pt x="84" y="172"/>
                </a:cubicBezTo>
                <a:cubicBezTo>
                  <a:pt x="84" y="148"/>
                  <a:pt x="84" y="148"/>
                  <a:pt x="84" y="148"/>
                </a:cubicBezTo>
                <a:cubicBezTo>
                  <a:pt x="60" y="148"/>
                  <a:pt x="60" y="148"/>
                  <a:pt x="60" y="148"/>
                </a:cubicBezTo>
                <a:lnTo>
                  <a:pt x="60" y="172"/>
                </a:lnTo>
                <a:close/>
                <a:moveTo>
                  <a:pt x="60" y="144"/>
                </a:moveTo>
                <a:cubicBezTo>
                  <a:pt x="84" y="144"/>
                  <a:pt x="84" y="144"/>
                  <a:pt x="84" y="144"/>
                </a:cubicBezTo>
                <a:cubicBezTo>
                  <a:pt x="84" y="120"/>
                  <a:pt x="84" y="120"/>
                  <a:pt x="84" y="120"/>
                </a:cubicBezTo>
                <a:cubicBezTo>
                  <a:pt x="60" y="120"/>
                  <a:pt x="60" y="120"/>
                  <a:pt x="60" y="120"/>
                </a:cubicBezTo>
                <a:lnTo>
                  <a:pt x="60" y="144"/>
                </a:lnTo>
                <a:close/>
                <a:moveTo>
                  <a:pt x="60" y="116"/>
                </a:moveTo>
                <a:cubicBezTo>
                  <a:pt x="84" y="116"/>
                  <a:pt x="84" y="116"/>
                  <a:pt x="84" y="116"/>
                </a:cubicBezTo>
                <a:cubicBezTo>
                  <a:pt x="84" y="92"/>
                  <a:pt x="84" y="92"/>
                  <a:pt x="84" y="92"/>
                </a:cubicBezTo>
                <a:cubicBezTo>
                  <a:pt x="60" y="92"/>
                  <a:pt x="60" y="92"/>
                  <a:pt x="60" y="92"/>
                </a:cubicBezTo>
                <a:lnTo>
                  <a:pt x="60" y="116"/>
                </a:lnTo>
                <a:close/>
                <a:moveTo>
                  <a:pt x="32" y="172"/>
                </a:moveTo>
                <a:cubicBezTo>
                  <a:pt x="56" y="172"/>
                  <a:pt x="56" y="172"/>
                  <a:pt x="56" y="172"/>
                </a:cubicBezTo>
                <a:cubicBezTo>
                  <a:pt x="56" y="148"/>
                  <a:pt x="56" y="148"/>
                  <a:pt x="56" y="148"/>
                </a:cubicBezTo>
                <a:cubicBezTo>
                  <a:pt x="32" y="148"/>
                  <a:pt x="32" y="148"/>
                  <a:pt x="32" y="148"/>
                </a:cubicBezTo>
                <a:lnTo>
                  <a:pt x="32" y="172"/>
                </a:lnTo>
                <a:close/>
                <a:moveTo>
                  <a:pt x="32" y="144"/>
                </a:moveTo>
                <a:cubicBezTo>
                  <a:pt x="56" y="144"/>
                  <a:pt x="56" y="144"/>
                  <a:pt x="56" y="144"/>
                </a:cubicBezTo>
                <a:cubicBezTo>
                  <a:pt x="56" y="120"/>
                  <a:pt x="56" y="120"/>
                  <a:pt x="56" y="120"/>
                </a:cubicBezTo>
                <a:cubicBezTo>
                  <a:pt x="32" y="120"/>
                  <a:pt x="32" y="120"/>
                  <a:pt x="32" y="120"/>
                </a:cubicBezTo>
                <a:lnTo>
                  <a:pt x="32" y="144"/>
                </a:lnTo>
                <a:close/>
                <a:moveTo>
                  <a:pt x="32" y="116"/>
                </a:moveTo>
                <a:cubicBezTo>
                  <a:pt x="56" y="116"/>
                  <a:pt x="56" y="116"/>
                  <a:pt x="56" y="116"/>
                </a:cubicBezTo>
                <a:cubicBezTo>
                  <a:pt x="56" y="92"/>
                  <a:pt x="56" y="92"/>
                  <a:pt x="56" y="92"/>
                </a:cubicBezTo>
                <a:cubicBezTo>
                  <a:pt x="32" y="92"/>
                  <a:pt x="32" y="92"/>
                  <a:pt x="32" y="92"/>
                </a:cubicBezTo>
                <a:lnTo>
                  <a:pt x="32" y="116"/>
                </a:lnTo>
                <a:close/>
                <a:moveTo>
                  <a:pt x="0" y="36"/>
                </a:moveTo>
                <a:cubicBezTo>
                  <a:pt x="0" y="25"/>
                  <a:pt x="9" y="16"/>
                  <a:pt x="20" y="16"/>
                </a:cubicBezTo>
                <a:cubicBezTo>
                  <a:pt x="28" y="16"/>
                  <a:pt x="28" y="16"/>
                  <a:pt x="28" y="16"/>
                </a:cubicBezTo>
                <a:cubicBezTo>
                  <a:pt x="28" y="56"/>
                  <a:pt x="28" y="56"/>
                  <a:pt x="28" y="56"/>
                </a:cubicBezTo>
                <a:cubicBezTo>
                  <a:pt x="44" y="56"/>
                  <a:pt x="44" y="56"/>
                  <a:pt x="60" y="56"/>
                </a:cubicBezTo>
                <a:cubicBezTo>
                  <a:pt x="60" y="16"/>
                  <a:pt x="60" y="16"/>
                  <a:pt x="60" y="16"/>
                </a:cubicBezTo>
                <a:cubicBezTo>
                  <a:pt x="140" y="16"/>
                  <a:pt x="140" y="16"/>
                  <a:pt x="140" y="16"/>
                </a:cubicBezTo>
                <a:cubicBezTo>
                  <a:pt x="140" y="56"/>
                  <a:pt x="140" y="56"/>
                  <a:pt x="140" y="56"/>
                </a:cubicBezTo>
                <a:cubicBezTo>
                  <a:pt x="156" y="56"/>
                  <a:pt x="156" y="56"/>
                  <a:pt x="172" y="56"/>
                </a:cubicBezTo>
                <a:cubicBezTo>
                  <a:pt x="172" y="16"/>
                  <a:pt x="172" y="16"/>
                  <a:pt x="172" y="16"/>
                </a:cubicBezTo>
                <a:cubicBezTo>
                  <a:pt x="180" y="16"/>
                  <a:pt x="180" y="16"/>
                  <a:pt x="180" y="16"/>
                </a:cubicBezTo>
                <a:cubicBezTo>
                  <a:pt x="191" y="16"/>
                  <a:pt x="200" y="25"/>
                  <a:pt x="200" y="36"/>
                </a:cubicBezTo>
                <a:cubicBezTo>
                  <a:pt x="200" y="80"/>
                  <a:pt x="200" y="80"/>
                  <a:pt x="200" y="80"/>
                </a:cubicBezTo>
                <a:cubicBezTo>
                  <a:pt x="115" y="80"/>
                  <a:pt x="96" y="80"/>
                  <a:pt x="0" y="80"/>
                </a:cubicBezTo>
                <a:lnTo>
                  <a:pt x="0" y="36"/>
                </a:lnTo>
                <a:close/>
                <a:moveTo>
                  <a:pt x="144" y="12"/>
                </a:moveTo>
                <a:cubicBezTo>
                  <a:pt x="144" y="5"/>
                  <a:pt x="150" y="0"/>
                  <a:pt x="156" y="0"/>
                </a:cubicBezTo>
                <a:cubicBezTo>
                  <a:pt x="163" y="0"/>
                  <a:pt x="168" y="5"/>
                  <a:pt x="168" y="12"/>
                </a:cubicBezTo>
                <a:cubicBezTo>
                  <a:pt x="168" y="52"/>
                  <a:pt x="168" y="52"/>
                  <a:pt x="168" y="52"/>
                </a:cubicBezTo>
                <a:cubicBezTo>
                  <a:pt x="168" y="52"/>
                  <a:pt x="159" y="52"/>
                  <a:pt x="144" y="52"/>
                </a:cubicBezTo>
                <a:cubicBezTo>
                  <a:pt x="144" y="45"/>
                  <a:pt x="144" y="12"/>
                  <a:pt x="144" y="12"/>
                </a:cubicBezTo>
                <a:close/>
                <a:moveTo>
                  <a:pt x="32" y="12"/>
                </a:moveTo>
                <a:cubicBezTo>
                  <a:pt x="32" y="5"/>
                  <a:pt x="38" y="0"/>
                  <a:pt x="44" y="0"/>
                </a:cubicBezTo>
                <a:cubicBezTo>
                  <a:pt x="51" y="0"/>
                  <a:pt x="56" y="5"/>
                  <a:pt x="56" y="12"/>
                </a:cubicBezTo>
                <a:cubicBezTo>
                  <a:pt x="56" y="52"/>
                  <a:pt x="56" y="52"/>
                  <a:pt x="56" y="52"/>
                </a:cubicBezTo>
                <a:cubicBezTo>
                  <a:pt x="56" y="52"/>
                  <a:pt x="43" y="52"/>
                  <a:pt x="32" y="52"/>
                </a:cubicBezTo>
                <a:cubicBezTo>
                  <a:pt x="32" y="54"/>
                  <a:pt x="32" y="12"/>
                  <a:pt x="32" y="12"/>
                </a:cubicBezTo>
                <a:close/>
              </a:path>
            </a:pathLst>
          </a:custGeom>
          <a:solidFill>
            <a:srgbClr val="A362C4"/>
          </a:solidFill>
          <a:ln>
            <a:noFill/>
          </a:ln>
        </p:spPr>
        <p:txBody>
          <a:bodyPr vert="horz" wrap="square" lIns="91440" tIns="45720" rIns="91440" bIns="45720" numCol="1" anchor="t" anchorCtr="0" compatLnSpc="1"/>
          <a:lstStyle/>
          <a:p>
            <a:endParaRPr lang="zh-CN" altLang="en-US"/>
          </a:p>
        </p:txBody>
      </p:sp>
      <p:sp>
        <p:nvSpPr>
          <p:cNvPr id="36" name="Freeform 17"/>
          <p:cNvSpPr>
            <a:spLocks noEditPoints="1"/>
          </p:cNvSpPr>
          <p:nvPr/>
        </p:nvSpPr>
        <p:spPr bwMode="auto">
          <a:xfrm>
            <a:off x="7685355" y="2021946"/>
            <a:ext cx="450296" cy="327312"/>
          </a:xfrm>
          <a:custGeom>
            <a:avLst/>
            <a:gdLst>
              <a:gd name="T0" fmla="*/ 199 w 200"/>
              <a:gd name="T1" fmla="*/ 115 h 184"/>
              <a:gd name="T2" fmla="*/ 164 w 200"/>
              <a:gd name="T3" fmla="*/ 0 h 184"/>
              <a:gd name="T4" fmla="*/ 35 w 200"/>
              <a:gd name="T5" fmla="*/ 0 h 184"/>
              <a:gd name="T6" fmla="*/ 0 w 200"/>
              <a:gd name="T7" fmla="*/ 115 h 184"/>
              <a:gd name="T8" fmla="*/ 0 w 200"/>
              <a:gd name="T9" fmla="*/ 115 h 184"/>
              <a:gd name="T10" fmla="*/ 0 w 200"/>
              <a:gd name="T11" fmla="*/ 172 h 184"/>
              <a:gd name="T12" fmla="*/ 12 w 200"/>
              <a:gd name="T13" fmla="*/ 184 h 184"/>
              <a:gd name="T14" fmla="*/ 188 w 200"/>
              <a:gd name="T15" fmla="*/ 184 h 184"/>
              <a:gd name="T16" fmla="*/ 200 w 200"/>
              <a:gd name="T17" fmla="*/ 172 h 184"/>
              <a:gd name="T18" fmla="*/ 200 w 200"/>
              <a:gd name="T19" fmla="*/ 115 h 184"/>
              <a:gd name="T20" fmla="*/ 199 w 200"/>
              <a:gd name="T21" fmla="*/ 115 h 184"/>
              <a:gd name="T22" fmla="*/ 143 w 200"/>
              <a:gd name="T23" fmla="*/ 112 h 184"/>
              <a:gd name="T24" fmla="*/ 125 w 200"/>
              <a:gd name="T25" fmla="*/ 148 h 184"/>
              <a:gd name="T26" fmla="*/ 73 w 200"/>
              <a:gd name="T27" fmla="*/ 148 h 184"/>
              <a:gd name="T28" fmla="*/ 54 w 200"/>
              <a:gd name="T29" fmla="*/ 112 h 184"/>
              <a:gd name="T30" fmla="*/ 20 w 200"/>
              <a:gd name="T31" fmla="*/ 112 h 184"/>
              <a:gd name="T32" fmla="*/ 50 w 200"/>
              <a:gd name="T33" fmla="*/ 12 h 184"/>
              <a:gd name="T34" fmla="*/ 149 w 200"/>
              <a:gd name="T35" fmla="*/ 12 h 184"/>
              <a:gd name="T36" fmla="*/ 180 w 200"/>
              <a:gd name="T37" fmla="*/ 112 h 184"/>
              <a:gd name="T38" fmla="*/ 143 w 200"/>
              <a:gd name="T39" fmla="*/ 112 h 184"/>
              <a:gd name="T40" fmla="*/ 138 w 200"/>
              <a:gd name="T41" fmla="*/ 48 h 184"/>
              <a:gd name="T42" fmla="*/ 61 w 200"/>
              <a:gd name="T43" fmla="*/ 48 h 184"/>
              <a:gd name="T44" fmla="*/ 59 w 200"/>
              <a:gd name="T45" fmla="*/ 56 h 184"/>
              <a:gd name="T46" fmla="*/ 140 w 200"/>
              <a:gd name="T47" fmla="*/ 56 h 184"/>
              <a:gd name="T48" fmla="*/ 138 w 200"/>
              <a:gd name="T49" fmla="*/ 48 h 184"/>
              <a:gd name="T50" fmla="*/ 132 w 200"/>
              <a:gd name="T51" fmla="*/ 28 h 184"/>
              <a:gd name="T52" fmla="*/ 67 w 200"/>
              <a:gd name="T53" fmla="*/ 28 h 184"/>
              <a:gd name="T54" fmla="*/ 65 w 200"/>
              <a:gd name="T55" fmla="*/ 36 h 184"/>
              <a:gd name="T56" fmla="*/ 134 w 200"/>
              <a:gd name="T57" fmla="*/ 36 h 184"/>
              <a:gd name="T58" fmla="*/ 132 w 200"/>
              <a:gd name="T59" fmla="*/ 28 h 184"/>
              <a:gd name="T60" fmla="*/ 47 w 200"/>
              <a:gd name="T61" fmla="*/ 96 h 184"/>
              <a:gd name="T62" fmla="*/ 152 w 200"/>
              <a:gd name="T63" fmla="*/ 96 h 184"/>
              <a:gd name="T64" fmla="*/ 149 w 200"/>
              <a:gd name="T65" fmla="*/ 88 h 184"/>
              <a:gd name="T66" fmla="*/ 50 w 200"/>
              <a:gd name="T67" fmla="*/ 88 h 184"/>
              <a:gd name="T68" fmla="*/ 47 w 200"/>
              <a:gd name="T69" fmla="*/ 96 h 184"/>
              <a:gd name="T70" fmla="*/ 144 w 200"/>
              <a:gd name="T71" fmla="*/ 68 h 184"/>
              <a:gd name="T72" fmla="*/ 55 w 200"/>
              <a:gd name="T73" fmla="*/ 68 h 184"/>
              <a:gd name="T74" fmla="*/ 53 w 200"/>
              <a:gd name="T75" fmla="*/ 76 h 184"/>
              <a:gd name="T76" fmla="*/ 146 w 200"/>
              <a:gd name="T77" fmla="*/ 76 h 184"/>
              <a:gd name="T78" fmla="*/ 144 w 200"/>
              <a:gd name="T79" fmla="*/ 6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0" h="184">
                <a:moveTo>
                  <a:pt x="199" y="115"/>
                </a:moveTo>
                <a:cubicBezTo>
                  <a:pt x="164" y="0"/>
                  <a:pt x="164" y="0"/>
                  <a:pt x="164" y="0"/>
                </a:cubicBezTo>
                <a:cubicBezTo>
                  <a:pt x="35" y="0"/>
                  <a:pt x="35" y="0"/>
                  <a:pt x="35" y="0"/>
                </a:cubicBezTo>
                <a:cubicBezTo>
                  <a:pt x="0" y="115"/>
                  <a:pt x="0" y="115"/>
                  <a:pt x="0" y="115"/>
                </a:cubicBezTo>
                <a:cubicBezTo>
                  <a:pt x="0" y="115"/>
                  <a:pt x="0" y="115"/>
                  <a:pt x="0" y="115"/>
                </a:cubicBezTo>
                <a:cubicBezTo>
                  <a:pt x="0" y="172"/>
                  <a:pt x="0" y="172"/>
                  <a:pt x="0" y="172"/>
                </a:cubicBezTo>
                <a:cubicBezTo>
                  <a:pt x="0" y="178"/>
                  <a:pt x="5" y="184"/>
                  <a:pt x="12" y="184"/>
                </a:cubicBezTo>
                <a:cubicBezTo>
                  <a:pt x="188" y="184"/>
                  <a:pt x="188" y="184"/>
                  <a:pt x="188" y="184"/>
                </a:cubicBezTo>
                <a:cubicBezTo>
                  <a:pt x="194" y="184"/>
                  <a:pt x="200" y="178"/>
                  <a:pt x="200" y="172"/>
                </a:cubicBezTo>
                <a:cubicBezTo>
                  <a:pt x="200" y="115"/>
                  <a:pt x="200" y="115"/>
                  <a:pt x="200" y="115"/>
                </a:cubicBezTo>
                <a:cubicBezTo>
                  <a:pt x="199" y="115"/>
                  <a:pt x="199" y="115"/>
                  <a:pt x="199" y="115"/>
                </a:cubicBezTo>
                <a:close/>
                <a:moveTo>
                  <a:pt x="143" y="112"/>
                </a:moveTo>
                <a:cubicBezTo>
                  <a:pt x="125" y="148"/>
                  <a:pt x="125" y="148"/>
                  <a:pt x="125" y="148"/>
                </a:cubicBezTo>
                <a:cubicBezTo>
                  <a:pt x="73" y="148"/>
                  <a:pt x="73" y="148"/>
                  <a:pt x="73" y="148"/>
                </a:cubicBezTo>
                <a:cubicBezTo>
                  <a:pt x="54" y="112"/>
                  <a:pt x="54" y="112"/>
                  <a:pt x="54" y="112"/>
                </a:cubicBezTo>
                <a:cubicBezTo>
                  <a:pt x="20" y="112"/>
                  <a:pt x="20" y="112"/>
                  <a:pt x="20" y="112"/>
                </a:cubicBezTo>
                <a:cubicBezTo>
                  <a:pt x="50" y="12"/>
                  <a:pt x="50" y="12"/>
                  <a:pt x="50" y="12"/>
                </a:cubicBezTo>
                <a:cubicBezTo>
                  <a:pt x="149" y="12"/>
                  <a:pt x="149" y="12"/>
                  <a:pt x="149" y="12"/>
                </a:cubicBezTo>
                <a:cubicBezTo>
                  <a:pt x="180" y="112"/>
                  <a:pt x="180" y="112"/>
                  <a:pt x="180" y="112"/>
                </a:cubicBezTo>
                <a:lnTo>
                  <a:pt x="143" y="112"/>
                </a:lnTo>
                <a:close/>
                <a:moveTo>
                  <a:pt x="138" y="48"/>
                </a:moveTo>
                <a:cubicBezTo>
                  <a:pt x="61" y="48"/>
                  <a:pt x="61" y="48"/>
                  <a:pt x="61" y="48"/>
                </a:cubicBezTo>
                <a:cubicBezTo>
                  <a:pt x="59" y="56"/>
                  <a:pt x="59" y="56"/>
                  <a:pt x="59" y="56"/>
                </a:cubicBezTo>
                <a:cubicBezTo>
                  <a:pt x="140" y="56"/>
                  <a:pt x="140" y="56"/>
                  <a:pt x="140" y="56"/>
                </a:cubicBezTo>
                <a:lnTo>
                  <a:pt x="138" y="48"/>
                </a:lnTo>
                <a:close/>
                <a:moveTo>
                  <a:pt x="132" y="28"/>
                </a:moveTo>
                <a:cubicBezTo>
                  <a:pt x="67" y="28"/>
                  <a:pt x="67" y="28"/>
                  <a:pt x="67" y="28"/>
                </a:cubicBezTo>
                <a:cubicBezTo>
                  <a:pt x="65" y="36"/>
                  <a:pt x="65" y="36"/>
                  <a:pt x="65" y="36"/>
                </a:cubicBezTo>
                <a:cubicBezTo>
                  <a:pt x="134" y="36"/>
                  <a:pt x="134" y="36"/>
                  <a:pt x="134" y="36"/>
                </a:cubicBezTo>
                <a:lnTo>
                  <a:pt x="132" y="28"/>
                </a:lnTo>
                <a:close/>
                <a:moveTo>
                  <a:pt x="47" y="96"/>
                </a:moveTo>
                <a:cubicBezTo>
                  <a:pt x="152" y="96"/>
                  <a:pt x="152" y="96"/>
                  <a:pt x="152" y="96"/>
                </a:cubicBezTo>
                <a:cubicBezTo>
                  <a:pt x="149" y="88"/>
                  <a:pt x="149" y="88"/>
                  <a:pt x="149" y="88"/>
                </a:cubicBezTo>
                <a:cubicBezTo>
                  <a:pt x="50" y="88"/>
                  <a:pt x="50" y="88"/>
                  <a:pt x="50" y="88"/>
                </a:cubicBezTo>
                <a:lnTo>
                  <a:pt x="47" y="96"/>
                </a:lnTo>
                <a:close/>
                <a:moveTo>
                  <a:pt x="144" y="68"/>
                </a:moveTo>
                <a:cubicBezTo>
                  <a:pt x="55" y="68"/>
                  <a:pt x="55" y="68"/>
                  <a:pt x="55" y="68"/>
                </a:cubicBezTo>
                <a:cubicBezTo>
                  <a:pt x="53" y="76"/>
                  <a:pt x="53" y="76"/>
                  <a:pt x="53" y="76"/>
                </a:cubicBezTo>
                <a:cubicBezTo>
                  <a:pt x="146" y="76"/>
                  <a:pt x="146" y="76"/>
                  <a:pt x="146" y="76"/>
                </a:cubicBezTo>
                <a:lnTo>
                  <a:pt x="144" y="68"/>
                </a:lnTo>
                <a:close/>
              </a:path>
            </a:pathLst>
          </a:custGeom>
          <a:solidFill>
            <a:srgbClr val="C0272D"/>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十字箭头 6"/>
          <p:cNvSpPr/>
          <p:nvPr/>
        </p:nvSpPr>
        <p:spPr>
          <a:xfrm>
            <a:off x="924747" y="1132683"/>
            <a:ext cx="4592635" cy="4592635"/>
          </a:xfrm>
          <a:prstGeom prst="quadArrow">
            <a:avLst>
              <a:gd name="adj1" fmla="val 2000"/>
              <a:gd name="adj2" fmla="val 4000"/>
              <a:gd name="adj3" fmla="val 5000"/>
            </a:avLst>
          </a:prstGeom>
          <a:solidFill>
            <a:schemeClr val="bg1">
              <a:lumMod val="5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8" name="任意多边形 7"/>
          <p:cNvSpPr/>
          <p:nvPr/>
        </p:nvSpPr>
        <p:spPr>
          <a:xfrm>
            <a:off x="1223268" y="1431204"/>
            <a:ext cx="1837053" cy="1837053"/>
          </a:xfrm>
          <a:custGeom>
            <a:avLst/>
            <a:gdLst>
              <a:gd name="connsiteX0" fmla="*/ 0 w 2167466"/>
              <a:gd name="connsiteY0" fmla="*/ 361252 h 2167466"/>
              <a:gd name="connsiteX1" fmla="*/ 361252 w 2167466"/>
              <a:gd name="connsiteY1" fmla="*/ 0 h 2167466"/>
              <a:gd name="connsiteX2" fmla="*/ 1806214 w 2167466"/>
              <a:gd name="connsiteY2" fmla="*/ 0 h 2167466"/>
              <a:gd name="connsiteX3" fmla="*/ 2167466 w 2167466"/>
              <a:gd name="connsiteY3" fmla="*/ 361252 h 2167466"/>
              <a:gd name="connsiteX4" fmla="*/ 2167466 w 2167466"/>
              <a:gd name="connsiteY4" fmla="*/ 1806214 h 2167466"/>
              <a:gd name="connsiteX5" fmla="*/ 1806214 w 2167466"/>
              <a:gd name="connsiteY5" fmla="*/ 2167466 h 2167466"/>
              <a:gd name="connsiteX6" fmla="*/ 361252 w 2167466"/>
              <a:gd name="connsiteY6" fmla="*/ 2167466 h 2167466"/>
              <a:gd name="connsiteX7" fmla="*/ 0 w 2167466"/>
              <a:gd name="connsiteY7" fmla="*/ 1806214 h 2167466"/>
              <a:gd name="connsiteX8" fmla="*/ 0 w 2167466"/>
              <a:gd name="connsiteY8" fmla="*/ 361252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7466" h="2167466">
                <a:moveTo>
                  <a:pt x="0" y="361252"/>
                </a:moveTo>
                <a:cubicBezTo>
                  <a:pt x="0" y="161738"/>
                  <a:pt x="161738" y="0"/>
                  <a:pt x="361252" y="0"/>
                </a:cubicBezTo>
                <a:lnTo>
                  <a:pt x="1806214" y="0"/>
                </a:lnTo>
                <a:cubicBezTo>
                  <a:pt x="2005728" y="0"/>
                  <a:pt x="2167466" y="161738"/>
                  <a:pt x="2167466" y="361252"/>
                </a:cubicBezTo>
                <a:lnTo>
                  <a:pt x="2167466" y="1806214"/>
                </a:lnTo>
                <a:cubicBezTo>
                  <a:pt x="2167466" y="2005728"/>
                  <a:pt x="2005728" y="2167466"/>
                  <a:pt x="1806214" y="2167466"/>
                </a:cubicBezTo>
                <a:lnTo>
                  <a:pt x="361252" y="2167466"/>
                </a:lnTo>
                <a:cubicBezTo>
                  <a:pt x="161738" y="2167466"/>
                  <a:pt x="0" y="2005728"/>
                  <a:pt x="0" y="1806214"/>
                </a:cubicBezTo>
                <a:lnTo>
                  <a:pt x="0" y="361252"/>
                </a:lnTo>
                <a:close/>
              </a:path>
            </a:pathLst>
          </a:custGeom>
          <a:solidFill>
            <a:srgbClr val="A362C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4877" tIns="284877" rIns="284877" bIns="284877" numCol="1" spcCol="1270" anchor="ctr" anchorCtr="0">
            <a:noAutofit/>
          </a:bodyPr>
          <a:lstStyle/>
          <a:p>
            <a:pPr lvl="0" algn="ctr" defTabSz="2089150">
              <a:lnSpc>
                <a:spcPct val="90000"/>
              </a:lnSpc>
              <a:spcBef>
                <a:spcPct val="0"/>
              </a:spcBef>
              <a:spcAft>
                <a:spcPct val="35000"/>
              </a:spcAft>
            </a:pPr>
            <a:endParaRPr lang="zh-CN" altLang="en-US" sz="4400" kern="1200"/>
          </a:p>
        </p:txBody>
      </p:sp>
      <p:sp>
        <p:nvSpPr>
          <p:cNvPr id="9" name="任意多边形 8"/>
          <p:cNvSpPr/>
          <p:nvPr/>
        </p:nvSpPr>
        <p:spPr>
          <a:xfrm>
            <a:off x="3381807" y="1431204"/>
            <a:ext cx="1837053" cy="1837053"/>
          </a:xfrm>
          <a:custGeom>
            <a:avLst/>
            <a:gdLst>
              <a:gd name="connsiteX0" fmla="*/ 0 w 2167466"/>
              <a:gd name="connsiteY0" fmla="*/ 361252 h 2167466"/>
              <a:gd name="connsiteX1" fmla="*/ 361252 w 2167466"/>
              <a:gd name="connsiteY1" fmla="*/ 0 h 2167466"/>
              <a:gd name="connsiteX2" fmla="*/ 1806214 w 2167466"/>
              <a:gd name="connsiteY2" fmla="*/ 0 h 2167466"/>
              <a:gd name="connsiteX3" fmla="*/ 2167466 w 2167466"/>
              <a:gd name="connsiteY3" fmla="*/ 361252 h 2167466"/>
              <a:gd name="connsiteX4" fmla="*/ 2167466 w 2167466"/>
              <a:gd name="connsiteY4" fmla="*/ 1806214 h 2167466"/>
              <a:gd name="connsiteX5" fmla="*/ 1806214 w 2167466"/>
              <a:gd name="connsiteY5" fmla="*/ 2167466 h 2167466"/>
              <a:gd name="connsiteX6" fmla="*/ 361252 w 2167466"/>
              <a:gd name="connsiteY6" fmla="*/ 2167466 h 2167466"/>
              <a:gd name="connsiteX7" fmla="*/ 0 w 2167466"/>
              <a:gd name="connsiteY7" fmla="*/ 1806214 h 2167466"/>
              <a:gd name="connsiteX8" fmla="*/ 0 w 2167466"/>
              <a:gd name="connsiteY8" fmla="*/ 361252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7466" h="2167466">
                <a:moveTo>
                  <a:pt x="0" y="361252"/>
                </a:moveTo>
                <a:cubicBezTo>
                  <a:pt x="0" y="161738"/>
                  <a:pt x="161738" y="0"/>
                  <a:pt x="361252" y="0"/>
                </a:cubicBezTo>
                <a:lnTo>
                  <a:pt x="1806214" y="0"/>
                </a:lnTo>
                <a:cubicBezTo>
                  <a:pt x="2005728" y="0"/>
                  <a:pt x="2167466" y="161738"/>
                  <a:pt x="2167466" y="361252"/>
                </a:cubicBezTo>
                <a:lnTo>
                  <a:pt x="2167466" y="1806214"/>
                </a:lnTo>
                <a:cubicBezTo>
                  <a:pt x="2167466" y="2005728"/>
                  <a:pt x="2005728" y="2167466"/>
                  <a:pt x="1806214" y="2167466"/>
                </a:cubicBezTo>
                <a:lnTo>
                  <a:pt x="361252" y="2167466"/>
                </a:lnTo>
                <a:cubicBezTo>
                  <a:pt x="161738" y="2167466"/>
                  <a:pt x="0" y="2005728"/>
                  <a:pt x="0" y="1806214"/>
                </a:cubicBezTo>
                <a:lnTo>
                  <a:pt x="0" y="361252"/>
                </a:lnTo>
                <a:close/>
              </a:path>
            </a:pathLst>
          </a:custGeom>
          <a:solidFill>
            <a:srgbClr val="FAAF3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4877" tIns="284877" rIns="284877" bIns="284877" numCol="1" spcCol="1270" anchor="ctr" anchorCtr="0">
            <a:noAutofit/>
          </a:bodyPr>
          <a:lstStyle/>
          <a:p>
            <a:pPr lvl="0" algn="ctr" defTabSz="2089150">
              <a:lnSpc>
                <a:spcPct val="90000"/>
              </a:lnSpc>
              <a:spcBef>
                <a:spcPct val="0"/>
              </a:spcBef>
              <a:spcAft>
                <a:spcPct val="35000"/>
              </a:spcAft>
            </a:pPr>
            <a:endParaRPr lang="zh-CN" altLang="en-US" sz="4400" kern="1200"/>
          </a:p>
        </p:txBody>
      </p:sp>
      <p:sp>
        <p:nvSpPr>
          <p:cNvPr id="10" name="任意多边形 9"/>
          <p:cNvSpPr/>
          <p:nvPr/>
        </p:nvSpPr>
        <p:spPr>
          <a:xfrm>
            <a:off x="1223268" y="3589742"/>
            <a:ext cx="1837053" cy="1837053"/>
          </a:xfrm>
          <a:custGeom>
            <a:avLst/>
            <a:gdLst>
              <a:gd name="connsiteX0" fmla="*/ 0 w 2167466"/>
              <a:gd name="connsiteY0" fmla="*/ 361252 h 2167466"/>
              <a:gd name="connsiteX1" fmla="*/ 361252 w 2167466"/>
              <a:gd name="connsiteY1" fmla="*/ 0 h 2167466"/>
              <a:gd name="connsiteX2" fmla="*/ 1806214 w 2167466"/>
              <a:gd name="connsiteY2" fmla="*/ 0 h 2167466"/>
              <a:gd name="connsiteX3" fmla="*/ 2167466 w 2167466"/>
              <a:gd name="connsiteY3" fmla="*/ 361252 h 2167466"/>
              <a:gd name="connsiteX4" fmla="*/ 2167466 w 2167466"/>
              <a:gd name="connsiteY4" fmla="*/ 1806214 h 2167466"/>
              <a:gd name="connsiteX5" fmla="*/ 1806214 w 2167466"/>
              <a:gd name="connsiteY5" fmla="*/ 2167466 h 2167466"/>
              <a:gd name="connsiteX6" fmla="*/ 361252 w 2167466"/>
              <a:gd name="connsiteY6" fmla="*/ 2167466 h 2167466"/>
              <a:gd name="connsiteX7" fmla="*/ 0 w 2167466"/>
              <a:gd name="connsiteY7" fmla="*/ 1806214 h 2167466"/>
              <a:gd name="connsiteX8" fmla="*/ 0 w 2167466"/>
              <a:gd name="connsiteY8" fmla="*/ 361252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7466" h="2167466">
                <a:moveTo>
                  <a:pt x="0" y="361252"/>
                </a:moveTo>
                <a:cubicBezTo>
                  <a:pt x="0" y="161738"/>
                  <a:pt x="161738" y="0"/>
                  <a:pt x="361252" y="0"/>
                </a:cubicBezTo>
                <a:lnTo>
                  <a:pt x="1806214" y="0"/>
                </a:lnTo>
                <a:cubicBezTo>
                  <a:pt x="2005728" y="0"/>
                  <a:pt x="2167466" y="161738"/>
                  <a:pt x="2167466" y="361252"/>
                </a:cubicBezTo>
                <a:lnTo>
                  <a:pt x="2167466" y="1806214"/>
                </a:lnTo>
                <a:cubicBezTo>
                  <a:pt x="2167466" y="2005728"/>
                  <a:pt x="2005728" y="2167466"/>
                  <a:pt x="1806214" y="2167466"/>
                </a:cubicBezTo>
                <a:lnTo>
                  <a:pt x="361252" y="2167466"/>
                </a:lnTo>
                <a:cubicBezTo>
                  <a:pt x="161738" y="2167466"/>
                  <a:pt x="0" y="2005728"/>
                  <a:pt x="0" y="1806214"/>
                </a:cubicBezTo>
                <a:lnTo>
                  <a:pt x="0" y="361252"/>
                </a:lnTo>
                <a:close/>
              </a:path>
            </a:pathLst>
          </a:custGeom>
          <a:solidFill>
            <a:srgbClr val="F05A2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4877" tIns="284877" rIns="284877" bIns="284877" numCol="1" spcCol="1270" anchor="ctr" anchorCtr="0">
            <a:noAutofit/>
          </a:bodyPr>
          <a:lstStyle/>
          <a:p>
            <a:pPr lvl="0" algn="ctr" defTabSz="2089150">
              <a:lnSpc>
                <a:spcPct val="90000"/>
              </a:lnSpc>
              <a:spcBef>
                <a:spcPct val="0"/>
              </a:spcBef>
              <a:spcAft>
                <a:spcPct val="35000"/>
              </a:spcAft>
            </a:pPr>
            <a:endParaRPr lang="zh-CN" altLang="en-US" sz="4400" kern="1200"/>
          </a:p>
        </p:txBody>
      </p:sp>
      <p:sp>
        <p:nvSpPr>
          <p:cNvPr id="11" name="任意多边形 10"/>
          <p:cNvSpPr/>
          <p:nvPr/>
        </p:nvSpPr>
        <p:spPr>
          <a:xfrm>
            <a:off x="3381807" y="3589742"/>
            <a:ext cx="1837053" cy="1837053"/>
          </a:xfrm>
          <a:custGeom>
            <a:avLst/>
            <a:gdLst>
              <a:gd name="connsiteX0" fmla="*/ 0 w 2167466"/>
              <a:gd name="connsiteY0" fmla="*/ 361252 h 2167466"/>
              <a:gd name="connsiteX1" fmla="*/ 361252 w 2167466"/>
              <a:gd name="connsiteY1" fmla="*/ 0 h 2167466"/>
              <a:gd name="connsiteX2" fmla="*/ 1806214 w 2167466"/>
              <a:gd name="connsiteY2" fmla="*/ 0 h 2167466"/>
              <a:gd name="connsiteX3" fmla="*/ 2167466 w 2167466"/>
              <a:gd name="connsiteY3" fmla="*/ 361252 h 2167466"/>
              <a:gd name="connsiteX4" fmla="*/ 2167466 w 2167466"/>
              <a:gd name="connsiteY4" fmla="*/ 1806214 h 2167466"/>
              <a:gd name="connsiteX5" fmla="*/ 1806214 w 2167466"/>
              <a:gd name="connsiteY5" fmla="*/ 2167466 h 2167466"/>
              <a:gd name="connsiteX6" fmla="*/ 361252 w 2167466"/>
              <a:gd name="connsiteY6" fmla="*/ 2167466 h 2167466"/>
              <a:gd name="connsiteX7" fmla="*/ 0 w 2167466"/>
              <a:gd name="connsiteY7" fmla="*/ 1806214 h 2167466"/>
              <a:gd name="connsiteX8" fmla="*/ 0 w 2167466"/>
              <a:gd name="connsiteY8" fmla="*/ 361252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7466" h="2167466">
                <a:moveTo>
                  <a:pt x="0" y="361252"/>
                </a:moveTo>
                <a:cubicBezTo>
                  <a:pt x="0" y="161738"/>
                  <a:pt x="161738" y="0"/>
                  <a:pt x="361252" y="0"/>
                </a:cubicBezTo>
                <a:lnTo>
                  <a:pt x="1806214" y="0"/>
                </a:lnTo>
                <a:cubicBezTo>
                  <a:pt x="2005728" y="0"/>
                  <a:pt x="2167466" y="161738"/>
                  <a:pt x="2167466" y="361252"/>
                </a:cubicBezTo>
                <a:lnTo>
                  <a:pt x="2167466" y="1806214"/>
                </a:lnTo>
                <a:cubicBezTo>
                  <a:pt x="2167466" y="2005728"/>
                  <a:pt x="2005728" y="2167466"/>
                  <a:pt x="1806214" y="2167466"/>
                </a:cubicBezTo>
                <a:lnTo>
                  <a:pt x="361252" y="2167466"/>
                </a:lnTo>
                <a:cubicBezTo>
                  <a:pt x="161738" y="2167466"/>
                  <a:pt x="0" y="2005728"/>
                  <a:pt x="0" y="1806214"/>
                </a:cubicBezTo>
                <a:lnTo>
                  <a:pt x="0" y="361252"/>
                </a:lnTo>
                <a:close/>
              </a:path>
            </a:pathLst>
          </a:custGeom>
          <a:solidFill>
            <a:srgbClr val="179A4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4877" tIns="284877" rIns="284877" bIns="284877" numCol="1" spcCol="1270" anchor="ctr" anchorCtr="0">
            <a:noAutofit/>
          </a:bodyPr>
          <a:lstStyle/>
          <a:p>
            <a:pPr lvl="0" algn="ctr" defTabSz="2089150">
              <a:lnSpc>
                <a:spcPct val="90000"/>
              </a:lnSpc>
              <a:spcBef>
                <a:spcPct val="0"/>
              </a:spcBef>
              <a:spcAft>
                <a:spcPct val="35000"/>
              </a:spcAft>
            </a:pPr>
            <a:endParaRPr lang="zh-CN" altLang="en-US" sz="4400" kern="1200"/>
          </a:p>
        </p:txBody>
      </p:sp>
      <p:sp>
        <p:nvSpPr>
          <p:cNvPr id="14" name="KSO_Shape"/>
          <p:cNvSpPr/>
          <p:nvPr/>
        </p:nvSpPr>
        <p:spPr>
          <a:xfrm>
            <a:off x="1835575" y="3910287"/>
            <a:ext cx="612439" cy="1017904"/>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p>
        </p:txBody>
      </p:sp>
      <p:sp>
        <p:nvSpPr>
          <p:cNvPr id="16" name="KSO_Shape"/>
          <p:cNvSpPr/>
          <p:nvPr/>
        </p:nvSpPr>
        <p:spPr bwMode="auto">
          <a:xfrm>
            <a:off x="1649472" y="1732446"/>
            <a:ext cx="1017904" cy="989064"/>
          </a:xfrm>
          <a:custGeom>
            <a:avLst/>
            <a:gdLst>
              <a:gd name="T0" fmla="*/ 1300686 w 4656"/>
              <a:gd name="T1" fmla="*/ 3684 h 4524"/>
              <a:gd name="T2" fmla="*/ 1211082 w 4656"/>
              <a:gd name="T3" fmla="*/ 23332 h 4524"/>
              <a:gd name="T4" fmla="*/ 1130071 w 4656"/>
              <a:gd name="T5" fmla="*/ 57715 h 4524"/>
              <a:gd name="T6" fmla="*/ 1056424 w 4656"/>
              <a:gd name="T7" fmla="*/ 106425 h 4524"/>
              <a:gd name="T8" fmla="*/ 991369 w 4656"/>
              <a:gd name="T9" fmla="*/ 167006 h 4524"/>
              <a:gd name="T10" fmla="*/ 943090 w 4656"/>
              <a:gd name="T11" fmla="*/ 200980 h 4524"/>
              <a:gd name="T12" fmla="*/ 882126 w 4656"/>
              <a:gd name="T13" fmla="*/ 135488 h 4524"/>
              <a:gd name="T14" fmla="*/ 812571 w 4656"/>
              <a:gd name="T15" fmla="*/ 80638 h 4524"/>
              <a:gd name="T16" fmla="*/ 735242 w 4656"/>
              <a:gd name="T17" fmla="*/ 38886 h 4524"/>
              <a:gd name="T18" fmla="*/ 650139 w 4656"/>
              <a:gd name="T19" fmla="*/ 11461 h 4524"/>
              <a:gd name="T20" fmla="*/ 556443 w 4656"/>
              <a:gd name="T21" fmla="*/ 0 h 4524"/>
              <a:gd name="T22" fmla="*/ 484842 w 4656"/>
              <a:gd name="T23" fmla="*/ 2456 h 4524"/>
              <a:gd name="T24" fmla="*/ 405467 w 4656"/>
              <a:gd name="T25" fmla="*/ 17192 h 4524"/>
              <a:gd name="T26" fmla="*/ 329774 w 4656"/>
              <a:gd name="T27" fmla="*/ 42161 h 4524"/>
              <a:gd name="T28" fmla="*/ 259810 w 4656"/>
              <a:gd name="T29" fmla="*/ 78182 h 4524"/>
              <a:gd name="T30" fmla="*/ 196392 w 4656"/>
              <a:gd name="T31" fmla="*/ 123617 h 4524"/>
              <a:gd name="T32" fmla="*/ 140338 w 4656"/>
              <a:gd name="T33" fmla="*/ 176830 h 4524"/>
              <a:gd name="T34" fmla="*/ 92059 w 4656"/>
              <a:gd name="T35" fmla="*/ 238229 h 4524"/>
              <a:gd name="T36" fmla="*/ 52780 w 4656"/>
              <a:gd name="T37" fmla="*/ 306177 h 4524"/>
              <a:gd name="T38" fmla="*/ 23731 w 4656"/>
              <a:gd name="T39" fmla="*/ 379856 h 4524"/>
              <a:gd name="T40" fmla="*/ 6137 w 4656"/>
              <a:gd name="T41" fmla="*/ 458447 h 4524"/>
              <a:gd name="T42" fmla="*/ 0 w 4656"/>
              <a:gd name="T43" fmla="*/ 540722 h 4524"/>
              <a:gd name="T44" fmla="*/ 12274 w 4656"/>
              <a:gd name="T45" fmla="*/ 663930 h 4524"/>
              <a:gd name="T46" fmla="*/ 56053 w 4656"/>
              <a:gd name="T47" fmla="*/ 798189 h 4524"/>
              <a:gd name="T48" fmla="*/ 126836 w 4656"/>
              <a:gd name="T49" fmla="*/ 919760 h 4524"/>
              <a:gd name="T50" fmla="*/ 219304 w 4656"/>
              <a:gd name="T51" fmla="*/ 1028641 h 4524"/>
              <a:gd name="T52" fmla="*/ 326910 w 4656"/>
              <a:gd name="T53" fmla="*/ 1126061 h 4524"/>
              <a:gd name="T54" fmla="*/ 461930 w 4656"/>
              <a:gd name="T55" fmla="*/ 1230439 h 4524"/>
              <a:gd name="T56" fmla="*/ 608405 w 4656"/>
              <a:gd name="T57" fmla="*/ 1357331 h 4524"/>
              <a:gd name="T58" fmla="*/ 732787 w 4656"/>
              <a:gd name="T59" fmla="*/ 1485041 h 4524"/>
              <a:gd name="T60" fmla="*/ 842439 w 4656"/>
              <a:gd name="T61" fmla="*/ 1625850 h 4524"/>
              <a:gd name="T62" fmla="*/ 925087 w 4656"/>
              <a:gd name="T63" fmla="*/ 1775255 h 4524"/>
              <a:gd name="T64" fmla="*/ 952500 w 4656"/>
              <a:gd name="T65" fmla="*/ 1851799 h 4524"/>
              <a:gd name="T66" fmla="*/ 990960 w 4656"/>
              <a:gd name="T67" fmla="*/ 1749467 h 4524"/>
              <a:gd name="T68" fmla="*/ 1078927 w 4656"/>
              <a:gd name="T69" fmla="*/ 1601700 h 4524"/>
              <a:gd name="T70" fmla="*/ 1192262 w 4656"/>
              <a:gd name="T71" fmla="*/ 1462528 h 4524"/>
              <a:gd name="T72" fmla="*/ 1317461 w 4656"/>
              <a:gd name="T73" fmla="*/ 1337274 h 4524"/>
              <a:gd name="T74" fmla="*/ 1482349 w 4656"/>
              <a:gd name="T75" fmla="*/ 1199330 h 4524"/>
              <a:gd name="T76" fmla="*/ 1596910 w 4656"/>
              <a:gd name="T77" fmla="*/ 1110506 h 4524"/>
              <a:gd name="T78" fmla="*/ 1702062 w 4656"/>
              <a:gd name="T79" fmla="*/ 1011040 h 4524"/>
              <a:gd name="T80" fmla="*/ 1791256 w 4656"/>
              <a:gd name="T81" fmla="*/ 900521 h 4524"/>
              <a:gd name="T82" fmla="*/ 1858357 w 4656"/>
              <a:gd name="T83" fmla="*/ 776904 h 4524"/>
              <a:gd name="T84" fmla="*/ 1896817 w 4656"/>
              <a:gd name="T85" fmla="*/ 639779 h 4524"/>
              <a:gd name="T86" fmla="*/ 1905000 w 4656"/>
              <a:gd name="T87" fmla="*/ 526805 h 4524"/>
              <a:gd name="T88" fmla="*/ 1896408 w 4656"/>
              <a:gd name="T89" fmla="*/ 444939 h 4524"/>
              <a:gd name="T90" fmla="*/ 1876769 w 4656"/>
              <a:gd name="T91" fmla="*/ 367167 h 4524"/>
              <a:gd name="T92" fmla="*/ 1846082 w 4656"/>
              <a:gd name="T93" fmla="*/ 294307 h 4524"/>
              <a:gd name="T94" fmla="*/ 1805168 w 4656"/>
              <a:gd name="T95" fmla="*/ 227586 h 4524"/>
              <a:gd name="T96" fmla="*/ 1755660 w 4656"/>
              <a:gd name="T97" fmla="*/ 167415 h 4524"/>
              <a:gd name="T98" fmla="*/ 1698380 w 4656"/>
              <a:gd name="T99" fmla="*/ 115021 h 4524"/>
              <a:gd name="T100" fmla="*/ 1633734 w 4656"/>
              <a:gd name="T101" fmla="*/ 71632 h 4524"/>
              <a:gd name="T102" fmla="*/ 1562951 w 4656"/>
              <a:gd name="T103" fmla="*/ 37249 h 4524"/>
              <a:gd name="T104" fmla="*/ 1486849 w 4656"/>
              <a:gd name="T105" fmla="*/ 13917 h 4524"/>
              <a:gd name="T106" fmla="*/ 1406247 w 4656"/>
              <a:gd name="T107" fmla="*/ 1637 h 452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656" h="4524">
                <a:moveTo>
                  <a:pt x="3336" y="0"/>
                </a:moveTo>
                <a:lnTo>
                  <a:pt x="3336" y="0"/>
                </a:lnTo>
                <a:lnTo>
                  <a:pt x="3295" y="0"/>
                </a:lnTo>
                <a:lnTo>
                  <a:pt x="3256" y="3"/>
                </a:lnTo>
                <a:lnTo>
                  <a:pt x="3217" y="5"/>
                </a:lnTo>
                <a:lnTo>
                  <a:pt x="3179" y="9"/>
                </a:lnTo>
                <a:lnTo>
                  <a:pt x="3142" y="14"/>
                </a:lnTo>
                <a:lnTo>
                  <a:pt x="3103" y="21"/>
                </a:lnTo>
                <a:lnTo>
                  <a:pt x="3068" y="28"/>
                </a:lnTo>
                <a:lnTo>
                  <a:pt x="3031" y="37"/>
                </a:lnTo>
                <a:lnTo>
                  <a:pt x="2995" y="46"/>
                </a:lnTo>
                <a:lnTo>
                  <a:pt x="2960" y="57"/>
                </a:lnTo>
                <a:lnTo>
                  <a:pt x="2926" y="68"/>
                </a:lnTo>
                <a:lnTo>
                  <a:pt x="2892" y="81"/>
                </a:lnTo>
                <a:lnTo>
                  <a:pt x="2859" y="95"/>
                </a:lnTo>
                <a:lnTo>
                  <a:pt x="2825" y="110"/>
                </a:lnTo>
                <a:lnTo>
                  <a:pt x="2793" y="125"/>
                </a:lnTo>
                <a:lnTo>
                  <a:pt x="2762" y="141"/>
                </a:lnTo>
                <a:lnTo>
                  <a:pt x="2730" y="160"/>
                </a:lnTo>
                <a:lnTo>
                  <a:pt x="2699" y="177"/>
                </a:lnTo>
                <a:lnTo>
                  <a:pt x="2669" y="197"/>
                </a:lnTo>
                <a:lnTo>
                  <a:pt x="2640" y="217"/>
                </a:lnTo>
                <a:lnTo>
                  <a:pt x="2610" y="238"/>
                </a:lnTo>
                <a:lnTo>
                  <a:pt x="2582" y="260"/>
                </a:lnTo>
                <a:lnTo>
                  <a:pt x="2555" y="282"/>
                </a:lnTo>
                <a:lnTo>
                  <a:pt x="2527" y="306"/>
                </a:lnTo>
                <a:lnTo>
                  <a:pt x="2500" y="331"/>
                </a:lnTo>
                <a:lnTo>
                  <a:pt x="2474" y="355"/>
                </a:lnTo>
                <a:lnTo>
                  <a:pt x="2448" y="381"/>
                </a:lnTo>
                <a:lnTo>
                  <a:pt x="2423" y="408"/>
                </a:lnTo>
                <a:lnTo>
                  <a:pt x="2399" y="435"/>
                </a:lnTo>
                <a:lnTo>
                  <a:pt x="2375" y="462"/>
                </a:lnTo>
                <a:lnTo>
                  <a:pt x="2351" y="491"/>
                </a:lnTo>
                <a:lnTo>
                  <a:pt x="2328" y="520"/>
                </a:lnTo>
                <a:lnTo>
                  <a:pt x="2305" y="491"/>
                </a:lnTo>
                <a:lnTo>
                  <a:pt x="2282" y="462"/>
                </a:lnTo>
                <a:lnTo>
                  <a:pt x="2258" y="435"/>
                </a:lnTo>
                <a:lnTo>
                  <a:pt x="2232" y="408"/>
                </a:lnTo>
                <a:lnTo>
                  <a:pt x="2208" y="381"/>
                </a:lnTo>
                <a:lnTo>
                  <a:pt x="2182" y="355"/>
                </a:lnTo>
                <a:lnTo>
                  <a:pt x="2156" y="331"/>
                </a:lnTo>
                <a:lnTo>
                  <a:pt x="2129" y="306"/>
                </a:lnTo>
                <a:lnTo>
                  <a:pt x="2102" y="282"/>
                </a:lnTo>
                <a:lnTo>
                  <a:pt x="2074" y="260"/>
                </a:lnTo>
                <a:lnTo>
                  <a:pt x="2045" y="238"/>
                </a:lnTo>
                <a:lnTo>
                  <a:pt x="2016" y="217"/>
                </a:lnTo>
                <a:lnTo>
                  <a:pt x="1986" y="197"/>
                </a:lnTo>
                <a:lnTo>
                  <a:pt x="1956" y="177"/>
                </a:lnTo>
                <a:lnTo>
                  <a:pt x="1925" y="160"/>
                </a:lnTo>
                <a:lnTo>
                  <a:pt x="1894" y="141"/>
                </a:lnTo>
                <a:lnTo>
                  <a:pt x="1863" y="125"/>
                </a:lnTo>
                <a:lnTo>
                  <a:pt x="1830" y="110"/>
                </a:lnTo>
                <a:lnTo>
                  <a:pt x="1797" y="95"/>
                </a:lnTo>
                <a:lnTo>
                  <a:pt x="1763" y="81"/>
                </a:lnTo>
                <a:lnTo>
                  <a:pt x="1730" y="68"/>
                </a:lnTo>
                <a:lnTo>
                  <a:pt x="1695" y="57"/>
                </a:lnTo>
                <a:lnTo>
                  <a:pt x="1661" y="46"/>
                </a:lnTo>
                <a:lnTo>
                  <a:pt x="1625" y="37"/>
                </a:lnTo>
                <a:lnTo>
                  <a:pt x="1589" y="28"/>
                </a:lnTo>
                <a:lnTo>
                  <a:pt x="1552" y="21"/>
                </a:lnTo>
                <a:lnTo>
                  <a:pt x="1515" y="14"/>
                </a:lnTo>
                <a:lnTo>
                  <a:pt x="1477" y="9"/>
                </a:lnTo>
                <a:lnTo>
                  <a:pt x="1439" y="5"/>
                </a:lnTo>
                <a:lnTo>
                  <a:pt x="1400" y="3"/>
                </a:lnTo>
                <a:lnTo>
                  <a:pt x="1360" y="0"/>
                </a:lnTo>
                <a:lnTo>
                  <a:pt x="1320" y="0"/>
                </a:lnTo>
                <a:lnTo>
                  <a:pt x="1286" y="0"/>
                </a:lnTo>
                <a:lnTo>
                  <a:pt x="1253" y="1"/>
                </a:lnTo>
                <a:lnTo>
                  <a:pt x="1218" y="4"/>
                </a:lnTo>
                <a:lnTo>
                  <a:pt x="1185" y="6"/>
                </a:lnTo>
                <a:lnTo>
                  <a:pt x="1152" y="11"/>
                </a:lnTo>
                <a:lnTo>
                  <a:pt x="1119" y="15"/>
                </a:lnTo>
                <a:lnTo>
                  <a:pt x="1087" y="20"/>
                </a:lnTo>
                <a:lnTo>
                  <a:pt x="1054" y="27"/>
                </a:lnTo>
                <a:lnTo>
                  <a:pt x="1022" y="34"/>
                </a:lnTo>
                <a:lnTo>
                  <a:pt x="991" y="42"/>
                </a:lnTo>
                <a:lnTo>
                  <a:pt x="958" y="50"/>
                </a:lnTo>
                <a:lnTo>
                  <a:pt x="927" y="59"/>
                </a:lnTo>
                <a:lnTo>
                  <a:pt x="897" y="70"/>
                </a:lnTo>
                <a:lnTo>
                  <a:pt x="866" y="80"/>
                </a:lnTo>
                <a:lnTo>
                  <a:pt x="836" y="91"/>
                </a:lnTo>
                <a:lnTo>
                  <a:pt x="806" y="103"/>
                </a:lnTo>
                <a:lnTo>
                  <a:pt x="777" y="117"/>
                </a:lnTo>
                <a:lnTo>
                  <a:pt x="748" y="130"/>
                </a:lnTo>
                <a:lnTo>
                  <a:pt x="719" y="145"/>
                </a:lnTo>
                <a:lnTo>
                  <a:pt x="690" y="158"/>
                </a:lnTo>
                <a:lnTo>
                  <a:pt x="663" y="175"/>
                </a:lnTo>
                <a:lnTo>
                  <a:pt x="635" y="191"/>
                </a:lnTo>
                <a:lnTo>
                  <a:pt x="608" y="208"/>
                </a:lnTo>
                <a:lnTo>
                  <a:pt x="582" y="225"/>
                </a:lnTo>
                <a:lnTo>
                  <a:pt x="555" y="243"/>
                </a:lnTo>
                <a:lnTo>
                  <a:pt x="530" y="262"/>
                </a:lnTo>
                <a:lnTo>
                  <a:pt x="504" y="281"/>
                </a:lnTo>
                <a:lnTo>
                  <a:pt x="480" y="302"/>
                </a:lnTo>
                <a:lnTo>
                  <a:pt x="456" y="321"/>
                </a:lnTo>
                <a:lnTo>
                  <a:pt x="432" y="343"/>
                </a:lnTo>
                <a:lnTo>
                  <a:pt x="408" y="364"/>
                </a:lnTo>
                <a:lnTo>
                  <a:pt x="387" y="386"/>
                </a:lnTo>
                <a:lnTo>
                  <a:pt x="365" y="409"/>
                </a:lnTo>
                <a:lnTo>
                  <a:pt x="343" y="432"/>
                </a:lnTo>
                <a:lnTo>
                  <a:pt x="322" y="457"/>
                </a:lnTo>
                <a:lnTo>
                  <a:pt x="301" y="481"/>
                </a:lnTo>
                <a:lnTo>
                  <a:pt x="281" y="505"/>
                </a:lnTo>
                <a:lnTo>
                  <a:pt x="262" y="530"/>
                </a:lnTo>
                <a:lnTo>
                  <a:pt x="243" y="556"/>
                </a:lnTo>
                <a:lnTo>
                  <a:pt x="225" y="582"/>
                </a:lnTo>
                <a:lnTo>
                  <a:pt x="207" y="609"/>
                </a:lnTo>
                <a:lnTo>
                  <a:pt x="190" y="636"/>
                </a:lnTo>
                <a:lnTo>
                  <a:pt x="174" y="663"/>
                </a:lnTo>
                <a:lnTo>
                  <a:pt x="159" y="691"/>
                </a:lnTo>
                <a:lnTo>
                  <a:pt x="144" y="719"/>
                </a:lnTo>
                <a:lnTo>
                  <a:pt x="129" y="748"/>
                </a:lnTo>
                <a:lnTo>
                  <a:pt x="116" y="777"/>
                </a:lnTo>
                <a:lnTo>
                  <a:pt x="104" y="807"/>
                </a:lnTo>
                <a:lnTo>
                  <a:pt x="91" y="837"/>
                </a:lnTo>
                <a:lnTo>
                  <a:pt x="79" y="867"/>
                </a:lnTo>
                <a:lnTo>
                  <a:pt x="69" y="897"/>
                </a:lnTo>
                <a:lnTo>
                  <a:pt x="58" y="928"/>
                </a:lnTo>
                <a:lnTo>
                  <a:pt x="49" y="959"/>
                </a:lnTo>
                <a:lnTo>
                  <a:pt x="41" y="990"/>
                </a:lnTo>
                <a:lnTo>
                  <a:pt x="33" y="1023"/>
                </a:lnTo>
                <a:lnTo>
                  <a:pt x="26" y="1055"/>
                </a:lnTo>
                <a:lnTo>
                  <a:pt x="20" y="1087"/>
                </a:lnTo>
                <a:lnTo>
                  <a:pt x="15" y="1120"/>
                </a:lnTo>
                <a:lnTo>
                  <a:pt x="10" y="1153"/>
                </a:lnTo>
                <a:lnTo>
                  <a:pt x="6" y="1185"/>
                </a:lnTo>
                <a:lnTo>
                  <a:pt x="3" y="1219"/>
                </a:lnTo>
                <a:lnTo>
                  <a:pt x="1" y="1252"/>
                </a:lnTo>
                <a:lnTo>
                  <a:pt x="0" y="1287"/>
                </a:lnTo>
                <a:lnTo>
                  <a:pt x="0" y="1321"/>
                </a:lnTo>
                <a:lnTo>
                  <a:pt x="1" y="1383"/>
                </a:lnTo>
                <a:lnTo>
                  <a:pt x="4" y="1444"/>
                </a:lnTo>
                <a:lnTo>
                  <a:pt x="10" y="1504"/>
                </a:lnTo>
                <a:lnTo>
                  <a:pt x="18" y="1563"/>
                </a:lnTo>
                <a:lnTo>
                  <a:pt x="30" y="1622"/>
                </a:lnTo>
                <a:lnTo>
                  <a:pt x="42" y="1679"/>
                </a:lnTo>
                <a:lnTo>
                  <a:pt x="57" y="1735"/>
                </a:lnTo>
                <a:lnTo>
                  <a:pt x="75" y="1791"/>
                </a:lnTo>
                <a:lnTo>
                  <a:pt x="93" y="1845"/>
                </a:lnTo>
                <a:lnTo>
                  <a:pt x="114" y="1898"/>
                </a:lnTo>
                <a:lnTo>
                  <a:pt x="137" y="1950"/>
                </a:lnTo>
                <a:lnTo>
                  <a:pt x="161" y="2002"/>
                </a:lnTo>
                <a:lnTo>
                  <a:pt x="188" y="2053"/>
                </a:lnTo>
                <a:lnTo>
                  <a:pt x="217" y="2103"/>
                </a:lnTo>
                <a:lnTo>
                  <a:pt x="246" y="2151"/>
                </a:lnTo>
                <a:lnTo>
                  <a:pt x="278" y="2200"/>
                </a:lnTo>
                <a:lnTo>
                  <a:pt x="310" y="2247"/>
                </a:lnTo>
                <a:lnTo>
                  <a:pt x="345" y="2293"/>
                </a:lnTo>
                <a:lnTo>
                  <a:pt x="380" y="2338"/>
                </a:lnTo>
                <a:lnTo>
                  <a:pt x="417" y="2383"/>
                </a:lnTo>
                <a:lnTo>
                  <a:pt x="456" y="2427"/>
                </a:lnTo>
                <a:lnTo>
                  <a:pt x="495" y="2470"/>
                </a:lnTo>
                <a:lnTo>
                  <a:pt x="536" y="2513"/>
                </a:lnTo>
                <a:lnTo>
                  <a:pt x="577" y="2554"/>
                </a:lnTo>
                <a:lnTo>
                  <a:pt x="620" y="2595"/>
                </a:lnTo>
                <a:lnTo>
                  <a:pt x="663" y="2635"/>
                </a:lnTo>
                <a:lnTo>
                  <a:pt x="708" y="2675"/>
                </a:lnTo>
                <a:lnTo>
                  <a:pt x="753" y="2713"/>
                </a:lnTo>
                <a:lnTo>
                  <a:pt x="799" y="2751"/>
                </a:lnTo>
                <a:lnTo>
                  <a:pt x="845" y="2788"/>
                </a:lnTo>
                <a:lnTo>
                  <a:pt x="892" y="2825"/>
                </a:lnTo>
                <a:lnTo>
                  <a:pt x="940" y="2861"/>
                </a:lnTo>
                <a:lnTo>
                  <a:pt x="1032" y="2930"/>
                </a:lnTo>
                <a:lnTo>
                  <a:pt x="1129" y="3006"/>
                </a:lnTo>
                <a:lnTo>
                  <a:pt x="1229" y="3087"/>
                </a:lnTo>
                <a:lnTo>
                  <a:pt x="1279" y="3131"/>
                </a:lnTo>
                <a:lnTo>
                  <a:pt x="1331" y="3175"/>
                </a:lnTo>
                <a:lnTo>
                  <a:pt x="1383" y="3221"/>
                </a:lnTo>
                <a:lnTo>
                  <a:pt x="1435" y="3267"/>
                </a:lnTo>
                <a:lnTo>
                  <a:pt x="1487" y="3316"/>
                </a:lnTo>
                <a:lnTo>
                  <a:pt x="1539" y="3365"/>
                </a:lnTo>
                <a:lnTo>
                  <a:pt x="1590" y="3415"/>
                </a:lnTo>
                <a:lnTo>
                  <a:pt x="1642" y="3467"/>
                </a:lnTo>
                <a:lnTo>
                  <a:pt x="1692" y="3520"/>
                </a:lnTo>
                <a:lnTo>
                  <a:pt x="1743" y="3573"/>
                </a:lnTo>
                <a:lnTo>
                  <a:pt x="1791" y="3628"/>
                </a:lnTo>
                <a:lnTo>
                  <a:pt x="1840" y="3683"/>
                </a:lnTo>
                <a:lnTo>
                  <a:pt x="1886" y="3740"/>
                </a:lnTo>
                <a:lnTo>
                  <a:pt x="1932" y="3796"/>
                </a:lnTo>
                <a:lnTo>
                  <a:pt x="1976" y="3854"/>
                </a:lnTo>
                <a:lnTo>
                  <a:pt x="2019" y="3913"/>
                </a:lnTo>
                <a:lnTo>
                  <a:pt x="2059" y="3972"/>
                </a:lnTo>
                <a:lnTo>
                  <a:pt x="2098" y="4031"/>
                </a:lnTo>
                <a:lnTo>
                  <a:pt x="2135" y="4091"/>
                </a:lnTo>
                <a:lnTo>
                  <a:pt x="2171" y="4152"/>
                </a:lnTo>
                <a:lnTo>
                  <a:pt x="2204" y="4213"/>
                </a:lnTo>
                <a:lnTo>
                  <a:pt x="2234" y="4274"/>
                </a:lnTo>
                <a:lnTo>
                  <a:pt x="2261" y="4337"/>
                </a:lnTo>
                <a:lnTo>
                  <a:pt x="2287" y="4399"/>
                </a:lnTo>
                <a:lnTo>
                  <a:pt x="2298" y="4430"/>
                </a:lnTo>
                <a:lnTo>
                  <a:pt x="2309" y="4462"/>
                </a:lnTo>
                <a:lnTo>
                  <a:pt x="2319" y="4493"/>
                </a:lnTo>
                <a:lnTo>
                  <a:pt x="2328" y="4524"/>
                </a:lnTo>
                <a:lnTo>
                  <a:pt x="2338" y="4493"/>
                </a:lnTo>
                <a:lnTo>
                  <a:pt x="2347" y="4462"/>
                </a:lnTo>
                <a:lnTo>
                  <a:pt x="2358" y="4430"/>
                </a:lnTo>
                <a:lnTo>
                  <a:pt x="2369" y="4399"/>
                </a:lnTo>
                <a:lnTo>
                  <a:pt x="2394" y="4337"/>
                </a:lnTo>
                <a:lnTo>
                  <a:pt x="2422" y="4274"/>
                </a:lnTo>
                <a:lnTo>
                  <a:pt x="2452" y="4213"/>
                </a:lnTo>
                <a:lnTo>
                  <a:pt x="2484" y="4152"/>
                </a:lnTo>
                <a:lnTo>
                  <a:pt x="2520" y="4091"/>
                </a:lnTo>
                <a:lnTo>
                  <a:pt x="2557" y="4031"/>
                </a:lnTo>
                <a:lnTo>
                  <a:pt x="2596" y="3972"/>
                </a:lnTo>
                <a:lnTo>
                  <a:pt x="2637" y="3913"/>
                </a:lnTo>
                <a:lnTo>
                  <a:pt x="2680" y="3854"/>
                </a:lnTo>
                <a:lnTo>
                  <a:pt x="2723" y="3796"/>
                </a:lnTo>
                <a:lnTo>
                  <a:pt x="2770" y="3740"/>
                </a:lnTo>
                <a:lnTo>
                  <a:pt x="2817" y="3683"/>
                </a:lnTo>
                <a:lnTo>
                  <a:pt x="2864" y="3628"/>
                </a:lnTo>
                <a:lnTo>
                  <a:pt x="2914" y="3573"/>
                </a:lnTo>
                <a:lnTo>
                  <a:pt x="2964" y="3520"/>
                </a:lnTo>
                <a:lnTo>
                  <a:pt x="3015" y="3467"/>
                </a:lnTo>
                <a:lnTo>
                  <a:pt x="3065" y="3415"/>
                </a:lnTo>
                <a:lnTo>
                  <a:pt x="3117" y="3365"/>
                </a:lnTo>
                <a:lnTo>
                  <a:pt x="3168" y="3316"/>
                </a:lnTo>
                <a:lnTo>
                  <a:pt x="3220" y="3267"/>
                </a:lnTo>
                <a:lnTo>
                  <a:pt x="3272" y="3221"/>
                </a:lnTo>
                <a:lnTo>
                  <a:pt x="3324" y="3175"/>
                </a:lnTo>
                <a:lnTo>
                  <a:pt x="3376" y="3131"/>
                </a:lnTo>
                <a:lnTo>
                  <a:pt x="3427" y="3087"/>
                </a:lnTo>
                <a:lnTo>
                  <a:pt x="3527" y="3006"/>
                </a:lnTo>
                <a:lnTo>
                  <a:pt x="3623" y="2930"/>
                </a:lnTo>
                <a:lnTo>
                  <a:pt x="3716" y="2861"/>
                </a:lnTo>
                <a:lnTo>
                  <a:pt x="3763" y="2825"/>
                </a:lnTo>
                <a:lnTo>
                  <a:pt x="3810" y="2788"/>
                </a:lnTo>
                <a:lnTo>
                  <a:pt x="3858" y="2751"/>
                </a:lnTo>
                <a:lnTo>
                  <a:pt x="3903" y="2713"/>
                </a:lnTo>
                <a:lnTo>
                  <a:pt x="3948" y="2675"/>
                </a:lnTo>
                <a:lnTo>
                  <a:pt x="3993" y="2635"/>
                </a:lnTo>
                <a:lnTo>
                  <a:pt x="4037" y="2595"/>
                </a:lnTo>
                <a:lnTo>
                  <a:pt x="4078" y="2554"/>
                </a:lnTo>
                <a:lnTo>
                  <a:pt x="4120" y="2513"/>
                </a:lnTo>
                <a:lnTo>
                  <a:pt x="4160" y="2470"/>
                </a:lnTo>
                <a:lnTo>
                  <a:pt x="4201" y="2427"/>
                </a:lnTo>
                <a:lnTo>
                  <a:pt x="4239" y="2383"/>
                </a:lnTo>
                <a:lnTo>
                  <a:pt x="4276" y="2338"/>
                </a:lnTo>
                <a:lnTo>
                  <a:pt x="4311" y="2293"/>
                </a:lnTo>
                <a:lnTo>
                  <a:pt x="4345" y="2247"/>
                </a:lnTo>
                <a:lnTo>
                  <a:pt x="4378" y="2200"/>
                </a:lnTo>
                <a:lnTo>
                  <a:pt x="4410" y="2151"/>
                </a:lnTo>
                <a:lnTo>
                  <a:pt x="4439" y="2103"/>
                </a:lnTo>
                <a:lnTo>
                  <a:pt x="4468" y="2053"/>
                </a:lnTo>
                <a:lnTo>
                  <a:pt x="4494" y="2002"/>
                </a:lnTo>
                <a:lnTo>
                  <a:pt x="4519" y="1950"/>
                </a:lnTo>
                <a:lnTo>
                  <a:pt x="4542" y="1898"/>
                </a:lnTo>
                <a:lnTo>
                  <a:pt x="4562" y="1845"/>
                </a:lnTo>
                <a:lnTo>
                  <a:pt x="4581" y="1791"/>
                </a:lnTo>
                <a:lnTo>
                  <a:pt x="4598" y="1735"/>
                </a:lnTo>
                <a:lnTo>
                  <a:pt x="4613" y="1679"/>
                </a:lnTo>
                <a:lnTo>
                  <a:pt x="4626" y="1622"/>
                </a:lnTo>
                <a:lnTo>
                  <a:pt x="4636" y="1563"/>
                </a:lnTo>
                <a:lnTo>
                  <a:pt x="4646" y="1504"/>
                </a:lnTo>
                <a:lnTo>
                  <a:pt x="4651" y="1444"/>
                </a:lnTo>
                <a:lnTo>
                  <a:pt x="4655" y="1383"/>
                </a:lnTo>
                <a:lnTo>
                  <a:pt x="4656" y="1321"/>
                </a:lnTo>
                <a:lnTo>
                  <a:pt x="4656" y="1287"/>
                </a:lnTo>
                <a:lnTo>
                  <a:pt x="4655" y="1252"/>
                </a:lnTo>
                <a:lnTo>
                  <a:pt x="4653" y="1219"/>
                </a:lnTo>
                <a:lnTo>
                  <a:pt x="4649" y="1185"/>
                </a:lnTo>
                <a:lnTo>
                  <a:pt x="4646" y="1153"/>
                </a:lnTo>
                <a:lnTo>
                  <a:pt x="4641" y="1120"/>
                </a:lnTo>
                <a:lnTo>
                  <a:pt x="4635" y="1087"/>
                </a:lnTo>
                <a:lnTo>
                  <a:pt x="4629" y="1055"/>
                </a:lnTo>
                <a:lnTo>
                  <a:pt x="4623" y="1023"/>
                </a:lnTo>
                <a:lnTo>
                  <a:pt x="4614" y="990"/>
                </a:lnTo>
                <a:lnTo>
                  <a:pt x="4606" y="959"/>
                </a:lnTo>
                <a:lnTo>
                  <a:pt x="4597" y="928"/>
                </a:lnTo>
                <a:lnTo>
                  <a:pt x="4587" y="897"/>
                </a:lnTo>
                <a:lnTo>
                  <a:pt x="4576" y="867"/>
                </a:lnTo>
                <a:lnTo>
                  <a:pt x="4565" y="837"/>
                </a:lnTo>
                <a:lnTo>
                  <a:pt x="4552" y="807"/>
                </a:lnTo>
                <a:lnTo>
                  <a:pt x="4539" y="777"/>
                </a:lnTo>
                <a:lnTo>
                  <a:pt x="4527" y="748"/>
                </a:lnTo>
                <a:lnTo>
                  <a:pt x="4512" y="719"/>
                </a:lnTo>
                <a:lnTo>
                  <a:pt x="4497" y="691"/>
                </a:lnTo>
                <a:lnTo>
                  <a:pt x="4482" y="663"/>
                </a:lnTo>
                <a:lnTo>
                  <a:pt x="4465" y="636"/>
                </a:lnTo>
                <a:lnTo>
                  <a:pt x="4448" y="609"/>
                </a:lnTo>
                <a:lnTo>
                  <a:pt x="4431" y="582"/>
                </a:lnTo>
                <a:lnTo>
                  <a:pt x="4412" y="556"/>
                </a:lnTo>
                <a:lnTo>
                  <a:pt x="4394" y="530"/>
                </a:lnTo>
                <a:lnTo>
                  <a:pt x="4374" y="505"/>
                </a:lnTo>
                <a:lnTo>
                  <a:pt x="4355" y="481"/>
                </a:lnTo>
                <a:lnTo>
                  <a:pt x="4334" y="457"/>
                </a:lnTo>
                <a:lnTo>
                  <a:pt x="4313" y="432"/>
                </a:lnTo>
                <a:lnTo>
                  <a:pt x="4291" y="409"/>
                </a:lnTo>
                <a:lnTo>
                  <a:pt x="4269" y="386"/>
                </a:lnTo>
                <a:lnTo>
                  <a:pt x="4247" y="364"/>
                </a:lnTo>
                <a:lnTo>
                  <a:pt x="4224" y="343"/>
                </a:lnTo>
                <a:lnTo>
                  <a:pt x="4200" y="321"/>
                </a:lnTo>
                <a:lnTo>
                  <a:pt x="4175" y="302"/>
                </a:lnTo>
                <a:lnTo>
                  <a:pt x="4151" y="281"/>
                </a:lnTo>
                <a:lnTo>
                  <a:pt x="4126" y="262"/>
                </a:lnTo>
                <a:lnTo>
                  <a:pt x="4100" y="243"/>
                </a:lnTo>
                <a:lnTo>
                  <a:pt x="4074" y="225"/>
                </a:lnTo>
                <a:lnTo>
                  <a:pt x="4047" y="208"/>
                </a:lnTo>
                <a:lnTo>
                  <a:pt x="4021" y="191"/>
                </a:lnTo>
                <a:lnTo>
                  <a:pt x="3993" y="175"/>
                </a:lnTo>
                <a:lnTo>
                  <a:pt x="3965" y="158"/>
                </a:lnTo>
                <a:lnTo>
                  <a:pt x="3936" y="145"/>
                </a:lnTo>
                <a:lnTo>
                  <a:pt x="3907" y="130"/>
                </a:lnTo>
                <a:lnTo>
                  <a:pt x="3879" y="117"/>
                </a:lnTo>
                <a:lnTo>
                  <a:pt x="3850" y="103"/>
                </a:lnTo>
                <a:lnTo>
                  <a:pt x="3820" y="91"/>
                </a:lnTo>
                <a:lnTo>
                  <a:pt x="3790" y="80"/>
                </a:lnTo>
                <a:lnTo>
                  <a:pt x="3758" y="70"/>
                </a:lnTo>
                <a:lnTo>
                  <a:pt x="3728" y="59"/>
                </a:lnTo>
                <a:lnTo>
                  <a:pt x="3697" y="50"/>
                </a:lnTo>
                <a:lnTo>
                  <a:pt x="3665" y="42"/>
                </a:lnTo>
                <a:lnTo>
                  <a:pt x="3634" y="34"/>
                </a:lnTo>
                <a:lnTo>
                  <a:pt x="3601" y="27"/>
                </a:lnTo>
                <a:lnTo>
                  <a:pt x="3569" y="20"/>
                </a:lnTo>
                <a:lnTo>
                  <a:pt x="3537" y="15"/>
                </a:lnTo>
                <a:lnTo>
                  <a:pt x="3503" y="11"/>
                </a:lnTo>
                <a:lnTo>
                  <a:pt x="3470" y="6"/>
                </a:lnTo>
                <a:lnTo>
                  <a:pt x="3437" y="4"/>
                </a:lnTo>
                <a:lnTo>
                  <a:pt x="3403" y="1"/>
                </a:lnTo>
                <a:lnTo>
                  <a:pt x="3369" y="0"/>
                </a:lnTo>
                <a:lnTo>
                  <a:pt x="3336" y="0"/>
                </a:lnTo>
                <a:close/>
              </a:path>
            </a:pathLst>
          </a:custGeom>
          <a:solidFill>
            <a:schemeClr val="bg1"/>
          </a:solidFill>
          <a:ln>
            <a:noFill/>
          </a:ln>
        </p:spPr>
        <p:txBody>
          <a:bodyPr/>
          <a:lstStyle/>
          <a:p>
            <a:endParaRPr lang="zh-CN" altLang="en-US" sz="1600"/>
          </a:p>
        </p:txBody>
      </p:sp>
      <p:sp>
        <p:nvSpPr>
          <p:cNvPr id="17" name="KSO_Shape"/>
          <p:cNvSpPr/>
          <p:nvPr/>
        </p:nvSpPr>
        <p:spPr bwMode="auto">
          <a:xfrm>
            <a:off x="3899957" y="3910287"/>
            <a:ext cx="800752" cy="1017905"/>
          </a:xfrm>
          <a:custGeom>
            <a:avLst/>
            <a:gdLst>
              <a:gd name="T0" fmla="*/ 769455 w 4116"/>
              <a:gd name="T1" fmla="*/ 749055 h 5239"/>
              <a:gd name="T2" fmla="*/ 608652 w 4116"/>
              <a:gd name="T3" fmla="*/ 766145 h 5239"/>
              <a:gd name="T4" fmla="*/ 337614 w 4116"/>
              <a:gd name="T5" fmla="*/ 920683 h 5239"/>
              <a:gd name="T6" fmla="*/ 253575 w 4116"/>
              <a:gd name="T7" fmla="*/ 1028315 h 5239"/>
              <a:gd name="T8" fmla="*/ 196457 w 4116"/>
              <a:gd name="T9" fmla="*/ 1154127 h 5239"/>
              <a:gd name="T10" fmla="*/ 171354 w 4116"/>
              <a:gd name="T11" fmla="*/ 1294120 h 5239"/>
              <a:gd name="T12" fmla="*/ 176811 w 4116"/>
              <a:gd name="T13" fmla="*/ 1414842 h 5239"/>
              <a:gd name="T14" fmla="*/ 210645 w 4116"/>
              <a:gd name="T15" fmla="*/ 1539199 h 5239"/>
              <a:gd name="T16" fmla="*/ 269218 w 4116"/>
              <a:gd name="T17" fmla="*/ 1650103 h 5239"/>
              <a:gd name="T18" fmla="*/ 349620 w 4116"/>
              <a:gd name="T19" fmla="*/ 1745371 h 5239"/>
              <a:gd name="T20" fmla="*/ 448940 w 4116"/>
              <a:gd name="T21" fmla="*/ 1821368 h 5239"/>
              <a:gd name="T22" fmla="*/ 563539 w 4116"/>
              <a:gd name="T23" fmla="*/ 1874456 h 5239"/>
              <a:gd name="T24" fmla="*/ 689781 w 4116"/>
              <a:gd name="T25" fmla="*/ 1902091 h 5239"/>
              <a:gd name="T26" fmla="*/ 808019 w 4116"/>
              <a:gd name="T27" fmla="*/ 1902091 h 5239"/>
              <a:gd name="T28" fmla="*/ 934624 w 4116"/>
              <a:gd name="T29" fmla="*/ 1874456 h 5239"/>
              <a:gd name="T30" fmla="*/ 1048860 w 4116"/>
              <a:gd name="T31" fmla="*/ 1821368 h 5239"/>
              <a:gd name="T32" fmla="*/ 1147816 w 4116"/>
              <a:gd name="T33" fmla="*/ 1745371 h 5239"/>
              <a:gd name="T34" fmla="*/ 1228218 w 4116"/>
              <a:gd name="T35" fmla="*/ 1650103 h 5239"/>
              <a:gd name="T36" fmla="*/ 1287155 w 4116"/>
              <a:gd name="T37" fmla="*/ 1539199 h 5239"/>
              <a:gd name="T38" fmla="*/ 1320625 w 4116"/>
              <a:gd name="T39" fmla="*/ 1414842 h 5239"/>
              <a:gd name="T40" fmla="*/ 1326082 w 4116"/>
              <a:gd name="T41" fmla="*/ 1291575 h 5239"/>
              <a:gd name="T42" fmla="*/ 1296977 w 4116"/>
              <a:gd name="T43" fmla="*/ 1141400 h 5239"/>
              <a:gd name="T44" fmla="*/ 1231128 w 4116"/>
              <a:gd name="T45" fmla="*/ 1007588 h 5239"/>
              <a:gd name="T46" fmla="*/ 1134355 w 4116"/>
              <a:gd name="T47" fmla="*/ 895957 h 5239"/>
              <a:gd name="T48" fmla="*/ 1120530 w 4116"/>
              <a:gd name="T49" fmla="*/ 1326846 h 5239"/>
              <a:gd name="T50" fmla="*/ 1110708 w 4116"/>
              <a:gd name="T51" fmla="*/ 1410478 h 5239"/>
              <a:gd name="T52" fmla="*/ 1075418 w 4116"/>
              <a:gd name="T53" fmla="*/ 1503928 h 5239"/>
              <a:gd name="T54" fmla="*/ 971005 w 4116"/>
              <a:gd name="T55" fmla="*/ 1624286 h 5239"/>
              <a:gd name="T56" fmla="*/ 859316 w 4116"/>
              <a:gd name="T57" fmla="*/ 1681738 h 5239"/>
              <a:gd name="T58" fmla="*/ 777459 w 4116"/>
              <a:gd name="T59" fmla="*/ 1697374 h 5239"/>
              <a:gd name="T60" fmla="*/ 701787 w 4116"/>
              <a:gd name="T61" fmla="*/ 1695192 h 5239"/>
              <a:gd name="T62" fmla="*/ 621385 w 4116"/>
              <a:gd name="T63" fmla="*/ 1675556 h 5239"/>
              <a:gd name="T64" fmla="*/ 499509 w 4116"/>
              <a:gd name="T65" fmla="*/ 1601742 h 5239"/>
              <a:gd name="T66" fmla="*/ 406738 w 4116"/>
              <a:gd name="T67" fmla="*/ 1471203 h 5239"/>
              <a:gd name="T68" fmla="*/ 383090 w 4116"/>
              <a:gd name="T69" fmla="*/ 1392297 h 5239"/>
              <a:gd name="T70" fmla="*/ 377269 w 4116"/>
              <a:gd name="T71" fmla="*/ 1317028 h 5239"/>
              <a:gd name="T72" fmla="*/ 388911 w 4116"/>
              <a:gd name="T73" fmla="*/ 1234123 h 5239"/>
              <a:gd name="T74" fmla="*/ 431113 w 4116"/>
              <a:gd name="T75" fmla="*/ 1134491 h 5239"/>
              <a:gd name="T76" fmla="*/ 541347 w 4116"/>
              <a:gd name="T77" fmla="*/ 1018860 h 5239"/>
              <a:gd name="T78" fmla="*/ 647215 w 4116"/>
              <a:gd name="T79" fmla="*/ 969772 h 5239"/>
              <a:gd name="T80" fmla="*/ 729800 w 4116"/>
              <a:gd name="T81" fmla="*/ 955954 h 5239"/>
              <a:gd name="T82" fmla="*/ 805472 w 4116"/>
              <a:gd name="T83" fmla="*/ 959954 h 5239"/>
              <a:gd name="T84" fmla="*/ 884782 w 4116"/>
              <a:gd name="T85" fmla="*/ 981771 h 5239"/>
              <a:gd name="T86" fmla="*/ 1011388 w 4116"/>
              <a:gd name="T87" fmla="*/ 1064676 h 5239"/>
              <a:gd name="T88" fmla="*/ 1094700 w 4116"/>
              <a:gd name="T89" fmla="*/ 1190852 h 5239"/>
              <a:gd name="T90" fmla="*/ 1116165 w 4116"/>
              <a:gd name="T91" fmla="*/ 1270485 h 5239"/>
              <a:gd name="T92" fmla="*/ 0 w 4116"/>
              <a:gd name="T93" fmla="*/ 167992 h 5239"/>
              <a:gd name="T94" fmla="*/ 419835 w 4116"/>
              <a:gd name="T95" fmla="*/ 1208306 h 5239"/>
              <a:gd name="T96" fmla="*/ 410740 w 4116"/>
              <a:gd name="T97" fmla="*/ 1220669 h 5239"/>
              <a:gd name="T98" fmla="*/ 534435 w 4116"/>
              <a:gd name="T99" fmla="*/ 1599924 h 5239"/>
              <a:gd name="T100" fmla="*/ 539528 w 4116"/>
              <a:gd name="T101" fmla="*/ 1614105 h 5239"/>
              <a:gd name="T102" fmla="*/ 748718 w 4116"/>
              <a:gd name="T103" fmla="*/ 1473384 h 5239"/>
              <a:gd name="T104" fmla="*/ 954270 w 4116"/>
              <a:gd name="T105" fmla="*/ 1615923 h 5239"/>
              <a:gd name="T106" fmla="*/ 963365 w 4116"/>
              <a:gd name="T107" fmla="*/ 1603923 h 5239"/>
              <a:gd name="T108" fmla="*/ 1086332 w 4116"/>
              <a:gd name="T109" fmla="*/ 1224669 h 5239"/>
              <a:gd name="T110" fmla="*/ 1081603 w 4116"/>
              <a:gd name="T111" fmla="*/ 1210124 h 5239"/>
              <a:gd name="T112" fmla="*/ 759632 w 4116"/>
              <a:gd name="T113" fmla="*/ 977044 h 5239"/>
              <a:gd name="T114" fmla="*/ 744716 w 4116"/>
              <a:gd name="T115" fmla="*/ 972317 h 523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116" h="5239">
                <a:moveTo>
                  <a:pt x="2496" y="2121"/>
                </a:moveTo>
                <a:lnTo>
                  <a:pt x="2496" y="2121"/>
                </a:lnTo>
                <a:lnTo>
                  <a:pt x="2443" y="2107"/>
                </a:lnTo>
                <a:lnTo>
                  <a:pt x="2390" y="2095"/>
                </a:lnTo>
                <a:lnTo>
                  <a:pt x="2336" y="2084"/>
                </a:lnTo>
                <a:lnTo>
                  <a:pt x="2282" y="2075"/>
                </a:lnTo>
                <a:lnTo>
                  <a:pt x="2227" y="2068"/>
                </a:lnTo>
                <a:lnTo>
                  <a:pt x="2171" y="2063"/>
                </a:lnTo>
                <a:lnTo>
                  <a:pt x="2115" y="2060"/>
                </a:lnTo>
                <a:lnTo>
                  <a:pt x="2058" y="2059"/>
                </a:lnTo>
                <a:lnTo>
                  <a:pt x="2002" y="2060"/>
                </a:lnTo>
                <a:lnTo>
                  <a:pt x="1945" y="2063"/>
                </a:lnTo>
                <a:lnTo>
                  <a:pt x="1890" y="2068"/>
                </a:lnTo>
                <a:lnTo>
                  <a:pt x="1835" y="2075"/>
                </a:lnTo>
                <a:lnTo>
                  <a:pt x="1780" y="2084"/>
                </a:lnTo>
                <a:lnTo>
                  <a:pt x="1726" y="2095"/>
                </a:lnTo>
                <a:lnTo>
                  <a:pt x="1673" y="2107"/>
                </a:lnTo>
                <a:lnTo>
                  <a:pt x="1621" y="2121"/>
                </a:lnTo>
                <a:lnTo>
                  <a:pt x="1621" y="761"/>
                </a:lnTo>
                <a:lnTo>
                  <a:pt x="452" y="761"/>
                </a:lnTo>
                <a:lnTo>
                  <a:pt x="452" y="1438"/>
                </a:lnTo>
                <a:lnTo>
                  <a:pt x="1020" y="2446"/>
                </a:lnTo>
                <a:lnTo>
                  <a:pt x="989" y="2473"/>
                </a:lnTo>
                <a:lnTo>
                  <a:pt x="958" y="2502"/>
                </a:lnTo>
                <a:lnTo>
                  <a:pt x="928" y="2532"/>
                </a:lnTo>
                <a:lnTo>
                  <a:pt x="900" y="2561"/>
                </a:lnTo>
                <a:lnTo>
                  <a:pt x="871" y="2593"/>
                </a:lnTo>
                <a:lnTo>
                  <a:pt x="844" y="2624"/>
                </a:lnTo>
                <a:lnTo>
                  <a:pt x="817" y="2656"/>
                </a:lnTo>
                <a:lnTo>
                  <a:pt x="792" y="2689"/>
                </a:lnTo>
                <a:lnTo>
                  <a:pt x="767" y="2723"/>
                </a:lnTo>
                <a:lnTo>
                  <a:pt x="743" y="2758"/>
                </a:lnTo>
                <a:lnTo>
                  <a:pt x="720" y="2792"/>
                </a:lnTo>
                <a:lnTo>
                  <a:pt x="697" y="2828"/>
                </a:lnTo>
                <a:lnTo>
                  <a:pt x="676" y="2864"/>
                </a:lnTo>
                <a:lnTo>
                  <a:pt x="655" y="2901"/>
                </a:lnTo>
                <a:lnTo>
                  <a:pt x="636" y="2938"/>
                </a:lnTo>
                <a:lnTo>
                  <a:pt x="618" y="2977"/>
                </a:lnTo>
                <a:lnTo>
                  <a:pt x="600" y="3015"/>
                </a:lnTo>
                <a:lnTo>
                  <a:pt x="584" y="3054"/>
                </a:lnTo>
                <a:lnTo>
                  <a:pt x="569" y="3094"/>
                </a:lnTo>
                <a:lnTo>
                  <a:pt x="554" y="3134"/>
                </a:lnTo>
                <a:lnTo>
                  <a:pt x="540" y="3174"/>
                </a:lnTo>
                <a:lnTo>
                  <a:pt x="528" y="3216"/>
                </a:lnTo>
                <a:lnTo>
                  <a:pt x="517" y="3257"/>
                </a:lnTo>
                <a:lnTo>
                  <a:pt x="507" y="3300"/>
                </a:lnTo>
                <a:lnTo>
                  <a:pt x="499" y="3341"/>
                </a:lnTo>
                <a:lnTo>
                  <a:pt x="490" y="3384"/>
                </a:lnTo>
                <a:lnTo>
                  <a:pt x="483" y="3428"/>
                </a:lnTo>
                <a:lnTo>
                  <a:pt x="478" y="3472"/>
                </a:lnTo>
                <a:lnTo>
                  <a:pt x="474" y="3515"/>
                </a:lnTo>
                <a:lnTo>
                  <a:pt x="471" y="3559"/>
                </a:lnTo>
                <a:lnTo>
                  <a:pt x="469" y="3604"/>
                </a:lnTo>
                <a:lnTo>
                  <a:pt x="468" y="3649"/>
                </a:lnTo>
                <a:lnTo>
                  <a:pt x="469" y="3691"/>
                </a:lnTo>
                <a:lnTo>
                  <a:pt x="470" y="3731"/>
                </a:lnTo>
                <a:lnTo>
                  <a:pt x="473" y="3771"/>
                </a:lnTo>
                <a:lnTo>
                  <a:pt x="476" y="3812"/>
                </a:lnTo>
                <a:lnTo>
                  <a:pt x="481" y="3852"/>
                </a:lnTo>
                <a:lnTo>
                  <a:pt x="486" y="3891"/>
                </a:lnTo>
                <a:lnTo>
                  <a:pt x="493" y="3931"/>
                </a:lnTo>
                <a:lnTo>
                  <a:pt x="501" y="3970"/>
                </a:lnTo>
                <a:lnTo>
                  <a:pt x="509" y="4008"/>
                </a:lnTo>
                <a:lnTo>
                  <a:pt x="519" y="4046"/>
                </a:lnTo>
                <a:lnTo>
                  <a:pt x="529" y="4085"/>
                </a:lnTo>
                <a:lnTo>
                  <a:pt x="540" y="4122"/>
                </a:lnTo>
                <a:lnTo>
                  <a:pt x="552" y="4159"/>
                </a:lnTo>
                <a:lnTo>
                  <a:pt x="565" y="4196"/>
                </a:lnTo>
                <a:lnTo>
                  <a:pt x="579" y="4233"/>
                </a:lnTo>
                <a:lnTo>
                  <a:pt x="593" y="4268"/>
                </a:lnTo>
                <a:lnTo>
                  <a:pt x="609" y="4304"/>
                </a:lnTo>
                <a:lnTo>
                  <a:pt x="625" y="4339"/>
                </a:lnTo>
                <a:lnTo>
                  <a:pt x="642" y="4373"/>
                </a:lnTo>
                <a:lnTo>
                  <a:pt x="661" y="4407"/>
                </a:lnTo>
                <a:lnTo>
                  <a:pt x="679" y="4440"/>
                </a:lnTo>
                <a:lnTo>
                  <a:pt x="698" y="4474"/>
                </a:lnTo>
                <a:lnTo>
                  <a:pt x="719" y="4507"/>
                </a:lnTo>
                <a:lnTo>
                  <a:pt x="740" y="4538"/>
                </a:lnTo>
                <a:lnTo>
                  <a:pt x="761" y="4570"/>
                </a:lnTo>
                <a:lnTo>
                  <a:pt x="785" y="4600"/>
                </a:lnTo>
                <a:lnTo>
                  <a:pt x="807" y="4631"/>
                </a:lnTo>
                <a:lnTo>
                  <a:pt x="832" y="4660"/>
                </a:lnTo>
                <a:lnTo>
                  <a:pt x="856" y="4690"/>
                </a:lnTo>
                <a:lnTo>
                  <a:pt x="882" y="4718"/>
                </a:lnTo>
                <a:lnTo>
                  <a:pt x="907" y="4746"/>
                </a:lnTo>
                <a:lnTo>
                  <a:pt x="935" y="4773"/>
                </a:lnTo>
                <a:lnTo>
                  <a:pt x="961" y="4800"/>
                </a:lnTo>
                <a:lnTo>
                  <a:pt x="990" y="4826"/>
                </a:lnTo>
                <a:lnTo>
                  <a:pt x="1018" y="4852"/>
                </a:lnTo>
                <a:lnTo>
                  <a:pt x="1047" y="4876"/>
                </a:lnTo>
                <a:lnTo>
                  <a:pt x="1077" y="4900"/>
                </a:lnTo>
                <a:lnTo>
                  <a:pt x="1107" y="4923"/>
                </a:lnTo>
                <a:lnTo>
                  <a:pt x="1138" y="4946"/>
                </a:lnTo>
                <a:lnTo>
                  <a:pt x="1170" y="4968"/>
                </a:lnTo>
                <a:lnTo>
                  <a:pt x="1201" y="4988"/>
                </a:lnTo>
                <a:lnTo>
                  <a:pt x="1234" y="5009"/>
                </a:lnTo>
                <a:lnTo>
                  <a:pt x="1267" y="5028"/>
                </a:lnTo>
                <a:lnTo>
                  <a:pt x="1300" y="5047"/>
                </a:lnTo>
                <a:lnTo>
                  <a:pt x="1335" y="5065"/>
                </a:lnTo>
                <a:lnTo>
                  <a:pt x="1370" y="5082"/>
                </a:lnTo>
                <a:lnTo>
                  <a:pt x="1404" y="5098"/>
                </a:lnTo>
                <a:lnTo>
                  <a:pt x="1440" y="5114"/>
                </a:lnTo>
                <a:lnTo>
                  <a:pt x="1476" y="5129"/>
                </a:lnTo>
                <a:lnTo>
                  <a:pt x="1512" y="5142"/>
                </a:lnTo>
                <a:lnTo>
                  <a:pt x="1549" y="5155"/>
                </a:lnTo>
                <a:lnTo>
                  <a:pt x="1586" y="5168"/>
                </a:lnTo>
                <a:lnTo>
                  <a:pt x="1623" y="5179"/>
                </a:lnTo>
                <a:lnTo>
                  <a:pt x="1661" y="5189"/>
                </a:lnTo>
                <a:lnTo>
                  <a:pt x="1700" y="5198"/>
                </a:lnTo>
                <a:lnTo>
                  <a:pt x="1738" y="5206"/>
                </a:lnTo>
                <a:lnTo>
                  <a:pt x="1777" y="5214"/>
                </a:lnTo>
                <a:lnTo>
                  <a:pt x="1817" y="5221"/>
                </a:lnTo>
                <a:lnTo>
                  <a:pt x="1855" y="5227"/>
                </a:lnTo>
                <a:lnTo>
                  <a:pt x="1896" y="5231"/>
                </a:lnTo>
                <a:lnTo>
                  <a:pt x="1936" y="5235"/>
                </a:lnTo>
                <a:lnTo>
                  <a:pt x="1977" y="5237"/>
                </a:lnTo>
                <a:lnTo>
                  <a:pt x="2017" y="5239"/>
                </a:lnTo>
                <a:lnTo>
                  <a:pt x="2058" y="5239"/>
                </a:lnTo>
                <a:lnTo>
                  <a:pt x="2099" y="5239"/>
                </a:lnTo>
                <a:lnTo>
                  <a:pt x="2141" y="5237"/>
                </a:lnTo>
                <a:lnTo>
                  <a:pt x="2180" y="5235"/>
                </a:lnTo>
                <a:lnTo>
                  <a:pt x="2221" y="5231"/>
                </a:lnTo>
                <a:lnTo>
                  <a:pt x="2261" y="5227"/>
                </a:lnTo>
                <a:lnTo>
                  <a:pt x="2301" y="5221"/>
                </a:lnTo>
                <a:lnTo>
                  <a:pt x="2339" y="5214"/>
                </a:lnTo>
                <a:lnTo>
                  <a:pt x="2379" y="5206"/>
                </a:lnTo>
                <a:lnTo>
                  <a:pt x="2418" y="5198"/>
                </a:lnTo>
                <a:lnTo>
                  <a:pt x="2456" y="5189"/>
                </a:lnTo>
                <a:lnTo>
                  <a:pt x="2494" y="5179"/>
                </a:lnTo>
                <a:lnTo>
                  <a:pt x="2531" y="5168"/>
                </a:lnTo>
                <a:lnTo>
                  <a:pt x="2569" y="5155"/>
                </a:lnTo>
                <a:lnTo>
                  <a:pt x="2605" y="5142"/>
                </a:lnTo>
                <a:lnTo>
                  <a:pt x="2642" y="5129"/>
                </a:lnTo>
                <a:lnTo>
                  <a:pt x="2678" y="5114"/>
                </a:lnTo>
                <a:lnTo>
                  <a:pt x="2713" y="5098"/>
                </a:lnTo>
                <a:lnTo>
                  <a:pt x="2748" y="5082"/>
                </a:lnTo>
                <a:lnTo>
                  <a:pt x="2783" y="5065"/>
                </a:lnTo>
                <a:lnTo>
                  <a:pt x="2816" y="5047"/>
                </a:lnTo>
                <a:lnTo>
                  <a:pt x="2850" y="5028"/>
                </a:lnTo>
                <a:lnTo>
                  <a:pt x="2883" y="5009"/>
                </a:lnTo>
                <a:lnTo>
                  <a:pt x="2915" y="4988"/>
                </a:lnTo>
                <a:lnTo>
                  <a:pt x="2948" y="4968"/>
                </a:lnTo>
                <a:lnTo>
                  <a:pt x="2979" y="4946"/>
                </a:lnTo>
                <a:lnTo>
                  <a:pt x="3010" y="4923"/>
                </a:lnTo>
                <a:lnTo>
                  <a:pt x="3040" y="4900"/>
                </a:lnTo>
                <a:lnTo>
                  <a:pt x="3070" y="4876"/>
                </a:lnTo>
                <a:lnTo>
                  <a:pt x="3099" y="4852"/>
                </a:lnTo>
                <a:lnTo>
                  <a:pt x="3128" y="4826"/>
                </a:lnTo>
                <a:lnTo>
                  <a:pt x="3155" y="4800"/>
                </a:lnTo>
                <a:lnTo>
                  <a:pt x="3183" y="4773"/>
                </a:lnTo>
                <a:lnTo>
                  <a:pt x="3209" y="4746"/>
                </a:lnTo>
                <a:lnTo>
                  <a:pt x="3236" y="4718"/>
                </a:lnTo>
                <a:lnTo>
                  <a:pt x="3260" y="4690"/>
                </a:lnTo>
                <a:lnTo>
                  <a:pt x="3286" y="4660"/>
                </a:lnTo>
                <a:lnTo>
                  <a:pt x="3309" y="4631"/>
                </a:lnTo>
                <a:lnTo>
                  <a:pt x="3333" y="4600"/>
                </a:lnTo>
                <a:lnTo>
                  <a:pt x="3355" y="4570"/>
                </a:lnTo>
                <a:lnTo>
                  <a:pt x="3376" y="4538"/>
                </a:lnTo>
                <a:lnTo>
                  <a:pt x="3398" y="4507"/>
                </a:lnTo>
                <a:lnTo>
                  <a:pt x="3418" y="4474"/>
                </a:lnTo>
                <a:lnTo>
                  <a:pt x="3438" y="4440"/>
                </a:lnTo>
                <a:lnTo>
                  <a:pt x="3457" y="4407"/>
                </a:lnTo>
                <a:lnTo>
                  <a:pt x="3474" y="4373"/>
                </a:lnTo>
                <a:lnTo>
                  <a:pt x="3492" y="4339"/>
                </a:lnTo>
                <a:lnTo>
                  <a:pt x="3508" y="4304"/>
                </a:lnTo>
                <a:lnTo>
                  <a:pt x="3523" y="4268"/>
                </a:lnTo>
                <a:lnTo>
                  <a:pt x="3538" y="4233"/>
                </a:lnTo>
                <a:lnTo>
                  <a:pt x="3552" y="4196"/>
                </a:lnTo>
                <a:lnTo>
                  <a:pt x="3565" y="4159"/>
                </a:lnTo>
                <a:lnTo>
                  <a:pt x="3577" y="4122"/>
                </a:lnTo>
                <a:lnTo>
                  <a:pt x="3588" y="4085"/>
                </a:lnTo>
                <a:lnTo>
                  <a:pt x="3599" y="4046"/>
                </a:lnTo>
                <a:lnTo>
                  <a:pt x="3608" y="4008"/>
                </a:lnTo>
                <a:lnTo>
                  <a:pt x="3616" y="3970"/>
                </a:lnTo>
                <a:lnTo>
                  <a:pt x="3624" y="3931"/>
                </a:lnTo>
                <a:lnTo>
                  <a:pt x="3630" y="3891"/>
                </a:lnTo>
                <a:lnTo>
                  <a:pt x="3635" y="3852"/>
                </a:lnTo>
                <a:lnTo>
                  <a:pt x="3640" y="3812"/>
                </a:lnTo>
                <a:lnTo>
                  <a:pt x="3643" y="3771"/>
                </a:lnTo>
                <a:lnTo>
                  <a:pt x="3646" y="3731"/>
                </a:lnTo>
                <a:lnTo>
                  <a:pt x="3648" y="3691"/>
                </a:lnTo>
                <a:lnTo>
                  <a:pt x="3648" y="3649"/>
                </a:lnTo>
                <a:lnTo>
                  <a:pt x="3647" y="3601"/>
                </a:lnTo>
                <a:lnTo>
                  <a:pt x="3645" y="3552"/>
                </a:lnTo>
                <a:lnTo>
                  <a:pt x="3642" y="3504"/>
                </a:lnTo>
                <a:lnTo>
                  <a:pt x="3637" y="3457"/>
                </a:lnTo>
                <a:lnTo>
                  <a:pt x="3631" y="3411"/>
                </a:lnTo>
                <a:lnTo>
                  <a:pt x="3623" y="3364"/>
                </a:lnTo>
                <a:lnTo>
                  <a:pt x="3614" y="3318"/>
                </a:lnTo>
                <a:lnTo>
                  <a:pt x="3604" y="3272"/>
                </a:lnTo>
                <a:lnTo>
                  <a:pt x="3591" y="3227"/>
                </a:lnTo>
                <a:lnTo>
                  <a:pt x="3579" y="3182"/>
                </a:lnTo>
                <a:lnTo>
                  <a:pt x="3565" y="3139"/>
                </a:lnTo>
                <a:lnTo>
                  <a:pt x="3550" y="3095"/>
                </a:lnTo>
                <a:lnTo>
                  <a:pt x="3532" y="3052"/>
                </a:lnTo>
                <a:lnTo>
                  <a:pt x="3515" y="3010"/>
                </a:lnTo>
                <a:lnTo>
                  <a:pt x="3496" y="2969"/>
                </a:lnTo>
                <a:lnTo>
                  <a:pt x="3475" y="2928"/>
                </a:lnTo>
                <a:lnTo>
                  <a:pt x="3454" y="2887"/>
                </a:lnTo>
                <a:lnTo>
                  <a:pt x="3431" y="2847"/>
                </a:lnTo>
                <a:lnTo>
                  <a:pt x="3408" y="2809"/>
                </a:lnTo>
                <a:lnTo>
                  <a:pt x="3384" y="2771"/>
                </a:lnTo>
                <a:lnTo>
                  <a:pt x="3358" y="2733"/>
                </a:lnTo>
                <a:lnTo>
                  <a:pt x="3332" y="2697"/>
                </a:lnTo>
                <a:lnTo>
                  <a:pt x="3304" y="2661"/>
                </a:lnTo>
                <a:lnTo>
                  <a:pt x="3276" y="2626"/>
                </a:lnTo>
                <a:lnTo>
                  <a:pt x="3246" y="2592"/>
                </a:lnTo>
                <a:lnTo>
                  <a:pt x="3215" y="2559"/>
                </a:lnTo>
                <a:lnTo>
                  <a:pt x="3184" y="2526"/>
                </a:lnTo>
                <a:lnTo>
                  <a:pt x="3151" y="2495"/>
                </a:lnTo>
                <a:lnTo>
                  <a:pt x="3118" y="2464"/>
                </a:lnTo>
                <a:lnTo>
                  <a:pt x="3084" y="2435"/>
                </a:lnTo>
                <a:lnTo>
                  <a:pt x="3049" y="2406"/>
                </a:lnTo>
                <a:lnTo>
                  <a:pt x="3014" y="2378"/>
                </a:lnTo>
                <a:lnTo>
                  <a:pt x="3666" y="1453"/>
                </a:lnTo>
                <a:lnTo>
                  <a:pt x="3666" y="761"/>
                </a:lnTo>
                <a:lnTo>
                  <a:pt x="2496" y="761"/>
                </a:lnTo>
                <a:lnTo>
                  <a:pt x="2496" y="2121"/>
                </a:lnTo>
                <a:close/>
                <a:moveTo>
                  <a:pt x="3080" y="3649"/>
                </a:moveTo>
                <a:lnTo>
                  <a:pt x="3080" y="3649"/>
                </a:lnTo>
                <a:lnTo>
                  <a:pt x="3079" y="3675"/>
                </a:lnTo>
                <a:lnTo>
                  <a:pt x="3078" y="3702"/>
                </a:lnTo>
                <a:lnTo>
                  <a:pt x="3077" y="3727"/>
                </a:lnTo>
                <a:lnTo>
                  <a:pt x="3074" y="3754"/>
                </a:lnTo>
                <a:lnTo>
                  <a:pt x="3072" y="3779"/>
                </a:lnTo>
                <a:lnTo>
                  <a:pt x="3068" y="3805"/>
                </a:lnTo>
                <a:lnTo>
                  <a:pt x="3064" y="3829"/>
                </a:lnTo>
                <a:lnTo>
                  <a:pt x="3059" y="3855"/>
                </a:lnTo>
                <a:lnTo>
                  <a:pt x="3053" y="3879"/>
                </a:lnTo>
                <a:lnTo>
                  <a:pt x="3047" y="3905"/>
                </a:lnTo>
                <a:lnTo>
                  <a:pt x="3041" y="3928"/>
                </a:lnTo>
                <a:lnTo>
                  <a:pt x="3033" y="3952"/>
                </a:lnTo>
                <a:lnTo>
                  <a:pt x="3026" y="3976"/>
                </a:lnTo>
                <a:lnTo>
                  <a:pt x="3018" y="4000"/>
                </a:lnTo>
                <a:lnTo>
                  <a:pt x="3009" y="4023"/>
                </a:lnTo>
                <a:lnTo>
                  <a:pt x="3000" y="4046"/>
                </a:lnTo>
                <a:lnTo>
                  <a:pt x="2979" y="4091"/>
                </a:lnTo>
                <a:lnTo>
                  <a:pt x="2956" y="4136"/>
                </a:lnTo>
                <a:lnTo>
                  <a:pt x="2931" y="4179"/>
                </a:lnTo>
                <a:lnTo>
                  <a:pt x="2905" y="4219"/>
                </a:lnTo>
                <a:lnTo>
                  <a:pt x="2876" y="4260"/>
                </a:lnTo>
                <a:lnTo>
                  <a:pt x="2846" y="4299"/>
                </a:lnTo>
                <a:lnTo>
                  <a:pt x="2814" y="4335"/>
                </a:lnTo>
                <a:lnTo>
                  <a:pt x="2780" y="4371"/>
                </a:lnTo>
                <a:lnTo>
                  <a:pt x="2745" y="4405"/>
                </a:lnTo>
                <a:lnTo>
                  <a:pt x="2707" y="4437"/>
                </a:lnTo>
                <a:lnTo>
                  <a:pt x="2669" y="4467"/>
                </a:lnTo>
                <a:lnTo>
                  <a:pt x="2629" y="4495"/>
                </a:lnTo>
                <a:lnTo>
                  <a:pt x="2588" y="4522"/>
                </a:lnTo>
                <a:lnTo>
                  <a:pt x="2545" y="4547"/>
                </a:lnTo>
                <a:lnTo>
                  <a:pt x="2500" y="4570"/>
                </a:lnTo>
                <a:lnTo>
                  <a:pt x="2456" y="4590"/>
                </a:lnTo>
                <a:lnTo>
                  <a:pt x="2432" y="4599"/>
                </a:lnTo>
                <a:lnTo>
                  <a:pt x="2410" y="4608"/>
                </a:lnTo>
                <a:lnTo>
                  <a:pt x="2385" y="4617"/>
                </a:lnTo>
                <a:lnTo>
                  <a:pt x="2362" y="4625"/>
                </a:lnTo>
                <a:lnTo>
                  <a:pt x="2337" y="4632"/>
                </a:lnTo>
                <a:lnTo>
                  <a:pt x="2313" y="4638"/>
                </a:lnTo>
                <a:lnTo>
                  <a:pt x="2288" y="4644"/>
                </a:lnTo>
                <a:lnTo>
                  <a:pt x="2264" y="4649"/>
                </a:lnTo>
                <a:lnTo>
                  <a:pt x="2239" y="4654"/>
                </a:lnTo>
                <a:lnTo>
                  <a:pt x="2214" y="4658"/>
                </a:lnTo>
                <a:lnTo>
                  <a:pt x="2189" y="4662"/>
                </a:lnTo>
                <a:lnTo>
                  <a:pt x="2163" y="4665"/>
                </a:lnTo>
                <a:lnTo>
                  <a:pt x="2137" y="4668"/>
                </a:lnTo>
                <a:lnTo>
                  <a:pt x="2111" y="4669"/>
                </a:lnTo>
                <a:lnTo>
                  <a:pt x="2085" y="4670"/>
                </a:lnTo>
                <a:lnTo>
                  <a:pt x="2058" y="4671"/>
                </a:lnTo>
                <a:lnTo>
                  <a:pt x="2032" y="4670"/>
                </a:lnTo>
                <a:lnTo>
                  <a:pt x="2006" y="4669"/>
                </a:lnTo>
                <a:lnTo>
                  <a:pt x="1980" y="4668"/>
                </a:lnTo>
                <a:lnTo>
                  <a:pt x="1954" y="4665"/>
                </a:lnTo>
                <a:lnTo>
                  <a:pt x="1929" y="4662"/>
                </a:lnTo>
                <a:lnTo>
                  <a:pt x="1903" y="4658"/>
                </a:lnTo>
                <a:lnTo>
                  <a:pt x="1878" y="4654"/>
                </a:lnTo>
                <a:lnTo>
                  <a:pt x="1852" y="4649"/>
                </a:lnTo>
                <a:lnTo>
                  <a:pt x="1828" y="4644"/>
                </a:lnTo>
                <a:lnTo>
                  <a:pt x="1804" y="4638"/>
                </a:lnTo>
                <a:lnTo>
                  <a:pt x="1779" y="4632"/>
                </a:lnTo>
                <a:lnTo>
                  <a:pt x="1755" y="4625"/>
                </a:lnTo>
                <a:lnTo>
                  <a:pt x="1731" y="4617"/>
                </a:lnTo>
                <a:lnTo>
                  <a:pt x="1708" y="4608"/>
                </a:lnTo>
                <a:lnTo>
                  <a:pt x="1684" y="4599"/>
                </a:lnTo>
                <a:lnTo>
                  <a:pt x="1661" y="4590"/>
                </a:lnTo>
                <a:lnTo>
                  <a:pt x="1616" y="4570"/>
                </a:lnTo>
                <a:lnTo>
                  <a:pt x="1572" y="4547"/>
                </a:lnTo>
                <a:lnTo>
                  <a:pt x="1530" y="4522"/>
                </a:lnTo>
                <a:lnTo>
                  <a:pt x="1488" y="4495"/>
                </a:lnTo>
                <a:lnTo>
                  <a:pt x="1448" y="4467"/>
                </a:lnTo>
                <a:lnTo>
                  <a:pt x="1409" y="4437"/>
                </a:lnTo>
                <a:lnTo>
                  <a:pt x="1373" y="4405"/>
                </a:lnTo>
                <a:lnTo>
                  <a:pt x="1337" y="4371"/>
                </a:lnTo>
                <a:lnTo>
                  <a:pt x="1303" y="4335"/>
                </a:lnTo>
                <a:lnTo>
                  <a:pt x="1271" y="4299"/>
                </a:lnTo>
                <a:lnTo>
                  <a:pt x="1240" y="4260"/>
                </a:lnTo>
                <a:lnTo>
                  <a:pt x="1212" y="4219"/>
                </a:lnTo>
                <a:lnTo>
                  <a:pt x="1185" y="4179"/>
                </a:lnTo>
                <a:lnTo>
                  <a:pt x="1161" y="4136"/>
                </a:lnTo>
                <a:lnTo>
                  <a:pt x="1138" y="4091"/>
                </a:lnTo>
                <a:lnTo>
                  <a:pt x="1118" y="4046"/>
                </a:lnTo>
                <a:lnTo>
                  <a:pt x="1108" y="4023"/>
                </a:lnTo>
                <a:lnTo>
                  <a:pt x="1100" y="4000"/>
                </a:lnTo>
                <a:lnTo>
                  <a:pt x="1091" y="3976"/>
                </a:lnTo>
                <a:lnTo>
                  <a:pt x="1083" y="3952"/>
                </a:lnTo>
                <a:lnTo>
                  <a:pt x="1076" y="3928"/>
                </a:lnTo>
                <a:lnTo>
                  <a:pt x="1069" y="3905"/>
                </a:lnTo>
                <a:lnTo>
                  <a:pt x="1064" y="3879"/>
                </a:lnTo>
                <a:lnTo>
                  <a:pt x="1058" y="3855"/>
                </a:lnTo>
                <a:lnTo>
                  <a:pt x="1053" y="3829"/>
                </a:lnTo>
                <a:lnTo>
                  <a:pt x="1049" y="3805"/>
                </a:lnTo>
                <a:lnTo>
                  <a:pt x="1046" y="3779"/>
                </a:lnTo>
                <a:lnTo>
                  <a:pt x="1043" y="3754"/>
                </a:lnTo>
                <a:lnTo>
                  <a:pt x="1041" y="3727"/>
                </a:lnTo>
                <a:lnTo>
                  <a:pt x="1038" y="3702"/>
                </a:lnTo>
                <a:lnTo>
                  <a:pt x="1037" y="3675"/>
                </a:lnTo>
                <a:lnTo>
                  <a:pt x="1037" y="3649"/>
                </a:lnTo>
                <a:lnTo>
                  <a:pt x="1037" y="3622"/>
                </a:lnTo>
                <a:lnTo>
                  <a:pt x="1038" y="3597"/>
                </a:lnTo>
                <a:lnTo>
                  <a:pt x="1041" y="3571"/>
                </a:lnTo>
                <a:lnTo>
                  <a:pt x="1043" y="3545"/>
                </a:lnTo>
                <a:lnTo>
                  <a:pt x="1046" y="3520"/>
                </a:lnTo>
                <a:lnTo>
                  <a:pt x="1049" y="3494"/>
                </a:lnTo>
                <a:lnTo>
                  <a:pt x="1053" y="3469"/>
                </a:lnTo>
                <a:lnTo>
                  <a:pt x="1058" y="3444"/>
                </a:lnTo>
                <a:lnTo>
                  <a:pt x="1064" y="3419"/>
                </a:lnTo>
                <a:lnTo>
                  <a:pt x="1069" y="3394"/>
                </a:lnTo>
                <a:lnTo>
                  <a:pt x="1076" y="3370"/>
                </a:lnTo>
                <a:lnTo>
                  <a:pt x="1083" y="3346"/>
                </a:lnTo>
                <a:lnTo>
                  <a:pt x="1091" y="3322"/>
                </a:lnTo>
                <a:lnTo>
                  <a:pt x="1100" y="3299"/>
                </a:lnTo>
                <a:lnTo>
                  <a:pt x="1108" y="3275"/>
                </a:lnTo>
                <a:lnTo>
                  <a:pt x="1118" y="3252"/>
                </a:lnTo>
                <a:lnTo>
                  <a:pt x="1138" y="3207"/>
                </a:lnTo>
                <a:lnTo>
                  <a:pt x="1161" y="3163"/>
                </a:lnTo>
                <a:lnTo>
                  <a:pt x="1185" y="3120"/>
                </a:lnTo>
                <a:lnTo>
                  <a:pt x="1212" y="3079"/>
                </a:lnTo>
                <a:lnTo>
                  <a:pt x="1240" y="3039"/>
                </a:lnTo>
                <a:lnTo>
                  <a:pt x="1271" y="3000"/>
                </a:lnTo>
                <a:lnTo>
                  <a:pt x="1303" y="2963"/>
                </a:lnTo>
                <a:lnTo>
                  <a:pt x="1337" y="2928"/>
                </a:lnTo>
                <a:lnTo>
                  <a:pt x="1373" y="2894"/>
                </a:lnTo>
                <a:lnTo>
                  <a:pt x="1409" y="2862"/>
                </a:lnTo>
                <a:lnTo>
                  <a:pt x="1448" y="2831"/>
                </a:lnTo>
                <a:lnTo>
                  <a:pt x="1488" y="2802"/>
                </a:lnTo>
                <a:lnTo>
                  <a:pt x="1530" y="2776"/>
                </a:lnTo>
                <a:lnTo>
                  <a:pt x="1572" y="2752"/>
                </a:lnTo>
                <a:lnTo>
                  <a:pt x="1616" y="2729"/>
                </a:lnTo>
                <a:lnTo>
                  <a:pt x="1661" y="2709"/>
                </a:lnTo>
                <a:lnTo>
                  <a:pt x="1684" y="2700"/>
                </a:lnTo>
                <a:lnTo>
                  <a:pt x="1708" y="2690"/>
                </a:lnTo>
                <a:lnTo>
                  <a:pt x="1731" y="2682"/>
                </a:lnTo>
                <a:lnTo>
                  <a:pt x="1755" y="2674"/>
                </a:lnTo>
                <a:lnTo>
                  <a:pt x="1779" y="2667"/>
                </a:lnTo>
                <a:lnTo>
                  <a:pt x="1804" y="2661"/>
                </a:lnTo>
                <a:lnTo>
                  <a:pt x="1828" y="2655"/>
                </a:lnTo>
                <a:lnTo>
                  <a:pt x="1852" y="2649"/>
                </a:lnTo>
                <a:lnTo>
                  <a:pt x="1878" y="2645"/>
                </a:lnTo>
                <a:lnTo>
                  <a:pt x="1903" y="2640"/>
                </a:lnTo>
                <a:lnTo>
                  <a:pt x="1929" y="2636"/>
                </a:lnTo>
                <a:lnTo>
                  <a:pt x="1954" y="2633"/>
                </a:lnTo>
                <a:lnTo>
                  <a:pt x="1980" y="2631"/>
                </a:lnTo>
                <a:lnTo>
                  <a:pt x="2006" y="2629"/>
                </a:lnTo>
                <a:lnTo>
                  <a:pt x="2032" y="2628"/>
                </a:lnTo>
                <a:lnTo>
                  <a:pt x="2058" y="2628"/>
                </a:lnTo>
                <a:lnTo>
                  <a:pt x="2085" y="2628"/>
                </a:lnTo>
                <a:lnTo>
                  <a:pt x="2111" y="2629"/>
                </a:lnTo>
                <a:lnTo>
                  <a:pt x="2137" y="2631"/>
                </a:lnTo>
                <a:lnTo>
                  <a:pt x="2163" y="2633"/>
                </a:lnTo>
                <a:lnTo>
                  <a:pt x="2189" y="2636"/>
                </a:lnTo>
                <a:lnTo>
                  <a:pt x="2214" y="2640"/>
                </a:lnTo>
                <a:lnTo>
                  <a:pt x="2239" y="2645"/>
                </a:lnTo>
                <a:lnTo>
                  <a:pt x="2264" y="2649"/>
                </a:lnTo>
                <a:lnTo>
                  <a:pt x="2288" y="2655"/>
                </a:lnTo>
                <a:lnTo>
                  <a:pt x="2313" y="2661"/>
                </a:lnTo>
                <a:lnTo>
                  <a:pt x="2337" y="2667"/>
                </a:lnTo>
                <a:lnTo>
                  <a:pt x="2362" y="2674"/>
                </a:lnTo>
                <a:lnTo>
                  <a:pt x="2385" y="2682"/>
                </a:lnTo>
                <a:lnTo>
                  <a:pt x="2410" y="2690"/>
                </a:lnTo>
                <a:lnTo>
                  <a:pt x="2432" y="2700"/>
                </a:lnTo>
                <a:lnTo>
                  <a:pt x="2456" y="2709"/>
                </a:lnTo>
                <a:lnTo>
                  <a:pt x="2500" y="2729"/>
                </a:lnTo>
                <a:lnTo>
                  <a:pt x="2545" y="2752"/>
                </a:lnTo>
                <a:lnTo>
                  <a:pt x="2588" y="2776"/>
                </a:lnTo>
                <a:lnTo>
                  <a:pt x="2629" y="2802"/>
                </a:lnTo>
                <a:lnTo>
                  <a:pt x="2669" y="2831"/>
                </a:lnTo>
                <a:lnTo>
                  <a:pt x="2707" y="2862"/>
                </a:lnTo>
                <a:lnTo>
                  <a:pt x="2745" y="2894"/>
                </a:lnTo>
                <a:lnTo>
                  <a:pt x="2780" y="2928"/>
                </a:lnTo>
                <a:lnTo>
                  <a:pt x="2814" y="2963"/>
                </a:lnTo>
                <a:lnTo>
                  <a:pt x="2846" y="3000"/>
                </a:lnTo>
                <a:lnTo>
                  <a:pt x="2876" y="3039"/>
                </a:lnTo>
                <a:lnTo>
                  <a:pt x="2905" y="3079"/>
                </a:lnTo>
                <a:lnTo>
                  <a:pt x="2931" y="3120"/>
                </a:lnTo>
                <a:lnTo>
                  <a:pt x="2956" y="3163"/>
                </a:lnTo>
                <a:lnTo>
                  <a:pt x="2979" y="3207"/>
                </a:lnTo>
                <a:lnTo>
                  <a:pt x="3000" y="3252"/>
                </a:lnTo>
                <a:lnTo>
                  <a:pt x="3009" y="3275"/>
                </a:lnTo>
                <a:lnTo>
                  <a:pt x="3018" y="3299"/>
                </a:lnTo>
                <a:lnTo>
                  <a:pt x="3026" y="3322"/>
                </a:lnTo>
                <a:lnTo>
                  <a:pt x="3033" y="3346"/>
                </a:lnTo>
                <a:lnTo>
                  <a:pt x="3041" y="3370"/>
                </a:lnTo>
                <a:lnTo>
                  <a:pt x="3047" y="3394"/>
                </a:lnTo>
                <a:lnTo>
                  <a:pt x="3053" y="3419"/>
                </a:lnTo>
                <a:lnTo>
                  <a:pt x="3059" y="3444"/>
                </a:lnTo>
                <a:lnTo>
                  <a:pt x="3064" y="3469"/>
                </a:lnTo>
                <a:lnTo>
                  <a:pt x="3068" y="3494"/>
                </a:lnTo>
                <a:lnTo>
                  <a:pt x="3072" y="3520"/>
                </a:lnTo>
                <a:lnTo>
                  <a:pt x="3074" y="3545"/>
                </a:lnTo>
                <a:lnTo>
                  <a:pt x="3077" y="3571"/>
                </a:lnTo>
                <a:lnTo>
                  <a:pt x="3078" y="3597"/>
                </a:lnTo>
                <a:lnTo>
                  <a:pt x="3079" y="3622"/>
                </a:lnTo>
                <a:lnTo>
                  <a:pt x="3080" y="3649"/>
                </a:lnTo>
                <a:close/>
                <a:moveTo>
                  <a:pt x="0" y="0"/>
                </a:moveTo>
                <a:lnTo>
                  <a:pt x="0" y="462"/>
                </a:lnTo>
                <a:lnTo>
                  <a:pt x="4116" y="462"/>
                </a:lnTo>
                <a:lnTo>
                  <a:pt x="4116" y="0"/>
                </a:lnTo>
                <a:lnTo>
                  <a:pt x="0" y="0"/>
                </a:lnTo>
                <a:close/>
                <a:moveTo>
                  <a:pt x="2024" y="2698"/>
                </a:moveTo>
                <a:lnTo>
                  <a:pt x="1820" y="3321"/>
                </a:lnTo>
                <a:lnTo>
                  <a:pt x="1165" y="3321"/>
                </a:lnTo>
                <a:lnTo>
                  <a:pt x="1159" y="3321"/>
                </a:lnTo>
                <a:lnTo>
                  <a:pt x="1154" y="3323"/>
                </a:lnTo>
                <a:lnTo>
                  <a:pt x="1149" y="3325"/>
                </a:lnTo>
                <a:lnTo>
                  <a:pt x="1143" y="3328"/>
                </a:lnTo>
                <a:lnTo>
                  <a:pt x="1139" y="3331"/>
                </a:lnTo>
                <a:lnTo>
                  <a:pt x="1135" y="3335"/>
                </a:lnTo>
                <a:lnTo>
                  <a:pt x="1133" y="3340"/>
                </a:lnTo>
                <a:lnTo>
                  <a:pt x="1130" y="3345"/>
                </a:lnTo>
                <a:lnTo>
                  <a:pt x="1129" y="3352"/>
                </a:lnTo>
                <a:lnTo>
                  <a:pt x="1129" y="3357"/>
                </a:lnTo>
                <a:lnTo>
                  <a:pt x="1129" y="3363"/>
                </a:lnTo>
                <a:lnTo>
                  <a:pt x="1130" y="3368"/>
                </a:lnTo>
                <a:lnTo>
                  <a:pt x="1132" y="3373"/>
                </a:lnTo>
                <a:lnTo>
                  <a:pt x="1135" y="3378"/>
                </a:lnTo>
                <a:lnTo>
                  <a:pt x="1139" y="3382"/>
                </a:lnTo>
                <a:lnTo>
                  <a:pt x="1143" y="3386"/>
                </a:lnTo>
                <a:lnTo>
                  <a:pt x="1673" y="3772"/>
                </a:lnTo>
                <a:lnTo>
                  <a:pt x="1469" y="4400"/>
                </a:lnTo>
                <a:lnTo>
                  <a:pt x="1468" y="4405"/>
                </a:lnTo>
                <a:lnTo>
                  <a:pt x="1467" y="4411"/>
                </a:lnTo>
                <a:lnTo>
                  <a:pt x="1468" y="4416"/>
                </a:lnTo>
                <a:lnTo>
                  <a:pt x="1469" y="4422"/>
                </a:lnTo>
                <a:lnTo>
                  <a:pt x="1471" y="4427"/>
                </a:lnTo>
                <a:lnTo>
                  <a:pt x="1475" y="4431"/>
                </a:lnTo>
                <a:lnTo>
                  <a:pt x="1479" y="4436"/>
                </a:lnTo>
                <a:lnTo>
                  <a:pt x="1483" y="4439"/>
                </a:lnTo>
                <a:lnTo>
                  <a:pt x="1488" y="4442"/>
                </a:lnTo>
                <a:lnTo>
                  <a:pt x="1493" y="4444"/>
                </a:lnTo>
                <a:lnTo>
                  <a:pt x="1498" y="4446"/>
                </a:lnTo>
                <a:lnTo>
                  <a:pt x="1504" y="4446"/>
                </a:lnTo>
                <a:lnTo>
                  <a:pt x="1509" y="4446"/>
                </a:lnTo>
                <a:lnTo>
                  <a:pt x="1515" y="4444"/>
                </a:lnTo>
                <a:lnTo>
                  <a:pt x="1520" y="4442"/>
                </a:lnTo>
                <a:lnTo>
                  <a:pt x="1525" y="4439"/>
                </a:lnTo>
                <a:lnTo>
                  <a:pt x="2058" y="4052"/>
                </a:lnTo>
                <a:lnTo>
                  <a:pt x="2591" y="4439"/>
                </a:lnTo>
                <a:lnTo>
                  <a:pt x="2596" y="4442"/>
                </a:lnTo>
                <a:lnTo>
                  <a:pt x="2601" y="4444"/>
                </a:lnTo>
                <a:lnTo>
                  <a:pt x="2606" y="4446"/>
                </a:lnTo>
                <a:lnTo>
                  <a:pt x="2612" y="4446"/>
                </a:lnTo>
                <a:lnTo>
                  <a:pt x="2617" y="4446"/>
                </a:lnTo>
                <a:lnTo>
                  <a:pt x="2623" y="4444"/>
                </a:lnTo>
                <a:lnTo>
                  <a:pt x="2628" y="4442"/>
                </a:lnTo>
                <a:lnTo>
                  <a:pt x="2633" y="4439"/>
                </a:lnTo>
                <a:lnTo>
                  <a:pt x="2638" y="4436"/>
                </a:lnTo>
                <a:lnTo>
                  <a:pt x="2641" y="4431"/>
                </a:lnTo>
                <a:lnTo>
                  <a:pt x="2644" y="4427"/>
                </a:lnTo>
                <a:lnTo>
                  <a:pt x="2646" y="4422"/>
                </a:lnTo>
                <a:lnTo>
                  <a:pt x="2648" y="4416"/>
                </a:lnTo>
                <a:lnTo>
                  <a:pt x="2648" y="4411"/>
                </a:lnTo>
                <a:lnTo>
                  <a:pt x="2648" y="4405"/>
                </a:lnTo>
                <a:lnTo>
                  <a:pt x="2646" y="4400"/>
                </a:lnTo>
                <a:lnTo>
                  <a:pt x="2442" y="3772"/>
                </a:lnTo>
                <a:lnTo>
                  <a:pt x="2973" y="3386"/>
                </a:lnTo>
                <a:lnTo>
                  <a:pt x="2977" y="3382"/>
                </a:lnTo>
                <a:lnTo>
                  <a:pt x="2981" y="3378"/>
                </a:lnTo>
                <a:lnTo>
                  <a:pt x="2984" y="3373"/>
                </a:lnTo>
                <a:lnTo>
                  <a:pt x="2986" y="3368"/>
                </a:lnTo>
                <a:lnTo>
                  <a:pt x="2987" y="3363"/>
                </a:lnTo>
                <a:lnTo>
                  <a:pt x="2988" y="3357"/>
                </a:lnTo>
                <a:lnTo>
                  <a:pt x="2987" y="3352"/>
                </a:lnTo>
                <a:lnTo>
                  <a:pt x="2986" y="3345"/>
                </a:lnTo>
                <a:lnTo>
                  <a:pt x="2984" y="3340"/>
                </a:lnTo>
                <a:lnTo>
                  <a:pt x="2981" y="3335"/>
                </a:lnTo>
                <a:lnTo>
                  <a:pt x="2977" y="3331"/>
                </a:lnTo>
                <a:lnTo>
                  <a:pt x="2973" y="3328"/>
                </a:lnTo>
                <a:lnTo>
                  <a:pt x="2968" y="3325"/>
                </a:lnTo>
                <a:lnTo>
                  <a:pt x="2963" y="3323"/>
                </a:lnTo>
                <a:lnTo>
                  <a:pt x="2958" y="3321"/>
                </a:lnTo>
                <a:lnTo>
                  <a:pt x="2952" y="3321"/>
                </a:lnTo>
                <a:lnTo>
                  <a:pt x="2296" y="3321"/>
                </a:lnTo>
                <a:lnTo>
                  <a:pt x="2093" y="2698"/>
                </a:lnTo>
                <a:lnTo>
                  <a:pt x="2091" y="2691"/>
                </a:lnTo>
                <a:lnTo>
                  <a:pt x="2088" y="2687"/>
                </a:lnTo>
                <a:lnTo>
                  <a:pt x="2084" y="2682"/>
                </a:lnTo>
                <a:lnTo>
                  <a:pt x="2080" y="2679"/>
                </a:lnTo>
                <a:lnTo>
                  <a:pt x="2075" y="2676"/>
                </a:lnTo>
                <a:lnTo>
                  <a:pt x="2069" y="2674"/>
                </a:lnTo>
                <a:lnTo>
                  <a:pt x="2064" y="2673"/>
                </a:lnTo>
                <a:lnTo>
                  <a:pt x="2058" y="2672"/>
                </a:lnTo>
                <a:lnTo>
                  <a:pt x="2053" y="2673"/>
                </a:lnTo>
                <a:lnTo>
                  <a:pt x="2047" y="2674"/>
                </a:lnTo>
                <a:lnTo>
                  <a:pt x="2042" y="2676"/>
                </a:lnTo>
                <a:lnTo>
                  <a:pt x="2037" y="2679"/>
                </a:lnTo>
                <a:lnTo>
                  <a:pt x="2033" y="2682"/>
                </a:lnTo>
                <a:lnTo>
                  <a:pt x="2030" y="2687"/>
                </a:lnTo>
                <a:lnTo>
                  <a:pt x="2027" y="2691"/>
                </a:lnTo>
                <a:lnTo>
                  <a:pt x="2024" y="2698"/>
                </a:lnTo>
                <a:close/>
              </a:path>
            </a:pathLst>
          </a:custGeom>
          <a:solidFill>
            <a:schemeClr val="bg1"/>
          </a:solidFill>
          <a:ln>
            <a:noFill/>
          </a:ln>
        </p:spPr>
        <p:txBody>
          <a:bodyPr/>
          <a:lstStyle/>
          <a:p>
            <a:endParaRPr lang="zh-CN" altLang="en-US" sz="1600"/>
          </a:p>
        </p:txBody>
      </p:sp>
      <p:sp>
        <p:nvSpPr>
          <p:cNvPr id="18" name="KSO_Shape"/>
          <p:cNvSpPr/>
          <p:nvPr/>
        </p:nvSpPr>
        <p:spPr bwMode="auto">
          <a:xfrm>
            <a:off x="3760200" y="1718025"/>
            <a:ext cx="1016208" cy="1017904"/>
          </a:xfrm>
          <a:custGeom>
            <a:avLst/>
            <a:gdLst>
              <a:gd name="T0" fmla="*/ 1677554 w 4408"/>
              <a:gd name="T1" fmla="*/ 780497 h 4408"/>
              <a:gd name="T2" fmla="*/ 1588217 w 4408"/>
              <a:gd name="T3" fmla="*/ 591639 h 4408"/>
              <a:gd name="T4" fmla="*/ 1608502 w 4408"/>
              <a:gd name="T5" fmla="*/ 502180 h 4408"/>
              <a:gd name="T6" fmla="*/ 1696976 w 4408"/>
              <a:gd name="T7" fmla="*/ 375555 h 4408"/>
              <a:gd name="T8" fmla="*/ 1554554 w 4408"/>
              <a:gd name="T9" fmla="*/ 213924 h 4408"/>
              <a:gd name="T10" fmla="*/ 1473848 w 4408"/>
              <a:gd name="T11" fmla="*/ 222135 h 4408"/>
              <a:gd name="T12" fmla="*/ 1343079 w 4408"/>
              <a:gd name="T13" fmla="*/ 316780 h 4408"/>
              <a:gd name="T14" fmla="*/ 1147142 w 4408"/>
              <a:gd name="T15" fmla="*/ 246336 h 4408"/>
              <a:gd name="T16" fmla="*/ 1097941 w 4408"/>
              <a:gd name="T17" fmla="*/ 168978 h 4408"/>
              <a:gd name="T18" fmla="*/ 1070752 w 4408"/>
              <a:gd name="T19" fmla="*/ 16855 h 4408"/>
              <a:gd name="T20" fmla="*/ 856688 w 4408"/>
              <a:gd name="T21" fmla="*/ 3025 h 4408"/>
              <a:gd name="T22" fmla="*/ 805761 w 4408"/>
              <a:gd name="T23" fmla="*/ 65690 h 4408"/>
              <a:gd name="T24" fmla="*/ 779866 w 4408"/>
              <a:gd name="T25" fmla="*/ 225592 h 4408"/>
              <a:gd name="T26" fmla="*/ 591266 w 4408"/>
              <a:gd name="T27" fmla="*/ 314619 h 4408"/>
              <a:gd name="T28" fmla="*/ 502360 w 4408"/>
              <a:gd name="T29" fmla="*/ 294739 h 4408"/>
              <a:gd name="T30" fmla="*/ 375044 w 4408"/>
              <a:gd name="T31" fmla="*/ 206145 h 4408"/>
              <a:gd name="T32" fmla="*/ 214064 w 4408"/>
              <a:gd name="T33" fmla="*/ 348328 h 4408"/>
              <a:gd name="T34" fmla="*/ 221833 w 4408"/>
              <a:gd name="T35" fmla="*/ 428711 h 4408"/>
              <a:gd name="T36" fmla="*/ 316780 w 4408"/>
              <a:gd name="T37" fmla="*/ 560091 h 4408"/>
              <a:gd name="T38" fmla="*/ 246001 w 4408"/>
              <a:gd name="T39" fmla="*/ 756728 h 4408"/>
              <a:gd name="T40" fmla="*/ 168748 w 4408"/>
              <a:gd name="T41" fmla="*/ 805563 h 4408"/>
              <a:gd name="T42" fmla="*/ 16832 w 4408"/>
              <a:gd name="T43" fmla="*/ 832357 h 4408"/>
              <a:gd name="T44" fmla="*/ 3453 w 4408"/>
              <a:gd name="T45" fmla="*/ 1047577 h 4408"/>
              <a:gd name="T46" fmla="*/ 65600 w 4408"/>
              <a:gd name="T47" fmla="*/ 1098573 h 4408"/>
              <a:gd name="T48" fmla="*/ 225717 w 4408"/>
              <a:gd name="T49" fmla="*/ 1124935 h 4408"/>
              <a:gd name="T50" fmla="*/ 314191 w 4408"/>
              <a:gd name="T51" fmla="*/ 1313361 h 4408"/>
              <a:gd name="T52" fmla="*/ 294338 w 4408"/>
              <a:gd name="T53" fmla="*/ 1402820 h 4408"/>
              <a:gd name="T54" fmla="*/ 205864 w 4408"/>
              <a:gd name="T55" fmla="*/ 1529445 h 4408"/>
              <a:gd name="T56" fmla="*/ 348286 w 4408"/>
              <a:gd name="T57" fmla="*/ 1691076 h 4408"/>
              <a:gd name="T58" fmla="*/ 428560 w 4408"/>
              <a:gd name="T59" fmla="*/ 1682865 h 4408"/>
              <a:gd name="T60" fmla="*/ 559329 w 4408"/>
              <a:gd name="T61" fmla="*/ 1588220 h 4408"/>
              <a:gd name="T62" fmla="*/ 755698 w 4408"/>
              <a:gd name="T63" fmla="*/ 1658664 h 4408"/>
              <a:gd name="T64" fmla="*/ 804467 w 4408"/>
              <a:gd name="T65" fmla="*/ 1736886 h 4408"/>
              <a:gd name="T66" fmla="*/ 831656 w 4408"/>
              <a:gd name="T67" fmla="*/ 1888578 h 4408"/>
              <a:gd name="T68" fmla="*/ 1046152 w 4408"/>
              <a:gd name="T69" fmla="*/ 1901543 h 4408"/>
              <a:gd name="T70" fmla="*/ 1097510 w 4408"/>
              <a:gd name="T71" fmla="*/ 1839310 h 4408"/>
              <a:gd name="T72" fmla="*/ 1123405 w 4408"/>
              <a:gd name="T73" fmla="*/ 1679840 h 4408"/>
              <a:gd name="T74" fmla="*/ 1311574 w 4408"/>
              <a:gd name="T75" fmla="*/ 1590813 h 4408"/>
              <a:gd name="T76" fmla="*/ 1400911 w 4408"/>
              <a:gd name="T77" fmla="*/ 1610693 h 4408"/>
              <a:gd name="T78" fmla="*/ 1527364 w 4408"/>
              <a:gd name="T79" fmla="*/ 1699288 h 4408"/>
              <a:gd name="T80" fmla="*/ 1688776 w 4408"/>
              <a:gd name="T81" fmla="*/ 1556672 h 4408"/>
              <a:gd name="T82" fmla="*/ 1681007 w 4408"/>
              <a:gd name="T83" fmla="*/ 1475856 h 4408"/>
              <a:gd name="T84" fmla="*/ 1586059 w 4408"/>
              <a:gd name="T85" fmla="*/ 1344909 h 4408"/>
              <a:gd name="T86" fmla="*/ 1656407 w 4408"/>
              <a:gd name="T87" fmla="*/ 1148705 h 4408"/>
              <a:gd name="T88" fmla="*/ 1734092 w 4408"/>
              <a:gd name="T89" fmla="*/ 1099437 h 4408"/>
              <a:gd name="T90" fmla="*/ 1886008 w 4408"/>
              <a:gd name="T91" fmla="*/ 1072211 h 4408"/>
              <a:gd name="T92" fmla="*/ 1899387 w 4408"/>
              <a:gd name="T93" fmla="*/ 857423 h 4408"/>
              <a:gd name="T94" fmla="*/ 1836808 w 4408"/>
              <a:gd name="T95" fmla="*/ 805995 h 4408"/>
              <a:gd name="T96" fmla="*/ 1281363 w 4408"/>
              <a:gd name="T97" fmla="*/ 1111106 h 4408"/>
              <a:gd name="T98" fmla="*/ 1141100 w 4408"/>
              <a:gd name="T99" fmla="*/ 1265390 h 4408"/>
              <a:gd name="T100" fmla="*/ 951636 w 4408"/>
              <a:gd name="T101" fmla="*/ 1318547 h 4408"/>
              <a:gd name="T102" fmla="*/ 747066 w 4408"/>
              <a:gd name="T103" fmla="*/ 1256315 h 4408"/>
              <a:gd name="T104" fmla="*/ 614139 w 4408"/>
              <a:gd name="T105" fmla="*/ 1095116 h 4408"/>
              <a:gd name="T106" fmla="*/ 589539 w 4408"/>
              <a:gd name="T107" fmla="*/ 896318 h 4408"/>
              <a:gd name="T108" fmla="*/ 680603 w 4408"/>
              <a:gd name="T109" fmla="*/ 706164 h 4408"/>
              <a:gd name="T110" fmla="*/ 860140 w 4408"/>
              <a:gd name="T111" fmla="*/ 597689 h 4408"/>
              <a:gd name="T112" fmla="*/ 1060394 w 4408"/>
              <a:gd name="T113" fmla="*/ 602443 h 4408"/>
              <a:gd name="T114" fmla="*/ 1233458 w 4408"/>
              <a:gd name="T115" fmla="*/ 719561 h 4408"/>
              <a:gd name="T116" fmla="*/ 1315458 w 4408"/>
              <a:gd name="T117" fmla="*/ 914901 h 440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408" h="4408">
                <a:moveTo>
                  <a:pt x="4239" y="1864"/>
                </a:moveTo>
                <a:lnTo>
                  <a:pt x="4036" y="1864"/>
                </a:lnTo>
                <a:lnTo>
                  <a:pt x="4018" y="1864"/>
                </a:lnTo>
                <a:lnTo>
                  <a:pt x="4001" y="1861"/>
                </a:lnTo>
                <a:lnTo>
                  <a:pt x="3983" y="1857"/>
                </a:lnTo>
                <a:lnTo>
                  <a:pt x="3966" y="1852"/>
                </a:lnTo>
                <a:lnTo>
                  <a:pt x="3949" y="1845"/>
                </a:lnTo>
                <a:lnTo>
                  <a:pt x="3933" y="1837"/>
                </a:lnTo>
                <a:lnTo>
                  <a:pt x="3916" y="1828"/>
                </a:lnTo>
                <a:lnTo>
                  <a:pt x="3901" y="1818"/>
                </a:lnTo>
                <a:lnTo>
                  <a:pt x="3887" y="1806"/>
                </a:lnTo>
                <a:lnTo>
                  <a:pt x="3873" y="1793"/>
                </a:lnTo>
                <a:lnTo>
                  <a:pt x="3861" y="1780"/>
                </a:lnTo>
                <a:lnTo>
                  <a:pt x="3848" y="1766"/>
                </a:lnTo>
                <a:lnTo>
                  <a:pt x="3838" y="1751"/>
                </a:lnTo>
                <a:lnTo>
                  <a:pt x="3829" y="1736"/>
                </a:lnTo>
                <a:lnTo>
                  <a:pt x="3822" y="1719"/>
                </a:lnTo>
                <a:lnTo>
                  <a:pt x="3816" y="1703"/>
                </a:lnTo>
                <a:lnTo>
                  <a:pt x="3699" y="1419"/>
                </a:lnTo>
                <a:lnTo>
                  <a:pt x="3691" y="1403"/>
                </a:lnTo>
                <a:lnTo>
                  <a:pt x="3685" y="1387"/>
                </a:lnTo>
                <a:lnTo>
                  <a:pt x="3680" y="1369"/>
                </a:lnTo>
                <a:lnTo>
                  <a:pt x="3677" y="1351"/>
                </a:lnTo>
                <a:lnTo>
                  <a:pt x="3675" y="1333"/>
                </a:lnTo>
                <a:lnTo>
                  <a:pt x="3675" y="1315"/>
                </a:lnTo>
                <a:lnTo>
                  <a:pt x="3675" y="1296"/>
                </a:lnTo>
                <a:lnTo>
                  <a:pt x="3678" y="1278"/>
                </a:lnTo>
                <a:lnTo>
                  <a:pt x="3681" y="1260"/>
                </a:lnTo>
                <a:lnTo>
                  <a:pt x="3685" y="1242"/>
                </a:lnTo>
                <a:lnTo>
                  <a:pt x="3691" y="1224"/>
                </a:lnTo>
                <a:lnTo>
                  <a:pt x="3698" y="1208"/>
                </a:lnTo>
                <a:lnTo>
                  <a:pt x="3706" y="1192"/>
                </a:lnTo>
                <a:lnTo>
                  <a:pt x="3717" y="1177"/>
                </a:lnTo>
                <a:lnTo>
                  <a:pt x="3727" y="1162"/>
                </a:lnTo>
                <a:lnTo>
                  <a:pt x="3739" y="1149"/>
                </a:lnTo>
                <a:lnTo>
                  <a:pt x="3883" y="1005"/>
                </a:lnTo>
                <a:lnTo>
                  <a:pt x="3895" y="992"/>
                </a:lnTo>
                <a:lnTo>
                  <a:pt x="3904" y="979"/>
                </a:lnTo>
                <a:lnTo>
                  <a:pt x="3913" y="965"/>
                </a:lnTo>
                <a:lnTo>
                  <a:pt x="3920" y="949"/>
                </a:lnTo>
                <a:lnTo>
                  <a:pt x="3926" y="933"/>
                </a:lnTo>
                <a:lnTo>
                  <a:pt x="3930" y="918"/>
                </a:lnTo>
                <a:lnTo>
                  <a:pt x="3932" y="902"/>
                </a:lnTo>
                <a:lnTo>
                  <a:pt x="3933" y="886"/>
                </a:lnTo>
                <a:lnTo>
                  <a:pt x="3932" y="869"/>
                </a:lnTo>
                <a:lnTo>
                  <a:pt x="3930" y="853"/>
                </a:lnTo>
                <a:lnTo>
                  <a:pt x="3926" y="837"/>
                </a:lnTo>
                <a:lnTo>
                  <a:pt x="3920" y="822"/>
                </a:lnTo>
                <a:lnTo>
                  <a:pt x="3913" y="806"/>
                </a:lnTo>
                <a:lnTo>
                  <a:pt x="3904" y="792"/>
                </a:lnTo>
                <a:lnTo>
                  <a:pt x="3895" y="778"/>
                </a:lnTo>
                <a:lnTo>
                  <a:pt x="3883" y="765"/>
                </a:lnTo>
                <a:lnTo>
                  <a:pt x="3643" y="525"/>
                </a:lnTo>
                <a:lnTo>
                  <a:pt x="3630" y="514"/>
                </a:lnTo>
                <a:lnTo>
                  <a:pt x="3616" y="504"/>
                </a:lnTo>
                <a:lnTo>
                  <a:pt x="3602" y="495"/>
                </a:lnTo>
                <a:lnTo>
                  <a:pt x="3587" y="489"/>
                </a:lnTo>
                <a:lnTo>
                  <a:pt x="3572" y="483"/>
                </a:lnTo>
                <a:lnTo>
                  <a:pt x="3555" y="479"/>
                </a:lnTo>
                <a:lnTo>
                  <a:pt x="3539" y="477"/>
                </a:lnTo>
                <a:lnTo>
                  <a:pt x="3523" y="476"/>
                </a:lnTo>
                <a:lnTo>
                  <a:pt x="3507" y="477"/>
                </a:lnTo>
                <a:lnTo>
                  <a:pt x="3490" y="479"/>
                </a:lnTo>
                <a:lnTo>
                  <a:pt x="3474" y="483"/>
                </a:lnTo>
                <a:lnTo>
                  <a:pt x="3459" y="489"/>
                </a:lnTo>
                <a:lnTo>
                  <a:pt x="3444" y="495"/>
                </a:lnTo>
                <a:lnTo>
                  <a:pt x="3430" y="504"/>
                </a:lnTo>
                <a:lnTo>
                  <a:pt x="3415" y="514"/>
                </a:lnTo>
                <a:lnTo>
                  <a:pt x="3403" y="525"/>
                </a:lnTo>
                <a:lnTo>
                  <a:pt x="3259" y="669"/>
                </a:lnTo>
                <a:lnTo>
                  <a:pt x="3246" y="682"/>
                </a:lnTo>
                <a:lnTo>
                  <a:pt x="3232" y="692"/>
                </a:lnTo>
                <a:lnTo>
                  <a:pt x="3217" y="702"/>
                </a:lnTo>
                <a:lnTo>
                  <a:pt x="3200" y="710"/>
                </a:lnTo>
                <a:lnTo>
                  <a:pt x="3183" y="717"/>
                </a:lnTo>
                <a:lnTo>
                  <a:pt x="3166" y="723"/>
                </a:lnTo>
                <a:lnTo>
                  <a:pt x="3149" y="727"/>
                </a:lnTo>
                <a:lnTo>
                  <a:pt x="3130" y="731"/>
                </a:lnTo>
                <a:lnTo>
                  <a:pt x="3112" y="733"/>
                </a:lnTo>
                <a:lnTo>
                  <a:pt x="3093" y="733"/>
                </a:lnTo>
                <a:lnTo>
                  <a:pt x="3075" y="733"/>
                </a:lnTo>
                <a:lnTo>
                  <a:pt x="3056" y="731"/>
                </a:lnTo>
                <a:lnTo>
                  <a:pt x="3039" y="728"/>
                </a:lnTo>
                <a:lnTo>
                  <a:pt x="3022" y="723"/>
                </a:lnTo>
                <a:lnTo>
                  <a:pt x="3005" y="717"/>
                </a:lnTo>
                <a:lnTo>
                  <a:pt x="2989" y="710"/>
                </a:lnTo>
                <a:lnTo>
                  <a:pt x="2705" y="592"/>
                </a:lnTo>
                <a:lnTo>
                  <a:pt x="2689" y="587"/>
                </a:lnTo>
                <a:lnTo>
                  <a:pt x="2673" y="579"/>
                </a:lnTo>
                <a:lnTo>
                  <a:pt x="2658" y="570"/>
                </a:lnTo>
                <a:lnTo>
                  <a:pt x="2642" y="560"/>
                </a:lnTo>
                <a:lnTo>
                  <a:pt x="2628" y="549"/>
                </a:lnTo>
                <a:lnTo>
                  <a:pt x="2615" y="536"/>
                </a:lnTo>
                <a:lnTo>
                  <a:pt x="2603" y="522"/>
                </a:lnTo>
                <a:lnTo>
                  <a:pt x="2591" y="507"/>
                </a:lnTo>
                <a:lnTo>
                  <a:pt x="2581" y="492"/>
                </a:lnTo>
                <a:lnTo>
                  <a:pt x="2571" y="476"/>
                </a:lnTo>
                <a:lnTo>
                  <a:pt x="2563" y="460"/>
                </a:lnTo>
                <a:lnTo>
                  <a:pt x="2556" y="442"/>
                </a:lnTo>
                <a:lnTo>
                  <a:pt x="2551" y="425"/>
                </a:lnTo>
                <a:lnTo>
                  <a:pt x="2547" y="408"/>
                </a:lnTo>
                <a:lnTo>
                  <a:pt x="2544" y="391"/>
                </a:lnTo>
                <a:lnTo>
                  <a:pt x="2543" y="373"/>
                </a:lnTo>
                <a:lnTo>
                  <a:pt x="2543" y="169"/>
                </a:lnTo>
                <a:lnTo>
                  <a:pt x="2543" y="152"/>
                </a:lnTo>
                <a:lnTo>
                  <a:pt x="2540" y="135"/>
                </a:lnTo>
                <a:lnTo>
                  <a:pt x="2536" y="119"/>
                </a:lnTo>
                <a:lnTo>
                  <a:pt x="2530" y="103"/>
                </a:lnTo>
                <a:lnTo>
                  <a:pt x="2523" y="88"/>
                </a:lnTo>
                <a:lnTo>
                  <a:pt x="2515" y="75"/>
                </a:lnTo>
                <a:lnTo>
                  <a:pt x="2505" y="62"/>
                </a:lnTo>
                <a:lnTo>
                  <a:pt x="2493" y="50"/>
                </a:lnTo>
                <a:lnTo>
                  <a:pt x="2481" y="39"/>
                </a:lnTo>
                <a:lnTo>
                  <a:pt x="2469" y="28"/>
                </a:lnTo>
                <a:lnTo>
                  <a:pt x="2455" y="20"/>
                </a:lnTo>
                <a:lnTo>
                  <a:pt x="2440" y="13"/>
                </a:lnTo>
                <a:lnTo>
                  <a:pt x="2424" y="7"/>
                </a:lnTo>
                <a:lnTo>
                  <a:pt x="2408" y="3"/>
                </a:lnTo>
                <a:lnTo>
                  <a:pt x="2391" y="1"/>
                </a:lnTo>
                <a:lnTo>
                  <a:pt x="2374" y="0"/>
                </a:lnTo>
                <a:lnTo>
                  <a:pt x="2035" y="0"/>
                </a:lnTo>
                <a:lnTo>
                  <a:pt x="2018" y="1"/>
                </a:lnTo>
                <a:lnTo>
                  <a:pt x="2001" y="3"/>
                </a:lnTo>
                <a:lnTo>
                  <a:pt x="1985" y="7"/>
                </a:lnTo>
                <a:lnTo>
                  <a:pt x="1969" y="13"/>
                </a:lnTo>
                <a:lnTo>
                  <a:pt x="1955" y="20"/>
                </a:lnTo>
                <a:lnTo>
                  <a:pt x="1941" y="28"/>
                </a:lnTo>
                <a:lnTo>
                  <a:pt x="1927" y="39"/>
                </a:lnTo>
                <a:lnTo>
                  <a:pt x="1915" y="50"/>
                </a:lnTo>
                <a:lnTo>
                  <a:pt x="1904" y="62"/>
                </a:lnTo>
                <a:lnTo>
                  <a:pt x="1894" y="75"/>
                </a:lnTo>
                <a:lnTo>
                  <a:pt x="1886" y="88"/>
                </a:lnTo>
                <a:lnTo>
                  <a:pt x="1879" y="103"/>
                </a:lnTo>
                <a:lnTo>
                  <a:pt x="1873" y="119"/>
                </a:lnTo>
                <a:lnTo>
                  <a:pt x="1869" y="135"/>
                </a:lnTo>
                <a:lnTo>
                  <a:pt x="1867" y="152"/>
                </a:lnTo>
                <a:lnTo>
                  <a:pt x="1866" y="169"/>
                </a:lnTo>
                <a:lnTo>
                  <a:pt x="1866" y="373"/>
                </a:lnTo>
                <a:lnTo>
                  <a:pt x="1864" y="391"/>
                </a:lnTo>
                <a:lnTo>
                  <a:pt x="1861" y="408"/>
                </a:lnTo>
                <a:lnTo>
                  <a:pt x="1858" y="425"/>
                </a:lnTo>
                <a:lnTo>
                  <a:pt x="1852" y="442"/>
                </a:lnTo>
                <a:lnTo>
                  <a:pt x="1845" y="460"/>
                </a:lnTo>
                <a:lnTo>
                  <a:pt x="1837" y="476"/>
                </a:lnTo>
                <a:lnTo>
                  <a:pt x="1828" y="492"/>
                </a:lnTo>
                <a:lnTo>
                  <a:pt x="1818" y="507"/>
                </a:lnTo>
                <a:lnTo>
                  <a:pt x="1807" y="522"/>
                </a:lnTo>
                <a:lnTo>
                  <a:pt x="1793" y="536"/>
                </a:lnTo>
                <a:lnTo>
                  <a:pt x="1780" y="549"/>
                </a:lnTo>
                <a:lnTo>
                  <a:pt x="1766" y="560"/>
                </a:lnTo>
                <a:lnTo>
                  <a:pt x="1751" y="570"/>
                </a:lnTo>
                <a:lnTo>
                  <a:pt x="1736" y="579"/>
                </a:lnTo>
                <a:lnTo>
                  <a:pt x="1719" y="587"/>
                </a:lnTo>
                <a:lnTo>
                  <a:pt x="1703" y="592"/>
                </a:lnTo>
                <a:lnTo>
                  <a:pt x="1419" y="710"/>
                </a:lnTo>
                <a:lnTo>
                  <a:pt x="1404" y="717"/>
                </a:lnTo>
                <a:lnTo>
                  <a:pt x="1387" y="723"/>
                </a:lnTo>
                <a:lnTo>
                  <a:pt x="1370" y="728"/>
                </a:lnTo>
                <a:lnTo>
                  <a:pt x="1352" y="731"/>
                </a:lnTo>
                <a:lnTo>
                  <a:pt x="1334" y="733"/>
                </a:lnTo>
                <a:lnTo>
                  <a:pt x="1316" y="733"/>
                </a:lnTo>
                <a:lnTo>
                  <a:pt x="1297" y="733"/>
                </a:lnTo>
                <a:lnTo>
                  <a:pt x="1278" y="731"/>
                </a:lnTo>
                <a:lnTo>
                  <a:pt x="1261" y="727"/>
                </a:lnTo>
                <a:lnTo>
                  <a:pt x="1243" y="723"/>
                </a:lnTo>
                <a:lnTo>
                  <a:pt x="1225" y="717"/>
                </a:lnTo>
                <a:lnTo>
                  <a:pt x="1208" y="710"/>
                </a:lnTo>
                <a:lnTo>
                  <a:pt x="1193" y="702"/>
                </a:lnTo>
                <a:lnTo>
                  <a:pt x="1178" y="692"/>
                </a:lnTo>
                <a:lnTo>
                  <a:pt x="1164" y="682"/>
                </a:lnTo>
                <a:lnTo>
                  <a:pt x="1150" y="669"/>
                </a:lnTo>
                <a:lnTo>
                  <a:pt x="1005" y="525"/>
                </a:lnTo>
                <a:lnTo>
                  <a:pt x="993" y="514"/>
                </a:lnTo>
                <a:lnTo>
                  <a:pt x="979" y="504"/>
                </a:lnTo>
                <a:lnTo>
                  <a:pt x="965" y="495"/>
                </a:lnTo>
                <a:lnTo>
                  <a:pt x="950" y="489"/>
                </a:lnTo>
                <a:lnTo>
                  <a:pt x="934" y="483"/>
                </a:lnTo>
                <a:lnTo>
                  <a:pt x="918" y="479"/>
                </a:lnTo>
                <a:lnTo>
                  <a:pt x="902" y="477"/>
                </a:lnTo>
                <a:lnTo>
                  <a:pt x="886" y="476"/>
                </a:lnTo>
                <a:lnTo>
                  <a:pt x="869" y="477"/>
                </a:lnTo>
                <a:lnTo>
                  <a:pt x="853" y="479"/>
                </a:lnTo>
                <a:lnTo>
                  <a:pt x="837" y="483"/>
                </a:lnTo>
                <a:lnTo>
                  <a:pt x="822" y="489"/>
                </a:lnTo>
                <a:lnTo>
                  <a:pt x="807" y="495"/>
                </a:lnTo>
                <a:lnTo>
                  <a:pt x="792" y="504"/>
                </a:lnTo>
                <a:lnTo>
                  <a:pt x="779" y="514"/>
                </a:lnTo>
                <a:lnTo>
                  <a:pt x="766" y="525"/>
                </a:lnTo>
                <a:lnTo>
                  <a:pt x="527" y="765"/>
                </a:lnTo>
                <a:lnTo>
                  <a:pt x="514" y="778"/>
                </a:lnTo>
                <a:lnTo>
                  <a:pt x="504" y="792"/>
                </a:lnTo>
                <a:lnTo>
                  <a:pt x="496" y="806"/>
                </a:lnTo>
                <a:lnTo>
                  <a:pt x="489" y="822"/>
                </a:lnTo>
                <a:lnTo>
                  <a:pt x="484" y="837"/>
                </a:lnTo>
                <a:lnTo>
                  <a:pt x="480" y="853"/>
                </a:lnTo>
                <a:lnTo>
                  <a:pt x="477" y="869"/>
                </a:lnTo>
                <a:lnTo>
                  <a:pt x="477" y="886"/>
                </a:lnTo>
                <a:lnTo>
                  <a:pt x="477" y="902"/>
                </a:lnTo>
                <a:lnTo>
                  <a:pt x="480" y="918"/>
                </a:lnTo>
                <a:lnTo>
                  <a:pt x="484" y="933"/>
                </a:lnTo>
                <a:lnTo>
                  <a:pt x="489" y="949"/>
                </a:lnTo>
                <a:lnTo>
                  <a:pt x="496" y="965"/>
                </a:lnTo>
                <a:lnTo>
                  <a:pt x="504" y="979"/>
                </a:lnTo>
                <a:lnTo>
                  <a:pt x="514" y="992"/>
                </a:lnTo>
                <a:lnTo>
                  <a:pt x="527" y="1005"/>
                </a:lnTo>
                <a:lnTo>
                  <a:pt x="670" y="1149"/>
                </a:lnTo>
                <a:lnTo>
                  <a:pt x="682" y="1162"/>
                </a:lnTo>
                <a:lnTo>
                  <a:pt x="693" y="1177"/>
                </a:lnTo>
                <a:lnTo>
                  <a:pt x="702" y="1192"/>
                </a:lnTo>
                <a:lnTo>
                  <a:pt x="710" y="1208"/>
                </a:lnTo>
                <a:lnTo>
                  <a:pt x="717" y="1224"/>
                </a:lnTo>
                <a:lnTo>
                  <a:pt x="723" y="1242"/>
                </a:lnTo>
                <a:lnTo>
                  <a:pt x="728" y="1260"/>
                </a:lnTo>
                <a:lnTo>
                  <a:pt x="732" y="1278"/>
                </a:lnTo>
                <a:lnTo>
                  <a:pt x="734" y="1296"/>
                </a:lnTo>
                <a:lnTo>
                  <a:pt x="735" y="1315"/>
                </a:lnTo>
                <a:lnTo>
                  <a:pt x="734" y="1333"/>
                </a:lnTo>
                <a:lnTo>
                  <a:pt x="732" y="1351"/>
                </a:lnTo>
                <a:lnTo>
                  <a:pt x="728" y="1369"/>
                </a:lnTo>
                <a:lnTo>
                  <a:pt x="723" y="1387"/>
                </a:lnTo>
                <a:lnTo>
                  <a:pt x="717" y="1403"/>
                </a:lnTo>
                <a:lnTo>
                  <a:pt x="710" y="1419"/>
                </a:lnTo>
                <a:lnTo>
                  <a:pt x="594" y="1703"/>
                </a:lnTo>
                <a:lnTo>
                  <a:pt x="587" y="1719"/>
                </a:lnTo>
                <a:lnTo>
                  <a:pt x="579" y="1736"/>
                </a:lnTo>
                <a:lnTo>
                  <a:pt x="570" y="1751"/>
                </a:lnTo>
                <a:lnTo>
                  <a:pt x="560" y="1766"/>
                </a:lnTo>
                <a:lnTo>
                  <a:pt x="549" y="1780"/>
                </a:lnTo>
                <a:lnTo>
                  <a:pt x="536" y="1793"/>
                </a:lnTo>
                <a:lnTo>
                  <a:pt x="523" y="1806"/>
                </a:lnTo>
                <a:lnTo>
                  <a:pt x="508" y="1818"/>
                </a:lnTo>
                <a:lnTo>
                  <a:pt x="493" y="1828"/>
                </a:lnTo>
                <a:lnTo>
                  <a:pt x="477" y="1837"/>
                </a:lnTo>
                <a:lnTo>
                  <a:pt x="460" y="1845"/>
                </a:lnTo>
                <a:lnTo>
                  <a:pt x="443" y="1852"/>
                </a:lnTo>
                <a:lnTo>
                  <a:pt x="426" y="1857"/>
                </a:lnTo>
                <a:lnTo>
                  <a:pt x="409" y="1861"/>
                </a:lnTo>
                <a:lnTo>
                  <a:pt x="391" y="1864"/>
                </a:lnTo>
                <a:lnTo>
                  <a:pt x="373" y="1865"/>
                </a:lnTo>
                <a:lnTo>
                  <a:pt x="170" y="1864"/>
                </a:lnTo>
                <a:lnTo>
                  <a:pt x="152" y="1865"/>
                </a:lnTo>
                <a:lnTo>
                  <a:pt x="136" y="1868"/>
                </a:lnTo>
                <a:lnTo>
                  <a:pt x="120" y="1873"/>
                </a:lnTo>
                <a:lnTo>
                  <a:pt x="104" y="1879"/>
                </a:lnTo>
                <a:lnTo>
                  <a:pt x="89" y="1886"/>
                </a:lnTo>
                <a:lnTo>
                  <a:pt x="75" y="1894"/>
                </a:lnTo>
                <a:lnTo>
                  <a:pt x="62" y="1904"/>
                </a:lnTo>
                <a:lnTo>
                  <a:pt x="50" y="1915"/>
                </a:lnTo>
                <a:lnTo>
                  <a:pt x="39" y="1926"/>
                </a:lnTo>
                <a:lnTo>
                  <a:pt x="30" y="1939"/>
                </a:lnTo>
                <a:lnTo>
                  <a:pt x="20" y="1954"/>
                </a:lnTo>
                <a:lnTo>
                  <a:pt x="13" y="1969"/>
                </a:lnTo>
                <a:lnTo>
                  <a:pt x="8" y="1984"/>
                </a:lnTo>
                <a:lnTo>
                  <a:pt x="3" y="2000"/>
                </a:lnTo>
                <a:lnTo>
                  <a:pt x="1" y="2018"/>
                </a:lnTo>
                <a:lnTo>
                  <a:pt x="0" y="2035"/>
                </a:lnTo>
                <a:lnTo>
                  <a:pt x="0" y="2374"/>
                </a:lnTo>
                <a:lnTo>
                  <a:pt x="1" y="2391"/>
                </a:lnTo>
                <a:lnTo>
                  <a:pt x="3" y="2408"/>
                </a:lnTo>
                <a:lnTo>
                  <a:pt x="8" y="2424"/>
                </a:lnTo>
                <a:lnTo>
                  <a:pt x="13" y="2440"/>
                </a:lnTo>
                <a:lnTo>
                  <a:pt x="20" y="2454"/>
                </a:lnTo>
                <a:lnTo>
                  <a:pt x="30" y="2468"/>
                </a:lnTo>
                <a:lnTo>
                  <a:pt x="39" y="2481"/>
                </a:lnTo>
                <a:lnTo>
                  <a:pt x="50" y="2493"/>
                </a:lnTo>
                <a:lnTo>
                  <a:pt x="62" y="2504"/>
                </a:lnTo>
                <a:lnTo>
                  <a:pt x="75" y="2515"/>
                </a:lnTo>
                <a:lnTo>
                  <a:pt x="89" y="2523"/>
                </a:lnTo>
                <a:lnTo>
                  <a:pt x="104" y="2530"/>
                </a:lnTo>
                <a:lnTo>
                  <a:pt x="120" y="2536"/>
                </a:lnTo>
                <a:lnTo>
                  <a:pt x="136" y="2540"/>
                </a:lnTo>
                <a:lnTo>
                  <a:pt x="152" y="2542"/>
                </a:lnTo>
                <a:lnTo>
                  <a:pt x="170" y="2543"/>
                </a:lnTo>
                <a:lnTo>
                  <a:pt x="373" y="2543"/>
                </a:lnTo>
                <a:lnTo>
                  <a:pt x="391" y="2544"/>
                </a:lnTo>
                <a:lnTo>
                  <a:pt x="408" y="2547"/>
                </a:lnTo>
                <a:lnTo>
                  <a:pt x="426" y="2551"/>
                </a:lnTo>
                <a:lnTo>
                  <a:pt x="443" y="2556"/>
                </a:lnTo>
                <a:lnTo>
                  <a:pt x="460" y="2563"/>
                </a:lnTo>
                <a:lnTo>
                  <a:pt x="477" y="2571"/>
                </a:lnTo>
                <a:lnTo>
                  <a:pt x="492" y="2581"/>
                </a:lnTo>
                <a:lnTo>
                  <a:pt x="507" y="2591"/>
                </a:lnTo>
                <a:lnTo>
                  <a:pt x="523" y="2603"/>
                </a:lnTo>
                <a:lnTo>
                  <a:pt x="536" y="2615"/>
                </a:lnTo>
                <a:lnTo>
                  <a:pt x="549" y="2628"/>
                </a:lnTo>
                <a:lnTo>
                  <a:pt x="560" y="2642"/>
                </a:lnTo>
                <a:lnTo>
                  <a:pt x="570" y="2658"/>
                </a:lnTo>
                <a:lnTo>
                  <a:pt x="579" y="2673"/>
                </a:lnTo>
                <a:lnTo>
                  <a:pt x="586" y="2689"/>
                </a:lnTo>
                <a:lnTo>
                  <a:pt x="593" y="2705"/>
                </a:lnTo>
                <a:lnTo>
                  <a:pt x="710" y="2989"/>
                </a:lnTo>
                <a:lnTo>
                  <a:pt x="717" y="3006"/>
                </a:lnTo>
                <a:lnTo>
                  <a:pt x="723" y="3022"/>
                </a:lnTo>
                <a:lnTo>
                  <a:pt x="728" y="3039"/>
                </a:lnTo>
                <a:lnTo>
                  <a:pt x="732" y="3057"/>
                </a:lnTo>
                <a:lnTo>
                  <a:pt x="734" y="3075"/>
                </a:lnTo>
                <a:lnTo>
                  <a:pt x="735" y="3094"/>
                </a:lnTo>
                <a:lnTo>
                  <a:pt x="734" y="3112"/>
                </a:lnTo>
                <a:lnTo>
                  <a:pt x="732" y="3130"/>
                </a:lnTo>
                <a:lnTo>
                  <a:pt x="727" y="3149"/>
                </a:lnTo>
                <a:lnTo>
                  <a:pt x="723" y="3166"/>
                </a:lnTo>
                <a:lnTo>
                  <a:pt x="717" y="3184"/>
                </a:lnTo>
                <a:lnTo>
                  <a:pt x="710" y="3200"/>
                </a:lnTo>
                <a:lnTo>
                  <a:pt x="702" y="3217"/>
                </a:lnTo>
                <a:lnTo>
                  <a:pt x="693" y="3232"/>
                </a:lnTo>
                <a:lnTo>
                  <a:pt x="682" y="3246"/>
                </a:lnTo>
                <a:lnTo>
                  <a:pt x="670" y="3259"/>
                </a:lnTo>
                <a:lnTo>
                  <a:pt x="526" y="3403"/>
                </a:lnTo>
                <a:lnTo>
                  <a:pt x="514" y="3415"/>
                </a:lnTo>
                <a:lnTo>
                  <a:pt x="504" y="3430"/>
                </a:lnTo>
                <a:lnTo>
                  <a:pt x="496" y="3444"/>
                </a:lnTo>
                <a:lnTo>
                  <a:pt x="489" y="3459"/>
                </a:lnTo>
                <a:lnTo>
                  <a:pt x="483" y="3474"/>
                </a:lnTo>
                <a:lnTo>
                  <a:pt x="480" y="3490"/>
                </a:lnTo>
                <a:lnTo>
                  <a:pt x="477" y="3507"/>
                </a:lnTo>
                <a:lnTo>
                  <a:pt x="477" y="3523"/>
                </a:lnTo>
                <a:lnTo>
                  <a:pt x="477" y="3539"/>
                </a:lnTo>
                <a:lnTo>
                  <a:pt x="480" y="3555"/>
                </a:lnTo>
                <a:lnTo>
                  <a:pt x="483" y="3572"/>
                </a:lnTo>
                <a:lnTo>
                  <a:pt x="489" y="3587"/>
                </a:lnTo>
                <a:lnTo>
                  <a:pt x="496" y="3602"/>
                </a:lnTo>
                <a:lnTo>
                  <a:pt x="504" y="3616"/>
                </a:lnTo>
                <a:lnTo>
                  <a:pt x="514" y="3630"/>
                </a:lnTo>
                <a:lnTo>
                  <a:pt x="526" y="3643"/>
                </a:lnTo>
                <a:lnTo>
                  <a:pt x="766" y="3883"/>
                </a:lnTo>
                <a:lnTo>
                  <a:pt x="779" y="3894"/>
                </a:lnTo>
                <a:lnTo>
                  <a:pt x="792" y="3904"/>
                </a:lnTo>
                <a:lnTo>
                  <a:pt x="807" y="3913"/>
                </a:lnTo>
                <a:lnTo>
                  <a:pt x="822" y="3921"/>
                </a:lnTo>
                <a:lnTo>
                  <a:pt x="837" y="3926"/>
                </a:lnTo>
                <a:lnTo>
                  <a:pt x="853" y="3930"/>
                </a:lnTo>
                <a:lnTo>
                  <a:pt x="869" y="3932"/>
                </a:lnTo>
                <a:lnTo>
                  <a:pt x="886" y="3933"/>
                </a:lnTo>
                <a:lnTo>
                  <a:pt x="902" y="3932"/>
                </a:lnTo>
                <a:lnTo>
                  <a:pt x="918" y="3930"/>
                </a:lnTo>
                <a:lnTo>
                  <a:pt x="934" y="3926"/>
                </a:lnTo>
                <a:lnTo>
                  <a:pt x="950" y="3921"/>
                </a:lnTo>
                <a:lnTo>
                  <a:pt x="965" y="3913"/>
                </a:lnTo>
                <a:lnTo>
                  <a:pt x="979" y="3904"/>
                </a:lnTo>
                <a:lnTo>
                  <a:pt x="993" y="3894"/>
                </a:lnTo>
                <a:lnTo>
                  <a:pt x="1005" y="3883"/>
                </a:lnTo>
                <a:lnTo>
                  <a:pt x="1150" y="3739"/>
                </a:lnTo>
                <a:lnTo>
                  <a:pt x="1163" y="3727"/>
                </a:lnTo>
                <a:lnTo>
                  <a:pt x="1177" y="3717"/>
                </a:lnTo>
                <a:lnTo>
                  <a:pt x="1192" y="3706"/>
                </a:lnTo>
                <a:lnTo>
                  <a:pt x="1208" y="3698"/>
                </a:lnTo>
                <a:lnTo>
                  <a:pt x="1225" y="3691"/>
                </a:lnTo>
                <a:lnTo>
                  <a:pt x="1243" y="3685"/>
                </a:lnTo>
                <a:lnTo>
                  <a:pt x="1260" y="3681"/>
                </a:lnTo>
                <a:lnTo>
                  <a:pt x="1278" y="3678"/>
                </a:lnTo>
                <a:lnTo>
                  <a:pt x="1296" y="3675"/>
                </a:lnTo>
                <a:lnTo>
                  <a:pt x="1315" y="3675"/>
                </a:lnTo>
                <a:lnTo>
                  <a:pt x="1333" y="3675"/>
                </a:lnTo>
                <a:lnTo>
                  <a:pt x="1351" y="3677"/>
                </a:lnTo>
                <a:lnTo>
                  <a:pt x="1370" y="3681"/>
                </a:lnTo>
                <a:lnTo>
                  <a:pt x="1387" y="3685"/>
                </a:lnTo>
                <a:lnTo>
                  <a:pt x="1403" y="3691"/>
                </a:lnTo>
                <a:lnTo>
                  <a:pt x="1419" y="3699"/>
                </a:lnTo>
                <a:lnTo>
                  <a:pt x="1703" y="3816"/>
                </a:lnTo>
                <a:lnTo>
                  <a:pt x="1719" y="3822"/>
                </a:lnTo>
                <a:lnTo>
                  <a:pt x="1736" y="3829"/>
                </a:lnTo>
                <a:lnTo>
                  <a:pt x="1751" y="3838"/>
                </a:lnTo>
                <a:lnTo>
                  <a:pt x="1766" y="3848"/>
                </a:lnTo>
                <a:lnTo>
                  <a:pt x="1780" y="3861"/>
                </a:lnTo>
                <a:lnTo>
                  <a:pt x="1793" y="3873"/>
                </a:lnTo>
                <a:lnTo>
                  <a:pt x="1807" y="3887"/>
                </a:lnTo>
                <a:lnTo>
                  <a:pt x="1818" y="3901"/>
                </a:lnTo>
                <a:lnTo>
                  <a:pt x="1828" y="3916"/>
                </a:lnTo>
                <a:lnTo>
                  <a:pt x="1837" y="3933"/>
                </a:lnTo>
                <a:lnTo>
                  <a:pt x="1845" y="3949"/>
                </a:lnTo>
                <a:lnTo>
                  <a:pt x="1852" y="3966"/>
                </a:lnTo>
                <a:lnTo>
                  <a:pt x="1858" y="3983"/>
                </a:lnTo>
                <a:lnTo>
                  <a:pt x="1861" y="4001"/>
                </a:lnTo>
                <a:lnTo>
                  <a:pt x="1864" y="4019"/>
                </a:lnTo>
                <a:lnTo>
                  <a:pt x="1866" y="4036"/>
                </a:lnTo>
                <a:lnTo>
                  <a:pt x="1866" y="4239"/>
                </a:lnTo>
                <a:lnTo>
                  <a:pt x="1867" y="4256"/>
                </a:lnTo>
                <a:lnTo>
                  <a:pt x="1869" y="4272"/>
                </a:lnTo>
                <a:lnTo>
                  <a:pt x="1873" y="4289"/>
                </a:lnTo>
                <a:lnTo>
                  <a:pt x="1879" y="4305"/>
                </a:lnTo>
                <a:lnTo>
                  <a:pt x="1886" y="4319"/>
                </a:lnTo>
                <a:lnTo>
                  <a:pt x="1894" y="4333"/>
                </a:lnTo>
                <a:lnTo>
                  <a:pt x="1904" y="4347"/>
                </a:lnTo>
                <a:lnTo>
                  <a:pt x="1915" y="4359"/>
                </a:lnTo>
                <a:lnTo>
                  <a:pt x="1927" y="4370"/>
                </a:lnTo>
                <a:lnTo>
                  <a:pt x="1941" y="4379"/>
                </a:lnTo>
                <a:lnTo>
                  <a:pt x="1954" y="4388"/>
                </a:lnTo>
                <a:lnTo>
                  <a:pt x="1969" y="4395"/>
                </a:lnTo>
                <a:lnTo>
                  <a:pt x="1984" y="4400"/>
                </a:lnTo>
                <a:lnTo>
                  <a:pt x="2000" y="4405"/>
                </a:lnTo>
                <a:lnTo>
                  <a:pt x="2018" y="4407"/>
                </a:lnTo>
                <a:lnTo>
                  <a:pt x="2035" y="4408"/>
                </a:lnTo>
                <a:lnTo>
                  <a:pt x="2374" y="4408"/>
                </a:lnTo>
                <a:lnTo>
                  <a:pt x="2391" y="4407"/>
                </a:lnTo>
                <a:lnTo>
                  <a:pt x="2408" y="4405"/>
                </a:lnTo>
                <a:lnTo>
                  <a:pt x="2424" y="4400"/>
                </a:lnTo>
                <a:lnTo>
                  <a:pt x="2440" y="4395"/>
                </a:lnTo>
                <a:lnTo>
                  <a:pt x="2455" y="4388"/>
                </a:lnTo>
                <a:lnTo>
                  <a:pt x="2469" y="4379"/>
                </a:lnTo>
                <a:lnTo>
                  <a:pt x="2481" y="4370"/>
                </a:lnTo>
                <a:lnTo>
                  <a:pt x="2493" y="4359"/>
                </a:lnTo>
                <a:lnTo>
                  <a:pt x="2505" y="4347"/>
                </a:lnTo>
                <a:lnTo>
                  <a:pt x="2515" y="4333"/>
                </a:lnTo>
                <a:lnTo>
                  <a:pt x="2523" y="4319"/>
                </a:lnTo>
                <a:lnTo>
                  <a:pt x="2530" y="4305"/>
                </a:lnTo>
                <a:lnTo>
                  <a:pt x="2536" y="4289"/>
                </a:lnTo>
                <a:lnTo>
                  <a:pt x="2540" y="4272"/>
                </a:lnTo>
                <a:lnTo>
                  <a:pt x="2543" y="4256"/>
                </a:lnTo>
                <a:lnTo>
                  <a:pt x="2543" y="4239"/>
                </a:lnTo>
                <a:lnTo>
                  <a:pt x="2543" y="4036"/>
                </a:lnTo>
                <a:lnTo>
                  <a:pt x="2544" y="4019"/>
                </a:lnTo>
                <a:lnTo>
                  <a:pt x="2547" y="4001"/>
                </a:lnTo>
                <a:lnTo>
                  <a:pt x="2551" y="3983"/>
                </a:lnTo>
                <a:lnTo>
                  <a:pt x="2556" y="3966"/>
                </a:lnTo>
                <a:lnTo>
                  <a:pt x="2563" y="3949"/>
                </a:lnTo>
                <a:lnTo>
                  <a:pt x="2571" y="3933"/>
                </a:lnTo>
                <a:lnTo>
                  <a:pt x="2581" y="3916"/>
                </a:lnTo>
                <a:lnTo>
                  <a:pt x="2591" y="3901"/>
                </a:lnTo>
                <a:lnTo>
                  <a:pt x="2603" y="3887"/>
                </a:lnTo>
                <a:lnTo>
                  <a:pt x="2615" y="3873"/>
                </a:lnTo>
                <a:lnTo>
                  <a:pt x="2628" y="3861"/>
                </a:lnTo>
                <a:lnTo>
                  <a:pt x="2642" y="3848"/>
                </a:lnTo>
                <a:lnTo>
                  <a:pt x="2658" y="3838"/>
                </a:lnTo>
                <a:lnTo>
                  <a:pt x="2673" y="3829"/>
                </a:lnTo>
                <a:lnTo>
                  <a:pt x="2689" y="3822"/>
                </a:lnTo>
                <a:lnTo>
                  <a:pt x="2705" y="3816"/>
                </a:lnTo>
                <a:lnTo>
                  <a:pt x="2989" y="3699"/>
                </a:lnTo>
                <a:lnTo>
                  <a:pt x="3006" y="3691"/>
                </a:lnTo>
                <a:lnTo>
                  <a:pt x="3022" y="3685"/>
                </a:lnTo>
                <a:lnTo>
                  <a:pt x="3039" y="3681"/>
                </a:lnTo>
                <a:lnTo>
                  <a:pt x="3057" y="3677"/>
                </a:lnTo>
                <a:lnTo>
                  <a:pt x="3076" y="3675"/>
                </a:lnTo>
                <a:lnTo>
                  <a:pt x="3094" y="3675"/>
                </a:lnTo>
                <a:lnTo>
                  <a:pt x="3112" y="3675"/>
                </a:lnTo>
                <a:lnTo>
                  <a:pt x="3130" y="3678"/>
                </a:lnTo>
                <a:lnTo>
                  <a:pt x="3149" y="3681"/>
                </a:lnTo>
                <a:lnTo>
                  <a:pt x="3167" y="3685"/>
                </a:lnTo>
                <a:lnTo>
                  <a:pt x="3184" y="3691"/>
                </a:lnTo>
                <a:lnTo>
                  <a:pt x="3201" y="3698"/>
                </a:lnTo>
                <a:lnTo>
                  <a:pt x="3217" y="3706"/>
                </a:lnTo>
                <a:lnTo>
                  <a:pt x="3232" y="3717"/>
                </a:lnTo>
                <a:lnTo>
                  <a:pt x="3246" y="3727"/>
                </a:lnTo>
                <a:lnTo>
                  <a:pt x="3259" y="3739"/>
                </a:lnTo>
                <a:lnTo>
                  <a:pt x="3403" y="3883"/>
                </a:lnTo>
                <a:lnTo>
                  <a:pt x="3415" y="3894"/>
                </a:lnTo>
                <a:lnTo>
                  <a:pt x="3430" y="3904"/>
                </a:lnTo>
                <a:lnTo>
                  <a:pt x="3444" y="3913"/>
                </a:lnTo>
                <a:lnTo>
                  <a:pt x="3459" y="3921"/>
                </a:lnTo>
                <a:lnTo>
                  <a:pt x="3474" y="3926"/>
                </a:lnTo>
                <a:lnTo>
                  <a:pt x="3490" y="3930"/>
                </a:lnTo>
                <a:lnTo>
                  <a:pt x="3507" y="3932"/>
                </a:lnTo>
                <a:lnTo>
                  <a:pt x="3523" y="3933"/>
                </a:lnTo>
                <a:lnTo>
                  <a:pt x="3539" y="3932"/>
                </a:lnTo>
                <a:lnTo>
                  <a:pt x="3555" y="3930"/>
                </a:lnTo>
                <a:lnTo>
                  <a:pt x="3572" y="3926"/>
                </a:lnTo>
                <a:lnTo>
                  <a:pt x="3587" y="3921"/>
                </a:lnTo>
                <a:lnTo>
                  <a:pt x="3602" y="3913"/>
                </a:lnTo>
                <a:lnTo>
                  <a:pt x="3616" y="3904"/>
                </a:lnTo>
                <a:lnTo>
                  <a:pt x="3630" y="3894"/>
                </a:lnTo>
                <a:lnTo>
                  <a:pt x="3643" y="3883"/>
                </a:lnTo>
                <a:lnTo>
                  <a:pt x="3883" y="3643"/>
                </a:lnTo>
                <a:lnTo>
                  <a:pt x="3895" y="3630"/>
                </a:lnTo>
                <a:lnTo>
                  <a:pt x="3904" y="3616"/>
                </a:lnTo>
                <a:lnTo>
                  <a:pt x="3913" y="3602"/>
                </a:lnTo>
                <a:lnTo>
                  <a:pt x="3920" y="3587"/>
                </a:lnTo>
                <a:lnTo>
                  <a:pt x="3926" y="3572"/>
                </a:lnTo>
                <a:lnTo>
                  <a:pt x="3930" y="3555"/>
                </a:lnTo>
                <a:lnTo>
                  <a:pt x="3932" y="3539"/>
                </a:lnTo>
                <a:lnTo>
                  <a:pt x="3933" y="3523"/>
                </a:lnTo>
                <a:lnTo>
                  <a:pt x="3932" y="3507"/>
                </a:lnTo>
                <a:lnTo>
                  <a:pt x="3930" y="3490"/>
                </a:lnTo>
                <a:lnTo>
                  <a:pt x="3926" y="3474"/>
                </a:lnTo>
                <a:lnTo>
                  <a:pt x="3920" y="3459"/>
                </a:lnTo>
                <a:lnTo>
                  <a:pt x="3913" y="3444"/>
                </a:lnTo>
                <a:lnTo>
                  <a:pt x="3904" y="3430"/>
                </a:lnTo>
                <a:lnTo>
                  <a:pt x="3895" y="3415"/>
                </a:lnTo>
                <a:lnTo>
                  <a:pt x="3883" y="3403"/>
                </a:lnTo>
                <a:lnTo>
                  <a:pt x="3739" y="3259"/>
                </a:lnTo>
                <a:lnTo>
                  <a:pt x="3727" y="3246"/>
                </a:lnTo>
                <a:lnTo>
                  <a:pt x="3717" y="3232"/>
                </a:lnTo>
                <a:lnTo>
                  <a:pt x="3706" y="3217"/>
                </a:lnTo>
                <a:lnTo>
                  <a:pt x="3698" y="3200"/>
                </a:lnTo>
                <a:lnTo>
                  <a:pt x="3691" y="3184"/>
                </a:lnTo>
                <a:lnTo>
                  <a:pt x="3685" y="3166"/>
                </a:lnTo>
                <a:lnTo>
                  <a:pt x="3681" y="3149"/>
                </a:lnTo>
                <a:lnTo>
                  <a:pt x="3678" y="3130"/>
                </a:lnTo>
                <a:lnTo>
                  <a:pt x="3675" y="3112"/>
                </a:lnTo>
                <a:lnTo>
                  <a:pt x="3675" y="3094"/>
                </a:lnTo>
                <a:lnTo>
                  <a:pt x="3675" y="3075"/>
                </a:lnTo>
                <a:lnTo>
                  <a:pt x="3677" y="3057"/>
                </a:lnTo>
                <a:lnTo>
                  <a:pt x="3680" y="3039"/>
                </a:lnTo>
                <a:lnTo>
                  <a:pt x="3685" y="3022"/>
                </a:lnTo>
                <a:lnTo>
                  <a:pt x="3691" y="3006"/>
                </a:lnTo>
                <a:lnTo>
                  <a:pt x="3699" y="2989"/>
                </a:lnTo>
                <a:lnTo>
                  <a:pt x="3816" y="2705"/>
                </a:lnTo>
                <a:lnTo>
                  <a:pt x="3822" y="2689"/>
                </a:lnTo>
                <a:lnTo>
                  <a:pt x="3829" y="2673"/>
                </a:lnTo>
                <a:lnTo>
                  <a:pt x="3838" y="2658"/>
                </a:lnTo>
                <a:lnTo>
                  <a:pt x="3848" y="2642"/>
                </a:lnTo>
                <a:lnTo>
                  <a:pt x="3861" y="2628"/>
                </a:lnTo>
                <a:lnTo>
                  <a:pt x="3873" y="2615"/>
                </a:lnTo>
                <a:lnTo>
                  <a:pt x="3887" y="2603"/>
                </a:lnTo>
                <a:lnTo>
                  <a:pt x="3901" y="2591"/>
                </a:lnTo>
                <a:lnTo>
                  <a:pt x="3916" y="2581"/>
                </a:lnTo>
                <a:lnTo>
                  <a:pt x="3933" y="2571"/>
                </a:lnTo>
                <a:lnTo>
                  <a:pt x="3949" y="2563"/>
                </a:lnTo>
                <a:lnTo>
                  <a:pt x="3966" y="2556"/>
                </a:lnTo>
                <a:lnTo>
                  <a:pt x="3983" y="2551"/>
                </a:lnTo>
                <a:lnTo>
                  <a:pt x="4001" y="2547"/>
                </a:lnTo>
                <a:lnTo>
                  <a:pt x="4018" y="2544"/>
                </a:lnTo>
                <a:lnTo>
                  <a:pt x="4036" y="2543"/>
                </a:lnTo>
                <a:lnTo>
                  <a:pt x="4239" y="2543"/>
                </a:lnTo>
                <a:lnTo>
                  <a:pt x="4256" y="2543"/>
                </a:lnTo>
                <a:lnTo>
                  <a:pt x="4273" y="2540"/>
                </a:lnTo>
                <a:lnTo>
                  <a:pt x="4290" y="2536"/>
                </a:lnTo>
                <a:lnTo>
                  <a:pt x="4305" y="2530"/>
                </a:lnTo>
                <a:lnTo>
                  <a:pt x="4320" y="2523"/>
                </a:lnTo>
                <a:lnTo>
                  <a:pt x="4333" y="2515"/>
                </a:lnTo>
                <a:lnTo>
                  <a:pt x="4346" y="2504"/>
                </a:lnTo>
                <a:lnTo>
                  <a:pt x="4359" y="2493"/>
                </a:lnTo>
                <a:lnTo>
                  <a:pt x="4370" y="2481"/>
                </a:lnTo>
                <a:lnTo>
                  <a:pt x="4380" y="2469"/>
                </a:lnTo>
                <a:lnTo>
                  <a:pt x="4388" y="2455"/>
                </a:lnTo>
                <a:lnTo>
                  <a:pt x="4395" y="2440"/>
                </a:lnTo>
                <a:lnTo>
                  <a:pt x="4401" y="2424"/>
                </a:lnTo>
                <a:lnTo>
                  <a:pt x="4405" y="2408"/>
                </a:lnTo>
                <a:lnTo>
                  <a:pt x="4407" y="2391"/>
                </a:lnTo>
                <a:lnTo>
                  <a:pt x="4408" y="2374"/>
                </a:lnTo>
                <a:lnTo>
                  <a:pt x="4408" y="2035"/>
                </a:lnTo>
                <a:lnTo>
                  <a:pt x="4407" y="2018"/>
                </a:lnTo>
                <a:lnTo>
                  <a:pt x="4405" y="2000"/>
                </a:lnTo>
                <a:lnTo>
                  <a:pt x="4401" y="1984"/>
                </a:lnTo>
                <a:lnTo>
                  <a:pt x="4395" y="1969"/>
                </a:lnTo>
                <a:lnTo>
                  <a:pt x="4388" y="1954"/>
                </a:lnTo>
                <a:lnTo>
                  <a:pt x="4380" y="1939"/>
                </a:lnTo>
                <a:lnTo>
                  <a:pt x="4370" y="1926"/>
                </a:lnTo>
                <a:lnTo>
                  <a:pt x="4359" y="1915"/>
                </a:lnTo>
                <a:lnTo>
                  <a:pt x="4346" y="1904"/>
                </a:lnTo>
                <a:lnTo>
                  <a:pt x="4333" y="1894"/>
                </a:lnTo>
                <a:lnTo>
                  <a:pt x="4320" y="1886"/>
                </a:lnTo>
                <a:lnTo>
                  <a:pt x="4305" y="1879"/>
                </a:lnTo>
                <a:lnTo>
                  <a:pt x="4290" y="1873"/>
                </a:lnTo>
                <a:lnTo>
                  <a:pt x="4273" y="1868"/>
                </a:lnTo>
                <a:lnTo>
                  <a:pt x="4256" y="1865"/>
                </a:lnTo>
                <a:lnTo>
                  <a:pt x="4239" y="1864"/>
                </a:lnTo>
                <a:close/>
                <a:moveTo>
                  <a:pt x="3052" y="2204"/>
                </a:moveTo>
                <a:lnTo>
                  <a:pt x="3052" y="2204"/>
                </a:lnTo>
                <a:lnTo>
                  <a:pt x="3051" y="2248"/>
                </a:lnTo>
                <a:lnTo>
                  <a:pt x="3048" y="2290"/>
                </a:lnTo>
                <a:lnTo>
                  <a:pt x="3043" y="2333"/>
                </a:lnTo>
                <a:lnTo>
                  <a:pt x="3035" y="2375"/>
                </a:lnTo>
                <a:lnTo>
                  <a:pt x="3026" y="2415"/>
                </a:lnTo>
                <a:lnTo>
                  <a:pt x="3015" y="2456"/>
                </a:lnTo>
                <a:lnTo>
                  <a:pt x="3002" y="2495"/>
                </a:lnTo>
                <a:lnTo>
                  <a:pt x="2986" y="2534"/>
                </a:lnTo>
                <a:lnTo>
                  <a:pt x="2969" y="2571"/>
                </a:lnTo>
                <a:lnTo>
                  <a:pt x="2950" y="2608"/>
                </a:lnTo>
                <a:lnTo>
                  <a:pt x="2929" y="2643"/>
                </a:lnTo>
                <a:lnTo>
                  <a:pt x="2908" y="2678"/>
                </a:lnTo>
                <a:lnTo>
                  <a:pt x="2884" y="2711"/>
                </a:lnTo>
                <a:lnTo>
                  <a:pt x="2858" y="2743"/>
                </a:lnTo>
                <a:lnTo>
                  <a:pt x="2832" y="2774"/>
                </a:lnTo>
                <a:lnTo>
                  <a:pt x="2805" y="2804"/>
                </a:lnTo>
                <a:lnTo>
                  <a:pt x="2775" y="2831"/>
                </a:lnTo>
                <a:lnTo>
                  <a:pt x="2744" y="2858"/>
                </a:lnTo>
                <a:lnTo>
                  <a:pt x="2712" y="2883"/>
                </a:lnTo>
                <a:lnTo>
                  <a:pt x="2679" y="2907"/>
                </a:lnTo>
                <a:lnTo>
                  <a:pt x="2644" y="2928"/>
                </a:lnTo>
                <a:lnTo>
                  <a:pt x="2609" y="2949"/>
                </a:lnTo>
                <a:lnTo>
                  <a:pt x="2572" y="2968"/>
                </a:lnTo>
                <a:lnTo>
                  <a:pt x="2535" y="2985"/>
                </a:lnTo>
                <a:lnTo>
                  <a:pt x="2496" y="3000"/>
                </a:lnTo>
                <a:lnTo>
                  <a:pt x="2457" y="3014"/>
                </a:lnTo>
                <a:lnTo>
                  <a:pt x="2416" y="3025"/>
                </a:lnTo>
                <a:lnTo>
                  <a:pt x="2376" y="3034"/>
                </a:lnTo>
                <a:lnTo>
                  <a:pt x="2334" y="3042"/>
                </a:lnTo>
                <a:lnTo>
                  <a:pt x="2292" y="3047"/>
                </a:lnTo>
                <a:lnTo>
                  <a:pt x="2249" y="3050"/>
                </a:lnTo>
                <a:lnTo>
                  <a:pt x="2205" y="3051"/>
                </a:lnTo>
                <a:lnTo>
                  <a:pt x="2162" y="3050"/>
                </a:lnTo>
                <a:lnTo>
                  <a:pt x="2118" y="3047"/>
                </a:lnTo>
                <a:lnTo>
                  <a:pt x="2075" y="3042"/>
                </a:lnTo>
                <a:lnTo>
                  <a:pt x="2034" y="3034"/>
                </a:lnTo>
                <a:lnTo>
                  <a:pt x="1993" y="3025"/>
                </a:lnTo>
                <a:lnTo>
                  <a:pt x="1953" y="3014"/>
                </a:lnTo>
                <a:lnTo>
                  <a:pt x="1913" y="3000"/>
                </a:lnTo>
                <a:lnTo>
                  <a:pt x="1875" y="2985"/>
                </a:lnTo>
                <a:lnTo>
                  <a:pt x="1837" y="2968"/>
                </a:lnTo>
                <a:lnTo>
                  <a:pt x="1801" y="2949"/>
                </a:lnTo>
                <a:lnTo>
                  <a:pt x="1765" y="2928"/>
                </a:lnTo>
                <a:lnTo>
                  <a:pt x="1731" y="2907"/>
                </a:lnTo>
                <a:lnTo>
                  <a:pt x="1697" y="2883"/>
                </a:lnTo>
                <a:lnTo>
                  <a:pt x="1666" y="2858"/>
                </a:lnTo>
                <a:lnTo>
                  <a:pt x="1635" y="2831"/>
                </a:lnTo>
                <a:lnTo>
                  <a:pt x="1605" y="2804"/>
                </a:lnTo>
                <a:lnTo>
                  <a:pt x="1577" y="2774"/>
                </a:lnTo>
                <a:lnTo>
                  <a:pt x="1551" y="2743"/>
                </a:lnTo>
                <a:lnTo>
                  <a:pt x="1526" y="2711"/>
                </a:lnTo>
                <a:lnTo>
                  <a:pt x="1501" y="2678"/>
                </a:lnTo>
                <a:lnTo>
                  <a:pt x="1480" y="2643"/>
                </a:lnTo>
                <a:lnTo>
                  <a:pt x="1460" y="2608"/>
                </a:lnTo>
                <a:lnTo>
                  <a:pt x="1441" y="2571"/>
                </a:lnTo>
                <a:lnTo>
                  <a:pt x="1423" y="2534"/>
                </a:lnTo>
                <a:lnTo>
                  <a:pt x="1408" y="2495"/>
                </a:lnTo>
                <a:lnTo>
                  <a:pt x="1395" y="2456"/>
                </a:lnTo>
                <a:lnTo>
                  <a:pt x="1384" y="2415"/>
                </a:lnTo>
                <a:lnTo>
                  <a:pt x="1375" y="2375"/>
                </a:lnTo>
                <a:lnTo>
                  <a:pt x="1366" y="2333"/>
                </a:lnTo>
                <a:lnTo>
                  <a:pt x="1361" y="2290"/>
                </a:lnTo>
                <a:lnTo>
                  <a:pt x="1358" y="2248"/>
                </a:lnTo>
                <a:lnTo>
                  <a:pt x="1357" y="2204"/>
                </a:lnTo>
                <a:lnTo>
                  <a:pt x="1358" y="2161"/>
                </a:lnTo>
                <a:lnTo>
                  <a:pt x="1361" y="2117"/>
                </a:lnTo>
                <a:lnTo>
                  <a:pt x="1366" y="2074"/>
                </a:lnTo>
                <a:lnTo>
                  <a:pt x="1375" y="2033"/>
                </a:lnTo>
                <a:lnTo>
                  <a:pt x="1384" y="1992"/>
                </a:lnTo>
                <a:lnTo>
                  <a:pt x="1395" y="1952"/>
                </a:lnTo>
                <a:lnTo>
                  <a:pt x="1408" y="1912"/>
                </a:lnTo>
                <a:lnTo>
                  <a:pt x="1423" y="1874"/>
                </a:lnTo>
                <a:lnTo>
                  <a:pt x="1441" y="1836"/>
                </a:lnTo>
                <a:lnTo>
                  <a:pt x="1460" y="1799"/>
                </a:lnTo>
                <a:lnTo>
                  <a:pt x="1480" y="1764"/>
                </a:lnTo>
                <a:lnTo>
                  <a:pt x="1501" y="1729"/>
                </a:lnTo>
                <a:lnTo>
                  <a:pt x="1526" y="1697"/>
                </a:lnTo>
                <a:lnTo>
                  <a:pt x="1551" y="1665"/>
                </a:lnTo>
                <a:lnTo>
                  <a:pt x="1577" y="1634"/>
                </a:lnTo>
                <a:lnTo>
                  <a:pt x="1605" y="1605"/>
                </a:lnTo>
                <a:lnTo>
                  <a:pt x="1635" y="1576"/>
                </a:lnTo>
                <a:lnTo>
                  <a:pt x="1666" y="1550"/>
                </a:lnTo>
                <a:lnTo>
                  <a:pt x="1697" y="1525"/>
                </a:lnTo>
                <a:lnTo>
                  <a:pt x="1731" y="1501"/>
                </a:lnTo>
                <a:lnTo>
                  <a:pt x="1765" y="1479"/>
                </a:lnTo>
                <a:lnTo>
                  <a:pt x="1801" y="1459"/>
                </a:lnTo>
                <a:lnTo>
                  <a:pt x="1837" y="1439"/>
                </a:lnTo>
                <a:lnTo>
                  <a:pt x="1875" y="1423"/>
                </a:lnTo>
                <a:lnTo>
                  <a:pt x="1913" y="1408"/>
                </a:lnTo>
                <a:lnTo>
                  <a:pt x="1953" y="1394"/>
                </a:lnTo>
                <a:lnTo>
                  <a:pt x="1993" y="1383"/>
                </a:lnTo>
                <a:lnTo>
                  <a:pt x="2034" y="1373"/>
                </a:lnTo>
                <a:lnTo>
                  <a:pt x="2075" y="1365"/>
                </a:lnTo>
                <a:lnTo>
                  <a:pt x="2118" y="1360"/>
                </a:lnTo>
                <a:lnTo>
                  <a:pt x="2162" y="1357"/>
                </a:lnTo>
                <a:lnTo>
                  <a:pt x="2205" y="1356"/>
                </a:lnTo>
                <a:lnTo>
                  <a:pt x="2249" y="1357"/>
                </a:lnTo>
                <a:lnTo>
                  <a:pt x="2292" y="1360"/>
                </a:lnTo>
                <a:lnTo>
                  <a:pt x="2334" y="1365"/>
                </a:lnTo>
                <a:lnTo>
                  <a:pt x="2376" y="1373"/>
                </a:lnTo>
                <a:lnTo>
                  <a:pt x="2416" y="1383"/>
                </a:lnTo>
                <a:lnTo>
                  <a:pt x="2457" y="1394"/>
                </a:lnTo>
                <a:lnTo>
                  <a:pt x="2496" y="1408"/>
                </a:lnTo>
                <a:lnTo>
                  <a:pt x="2535" y="1423"/>
                </a:lnTo>
                <a:lnTo>
                  <a:pt x="2572" y="1439"/>
                </a:lnTo>
                <a:lnTo>
                  <a:pt x="2609" y="1459"/>
                </a:lnTo>
                <a:lnTo>
                  <a:pt x="2644" y="1479"/>
                </a:lnTo>
                <a:lnTo>
                  <a:pt x="2679" y="1501"/>
                </a:lnTo>
                <a:lnTo>
                  <a:pt x="2712" y="1525"/>
                </a:lnTo>
                <a:lnTo>
                  <a:pt x="2744" y="1550"/>
                </a:lnTo>
                <a:lnTo>
                  <a:pt x="2775" y="1576"/>
                </a:lnTo>
                <a:lnTo>
                  <a:pt x="2805" y="1605"/>
                </a:lnTo>
                <a:lnTo>
                  <a:pt x="2832" y="1634"/>
                </a:lnTo>
                <a:lnTo>
                  <a:pt x="2858" y="1665"/>
                </a:lnTo>
                <a:lnTo>
                  <a:pt x="2884" y="1697"/>
                </a:lnTo>
                <a:lnTo>
                  <a:pt x="2908" y="1729"/>
                </a:lnTo>
                <a:lnTo>
                  <a:pt x="2929" y="1764"/>
                </a:lnTo>
                <a:lnTo>
                  <a:pt x="2950" y="1799"/>
                </a:lnTo>
                <a:lnTo>
                  <a:pt x="2969" y="1836"/>
                </a:lnTo>
                <a:lnTo>
                  <a:pt x="2986" y="1874"/>
                </a:lnTo>
                <a:lnTo>
                  <a:pt x="3002" y="1912"/>
                </a:lnTo>
                <a:lnTo>
                  <a:pt x="3015" y="1952"/>
                </a:lnTo>
                <a:lnTo>
                  <a:pt x="3026" y="1992"/>
                </a:lnTo>
                <a:lnTo>
                  <a:pt x="3035" y="2033"/>
                </a:lnTo>
                <a:lnTo>
                  <a:pt x="3043" y="2074"/>
                </a:lnTo>
                <a:lnTo>
                  <a:pt x="3048" y="2117"/>
                </a:lnTo>
                <a:lnTo>
                  <a:pt x="3051" y="2161"/>
                </a:lnTo>
                <a:lnTo>
                  <a:pt x="3052" y="2204"/>
                </a:lnTo>
                <a:close/>
              </a:path>
            </a:pathLst>
          </a:custGeom>
          <a:solidFill>
            <a:schemeClr val="bg1"/>
          </a:solidFill>
          <a:ln>
            <a:noFill/>
          </a:ln>
        </p:spPr>
        <p:txBody>
          <a:bodyPr/>
          <a:lstStyle/>
          <a:p>
            <a:endParaRPr lang="zh-CN" altLang="en-US" sz="1600"/>
          </a:p>
        </p:txBody>
      </p:sp>
      <p:sp>
        <p:nvSpPr>
          <p:cNvPr id="20" name="文本框 19"/>
          <p:cNvSpPr txBox="1"/>
          <p:nvPr/>
        </p:nvSpPr>
        <p:spPr>
          <a:xfrm>
            <a:off x="1649472" y="2813591"/>
            <a:ext cx="1217000" cy="338554"/>
          </a:xfrm>
          <a:prstGeom prst="rect">
            <a:avLst/>
          </a:prstGeom>
          <a:noFill/>
        </p:spPr>
        <p:txBody>
          <a:bodyPr wrap="none" rtlCol="0">
            <a:spAutoFit/>
          </a:bodyPr>
          <a:lstStyle/>
          <a:p>
            <a:r>
              <a:rPr lang="en-US" altLang="zh-CN" sz="1600" dirty="0" smtClean="0">
                <a:solidFill>
                  <a:schemeClr val="bg1"/>
                </a:solidFill>
                <a:latin typeface="微软雅黑" panose="020B0503020204020204" pitchFamily="34" charset="-122"/>
                <a:ea typeface="微软雅黑" panose="020B0503020204020204" pitchFamily="34" charset="-122"/>
              </a:rPr>
              <a:t>KEYWORD</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3729568" y="2813591"/>
            <a:ext cx="1217000" cy="338554"/>
          </a:xfrm>
          <a:prstGeom prst="rect">
            <a:avLst/>
          </a:prstGeom>
          <a:noFill/>
        </p:spPr>
        <p:txBody>
          <a:bodyPr wrap="none" rtlCol="0">
            <a:spAutoFit/>
          </a:bodyPr>
          <a:lstStyle/>
          <a:p>
            <a:r>
              <a:rPr lang="en-US" altLang="zh-CN" sz="1600" dirty="0" smtClean="0">
                <a:solidFill>
                  <a:schemeClr val="bg1"/>
                </a:solidFill>
                <a:latin typeface="微软雅黑" panose="020B0503020204020204" pitchFamily="34" charset="-122"/>
                <a:ea typeface="微软雅黑" panose="020B0503020204020204" pitchFamily="34" charset="-122"/>
              </a:rPr>
              <a:t>KEYWORD</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3760200" y="4989141"/>
            <a:ext cx="1217000" cy="338554"/>
          </a:xfrm>
          <a:prstGeom prst="rect">
            <a:avLst/>
          </a:prstGeom>
          <a:noFill/>
        </p:spPr>
        <p:txBody>
          <a:bodyPr wrap="none" rtlCol="0">
            <a:spAutoFit/>
          </a:bodyPr>
          <a:lstStyle/>
          <a:p>
            <a:r>
              <a:rPr lang="en-US" altLang="zh-CN" sz="1600" dirty="0" smtClean="0">
                <a:solidFill>
                  <a:schemeClr val="bg1"/>
                </a:solidFill>
                <a:latin typeface="微软雅黑" panose="020B0503020204020204" pitchFamily="34" charset="-122"/>
                <a:ea typeface="微软雅黑" panose="020B0503020204020204" pitchFamily="34" charset="-122"/>
              </a:rPr>
              <a:t>KEYWORD</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1587659" y="4989141"/>
            <a:ext cx="1217000" cy="338554"/>
          </a:xfrm>
          <a:prstGeom prst="rect">
            <a:avLst/>
          </a:prstGeom>
          <a:noFill/>
        </p:spPr>
        <p:txBody>
          <a:bodyPr wrap="none" rtlCol="0">
            <a:spAutoFit/>
          </a:bodyPr>
          <a:lstStyle/>
          <a:p>
            <a:r>
              <a:rPr lang="en-US" altLang="zh-CN" sz="1600" dirty="0" smtClean="0">
                <a:solidFill>
                  <a:schemeClr val="bg1"/>
                </a:solidFill>
                <a:latin typeface="微软雅黑" panose="020B0503020204020204" pitchFamily="34" charset="-122"/>
                <a:ea typeface="微软雅黑" panose="020B0503020204020204" pitchFamily="34" charset="-122"/>
              </a:rPr>
              <a:t>KEYWORD</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3" name="KSO_Shape"/>
          <p:cNvSpPr/>
          <p:nvPr/>
        </p:nvSpPr>
        <p:spPr>
          <a:xfrm>
            <a:off x="6488095" y="1450187"/>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A36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文本框 26"/>
          <p:cNvSpPr txBox="1"/>
          <p:nvPr/>
        </p:nvSpPr>
        <p:spPr>
          <a:xfrm>
            <a:off x="6961914" y="1394416"/>
            <a:ext cx="1407758" cy="369332"/>
          </a:xfrm>
          <a:prstGeom prst="rect">
            <a:avLst/>
          </a:prstGeom>
          <a:noFill/>
        </p:spPr>
        <p:txBody>
          <a:bodyPr wrap="none" rtlCol="0">
            <a:spAutoFit/>
          </a:bodyPr>
          <a:lstStyle/>
          <a:p>
            <a:r>
              <a:rPr lang="en-US" altLang="zh-CN" b="1" dirty="0" smtClean="0">
                <a:solidFill>
                  <a:srgbClr val="A362C4"/>
                </a:solidFill>
                <a:latin typeface="微软雅黑" panose="020B0503020204020204" pitchFamily="34" charset="-122"/>
                <a:ea typeface="微软雅黑" panose="020B0503020204020204" pitchFamily="34" charset="-122"/>
              </a:rPr>
              <a:t>KEYWORD</a:t>
            </a:r>
            <a:endParaRPr lang="zh-CN" altLang="en-US" b="1" dirty="0">
              <a:solidFill>
                <a:srgbClr val="A362C4"/>
              </a:solidFill>
              <a:latin typeface="微软雅黑" panose="020B0503020204020204" pitchFamily="34" charset="-122"/>
              <a:ea typeface="微软雅黑" panose="020B0503020204020204" pitchFamily="34" charset="-122"/>
            </a:endParaRPr>
          </a:p>
        </p:txBody>
      </p:sp>
      <p:sp>
        <p:nvSpPr>
          <p:cNvPr id="28" name="TextBox 15"/>
          <p:cNvSpPr txBox="1"/>
          <p:nvPr/>
        </p:nvSpPr>
        <p:spPr>
          <a:xfrm>
            <a:off x="6961914" y="1665793"/>
            <a:ext cx="4305340" cy="336695"/>
          </a:xfrm>
          <a:prstGeom prst="rect">
            <a:avLst/>
          </a:prstGeom>
          <a:noFill/>
        </p:spPr>
        <p:txBody>
          <a:bodyPr wrap="square" rtlCol="0">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这里输入简单的文字概述这里输入简单字</a:t>
            </a:r>
            <a:r>
              <a:rPr lang="zh-CN" altLang="en-US" sz="1200" dirty="0" smtClean="0">
                <a:latin typeface="微软雅黑" panose="020B0503020204020204" pitchFamily="34" charset="-122"/>
                <a:ea typeface="微软雅黑" panose="020B0503020204020204" pitchFamily="34" charset="-122"/>
              </a:rPr>
              <a:t>概述</a:t>
            </a:r>
            <a:endParaRPr lang="zh-CN" altLang="en-US" sz="1200" dirty="0">
              <a:latin typeface="微软雅黑" panose="020B0503020204020204" pitchFamily="34" charset="-122"/>
              <a:ea typeface="微软雅黑" panose="020B0503020204020204" pitchFamily="34" charset="-122"/>
            </a:endParaRPr>
          </a:p>
        </p:txBody>
      </p:sp>
      <p:sp>
        <p:nvSpPr>
          <p:cNvPr id="36" name="KSO_Shape"/>
          <p:cNvSpPr/>
          <p:nvPr/>
        </p:nvSpPr>
        <p:spPr>
          <a:xfrm>
            <a:off x="6488095" y="2558851"/>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FAAF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文本框 36"/>
          <p:cNvSpPr txBox="1"/>
          <p:nvPr/>
        </p:nvSpPr>
        <p:spPr>
          <a:xfrm>
            <a:off x="6961914" y="2503080"/>
            <a:ext cx="1407758" cy="369332"/>
          </a:xfrm>
          <a:prstGeom prst="rect">
            <a:avLst/>
          </a:prstGeom>
          <a:noFill/>
        </p:spPr>
        <p:txBody>
          <a:bodyPr wrap="none" rtlCol="0">
            <a:spAutoFit/>
          </a:bodyPr>
          <a:lstStyle/>
          <a:p>
            <a:r>
              <a:rPr lang="en-US" altLang="zh-CN" b="1" dirty="0" smtClean="0">
                <a:solidFill>
                  <a:srgbClr val="FAAF3B"/>
                </a:solidFill>
                <a:latin typeface="微软雅黑" panose="020B0503020204020204" pitchFamily="34" charset="-122"/>
                <a:ea typeface="微软雅黑" panose="020B0503020204020204" pitchFamily="34" charset="-122"/>
              </a:rPr>
              <a:t>KEYWORD</a:t>
            </a:r>
            <a:endParaRPr lang="zh-CN" altLang="en-US" b="1" dirty="0">
              <a:solidFill>
                <a:srgbClr val="FAAF3B"/>
              </a:solidFill>
              <a:latin typeface="微软雅黑" panose="020B0503020204020204" pitchFamily="34" charset="-122"/>
              <a:ea typeface="微软雅黑" panose="020B0503020204020204" pitchFamily="34" charset="-122"/>
            </a:endParaRPr>
          </a:p>
        </p:txBody>
      </p:sp>
      <p:sp>
        <p:nvSpPr>
          <p:cNvPr id="38" name="TextBox 15"/>
          <p:cNvSpPr txBox="1"/>
          <p:nvPr/>
        </p:nvSpPr>
        <p:spPr>
          <a:xfrm>
            <a:off x="6961914" y="2774457"/>
            <a:ext cx="4305340" cy="336695"/>
          </a:xfrm>
          <a:prstGeom prst="rect">
            <a:avLst/>
          </a:prstGeom>
          <a:noFill/>
        </p:spPr>
        <p:txBody>
          <a:bodyPr wrap="square" rtlCol="0">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这里输入简单的文字概述这里输入简单字</a:t>
            </a:r>
            <a:r>
              <a:rPr lang="zh-CN" altLang="en-US" sz="1200" dirty="0" smtClean="0">
                <a:latin typeface="微软雅黑" panose="020B0503020204020204" pitchFamily="34" charset="-122"/>
                <a:ea typeface="微软雅黑" panose="020B0503020204020204" pitchFamily="34" charset="-122"/>
              </a:rPr>
              <a:t>概述</a:t>
            </a:r>
            <a:endParaRPr lang="zh-CN" altLang="en-US" sz="1200" dirty="0">
              <a:latin typeface="微软雅黑" panose="020B0503020204020204" pitchFamily="34" charset="-122"/>
              <a:ea typeface="微软雅黑" panose="020B0503020204020204" pitchFamily="34" charset="-122"/>
            </a:endParaRPr>
          </a:p>
        </p:txBody>
      </p:sp>
      <p:sp>
        <p:nvSpPr>
          <p:cNvPr id="40" name="KSO_Shape"/>
          <p:cNvSpPr/>
          <p:nvPr/>
        </p:nvSpPr>
        <p:spPr>
          <a:xfrm>
            <a:off x="6488095" y="3667515"/>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179A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文本框 40"/>
          <p:cNvSpPr txBox="1"/>
          <p:nvPr/>
        </p:nvSpPr>
        <p:spPr>
          <a:xfrm>
            <a:off x="6961914" y="3611744"/>
            <a:ext cx="1407758" cy="369332"/>
          </a:xfrm>
          <a:prstGeom prst="rect">
            <a:avLst/>
          </a:prstGeom>
          <a:noFill/>
        </p:spPr>
        <p:txBody>
          <a:bodyPr wrap="none" rtlCol="0">
            <a:spAutoFit/>
          </a:bodyPr>
          <a:lstStyle/>
          <a:p>
            <a:r>
              <a:rPr lang="en-US" altLang="zh-CN" b="1" dirty="0" smtClean="0">
                <a:solidFill>
                  <a:srgbClr val="179A44"/>
                </a:solidFill>
                <a:latin typeface="微软雅黑" panose="020B0503020204020204" pitchFamily="34" charset="-122"/>
                <a:ea typeface="微软雅黑" panose="020B0503020204020204" pitchFamily="34" charset="-122"/>
              </a:rPr>
              <a:t>KEYWORD</a:t>
            </a:r>
            <a:endParaRPr lang="zh-CN" altLang="en-US" b="1" dirty="0">
              <a:solidFill>
                <a:srgbClr val="179A44"/>
              </a:solidFill>
              <a:latin typeface="微软雅黑" panose="020B0503020204020204" pitchFamily="34" charset="-122"/>
              <a:ea typeface="微软雅黑" panose="020B0503020204020204" pitchFamily="34" charset="-122"/>
            </a:endParaRPr>
          </a:p>
        </p:txBody>
      </p:sp>
      <p:sp>
        <p:nvSpPr>
          <p:cNvPr id="42" name="TextBox 15"/>
          <p:cNvSpPr txBox="1"/>
          <p:nvPr/>
        </p:nvSpPr>
        <p:spPr>
          <a:xfrm>
            <a:off x="6961914" y="3883121"/>
            <a:ext cx="4305340" cy="336695"/>
          </a:xfrm>
          <a:prstGeom prst="rect">
            <a:avLst/>
          </a:prstGeom>
          <a:noFill/>
        </p:spPr>
        <p:txBody>
          <a:bodyPr wrap="square" rtlCol="0">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这里输入简单的文字概述这里输入简单字</a:t>
            </a:r>
            <a:r>
              <a:rPr lang="zh-CN" altLang="en-US" sz="1200" dirty="0" smtClean="0">
                <a:latin typeface="微软雅黑" panose="020B0503020204020204" pitchFamily="34" charset="-122"/>
                <a:ea typeface="微软雅黑" panose="020B0503020204020204" pitchFamily="34" charset="-122"/>
              </a:rPr>
              <a:t>概述</a:t>
            </a:r>
            <a:endParaRPr lang="zh-CN" altLang="en-US" sz="1200" dirty="0">
              <a:latin typeface="微软雅黑" panose="020B0503020204020204" pitchFamily="34" charset="-122"/>
              <a:ea typeface="微软雅黑" panose="020B0503020204020204" pitchFamily="34" charset="-122"/>
            </a:endParaRPr>
          </a:p>
        </p:txBody>
      </p:sp>
      <p:sp>
        <p:nvSpPr>
          <p:cNvPr id="44" name="KSO_Shape"/>
          <p:cNvSpPr/>
          <p:nvPr/>
        </p:nvSpPr>
        <p:spPr>
          <a:xfrm>
            <a:off x="6488095" y="4776178"/>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F05A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文本框 44"/>
          <p:cNvSpPr txBox="1"/>
          <p:nvPr/>
        </p:nvSpPr>
        <p:spPr>
          <a:xfrm>
            <a:off x="6961914" y="4720407"/>
            <a:ext cx="1407758" cy="369332"/>
          </a:xfrm>
          <a:prstGeom prst="rect">
            <a:avLst/>
          </a:prstGeom>
          <a:noFill/>
        </p:spPr>
        <p:txBody>
          <a:bodyPr wrap="none" rtlCol="0">
            <a:spAutoFit/>
          </a:bodyPr>
          <a:lstStyle/>
          <a:p>
            <a:r>
              <a:rPr lang="en-US" altLang="zh-CN" b="1" dirty="0" smtClean="0">
                <a:solidFill>
                  <a:srgbClr val="F05A24"/>
                </a:solidFill>
                <a:latin typeface="微软雅黑" panose="020B0503020204020204" pitchFamily="34" charset="-122"/>
                <a:ea typeface="微软雅黑" panose="020B0503020204020204" pitchFamily="34" charset="-122"/>
              </a:rPr>
              <a:t>KEYWORD</a:t>
            </a:r>
            <a:endParaRPr lang="zh-CN" altLang="en-US" b="1" dirty="0">
              <a:solidFill>
                <a:srgbClr val="F05A24"/>
              </a:solidFill>
              <a:latin typeface="微软雅黑" panose="020B0503020204020204" pitchFamily="34" charset="-122"/>
              <a:ea typeface="微软雅黑" panose="020B0503020204020204" pitchFamily="34" charset="-122"/>
            </a:endParaRPr>
          </a:p>
        </p:txBody>
      </p:sp>
      <p:sp>
        <p:nvSpPr>
          <p:cNvPr id="46" name="TextBox 15"/>
          <p:cNvSpPr txBox="1"/>
          <p:nvPr/>
        </p:nvSpPr>
        <p:spPr>
          <a:xfrm>
            <a:off x="6961914" y="4991784"/>
            <a:ext cx="4305340" cy="336695"/>
          </a:xfrm>
          <a:prstGeom prst="rect">
            <a:avLst/>
          </a:prstGeom>
          <a:noFill/>
        </p:spPr>
        <p:txBody>
          <a:bodyPr wrap="square" rtlCol="0">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这里输入简单的文字概述这里输入简单字</a:t>
            </a:r>
            <a:r>
              <a:rPr lang="zh-CN" altLang="en-US" sz="1200" dirty="0" smtClean="0">
                <a:latin typeface="微软雅黑" panose="020B0503020204020204" pitchFamily="34" charset="-122"/>
                <a:ea typeface="微软雅黑" panose="020B0503020204020204" pitchFamily="34" charset="-122"/>
              </a:rPr>
              <a:t>概述</a:t>
            </a: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flipV="1">
            <a:off x="1012371" y="4397831"/>
            <a:ext cx="10167257" cy="0"/>
          </a:xfrm>
          <a:prstGeom prst="line">
            <a:avLst/>
          </a:prstGeom>
          <a:ln w="12700">
            <a:solidFill>
              <a:srgbClr val="09839B"/>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1621972" y="2593737"/>
            <a:ext cx="1251020" cy="2380412"/>
            <a:chOff x="1464547" y="2613409"/>
            <a:chExt cx="1251020" cy="2380412"/>
          </a:xfrm>
          <a:solidFill>
            <a:srgbClr val="609DA7"/>
          </a:solidFill>
        </p:grpSpPr>
        <p:grpSp>
          <p:nvGrpSpPr>
            <p:cNvPr id="8" name="组合 7"/>
            <p:cNvGrpSpPr/>
            <p:nvPr/>
          </p:nvGrpSpPr>
          <p:grpSpPr>
            <a:xfrm>
              <a:off x="2032907" y="3616778"/>
              <a:ext cx="114300" cy="1377043"/>
              <a:chOff x="2032907" y="3548743"/>
              <a:chExt cx="114300" cy="1377043"/>
            </a:xfrm>
            <a:grpFill/>
          </p:grpSpPr>
          <p:cxnSp>
            <p:nvCxnSpPr>
              <p:cNvPr id="6" name="直接连接符 5"/>
              <p:cNvCxnSpPr/>
              <p:nvPr/>
            </p:nvCxnSpPr>
            <p:spPr>
              <a:xfrm>
                <a:off x="2090057" y="3548743"/>
                <a:ext cx="0" cy="1262743"/>
              </a:xfrm>
              <a:prstGeom prst="line">
                <a:avLst/>
              </a:prstGeom>
              <a:grpFill/>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2032907" y="4811486"/>
                <a:ext cx="114300" cy="114300"/>
              </a:xfrm>
              <a:prstGeom prst="ellipse">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椭圆 8"/>
            <p:cNvSpPr/>
            <p:nvPr/>
          </p:nvSpPr>
          <p:spPr>
            <a:xfrm>
              <a:off x="1464547" y="2613409"/>
              <a:ext cx="1251020" cy="1251020"/>
            </a:xfrm>
            <a:prstGeom prst="ellipse">
              <a:avLst/>
            </a:prstGeom>
            <a:solidFill>
              <a:srgbClr val="F05A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3715971" y="1661124"/>
            <a:ext cx="1970314" cy="3313025"/>
            <a:chOff x="3272204" y="1680796"/>
            <a:chExt cx="1970314" cy="3313025"/>
          </a:xfrm>
          <a:solidFill>
            <a:srgbClr val="609DA7"/>
          </a:solidFill>
        </p:grpSpPr>
        <p:grpSp>
          <p:nvGrpSpPr>
            <p:cNvPr id="11" name="组合 10"/>
            <p:cNvGrpSpPr/>
            <p:nvPr/>
          </p:nvGrpSpPr>
          <p:grpSpPr>
            <a:xfrm>
              <a:off x="4200211" y="3616778"/>
              <a:ext cx="114300" cy="1377043"/>
              <a:chOff x="2032907" y="3548743"/>
              <a:chExt cx="114300" cy="1377043"/>
            </a:xfrm>
            <a:grpFill/>
          </p:grpSpPr>
          <p:cxnSp>
            <p:nvCxnSpPr>
              <p:cNvPr id="12" name="直接连接符 11"/>
              <p:cNvCxnSpPr/>
              <p:nvPr/>
            </p:nvCxnSpPr>
            <p:spPr>
              <a:xfrm>
                <a:off x="2090057" y="3548743"/>
                <a:ext cx="0" cy="1262743"/>
              </a:xfrm>
              <a:prstGeom prst="line">
                <a:avLst/>
              </a:prstGeom>
              <a:grpFill/>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2032907" y="4811486"/>
                <a:ext cx="114300" cy="114300"/>
              </a:xfrm>
              <a:prstGeom prst="ellipse">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p:nvSpPr>
          <p:spPr>
            <a:xfrm>
              <a:off x="3272204" y="1680796"/>
              <a:ext cx="1970314" cy="1970314"/>
            </a:xfrm>
            <a:prstGeom prst="ellipse">
              <a:avLst/>
            </a:prstGeom>
            <a:solidFill>
              <a:srgbClr val="8BC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6489072" y="1661124"/>
            <a:ext cx="1970314" cy="3313025"/>
            <a:chOff x="3272204" y="1680796"/>
            <a:chExt cx="1970314" cy="3313025"/>
          </a:xfrm>
          <a:solidFill>
            <a:srgbClr val="609DA7"/>
          </a:solidFill>
        </p:grpSpPr>
        <p:grpSp>
          <p:nvGrpSpPr>
            <p:cNvPr id="18" name="组合 17"/>
            <p:cNvGrpSpPr/>
            <p:nvPr/>
          </p:nvGrpSpPr>
          <p:grpSpPr>
            <a:xfrm>
              <a:off x="4200211" y="3616778"/>
              <a:ext cx="114300" cy="1377043"/>
              <a:chOff x="2032907" y="3548743"/>
              <a:chExt cx="114300" cy="1377043"/>
            </a:xfrm>
            <a:grpFill/>
          </p:grpSpPr>
          <p:cxnSp>
            <p:nvCxnSpPr>
              <p:cNvPr id="20" name="直接连接符 19"/>
              <p:cNvCxnSpPr/>
              <p:nvPr/>
            </p:nvCxnSpPr>
            <p:spPr>
              <a:xfrm>
                <a:off x="2090057" y="3548743"/>
                <a:ext cx="0" cy="1262743"/>
              </a:xfrm>
              <a:prstGeom prst="line">
                <a:avLst/>
              </a:prstGeom>
              <a:grpFill/>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032907" y="4811486"/>
                <a:ext cx="114300" cy="114300"/>
              </a:xfrm>
              <a:prstGeom prst="ellipse">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椭圆 18"/>
            <p:cNvSpPr/>
            <p:nvPr/>
          </p:nvSpPr>
          <p:spPr>
            <a:xfrm>
              <a:off x="3272204" y="1680796"/>
              <a:ext cx="1970314" cy="1970314"/>
            </a:xfrm>
            <a:prstGeom prst="ellipse">
              <a:avLst/>
            </a:prstGeom>
            <a:solidFill>
              <a:srgbClr val="A36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9282270" y="2593737"/>
            <a:ext cx="1251020" cy="2380412"/>
            <a:chOff x="1464547" y="2613409"/>
            <a:chExt cx="1251020" cy="2380412"/>
          </a:xfrm>
          <a:solidFill>
            <a:srgbClr val="609DA7"/>
          </a:solidFill>
        </p:grpSpPr>
        <p:grpSp>
          <p:nvGrpSpPr>
            <p:cNvPr id="23" name="组合 22"/>
            <p:cNvGrpSpPr/>
            <p:nvPr/>
          </p:nvGrpSpPr>
          <p:grpSpPr>
            <a:xfrm>
              <a:off x="2032907" y="3616778"/>
              <a:ext cx="114300" cy="1377043"/>
              <a:chOff x="2032907" y="3548743"/>
              <a:chExt cx="114300" cy="1377043"/>
            </a:xfrm>
            <a:grpFill/>
          </p:grpSpPr>
          <p:cxnSp>
            <p:nvCxnSpPr>
              <p:cNvPr id="25" name="直接连接符 24"/>
              <p:cNvCxnSpPr/>
              <p:nvPr/>
            </p:nvCxnSpPr>
            <p:spPr>
              <a:xfrm>
                <a:off x="2090057" y="3548743"/>
                <a:ext cx="0" cy="1262743"/>
              </a:xfrm>
              <a:prstGeom prst="line">
                <a:avLst/>
              </a:prstGeom>
              <a:grpFill/>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2032907" y="4811486"/>
                <a:ext cx="114300" cy="114300"/>
              </a:xfrm>
              <a:prstGeom prst="ellipse">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椭圆 23"/>
            <p:cNvSpPr/>
            <p:nvPr/>
          </p:nvSpPr>
          <p:spPr>
            <a:xfrm>
              <a:off x="1464547" y="2613409"/>
              <a:ext cx="1251020" cy="1251020"/>
            </a:xfrm>
            <a:prstGeom prst="ellipse">
              <a:avLst/>
            </a:prstGeom>
            <a:solidFill>
              <a:srgbClr val="FAA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KSO_Shape"/>
          <p:cNvSpPr/>
          <p:nvPr/>
        </p:nvSpPr>
        <p:spPr>
          <a:xfrm>
            <a:off x="9655276" y="2857984"/>
            <a:ext cx="505007" cy="839347"/>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KSO_Shape"/>
          <p:cNvSpPr/>
          <p:nvPr/>
        </p:nvSpPr>
        <p:spPr bwMode="auto">
          <a:xfrm>
            <a:off x="1831624" y="2873288"/>
            <a:ext cx="839347" cy="815566"/>
          </a:xfrm>
          <a:custGeom>
            <a:avLst/>
            <a:gdLst>
              <a:gd name="T0" fmla="*/ 1300686 w 4656"/>
              <a:gd name="T1" fmla="*/ 3684 h 4524"/>
              <a:gd name="T2" fmla="*/ 1211082 w 4656"/>
              <a:gd name="T3" fmla="*/ 23332 h 4524"/>
              <a:gd name="T4" fmla="*/ 1130071 w 4656"/>
              <a:gd name="T5" fmla="*/ 57715 h 4524"/>
              <a:gd name="T6" fmla="*/ 1056424 w 4656"/>
              <a:gd name="T7" fmla="*/ 106425 h 4524"/>
              <a:gd name="T8" fmla="*/ 991369 w 4656"/>
              <a:gd name="T9" fmla="*/ 167006 h 4524"/>
              <a:gd name="T10" fmla="*/ 943090 w 4656"/>
              <a:gd name="T11" fmla="*/ 200980 h 4524"/>
              <a:gd name="T12" fmla="*/ 882126 w 4656"/>
              <a:gd name="T13" fmla="*/ 135488 h 4524"/>
              <a:gd name="T14" fmla="*/ 812571 w 4656"/>
              <a:gd name="T15" fmla="*/ 80638 h 4524"/>
              <a:gd name="T16" fmla="*/ 735242 w 4656"/>
              <a:gd name="T17" fmla="*/ 38886 h 4524"/>
              <a:gd name="T18" fmla="*/ 650139 w 4656"/>
              <a:gd name="T19" fmla="*/ 11461 h 4524"/>
              <a:gd name="T20" fmla="*/ 556443 w 4656"/>
              <a:gd name="T21" fmla="*/ 0 h 4524"/>
              <a:gd name="T22" fmla="*/ 484842 w 4656"/>
              <a:gd name="T23" fmla="*/ 2456 h 4524"/>
              <a:gd name="T24" fmla="*/ 405467 w 4656"/>
              <a:gd name="T25" fmla="*/ 17192 h 4524"/>
              <a:gd name="T26" fmla="*/ 329774 w 4656"/>
              <a:gd name="T27" fmla="*/ 42161 h 4524"/>
              <a:gd name="T28" fmla="*/ 259810 w 4656"/>
              <a:gd name="T29" fmla="*/ 78182 h 4524"/>
              <a:gd name="T30" fmla="*/ 196392 w 4656"/>
              <a:gd name="T31" fmla="*/ 123617 h 4524"/>
              <a:gd name="T32" fmla="*/ 140338 w 4656"/>
              <a:gd name="T33" fmla="*/ 176830 h 4524"/>
              <a:gd name="T34" fmla="*/ 92059 w 4656"/>
              <a:gd name="T35" fmla="*/ 238229 h 4524"/>
              <a:gd name="T36" fmla="*/ 52780 w 4656"/>
              <a:gd name="T37" fmla="*/ 306177 h 4524"/>
              <a:gd name="T38" fmla="*/ 23731 w 4656"/>
              <a:gd name="T39" fmla="*/ 379856 h 4524"/>
              <a:gd name="T40" fmla="*/ 6137 w 4656"/>
              <a:gd name="T41" fmla="*/ 458447 h 4524"/>
              <a:gd name="T42" fmla="*/ 0 w 4656"/>
              <a:gd name="T43" fmla="*/ 540722 h 4524"/>
              <a:gd name="T44" fmla="*/ 12274 w 4656"/>
              <a:gd name="T45" fmla="*/ 663930 h 4524"/>
              <a:gd name="T46" fmla="*/ 56053 w 4656"/>
              <a:gd name="T47" fmla="*/ 798189 h 4524"/>
              <a:gd name="T48" fmla="*/ 126836 w 4656"/>
              <a:gd name="T49" fmla="*/ 919760 h 4524"/>
              <a:gd name="T50" fmla="*/ 219304 w 4656"/>
              <a:gd name="T51" fmla="*/ 1028641 h 4524"/>
              <a:gd name="T52" fmla="*/ 326910 w 4656"/>
              <a:gd name="T53" fmla="*/ 1126061 h 4524"/>
              <a:gd name="T54" fmla="*/ 461930 w 4656"/>
              <a:gd name="T55" fmla="*/ 1230439 h 4524"/>
              <a:gd name="T56" fmla="*/ 608405 w 4656"/>
              <a:gd name="T57" fmla="*/ 1357331 h 4524"/>
              <a:gd name="T58" fmla="*/ 732787 w 4656"/>
              <a:gd name="T59" fmla="*/ 1485041 h 4524"/>
              <a:gd name="T60" fmla="*/ 842439 w 4656"/>
              <a:gd name="T61" fmla="*/ 1625850 h 4524"/>
              <a:gd name="T62" fmla="*/ 925087 w 4656"/>
              <a:gd name="T63" fmla="*/ 1775255 h 4524"/>
              <a:gd name="T64" fmla="*/ 952500 w 4656"/>
              <a:gd name="T65" fmla="*/ 1851799 h 4524"/>
              <a:gd name="T66" fmla="*/ 990960 w 4656"/>
              <a:gd name="T67" fmla="*/ 1749467 h 4524"/>
              <a:gd name="T68" fmla="*/ 1078927 w 4656"/>
              <a:gd name="T69" fmla="*/ 1601700 h 4524"/>
              <a:gd name="T70" fmla="*/ 1192262 w 4656"/>
              <a:gd name="T71" fmla="*/ 1462528 h 4524"/>
              <a:gd name="T72" fmla="*/ 1317461 w 4656"/>
              <a:gd name="T73" fmla="*/ 1337274 h 4524"/>
              <a:gd name="T74" fmla="*/ 1482349 w 4656"/>
              <a:gd name="T75" fmla="*/ 1199330 h 4524"/>
              <a:gd name="T76" fmla="*/ 1596910 w 4656"/>
              <a:gd name="T77" fmla="*/ 1110506 h 4524"/>
              <a:gd name="T78" fmla="*/ 1702062 w 4656"/>
              <a:gd name="T79" fmla="*/ 1011040 h 4524"/>
              <a:gd name="T80" fmla="*/ 1791256 w 4656"/>
              <a:gd name="T81" fmla="*/ 900521 h 4524"/>
              <a:gd name="T82" fmla="*/ 1858357 w 4656"/>
              <a:gd name="T83" fmla="*/ 776904 h 4524"/>
              <a:gd name="T84" fmla="*/ 1896817 w 4656"/>
              <a:gd name="T85" fmla="*/ 639779 h 4524"/>
              <a:gd name="T86" fmla="*/ 1905000 w 4656"/>
              <a:gd name="T87" fmla="*/ 526805 h 4524"/>
              <a:gd name="T88" fmla="*/ 1896408 w 4656"/>
              <a:gd name="T89" fmla="*/ 444939 h 4524"/>
              <a:gd name="T90" fmla="*/ 1876769 w 4656"/>
              <a:gd name="T91" fmla="*/ 367167 h 4524"/>
              <a:gd name="T92" fmla="*/ 1846082 w 4656"/>
              <a:gd name="T93" fmla="*/ 294307 h 4524"/>
              <a:gd name="T94" fmla="*/ 1805168 w 4656"/>
              <a:gd name="T95" fmla="*/ 227586 h 4524"/>
              <a:gd name="T96" fmla="*/ 1755660 w 4656"/>
              <a:gd name="T97" fmla="*/ 167415 h 4524"/>
              <a:gd name="T98" fmla="*/ 1698380 w 4656"/>
              <a:gd name="T99" fmla="*/ 115021 h 4524"/>
              <a:gd name="T100" fmla="*/ 1633734 w 4656"/>
              <a:gd name="T101" fmla="*/ 71632 h 4524"/>
              <a:gd name="T102" fmla="*/ 1562951 w 4656"/>
              <a:gd name="T103" fmla="*/ 37249 h 4524"/>
              <a:gd name="T104" fmla="*/ 1486849 w 4656"/>
              <a:gd name="T105" fmla="*/ 13917 h 4524"/>
              <a:gd name="T106" fmla="*/ 1406247 w 4656"/>
              <a:gd name="T107" fmla="*/ 1637 h 452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656" h="4524">
                <a:moveTo>
                  <a:pt x="3336" y="0"/>
                </a:moveTo>
                <a:lnTo>
                  <a:pt x="3336" y="0"/>
                </a:lnTo>
                <a:lnTo>
                  <a:pt x="3295" y="0"/>
                </a:lnTo>
                <a:lnTo>
                  <a:pt x="3256" y="3"/>
                </a:lnTo>
                <a:lnTo>
                  <a:pt x="3217" y="5"/>
                </a:lnTo>
                <a:lnTo>
                  <a:pt x="3179" y="9"/>
                </a:lnTo>
                <a:lnTo>
                  <a:pt x="3142" y="14"/>
                </a:lnTo>
                <a:lnTo>
                  <a:pt x="3103" y="21"/>
                </a:lnTo>
                <a:lnTo>
                  <a:pt x="3068" y="28"/>
                </a:lnTo>
                <a:lnTo>
                  <a:pt x="3031" y="37"/>
                </a:lnTo>
                <a:lnTo>
                  <a:pt x="2995" y="46"/>
                </a:lnTo>
                <a:lnTo>
                  <a:pt x="2960" y="57"/>
                </a:lnTo>
                <a:lnTo>
                  <a:pt x="2926" y="68"/>
                </a:lnTo>
                <a:lnTo>
                  <a:pt x="2892" y="81"/>
                </a:lnTo>
                <a:lnTo>
                  <a:pt x="2859" y="95"/>
                </a:lnTo>
                <a:lnTo>
                  <a:pt x="2825" y="110"/>
                </a:lnTo>
                <a:lnTo>
                  <a:pt x="2793" y="125"/>
                </a:lnTo>
                <a:lnTo>
                  <a:pt x="2762" y="141"/>
                </a:lnTo>
                <a:lnTo>
                  <a:pt x="2730" y="160"/>
                </a:lnTo>
                <a:lnTo>
                  <a:pt x="2699" y="177"/>
                </a:lnTo>
                <a:lnTo>
                  <a:pt x="2669" y="197"/>
                </a:lnTo>
                <a:lnTo>
                  <a:pt x="2640" y="217"/>
                </a:lnTo>
                <a:lnTo>
                  <a:pt x="2610" y="238"/>
                </a:lnTo>
                <a:lnTo>
                  <a:pt x="2582" y="260"/>
                </a:lnTo>
                <a:lnTo>
                  <a:pt x="2555" y="282"/>
                </a:lnTo>
                <a:lnTo>
                  <a:pt x="2527" y="306"/>
                </a:lnTo>
                <a:lnTo>
                  <a:pt x="2500" y="331"/>
                </a:lnTo>
                <a:lnTo>
                  <a:pt x="2474" y="355"/>
                </a:lnTo>
                <a:lnTo>
                  <a:pt x="2448" y="381"/>
                </a:lnTo>
                <a:lnTo>
                  <a:pt x="2423" y="408"/>
                </a:lnTo>
                <a:lnTo>
                  <a:pt x="2399" y="435"/>
                </a:lnTo>
                <a:lnTo>
                  <a:pt x="2375" y="462"/>
                </a:lnTo>
                <a:lnTo>
                  <a:pt x="2351" y="491"/>
                </a:lnTo>
                <a:lnTo>
                  <a:pt x="2328" y="520"/>
                </a:lnTo>
                <a:lnTo>
                  <a:pt x="2305" y="491"/>
                </a:lnTo>
                <a:lnTo>
                  <a:pt x="2282" y="462"/>
                </a:lnTo>
                <a:lnTo>
                  <a:pt x="2258" y="435"/>
                </a:lnTo>
                <a:lnTo>
                  <a:pt x="2232" y="408"/>
                </a:lnTo>
                <a:lnTo>
                  <a:pt x="2208" y="381"/>
                </a:lnTo>
                <a:lnTo>
                  <a:pt x="2182" y="355"/>
                </a:lnTo>
                <a:lnTo>
                  <a:pt x="2156" y="331"/>
                </a:lnTo>
                <a:lnTo>
                  <a:pt x="2129" y="306"/>
                </a:lnTo>
                <a:lnTo>
                  <a:pt x="2102" y="282"/>
                </a:lnTo>
                <a:lnTo>
                  <a:pt x="2074" y="260"/>
                </a:lnTo>
                <a:lnTo>
                  <a:pt x="2045" y="238"/>
                </a:lnTo>
                <a:lnTo>
                  <a:pt x="2016" y="217"/>
                </a:lnTo>
                <a:lnTo>
                  <a:pt x="1986" y="197"/>
                </a:lnTo>
                <a:lnTo>
                  <a:pt x="1956" y="177"/>
                </a:lnTo>
                <a:lnTo>
                  <a:pt x="1925" y="160"/>
                </a:lnTo>
                <a:lnTo>
                  <a:pt x="1894" y="141"/>
                </a:lnTo>
                <a:lnTo>
                  <a:pt x="1863" y="125"/>
                </a:lnTo>
                <a:lnTo>
                  <a:pt x="1830" y="110"/>
                </a:lnTo>
                <a:lnTo>
                  <a:pt x="1797" y="95"/>
                </a:lnTo>
                <a:lnTo>
                  <a:pt x="1763" y="81"/>
                </a:lnTo>
                <a:lnTo>
                  <a:pt x="1730" y="68"/>
                </a:lnTo>
                <a:lnTo>
                  <a:pt x="1695" y="57"/>
                </a:lnTo>
                <a:lnTo>
                  <a:pt x="1661" y="46"/>
                </a:lnTo>
                <a:lnTo>
                  <a:pt x="1625" y="37"/>
                </a:lnTo>
                <a:lnTo>
                  <a:pt x="1589" y="28"/>
                </a:lnTo>
                <a:lnTo>
                  <a:pt x="1552" y="21"/>
                </a:lnTo>
                <a:lnTo>
                  <a:pt x="1515" y="14"/>
                </a:lnTo>
                <a:lnTo>
                  <a:pt x="1477" y="9"/>
                </a:lnTo>
                <a:lnTo>
                  <a:pt x="1439" y="5"/>
                </a:lnTo>
                <a:lnTo>
                  <a:pt x="1400" y="3"/>
                </a:lnTo>
                <a:lnTo>
                  <a:pt x="1360" y="0"/>
                </a:lnTo>
                <a:lnTo>
                  <a:pt x="1320" y="0"/>
                </a:lnTo>
                <a:lnTo>
                  <a:pt x="1286" y="0"/>
                </a:lnTo>
                <a:lnTo>
                  <a:pt x="1253" y="1"/>
                </a:lnTo>
                <a:lnTo>
                  <a:pt x="1218" y="4"/>
                </a:lnTo>
                <a:lnTo>
                  <a:pt x="1185" y="6"/>
                </a:lnTo>
                <a:lnTo>
                  <a:pt x="1152" y="11"/>
                </a:lnTo>
                <a:lnTo>
                  <a:pt x="1119" y="15"/>
                </a:lnTo>
                <a:lnTo>
                  <a:pt x="1087" y="20"/>
                </a:lnTo>
                <a:lnTo>
                  <a:pt x="1054" y="27"/>
                </a:lnTo>
                <a:lnTo>
                  <a:pt x="1022" y="34"/>
                </a:lnTo>
                <a:lnTo>
                  <a:pt x="991" y="42"/>
                </a:lnTo>
                <a:lnTo>
                  <a:pt x="958" y="50"/>
                </a:lnTo>
                <a:lnTo>
                  <a:pt x="927" y="59"/>
                </a:lnTo>
                <a:lnTo>
                  <a:pt x="897" y="70"/>
                </a:lnTo>
                <a:lnTo>
                  <a:pt x="866" y="80"/>
                </a:lnTo>
                <a:lnTo>
                  <a:pt x="836" y="91"/>
                </a:lnTo>
                <a:lnTo>
                  <a:pt x="806" y="103"/>
                </a:lnTo>
                <a:lnTo>
                  <a:pt x="777" y="117"/>
                </a:lnTo>
                <a:lnTo>
                  <a:pt x="748" y="130"/>
                </a:lnTo>
                <a:lnTo>
                  <a:pt x="719" y="145"/>
                </a:lnTo>
                <a:lnTo>
                  <a:pt x="690" y="158"/>
                </a:lnTo>
                <a:lnTo>
                  <a:pt x="663" y="175"/>
                </a:lnTo>
                <a:lnTo>
                  <a:pt x="635" y="191"/>
                </a:lnTo>
                <a:lnTo>
                  <a:pt x="608" y="208"/>
                </a:lnTo>
                <a:lnTo>
                  <a:pt x="582" y="225"/>
                </a:lnTo>
                <a:lnTo>
                  <a:pt x="555" y="243"/>
                </a:lnTo>
                <a:lnTo>
                  <a:pt x="530" y="262"/>
                </a:lnTo>
                <a:lnTo>
                  <a:pt x="504" y="281"/>
                </a:lnTo>
                <a:lnTo>
                  <a:pt x="480" y="302"/>
                </a:lnTo>
                <a:lnTo>
                  <a:pt x="456" y="321"/>
                </a:lnTo>
                <a:lnTo>
                  <a:pt x="432" y="343"/>
                </a:lnTo>
                <a:lnTo>
                  <a:pt x="408" y="364"/>
                </a:lnTo>
                <a:lnTo>
                  <a:pt x="387" y="386"/>
                </a:lnTo>
                <a:lnTo>
                  <a:pt x="365" y="409"/>
                </a:lnTo>
                <a:lnTo>
                  <a:pt x="343" y="432"/>
                </a:lnTo>
                <a:lnTo>
                  <a:pt x="322" y="457"/>
                </a:lnTo>
                <a:lnTo>
                  <a:pt x="301" y="481"/>
                </a:lnTo>
                <a:lnTo>
                  <a:pt x="281" y="505"/>
                </a:lnTo>
                <a:lnTo>
                  <a:pt x="262" y="530"/>
                </a:lnTo>
                <a:lnTo>
                  <a:pt x="243" y="556"/>
                </a:lnTo>
                <a:lnTo>
                  <a:pt x="225" y="582"/>
                </a:lnTo>
                <a:lnTo>
                  <a:pt x="207" y="609"/>
                </a:lnTo>
                <a:lnTo>
                  <a:pt x="190" y="636"/>
                </a:lnTo>
                <a:lnTo>
                  <a:pt x="174" y="663"/>
                </a:lnTo>
                <a:lnTo>
                  <a:pt x="159" y="691"/>
                </a:lnTo>
                <a:lnTo>
                  <a:pt x="144" y="719"/>
                </a:lnTo>
                <a:lnTo>
                  <a:pt x="129" y="748"/>
                </a:lnTo>
                <a:lnTo>
                  <a:pt x="116" y="777"/>
                </a:lnTo>
                <a:lnTo>
                  <a:pt x="104" y="807"/>
                </a:lnTo>
                <a:lnTo>
                  <a:pt x="91" y="837"/>
                </a:lnTo>
                <a:lnTo>
                  <a:pt x="79" y="867"/>
                </a:lnTo>
                <a:lnTo>
                  <a:pt x="69" y="897"/>
                </a:lnTo>
                <a:lnTo>
                  <a:pt x="58" y="928"/>
                </a:lnTo>
                <a:lnTo>
                  <a:pt x="49" y="959"/>
                </a:lnTo>
                <a:lnTo>
                  <a:pt x="41" y="990"/>
                </a:lnTo>
                <a:lnTo>
                  <a:pt x="33" y="1023"/>
                </a:lnTo>
                <a:lnTo>
                  <a:pt x="26" y="1055"/>
                </a:lnTo>
                <a:lnTo>
                  <a:pt x="20" y="1087"/>
                </a:lnTo>
                <a:lnTo>
                  <a:pt x="15" y="1120"/>
                </a:lnTo>
                <a:lnTo>
                  <a:pt x="10" y="1153"/>
                </a:lnTo>
                <a:lnTo>
                  <a:pt x="6" y="1185"/>
                </a:lnTo>
                <a:lnTo>
                  <a:pt x="3" y="1219"/>
                </a:lnTo>
                <a:lnTo>
                  <a:pt x="1" y="1252"/>
                </a:lnTo>
                <a:lnTo>
                  <a:pt x="0" y="1287"/>
                </a:lnTo>
                <a:lnTo>
                  <a:pt x="0" y="1321"/>
                </a:lnTo>
                <a:lnTo>
                  <a:pt x="1" y="1383"/>
                </a:lnTo>
                <a:lnTo>
                  <a:pt x="4" y="1444"/>
                </a:lnTo>
                <a:lnTo>
                  <a:pt x="10" y="1504"/>
                </a:lnTo>
                <a:lnTo>
                  <a:pt x="18" y="1563"/>
                </a:lnTo>
                <a:lnTo>
                  <a:pt x="30" y="1622"/>
                </a:lnTo>
                <a:lnTo>
                  <a:pt x="42" y="1679"/>
                </a:lnTo>
                <a:lnTo>
                  <a:pt x="57" y="1735"/>
                </a:lnTo>
                <a:lnTo>
                  <a:pt x="75" y="1791"/>
                </a:lnTo>
                <a:lnTo>
                  <a:pt x="93" y="1845"/>
                </a:lnTo>
                <a:lnTo>
                  <a:pt x="114" y="1898"/>
                </a:lnTo>
                <a:lnTo>
                  <a:pt x="137" y="1950"/>
                </a:lnTo>
                <a:lnTo>
                  <a:pt x="161" y="2002"/>
                </a:lnTo>
                <a:lnTo>
                  <a:pt x="188" y="2053"/>
                </a:lnTo>
                <a:lnTo>
                  <a:pt x="217" y="2103"/>
                </a:lnTo>
                <a:lnTo>
                  <a:pt x="246" y="2151"/>
                </a:lnTo>
                <a:lnTo>
                  <a:pt x="278" y="2200"/>
                </a:lnTo>
                <a:lnTo>
                  <a:pt x="310" y="2247"/>
                </a:lnTo>
                <a:lnTo>
                  <a:pt x="345" y="2293"/>
                </a:lnTo>
                <a:lnTo>
                  <a:pt x="380" y="2338"/>
                </a:lnTo>
                <a:lnTo>
                  <a:pt x="417" y="2383"/>
                </a:lnTo>
                <a:lnTo>
                  <a:pt x="456" y="2427"/>
                </a:lnTo>
                <a:lnTo>
                  <a:pt x="495" y="2470"/>
                </a:lnTo>
                <a:lnTo>
                  <a:pt x="536" y="2513"/>
                </a:lnTo>
                <a:lnTo>
                  <a:pt x="577" y="2554"/>
                </a:lnTo>
                <a:lnTo>
                  <a:pt x="620" y="2595"/>
                </a:lnTo>
                <a:lnTo>
                  <a:pt x="663" y="2635"/>
                </a:lnTo>
                <a:lnTo>
                  <a:pt x="708" y="2675"/>
                </a:lnTo>
                <a:lnTo>
                  <a:pt x="753" y="2713"/>
                </a:lnTo>
                <a:lnTo>
                  <a:pt x="799" y="2751"/>
                </a:lnTo>
                <a:lnTo>
                  <a:pt x="845" y="2788"/>
                </a:lnTo>
                <a:lnTo>
                  <a:pt x="892" y="2825"/>
                </a:lnTo>
                <a:lnTo>
                  <a:pt x="940" y="2861"/>
                </a:lnTo>
                <a:lnTo>
                  <a:pt x="1032" y="2930"/>
                </a:lnTo>
                <a:lnTo>
                  <a:pt x="1129" y="3006"/>
                </a:lnTo>
                <a:lnTo>
                  <a:pt x="1229" y="3087"/>
                </a:lnTo>
                <a:lnTo>
                  <a:pt x="1279" y="3131"/>
                </a:lnTo>
                <a:lnTo>
                  <a:pt x="1331" y="3175"/>
                </a:lnTo>
                <a:lnTo>
                  <a:pt x="1383" y="3221"/>
                </a:lnTo>
                <a:lnTo>
                  <a:pt x="1435" y="3267"/>
                </a:lnTo>
                <a:lnTo>
                  <a:pt x="1487" y="3316"/>
                </a:lnTo>
                <a:lnTo>
                  <a:pt x="1539" y="3365"/>
                </a:lnTo>
                <a:lnTo>
                  <a:pt x="1590" y="3415"/>
                </a:lnTo>
                <a:lnTo>
                  <a:pt x="1642" y="3467"/>
                </a:lnTo>
                <a:lnTo>
                  <a:pt x="1692" y="3520"/>
                </a:lnTo>
                <a:lnTo>
                  <a:pt x="1743" y="3573"/>
                </a:lnTo>
                <a:lnTo>
                  <a:pt x="1791" y="3628"/>
                </a:lnTo>
                <a:lnTo>
                  <a:pt x="1840" y="3683"/>
                </a:lnTo>
                <a:lnTo>
                  <a:pt x="1886" y="3740"/>
                </a:lnTo>
                <a:lnTo>
                  <a:pt x="1932" y="3796"/>
                </a:lnTo>
                <a:lnTo>
                  <a:pt x="1976" y="3854"/>
                </a:lnTo>
                <a:lnTo>
                  <a:pt x="2019" y="3913"/>
                </a:lnTo>
                <a:lnTo>
                  <a:pt x="2059" y="3972"/>
                </a:lnTo>
                <a:lnTo>
                  <a:pt x="2098" y="4031"/>
                </a:lnTo>
                <a:lnTo>
                  <a:pt x="2135" y="4091"/>
                </a:lnTo>
                <a:lnTo>
                  <a:pt x="2171" y="4152"/>
                </a:lnTo>
                <a:lnTo>
                  <a:pt x="2204" y="4213"/>
                </a:lnTo>
                <a:lnTo>
                  <a:pt x="2234" y="4274"/>
                </a:lnTo>
                <a:lnTo>
                  <a:pt x="2261" y="4337"/>
                </a:lnTo>
                <a:lnTo>
                  <a:pt x="2287" y="4399"/>
                </a:lnTo>
                <a:lnTo>
                  <a:pt x="2298" y="4430"/>
                </a:lnTo>
                <a:lnTo>
                  <a:pt x="2309" y="4462"/>
                </a:lnTo>
                <a:lnTo>
                  <a:pt x="2319" y="4493"/>
                </a:lnTo>
                <a:lnTo>
                  <a:pt x="2328" y="4524"/>
                </a:lnTo>
                <a:lnTo>
                  <a:pt x="2338" y="4493"/>
                </a:lnTo>
                <a:lnTo>
                  <a:pt x="2347" y="4462"/>
                </a:lnTo>
                <a:lnTo>
                  <a:pt x="2358" y="4430"/>
                </a:lnTo>
                <a:lnTo>
                  <a:pt x="2369" y="4399"/>
                </a:lnTo>
                <a:lnTo>
                  <a:pt x="2394" y="4337"/>
                </a:lnTo>
                <a:lnTo>
                  <a:pt x="2422" y="4274"/>
                </a:lnTo>
                <a:lnTo>
                  <a:pt x="2452" y="4213"/>
                </a:lnTo>
                <a:lnTo>
                  <a:pt x="2484" y="4152"/>
                </a:lnTo>
                <a:lnTo>
                  <a:pt x="2520" y="4091"/>
                </a:lnTo>
                <a:lnTo>
                  <a:pt x="2557" y="4031"/>
                </a:lnTo>
                <a:lnTo>
                  <a:pt x="2596" y="3972"/>
                </a:lnTo>
                <a:lnTo>
                  <a:pt x="2637" y="3913"/>
                </a:lnTo>
                <a:lnTo>
                  <a:pt x="2680" y="3854"/>
                </a:lnTo>
                <a:lnTo>
                  <a:pt x="2723" y="3796"/>
                </a:lnTo>
                <a:lnTo>
                  <a:pt x="2770" y="3740"/>
                </a:lnTo>
                <a:lnTo>
                  <a:pt x="2817" y="3683"/>
                </a:lnTo>
                <a:lnTo>
                  <a:pt x="2864" y="3628"/>
                </a:lnTo>
                <a:lnTo>
                  <a:pt x="2914" y="3573"/>
                </a:lnTo>
                <a:lnTo>
                  <a:pt x="2964" y="3520"/>
                </a:lnTo>
                <a:lnTo>
                  <a:pt x="3015" y="3467"/>
                </a:lnTo>
                <a:lnTo>
                  <a:pt x="3065" y="3415"/>
                </a:lnTo>
                <a:lnTo>
                  <a:pt x="3117" y="3365"/>
                </a:lnTo>
                <a:lnTo>
                  <a:pt x="3168" y="3316"/>
                </a:lnTo>
                <a:lnTo>
                  <a:pt x="3220" y="3267"/>
                </a:lnTo>
                <a:lnTo>
                  <a:pt x="3272" y="3221"/>
                </a:lnTo>
                <a:lnTo>
                  <a:pt x="3324" y="3175"/>
                </a:lnTo>
                <a:lnTo>
                  <a:pt x="3376" y="3131"/>
                </a:lnTo>
                <a:lnTo>
                  <a:pt x="3427" y="3087"/>
                </a:lnTo>
                <a:lnTo>
                  <a:pt x="3527" y="3006"/>
                </a:lnTo>
                <a:lnTo>
                  <a:pt x="3623" y="2930"/>
                </a:lnTo>
                <a:lnTo>
                  <a:pt x="3716" y="2861"/>
                </a:lnTo>
                <a:lnTo>
                  <a:pt x="3763" y="2825"/>
                </a:lnTo>
                <a:lnTo>
                  <a:pt x="3810" y="2788"/>
                </a:lnTo>
                <a:lnTo>
                  <a:pt x="3858" y="2751"/>
                </a:lnTo>
                <a:lnTo>
                  <a:pt x="3903" y="2713"/>
                </a:lnTo>
                <a:lnTo>
                  <a:pt x="3948" y="2675"/>
                </a:lnTo>
                <a:lnTo>
                  <a:pt x="3993" y="2635"/>
                </a:lnTo>
                <a:lnTo>
                  <a:pt x="4037" y="2595"/>
                </a:lnTo>
                <a:lnTo>
                  <a:pt x="4078" y="2554"/>
                </a:lnTo>
                <a:lnTo>
                  <a:pt x="4120" y="2513"/>
                </a:lnTo>
                <a:lnTo>
                  <a:pt x="4160" y="2470"/>
                </a:lnTo>
                <a:lnTo>
                  <a:pt x="4201" y="2427"/>
                </a:lnTo>
                <a:lnTo>
                  <a:pt x="4239" y="2383"/>
                </a:lnTo>
                <a:lnTo>
                  <a:pt x="4276" y="2338"/>
                </a:lnTo>
                <a:lnTo>
                  <a:pt x="4311" y="2293"/>
                </a:lnTo>
                <a:lnTo>
                  <a:pt x="4345" y="2247"/>
                </a:lnTo>
                <a:lnTo>
                  <a:pt x="4378" y="2200"/>
                </a:lnTo>
                <a:lnTo>
                  <a:pt x="4410" y="2151"/>
                </a:lnTo>
                <a:lnTo>
                  <a:pt x="4439" y="2103"/>
                </a:lnTo>
                <a:lnTo>
                  <a:pt x="4468" y="2053"/>
                </a:lnTo>
                <a:lnTo>
                  <a:pt x="4494" y="2002"/>
                </a:lnTo>
                <a:lnTo>
                  <a:pt x="4519" y="1950"/>
                </a:lnTo>
                <a:lnTo>
                  <a:pt x="4542" y="1898"/>
                </a:lnTo>
                <a:lnTo>
                  <a:pt x="4562" y="1845"/>
                </a:lnTo>
                <a:lnTo>
                  <a:pt x="4581" y="1791"/>
                </a:lnTo>
                <a:lnTo>
                  <a:pt x="4598" y="1735"/>
                </a:lnTo>
                <a:lnTo>
                  <a:pt x="4613" y="1679"/>
                </a:lnTo>
                <a:lnTo>
                  <a:pt x="4626" y="1622"/>
                </a:lnTo>
                <a:lnTo>
                  <a:pt x="4636" y="1563"/>
                </a:lnTo>
                <a:lnTo>
                  <a:pt x="4646" y="1504"/>
                </a:lnTo>
                <a:lnTo>
                  <a:pt x="4651" y="1444"/>
                </a:lnTo>
                <a:lnTo>
                  <a:pt x="4655" y="1383"/>
                </a:lnTo>
                <a:lnTo>
                  <a:pt x="4656" y="1321"/>
                </a:lnTo>
                <a:lnTo>
                  <a:pt x="4656" y="1287"/>
                </a:lnTo>
                <a:lnTo>
                  <a:pt x="4655" y="1252"/>
                </a:lnTo>
                <a:lnTo>
                  <a:pt x="4653" y="1219"/>
                </a:lnTo>
                <a:lnTo>
                  <a:pt x="4649" y="1185"/>
                </a:lnTo>
                <a:lnTo>
                  <a:pt x="4646" y="1153"/>
                </a:lnTo>
                <a:lnTo>
                  <a:pt x="4641" y="1120"/>
                </a:lnTo>
                <a:lnTo>
                  <a:pt x="4635" y="1087"/>
                </a:lnTo>
                <a:lnTo>
                  <a:pt x="4629" y="1055"/>
                </a:lnTo>
                <a:lnTo>
                  <a:pt x="4623" y="1023"/>
                </a:lnTo>
                <a:lnTo>
                  <a:pt x="4614" y="990"/>
                </a:lnTo>
                <a:lnTo>
                  <a:pt x="4606" y="959"/>
                </a:lnTo>
                <a:lnTo>
                  <a:pt x="4597" y="928"/>
                </a:lnTo>
                <a:lnTo>
                  <a:pt x="4587" y="897"/>
                </a:lnTo>
                <a:lnTo>
                  <a:pt x="4576" y="867"/>
                </a:lnTo>
                <a:lnTo>
                  <a:pt x="4565" y="837"/>
                </a:lnTo>
                <a:lnTo>
                  <a:pt x="4552" y="807"/>
                </a:lnTo>
                <a:lnTo>
                  <a:pt x="4539" y="777"/>
                </a:lnTo>
                <a:lnTo>
                  <a:pt x="4527" y="748"/>
                </a:lnTo>
                <a:lnTo>
                  <a:pt x="4512" y="719"/>
                </a:lnTo>
                <a:lnTo>
                  <a:pt x="4497" y="691"/>
                </a:lnTo>
                <a:lnTo>
                  <a:pt x="4482" y="663"/>
                </a:lnTo>
                <a:lnTo>
                  <a:pt x="4465" y="636"/>
                </a:lnTo>
                <a:lnTo>
                  <a:pt x="4448" y="609"/>
                </a:lnTo>
                <a:lnTo>
                  <a:pt x="4431" y="582"/>
                </a:lnTo>
                <a:lnTo>
                  <a:pt x="4412" y="556"/>
                </a:lnTo>
                <a:lnTo>
                  <a:pt x="4394" y="530"/>
                </a:lnTo>
                <a:lnTo>
                  <a:pt x="4374" y="505"/>
                </a:lnTo>
                <a:lnTo>
                  <a:pt x="4355" y="481"/>
                </a:lnTo>
                <a:lnTo>
                  <a:pt x="4334" y="457"/>
                </a:lnTo>
                <a:lnTo>
                  <a:pt x="4313" y="432"/>
                </a:lnTo>
                <a:lnTo>
                  <a:pt x="4291" y="409"/>
                </a:lnTo>
                <a:lnTo>
                  <a:pt x="4269" y="386"/>
                </a:lnTo>
                <a:lnTo>
                  <a:pt x="4247" y="364"/>
                </a:lnTo>
                <a:lnTo>
                  <a:pt x="4224" y="343"/>
                </a:lnTo>
                <a:lnTo>
                  <a:pt x="4200" y="321"/>
                </a:lnTo>
                <a:lnTo>
                  <a:pt x="4175" y="302"/>
                </a:lnTo>
                <a:lnTo>
                  <a:pt x="4151" y="281"/>
                </a:lnTo>
                <a:lnTo>
                  <a:pt x="4126" y="262"/>
                </a:lnTo>
                <a:lnTo>
                  <a:pt x="4100" y="243"/>
                </a:lnTo>
                <a:lnTo>
                  <a:pt x="4074" y="225"/>
                </a:lnTo>
                <a:lnTo>
                  <a:pt x="4047" y="208"/>
                </a:lnTo>
                <a:lnTo>
                  <a:pt x="4021" y="191"/>
                </a:lnTo>
                <a:lnTo>
                  <a:pt x="3993" y="175"/>
                </a:lnTo>
                <a:lnTo>
                  <a:pt x="3965" y="158"/>
                </a:lnTo>
                <a:lnTo>
                  <a:pt x="3936" y="145"/>
                </a:lnTo>
                <a:lnTo>
                  <a:pt x="3907" y="130"/>
                </a:lnTo>
                <a:lnTo>
                  <a:pt x="3879" y="117"/>
                </a:lnTo>
                <a:lnTo>
                  <a:pt x="3850" y="103"/>
                </a:lnTo>
                <a:lnTo>
                  <a:pt x="3820" y="91"/>
                </a:lnTo>
                <a:lnTo>
                  <a:pt x="3790" y="80"/>
                </a:lnTo>
                <a:lnTo>
                  <a:pt x="3758" y="70"/>
                </a:lnTo>
                <a:lnTo>
                  <a:pt x="3728" y="59"/>
                </a:lnTo>
                <a:lnTo>
                  <a:pt x="3697" y="50"/>
                </a:lnTo>
                <a:lnTo>
                  <a:pt x="3665" y="42"/>
                </a:lnTo>
                <a:lnTo>
                  <a:pt x="3634" y="34"/>
                </a:lnTo>
                <a:lnTo>
                  <a:pt x="3601" y="27"/>
                </a:lnTo>
                <a:lnTo>
                  <a:pt x="3569" y="20"/>
                </a:lnTo>
                <a:lnTo>
                  <a:pt x="3537" y="15"/>
                </a:lnTo>
                <a:lnTo>
                  <a:pt x="3503" y="11"/>
                </a:lnTo>
                <a:lnTo>
                  <a:pt x="3470" y="6"/>
                </a:lnTo>
                <a:lnTo>
                  <a:pt x="3437" y="4"/>
                </a:lnTo>
                <a:lnTo>
                  <a:pt x="3403" y="1"/>
                </a:lnTo>
                <a:lnTo>
                  <a:pt x="3369" y="0"/>
                </a:lnTo>
                <a:lnTo>
                  <a:pt x="3336" y="0"/>
                </a:lnTo>
                <a:close/>
              </a:path>
            </a:pathLst>
          </a:custGeom>
          <a:solidFill>
            <a:schemeClr val="bg1"/>
          </a:solidFill>
          <a:ln>
            <a:noFill/>
          </a:ln>
        </p:spPr>
        <p:txBody>
          <a:bodyPr/>
          <a:lstStyle/>
          <a:p>
            <a:endParaRPr lang="zh-CN" altLang="en-US"/>
          </a:p>
        </p:txBody>
      </p:sp>
      <p:sp>
        <p:nvSpPr>
          <p:cNvPr id="29" name="KSO_Shape"/>
          <p:cNvSpPr/>
          <p:nvPr/>
        </p:nvSpPr>
        <p:spPr bwMode="auto">
          <a:xfrm>
            <a:off x="7001841" y="2138667"/>
            <a:ext cx="944775" cy="1200985"/>
          </a:xfrm>
          <a:custGeom>
            <a:avLst/>
            <a:gdLst>
              <a:gd name="T0" fmla="*/ 769455 w 4116"/>
              <a:gd name="T1" fmla="*/ 749055 h 5239"/>
              <a:gd name="T2" fmla="*/ 608652 w 4116"/>
              <a:gd name="T3" fmla="*/ 766145 h 5239"/>
              <a:gd name="T4" fmla="*/ 337614 w 4116"/>
              <a:gd name="T5" fmla="*/ 920683 h 5239"/>
              <a:gd name="T6" fmla="*/ 253575 w 4116"/>
              <a:gd name="T7" fmla="*/ 1028315 h 5239"/>
              <a:gd name="T8" fmla="*/ 196457 w 4116"/>
              <a:gd name="T9" fmla="*/ 1154127 h 5239"/>
              <a:gd name="T10" fmla="*/ 171354 w 4116"/>
              <a:gd name="T11" fmla="*/ 1294120 h 5239"/>
              <a:gd name="T12" fmla="*/ 176811 w 4116"/>
              <a:gd name="T13" fmla="*/ 1414842 h 5239"/>
              <a:gd name="T14" fmla="*/ 210645 w 4116"/>
              <a:gd name="T15" fmla="*/ 1539199 h 5239"/>
              <a:gd name="T16" fmla="*/ 269218 w 4116"/>
              <a:gd name="T17" fmla="*/ 1650103 h 5239"/>
              <a:gd name="T18" fmla="*/ 349620 w 4116"/>
              <a:gd name="T19" fmla="*/ 1745371 h 5239"/>
              <a:gd name="T20" fmla="*/ 448940 w 4116"/>
              <a:gd name="T21" fmla="*/ 1821368 h 5239"/>
              <a:gd name="T22" fmla="*/ 563539 w 4116"/>
              <a:gd name="T23" fmla="*/ 1874456 h 5239"/>
              <a:gd name="T24" fmla="*/ 689781 w 4116"/>
              <a:gd name="T25" fmla="*/ 1902091 h 5239"/>
              <a:gd name="T26" fmla="*/ 808019 w 4116"/>
              <a:gd name="T27" fmla="*/ 1902091 h 5239"/>
              <a:gd name="T28" fmla="*/ 934624 w 4116"/>
              <a:gd name="T29" fmla="*/ 1874456 h 5239"/>
              <a:gd name="T30" fmla="*/ 1048860 w 4116"/>
              <a:gd name="T31" fmla="*/ 1821368 h 5239"/>
              <a:gd name="T32" fmla="*/ 1147816 w 4116"/>
              <a:gd name="T33" fmla="*/ 1745371 h 5239"/>
              <a:gd name="T34" fmla="*/ 1228218 w 4116"/>
              <a:gd name="T35" fmla="*/ 1650103 h 5239"/>
              <a:gd name="T36" fmla="*/ 1287155 w 4116"/>
              <a:gd name="T37" fmla="*/ 1539199 h 5239"/>
              <a:gd name="T38" fmla="*/ 1320625 w 4116"/>
              <a:gd name="T39" fmla="*/ 1414842 h 5239"/>
              <a:gd name="T40" fmla="*/ 1326082 w 4116"/>
              <a:gd name="T41" fmla="*/ 1291575 h 5239"/>
              <a:gd name="T42" fmla="*/ 1296977 w 4116"/>
              <a:gd name="T43" fmla="*/ 1141400 h 5239"/>
              <a:gd name="T44" fmla="*/ 1231128 w 4116"/>
              <a:gd name="T45" fmla="*/ 1007588 h 5239"/>
              <a:gd name="T46" fmla="*/ 1134355 w 4116"/>
              <a:gd name="T47" fmla="*/ 895957 h 5239"/>
              <a:gd name="T48" fmla="*/ 1120530 w 4116"/>
              <a:gd name="T49" fmla="*/ 1326846 h 5239"/>
              <a:gd name="T50" fmla="*/ 1110708 w 4116"/>
              <a:gd name="T51" fmla="*/ 1410478 h 5239"/>
              <a:gd name="T52" fmla="*/ 1075418 w 4116"/>
              <a:gd name="T53" fmla="*/ 1503928 h 5239"/>
              <a:gd name="T54" fmla="*/ 971005 w 4116"/>
              <a:gd name="T55" fmla="*/ 1624286 h 5239"/>
              <a:gd name="T56" fmla="*/ 859316 w 4116"/>
              <a:gd name="T57" fmla="*/ 1681738 h 5239"/>
              <a:gd name="T58" fmla="*/ 777459 w 4116"/>
              <a:gd name="T59" fmla="*/ 1697374 h 5239"/>
              <a:gd name="T60" fmla="*/ 701787 w 4116"/>
              <a:gd name="T61" fmla="*/ 1695192 h 5239"/>
              <a:gd name="T62" fmla="*/ 621385 w 4116"/>
              <a:gd name="T63" fmla="*/ 1675556 h 5239"/>
              <a:gd name="T64" fmla="*/ 499509 w 4116"/>
              <a:gd name="T65" fmla="*/ 1601742 h 5239"/>
              <a:gd name="T66" fmla="*/ 406738 w 4116"/>
              <a:gd name="T67" fmla="*/ 1471203 h 5239"/>
              <a:gd name="T68" fmla="*/ 383090 w 4116"/>
              <a:gd name="T69" fmla="*/ 1392297 h 5239"/>
              <a:gd name="T70" fmla="*/ 377269 w 4116"/>
              <a:gd name="T71" fmla="*/ 1317028 h 5239"/>
              <a:gd name="T72" fmla="*/ 388911 w 4116"/>
              <a:gd name="T73" fmla="*/ 1234123 h 5239"/>
              <a:gd name="T74" fmla="*/ 431113 w 4116"/>
              <a:gd name="T75" fmla="*/ 1134491 h 5239"/>
              <a:gd name="T76" fmla="*/ 541347 w 4116"/>
              <a:gd name="T77" fmla="*/ 1018860 h 5239"/>
              <a:gd name="T78" fmla="*/ 647215 w 4116"/>
              <a:gd name="T79" fmla="*/ 969772 h 5239"/>
              <a:gd name="T80" fmla="*/ 729800 w 4116"/>
              <a:gd name="T81" fmla="*/ 955954 h 5239"/>
              <a:gd name="T82" fmla="*/ 805472 w 4116"/>
              <a:gd name="T83" fmla="*/ 959954 h 5239"/>
              <a:gd name="T84" fmla="*/ 884782 w 4116"/>
              <a:gd name="T85" fmla="*/ 981771 h 5239"/>
              <a:gd name="T86" fmla="*/ 1011388 w 4116"/>
              <a:gd name="T87" fmla="*/ 1064676 h 5239"/>
              <a:gd name="T88" fmla="*/ 1094700 w 4116"/>
              <a:gd name="T89" fmla="*/ 1190852 h 5239"/>
              <a:gd name="T90" fmla="*/ 1116165 w 4116"/>
              <a:gd name="T91" fmla="*/ 1270485 h 5239"/>
              <a:gd name="T92" fmla="*/ 0 w 4116"/>
              <a:gd name="T93" fmla="*/ 167992 h 5239"/>
              <a:gd name="T94" fmla="*/ 419835 w 4116"/>
              <a:gd name="T95" fmla="*/ 1208306 h 5239"/>
              <a:gd name="T96" fmla="*/ 410740 w 4116"/>
              <a:gd name="T97" fmla="*/ 1220669 h 5239"/>
              <a:gd name="T98" fmla="*/ 534435 w 4116"/>
              <a:gd name="T99" fmla="*/ 1599924 h 5239"/>
              <a:gd name="T100" fmla="*/ 539528 w 4116"/>
              <a:gd name="T101" fmla="*/ 1614105 h 5239"/>
              <a:gd name="T102" fmla="*/ 748718 w 4116"/>
              <a:gd name="T103" fmla="*/ 1473384 h 5239"/>
              <a:gd name="T104" fmla="*/ 954270 w 4116"/>
              <a:gd name="T105" fmla="*/ 1615923 h 5239"/>
              <a:gd name="T106" fmla="*/ 963365 w 4116"/>
              <a:gd name="T107" fmla="*/ 1603923 h 5239"/>
              <a:gd name="T108" fmla="*/ 1086332 w 4116"/>
              <a:gd name="T109" fmla="*/ 1224669 h 5239"/>
              <a:gd name="T110" fmla="*/ 1081603 w 4116"/>
              <a:gd name="T111" fmla="*/ 1210124 h 5239"/>
              <a:gd name="T112" fmla="*/ 759632 w 4116"/>
              <a:gd name="T113" fmla="*/ 977044 h 5239"/>
              <a:gd name="T114" fmla="*/ 744716 w 4116"/>
              <a:gd name="T115" fmla="*/ 972317 h 523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116" h="5239">
                <a:moveTo>
                  <a:pt x="2496" y="2121"/>
                </a:moveTo>
                <a:lnTo>
                  <a:pt x="2496" y="2121"/>
                </a:lnTo>
                <a:lnTo>
                  <a:pt x="2443" y="2107"/>
                </a:lnTo>
                <a:lnTo>
                  <a:pt x="2390" y="2095"/>
                </a:lnTo>
                <a:lnTo>
                  <a:pt x="2336" y="2084"/>
                </a:lnTo>
                <a:lnTo>
                  <a:pt x="2282" y="2075"/>
                </a:lnTo>
                <a:lnTo>
                  <a:pt x="2227" y="2068"/>
                </a:lnTo>
                <a:lnTo>
                  <a:pt x="2171" y="2063"/>
                </a:lnTo>
                <a:lnTo>
                  <a:pt x="2115" y="2060"/>
                </a:lnTo>
                <a:lnTo>
                  <a:pt x="2058" y="2059"/>
                </a:lnTo>
                <a:lnTo>
                  <a:pt x="2002" y="2060"/>
                </a:lnTo>
                <a:lnTo>
                  <a:pt x="1945" y="2063"/>
                </a:lnTo>
                <a:lnTo>
                  <a:pt x="1890" y="2068"/>
                </a:lnTo>
                <a:lnTo>
                  <a:pt x="1835" y="2075"/>
                </a:lnTo>
                <a:lnTo>
                  <a:pt x="1780" y="2084"/>
                </a:lnTo>
                <a:lnTo>
                  <a:pt x="1726" y="2095"/>
                </a:lnTo>
                <a:lnTo>
                  <a:pt x="1673" y="2107"/>
                </a:lnTo>
                <a:lnTo>
                  <a:pt x="1621" y="2121"/>
                </a:lnTo>
                <a:lnTo>
                  <a:pt x="1621" y="761"/>
                </a:lnTo>
                <a:lnTo>
                  <a:pt x="452" y="761"/>
                </a:lnTo>
                <a:lnTo>
                  <a:pt x="452" y="1438"/>
                </a:lnTo>
                <a:lnTo>
                  <a:pt x="1020" y="2446"/>
                </a:lnTo>
                <a:lnTo>
                  <a:pt x="989" y="2473"/>
                </a:lnTo>
                <a:lnTo>
                  <a:pt x="958" y="2502"/>
                </a:lnTo>
                <a:lnTo>
                  <a:pt x="928" y="2532"/>
                </a:lnTo>
                <a:lnTo>
                  <a:pt x="900" y="2561"/>
                </a:lnTo>
                <a:lnTo>
                  <a:pt x="871" y="2593"/>
                </a:lnTo>
                <a:lnTo>
                  <a:pt x="844" y="2624"/>
                </a:lnTo>
                <a:lnTo>
                  <a:pt x="817" y="2656"/>
                </a:lnTo>
                <a:lnTo>
                  <a:pt x="792" y="2689"/>
                </a:lnTo>
                <a:lnTo>
                  <a:pt x="767" y="2723"/>
                </a:lnTo>
                <a:lnTo>
                  <a:pt x="743" y="2758"/>
                </a:lnTo>
                <a:lnTo>
                  <a:pt x="720" y="2792"/>
                </a:lnTo>
                <a:lnTo>
                  <a:pt x="697" y="2828"/>
                </a:lnTo>
                <a:lnTo>
                  <a:pt x="676" y="2864"/>
                </a:lnTo>
                <a:lnTo>
                  <a:pt x="655" y="2901"/>
                </a:lnTo>
                <a:lnTo>
                  <a:pt x="636" y="2938"/>
                </a:lnTo>
                <a:lnTo>
                  <a:pt x="618" y="2977"/>
                </a:lnTo>
                <a:lnTo>
                  <a:pt x="600" y="3015"/>
                </a:lnTo>
                <a:lnTo>
                  <a:pt x="584" y="3054"/>
                </a:lnTo>
                <a:lnTo>
                  <a:pt x="569" y="3094"/>
                </a:lnTo>
                <a:lnTo>
                  <a:pt x="554" y="3134"/>
                </a:lnTo>
                <a:lnTo>
                  <a:pt x="540" y="3174"/>
                </a:lnTo>
                <a:lnTo>
                  <a:pt x="528" y="3216"/>
                </a:lnTo>
                <a:lnTo>
                  <a:pt x="517" y="3257"/>
                </a:lnTo>
                <a:lnTo>
                  <a:pt x="507" y="3300"/>
                </a:lnTo>
                <a:lnTo>
                  <a:pt x="499" y="3341"/>
                </a:lnTo>
                <a:lnTo>
                  <a:pt x="490" y="3384"/>
                </a:lnTo>
                <a:lnTo>
                  <a:pt x="483" y="3428"/>
                </a:lnTo>
                <a:lnTo>
                  <a:pt x="478" y="3472"/>
                </a:lnTo>
                <a:lnTo>
                  <a:pt x="474" y="3515"/>
                </a:lnTo>
                <a:lnTo>
                  <a:pt x="471" y="3559"/>
                </a:lnTo>
                <a:lnTo>
                  <a:pt x="469" y="3604"/>
                </a:lnTo>
                <a:lnTo>
                  <a:pt x="468" y="3649"/>
                </a:lnTo>
                <a:lnTo>
                  <a:pt x="469" y="3691"/>
                </a:lnTo>
                <a:lnTo>
                  <a:pt x="470" y="3731"/>
                </a:lnTo>
                <a:lnTo>
                  <a:pt x="473" y="3771"/>
                </a:lnTo>
                <a:lnTo>
                  <a:pt x="476" y="3812"/>
                </a:lnTo>
                <a:lnTo>
                  <a:pt x="481" y="3852"/>
                </a:lnTo>
                <a:lnTo>
                  <a:pt x="486" y="3891"/>
                </a:lnTo>
                <a:lnTo>
                  <a:pt x="493" y="3931"/>
                </a:lnTo>
                <a:lnTo>
                  <a:pt x="501" y="3970"/>
                </a:lnTo>
                <a:lnTo>
                  <a:pt x="509" y="4008"/>
                </a:lnTo>
                <a:lnTo>
                  <a:pt x="519" y="4046"/>
                </a:lnTo>
                <a:lnTo>
                  <a:pt x="529" y="4085"/>
                </a:lnTo>
                <a:lnTo>
                  <a:pt x="540" y="4122"/>
                </a:lnTo>
                <a:lnTo>
                  <a:pt x="552" y="4159"/>
                </a:lnTo>
                <a:lnTo>
                  <a:pt x="565" y="4196"/>
                </a:lnTo>
                <a:lnTo>
                  <a:pt x="579" y="4233"/>
                </a:lnTo>
                <a:lnTo>
                  <a:pt x="593" y="4268"/>
                </a:lnTo>
                <a:lnTo>
                  <a:pt x="609" y="4304"/>
                </a:lnTo>
                <a:lnTo>
                  <a:pt x="625" y="4339"/>
                </a:lnTo>
                <a:lnTo>
                  <a:pt x="642" y="4373"/>
                </a:lnTo>
                <a:lnTo>
                  <a:pt x="661" y="4407"/>
                </a:lnTo>
                <a:lnTo>
                  <a:pt x="679" y="4440"/>
                </a:lnTo>
                <a:lnTo>
                  <a:pt x="698" y="4474"/>
                </a:lnTo>
                <a:lnTo>
                  <a:pt x="719" y="4507"/>
                </a:lnTo>
                <a:lnTo>
                  <a:pt x="740" y="4538"/>
                </a:lnTo>
                <a:lnTo>
                  <a:pt x="761" y="4570"/>
                </a:lnTo>
                <a:lnTo>
                  <a:pt x="785" y="4600"/>
                </a:lnTo>
                <a:lnTo>
                  <a:pt x="807" y="4631"/>
                </a:lnTo>
                <a:lnTo>
                  <a:pt x="832" y="4660"/>
                </a:lnTo>
                <a:lnTo>
                  <a:pt x="856" y="4690"/>
                </a:lnTo>
                <a:lnTo>
                  <a:pt x="882" y="4718"/>
                </a:lnTo>
                <a:lnTo>
                  <a:pt x="907" y="4746"/>
                </a:lnTo>
                <a:lnTo>
                  <a:pt x="935" y="4773"/>
                </a:lnTo>
                <a:lnTo>
                  <a:pt x="961" y="4800"/>
                </a:lnTo>
                <a:lnTo>
                  <a:pt x="990" y="4826"/>
                </a:lnTo>
                <a:lnTo>
                  <a:pt x="1018" y="4852"/>
                </a:lnTo>
                <a:lnTo>
                  <a:pt x="1047" y="4876"/>
                </a:lnTo>
                <a:lnTo>
                  <a:pt x="1077" y="4900"/>
                </a:lnTo>
                <a:lnTo>
                  <a:pt x="1107" y="4923"/>
                </a:lnTo>
                <a:lnTo>
                  <a:pt x="1138" y="4946"/>
                </a:lnTo>
                <a:lnTo>
                  <a:pt x="1170" y="4968"/>
                </a:lnTo>
                <a:lnTo>
                  <a:pt x="1201" y="4988"/>
                </a:lnTo>
                <a:lnTo>
                  <a:pt x="1234" y="5009"/>
                </a:lnTo>
                <a:lnTo>
                  <a:pt x="1267" y="5028"/>
                </a:lnTo>
                <a:lnTo>
                  <a:pt x="1300" y="5047"/>
                </a:lnTo>
                <a:lnTo>
                  <a:pt x="1335" y="5065"/>
                </a:lnTo>
                <a:lnTo>
                  <a:pt x="1370" y="5082"/>
                </a:lnTo>
                <a:lnTo>
                  <a:pt x="1404" y="5098"/>
                </a:lnTo>
                <a:lnTo>
                  <a:pt x="1440" y="5114"/>
                </a:lnTo>
                <a:lnTo>
                  <a:pt x="1476" y="5129"/>
                </a:lnTo>
                <a:lnTo>
                  <a:pt x="1512" y="5142"/>
                </a:lnTo>
                <a:lnTo>
                  <a:pt x="1549" y="5155"/>
                </a:lnTo>
                <a:lnTo>
                  <a:pt x="1586" y="5168"/>
                </a:lnTo>
                <a:lnTo>
                  <a:pt x="1623" y="5179"/>
                </a:lnTo>
                <a:lnTo>
                  <a:pt x="1661" y="5189"/>
                </a:lnTo>
                <a:lnTo>
                  <a:pt x="1700" y="5198"/>
                </a:lnTo>
                <a:lnTo>
                  <a:pt x="1738" y="5206"/>
                </a:lnTo>
                <a:lnTo>
                  <a:pt x="1777" y="5214"/>
                </a:lnTo>
                <a:lnTo>
                  <a:pt x="1817" y="5221"/>
                </a:lnTo>
                <a:lnTo>
                  <a:pt x="1855" y="5227"/>
                </a:lnTo>
                <a:lnTo>
                  <a:pt x="1896" y="5231"/>
                </a:lnTo>
                <a:lnTo>
                  <a:pt x="1936" y="5235"/>
                </a:lnTo>
                <a:lnTo>
                  <a:pt x="1977" y="5237"/>
                </a:lnTo>
                <a:lnTo>
                  <a:pt x="2017" y="5239"/>
                </a:lnTo>
                <a:lnTo>
                  <a:pt x="2058" y="5239"/>
                </a:lnTo>
                <a:lnTo>
                  <a:pt x="2099" y="5239"/>
                </a:lnTo>
                <a:lnTo>
                  <a:pt x="2141" y="5237"/>
                </a:lnTo>
                <a:lnTo>
                  <a:pt x="2180" y="5235"/>
                </a:lnTo>
                <a:lnTo>
                  <a:pt x="2221" y="5231"/>
                </a:lnTo>
                <a:lnTo>
                  <a:pt x="2261" y="5227"/>
                </a:lnTo>
                <a:lnTo>
                  <a:pt x="2301" y="5221"/>
                </a:lnTo>
                <a:lnTo>
                  <a:pt x="2339" y="5214"/>
                </a:lnTo>
                <a:lnTo>
                  <a:pt x="2379" y="5206"/>
                </a:lnTo>
                <a:lnTo>
                  <a:pt x="2418" y="5198"/>
                </a:lnTo>
                <a:lnTo>
                  <a:pt x="2456" y="5189"/>
                </a:lnTo>
                <a:lnTo>
                  <a:pt x="2494" y="5179"/>
                </a:lnTo>
                <a:lnTo>
                  <a:pt x="2531" y="5168"/>
                </a:lnTo>
                <a:lnTo>
                  <a:pt x="2569" y="5155"/>
                </a:lnTo>
                <a:lnTo>
                  <a:pt x="2605" y="5142"/>
                </a:lnTo>
                <a:lnTo>
                  <a:pt x="2642" y="5129"/>
                </a:lnTo>
                <a:lnTo>
                  <a:pt x="2678" y="5114"/>
                </a:lnTo>
                <a:lnTo>
                  <a:pt x="2713" y="5098"/>
                </a:lnTo>
                <a:lnTo>
                  <a:pt x="2748" y="5082"/>
                </a:lnTo>
                <a:lnTo>
                  <a:pt x="2783" y="5065"/>
                </a:lnTo>
                <a:lnTo>
                  <a:pt x="2816" y="5047"/>
                </a:lnTo>
                <a:lnTo>
                  <a:pt x="2850" y="5028"/>
                </a:lnTo>
                <a:lnTo>
                  <a:pt x="2883" y="5009"/>
                </a:lnTo>
                <a:lnTo>
                  <a:pt x="2915" y="4988"/>
                </a:lnTo>
                <a:lnTo>
                  <a:pt x="2948" y="4968"/>
                </a:lnTo>
                <a:lnTo>
                  <a:pt x="2979" y="4946"/>
                </a:lnTo>
                <a:lnTo>
                  <a:pt x="3010" y="4923"/>
                </a:lnTo>
                <a:lnTo>
                  <a:pt x="3040" y="4900"/>
                </a:lnTo>
                <a:lnTo>
                  <a:pt x="3070" y="4876"/>
                </a:lnTo>
                <a:lnTo>
                  <a:pt x="3099" y="4852"/>
                </a:lnTo>
                <a:lnTo>
                  <a:pt x="3128" y="4826"/>
                </a:lnTo>
                <a:lnTo>
                  <a:pt x="3155" y="4800"/>
                </a:lnTo>
                <a:lnTo>
                  <a:pt x="3183" y="4773"/>
                </a:lnTo>
                <a:lnTo>
                  <a:pt x="3209" y="4746"/>
                </a:lnTo>
                <a:lnTo>
                  <a:pt x="3236" y="4718"/>
                </a:lnTo>
                <a:lnTo>
                  <a:pt x="3260" y="4690"/>
                </a:lnTo>
                <a:lnTo>
                  <a:pt x="3286" y="4660"/>
                </a:lnTo>
                <a:lnTo>
                  <a:pt x="3309" y="4631"/>
                </a:lnTo>
                <a:lnTo>
                  <a:pt x="3333" y="4600"/>
                </a:lnTo>
                <a:lnTo>
                  <a:pt x="3355" y="4570"/>
                </a:lnTo>
                <a:lnTo>
                  <a:pt x="3376" y="4538"/>
                </a:lnTo>
                <a:lnTo>
                  <a:pt x="3398" y="4507"/>
                </a:lnTo>
                <a:lnTo>
                  <a:pt x="3418" y="4474"/>
                </a:lnTo>
                <a:lnTo>
                  <a:pt x="3438" y="4440"/>
                </a:lnTo>
                <a:lnTo>
                  <a:pt x="3457" y="4407"/>
                </a:lnTo>
                <a:lnTo>
                  <a:pt x="3474" y="4373"/>
                </a:lnTo>
                <a:lnTo>
                  <a:pt x="3492" y="4339"/>
                </a:lnTo>
                <a:lnTo>
                  <a:pt x="3508" y="4304"/>
                </a:lnTo>
                <a:lnTo>
                  <a:pt x="3523" y="4268"/>
                </a:lnTo>
                <a:lnTo>
                  <a:pt x="3538" y="4233"/>
                </a:lnTo>
                <a:lnTo>
                  <a:pt x="3552" y="4196"/>
                </a:lnTo>
                <a:lnTo>
                  <a:pt x="3565" y="4159"/>
                </a:lnTo>
                <a:lnTo>
                  <a:pt x="3577" y="4122"/>
                </a:lnTo>
                <a:lnTo>
                  <a:pt x="3588" y="4085"/>
                </a:lnTo>
                <a:lnTo>
                  <a:pt x="3599" y="4046"/>
                </a:lnTo>
                <a:lnTo>
                  <a:pt x="3608" y="4008"/>
                </a:lnTo>
                <a:lnTo>
                  <a:pt x="3616" y="3970"/>
                </a:lnTo>
                <a:lnTo>
                  <a:pt x="3624" y="3931"/>
                </a:lnTo>
                <a:lnTo>
                  <a:pt x="3630" y="3891"/>
                </a:lnTo>
                <a:lnTo>
                  <a:pt x="3635" y="3852"/>
                </a:lnTo>
                <a:lnTo>
                  <a:pt x="3640" y="3812"/>
                </a:lnTo>
                <a:lnTo>
                  <a:pt x="3643" y="3771"/>
                </a:lnTo>
                <a:lnTo>
                  <a:pt x="3646" y="3731"/>
                </a:lnTo>
                <a:lnTo>
                  <a:pt x="3648" y="3691"/>
                </a:lnTo>
                <a:lnTo>
                  <a:pt x="3648" y="3649"/>
                </a:lnTo>
                <a:lnTo>
                  <a:pt x="3647" y="3601"/>
                </a:lnTo>
                <a:lnTo>
                  <a:pt x="3645" y="3552"/>
                </a:lnTo>
                <a:lnTo>
                  <a:pt x="3642" y="3504"/>
                </a:lnTo>
                <a:lnTo>
                  <a:pt x="3637" y="3457"/>
                </a:lnTo>
                <a:lnTo>
                  <a:pt x="3631" y="3411"/>
                </a:lnTo>
                <a:lnTo>
                  <a:pt x="3623" y="3364"/>
                </a:lnTo>
                <a:lnTo>
                  <a:pt x="3614" y="3318"/>
                </a:lnTo>
                <a:lnTo>
                  <a:pt x="3604" y="3272"/>
                </a:lnTo>
                <a:lnTo>
                  <a:pt x="3591" y="3227"/>
                </a:lnTo>
                <a:lnTo>
                  <a:pt x="3579" y="3182"/>
                </a:lnTo>
                <a:lnTo>
                  <a:pt x="3565" y="3139"/>
                </a:lnTo>
                <a:lnTo>
                  <a:pt x="3550" y="3095"/>
                </a:lnTo>
                <a:lnTo>
                  <a:pt x="3532" y="3052"/>
                </a:lnTo>
                <a:lnTo>
                  <a:pt x="3515" y="3010"/>
                </a:lnTo>
                <a:lnTo>
                  <a:pt x="3496" y="2969"/>
                </a:lnTo>
                <a:lnTo>
                  <a:pt x="3475" y="2928"/>
                </a:lnTo>
                <a:lnTo>
                  <a:pt x="3454" y="2887"/>
                </a:lnTo>
                <a:lnTo>
                  <a:pt x="3431" y="2847"/>
                </a:lnTo>
                <a:lnTo>
                  <a:pt x="3408" y="2809"/>
                </a:lnTo>
                <a:lnTo>
                  <a:pt x="3384" y="2771"/>
                </a:lnTo>
                <a:lnTo>
                  <a:pt x="3358" y="2733"/>
                </a:lnTo>
                <a:lnTo>
                  <a:pt x="3332" y="2697"/>
                </a:lnTo>
                <a:lnTo>
                  <a:pt x="3304" y="2661"/>
                </a:lnTo>
                <a:lnTo>
                  <a:pt x="3276" y="2626"/>
                </a:lnTo>
                <a:lnTo>
                  <a:pt x="3246" y="2592"/>
                </a:lnTo>
                <a:lnTo>
                  <a:pt x="3215" y="2559"/>
                </a:lnTo>
                <a:lnTo>
                  <a:pt x="3184" y="2526"/>
                </a:lnTo>
                <a:lnTo>
                  <a:pt x="3151" y="2495"/>
                </a:lnTo>
                <a:lnTo>
                  <a:pt x="3118" y="2464"/>
                </a:lnTo>
                <a:lnTo>
                  <a:pt x="3084" y="2435"/>
                </a:lnTo>
                <a:lnTo>
                  <a:pt x="3049" y="2406"/>
                </a:lnTo>
                <a:lnTo>
                  <a:pt x="3014" y="2378"/>
                </a:lnTo>
                <a:lnTo>
                  <a:pt x="3666" y="1453"/>
                </a:lnTo>
                <a:lnTo>
                  <a:pt x="3666" y="761"/>
                </a:lnTo>
                <a:lnTo>
                  <a:pt x="2496" y="761"/>
                </a:lnTo>
                <a:lnTo>
                  <a:pt x="2496" y="2121"/>
                </a:lnTo>
                <a:close/>
                <a:moveTo>
                  <a:pt x="3080" y="3649"/>
                </a:moveTo>
                <a:lnTo>
                  <a:pt x="3080" y="3649"/>
                </a:lnTo>
                <a:lnTo>
                  <a:pt x="3079" y="3675"/>
                </a:lnTo>
                <a:lnTo>
                  <a:pt x="3078" y="3702"/>
                </a:lnTo>
                <a:lnTo>
                  <a:pt x="3077" y="3727"/>
                </a:lnTo>
                <a:lnTo>
                  <a:pt x="3074" y="3754"/>
                </a:lnTo>
                <a:lnTo>
                  <a:pt x="3072" y="3779"/>
                </a:lnTo>
                <a:lnTo>
                  <a:pt x="3068" y="3805"/>
                </a:lnTo>
                <a:lnTo>
                  <a:pt x="3064" y="3829"/>
                </a:lnTo>
                <a:lnTo>
                  <a:pt x="3059" y="3855"/>
                </a:lnTo>
                <a:lnTo>
                  <a:pt x="3053" y="3879"/>
                </a:lnTo>
                <a:lnTo>
                  <a:pt x="3047" y="3905"/>
                </a:lnTo>
                <a:lnTo>
                  <a:pt x="3041" y="3928"/>
                </a:lnTo>
                <a:lnTo>
                  <a:pt x="3033" y="3952"/>
                </a:lnTo>
                <a:lnTo>
                  <a:pt x="3026" y="3976"/>
                </a:lnTo>
                <a:lnTo>
                  <a:pt x="3018" y="4000"/>
                </a:lnTo>
                <a:lnTo>
                  <a:pt x="3009" y="4023"/>
                </a:lnTo>
                <a:lnTo>
                  <a:pt x="3000" y="4046"/>
                </a:lnTo>
                <a:lnTo>
                  <a:pt x="2979" y="4091"/>
                </a:lnTo>
                <a:lnTo>
                  <a:pt x="2956" y="4136"/>
                </a:lnTo>
                <a:lnTo>
                  <a:pt x="2931" y="4179"/>
                </a:lnTo>
                <a:lnTo>
                  <a:pt x="2905" y="4219"/>
                </a:lnTo>
                <a:lnTo>
                  <a:pt x="2876" y="4260"/>
                </a:lnTo>
                <a:lnTo>
                  <a:pt x="2846" y="4299"/>
                </a:lnTo>
                <a:lnTo>
                  <a:pt x="2814" y="4335"/>
                </a:lnTo>
                <a:lnTo>
                  <a:pt x="2780" y="4371"/>
                </a:lnTo>
                <a:lnTo>
                  <a:pt x="2745" y="4405"/>
                </a:lnTo>
                <a:lnTo>
                  <a:pt x="2707" y="4437"/>
                </a:lnTo>
                <a:lnTo>
                  <a:pt x="2669" y="4467"/>
                </a:lnTo>
                <a:lnTo>
                  <a:pt x="2629" y="4495"/>
                </a:lnTo>
                <a:lnTo>
                  <a:pt x="2588" y="4522"/>
                </a:lnTo>
                <a:lnTo>
                  <a:pt x="2545" y="4547"/>
                </a:lnTo>
                <a:lnTo>
                  <a:pt x="2500" y="4570"/>
                </a:lnTo>
                <a:lnTo>
                  <a:pt x="2456" y="4590"/>
                </a:lnTo>
                <a:lnTo>
                  <a:pt x="2432" y="4599"/>
                </a:lnTo>
                <a:lnTo>
                  <a:pt x="2410" y="4608"/>
                </a:lnTo>
                <a:lnTo>
                  <a:pt x="2385" y="4617"/>
                </a:lnTo>
                <a:lnTo>
                  <a:pt x="2362" y="4625"/>
                </a:lnTo>
                <a:lnTo>
                  <a:pt x="2337" y="4632"/>
                </a:lnTo>
                <a:lnTo>
                  <a:pt x="2313" y="4638"/>
                </a:lnTo>
                <a:lnTo>
                  <a:pt x="2288" y="4644"/>
                </a:lnTo>
                <a:lnTo>
                  <a:pt x="2264" y="4649"/>
                </a:lnTo>
                <a:lnTo>
                  <a:pt x="2239" y="4654"/>
                </a:lnTo>
                <a:lnTo>
                  <a:pt x="2214" y="4658"/>
                </a:lnTo>
                <a:lnTo>
                  <a:pt x="2189" y="4662"/>
                </a:lnTo>
                <a:lnTo>
                  <a:pt x="2163" y="4665"/>
                </a:lnTo>
                <a:lnTo>
                  <a:pt x="2137" y="4668"/>
                </a:lnTo>
                <a:lnTo>
                  <a:pt x="2111" y="4669"/>
                </a:lnTo>
                <a:lnTo>
                  <a:pt x="2085" y="4670"/>
                </a:lnTo>
                <a:lnTo>
                  <a:pt x="2058" y="4671"/>
                </a:lnTo>
                <a:lnTo>
                  <a:pt x="2032" y="4670"/>
                </a:lnTo>
                <a:lnTo>
                  <a:pt x="2006" y="4669"/>
                </a:lnTo>
                <a:lnTo>
                  <a:pt x="1980" y="4668"/>
                </a:lnTo>
                <a:lnTo>
                  <a:pt x="1954" y="4665"/>
                </a:lnTo>
                <a:lnTo>
                  <a:pt x="1929" y="4662"/>
                </a:lnTo>
                <a:lnTo>
                  <a:pt x="1903" y="4658"/>
                </a:lnTo>
                <a:lnTo>
                  <a:pt x="1878" y="4654"/>
                </a:lnTo>
                <a:lnTo>
                  <a:pt x="1852" y="4649"/>
                </a:lnTo>
                <a:lnTo>
                  <a:pt x="1828" y="4644"/>
                </a:lnTo>
                <a:lnTo>
                  <a:pt x="1804" y="4638"/>
                </a:lnTo>
                <a:lnTo>
                  <a:pt x="1779" y="4632"/>
                </a:lnTo>
                <a:lnTo>
                  <a:pt x="1755" y="4625"/>
                </a:lnTo>
                <a:lnTo>
                  <a:pt x="1731" y="4617"/>
                </a:lnTo>
                <a:lnTo>
                  <a:pt x="1708" y="4608"/>
                </a:lnTo>
                <a:lnTo>
                  <a:pt x="1684" y="4599"/>
                </a:lnTo>
                <a:lnTo>
                  <a:pt x="1661" y="4590"/>
                </a:lnTo>
                <a:lnTo>
                  <a:pt x="1616" y="4570"/>
                </a:lnTo>
                <a:lnTo>
                  <a:pt x="1572" y="4547"/>
                </a:lnTo>
                <a:lnTo>
                  <a:pt x="1530" y="4522"/>
                </a:lnTo>
                <a:lnTo>
                  <a:pt x="1488" y="4495"/>
                </a:lnTo>
                <a:lnTo>
                  <a:pt x="1448" y="4467"/>
                </a:lnTo>
                <a:lnTo>
                  <a:pt x="1409" y="4437"/>
                </a:lnTo>
                <a:lnTo>
                  <a:pt x="1373" y="4405"/>
                </a:lnTo>
                <a:lnTo>
                  <a:pt x="1337" y="4371"/>
                </a:lnTo>
                <a:lnTo>
                  <a:pt x="1303" y="4335"/>
                </a:lnTo>
                <a:lnTo>
                  <a:pt x="1271" y="4299"/>
                </a:lnTo>
                <a:lnTo>
                  <a:pt x="1240" y="4260"/>
                </a:lnTo>
                <a:lnTo>
                  <a:pt x="1212" y="4219"/>
                </a:lnTo>
                <a:lnTo>
                  <a:pt x="1185" y="4179"/>
                </a:lnTo>
                <a:lnTo>
                  <a:pt x="1161" y="4136"/>
                </a:lnTo>
                <a:lnTo>
                  <a:pt x="1138" y="4091"/>
                </a:lnTo>
                <a:lnTo>
                  <a:pt x="1118" y="4046"/>
                </a:lnTo>
                <a:lnTo>
                  <a:pt x="1108" y="4023"/>
                </a:lnTo>
                <a:lnTo>
                  <a:pt x="1100" y="4000"/>
                </a:lnTo>
                <a:lnTo>
                  <a:pt x="1091" y="3976"/>
                </a:lnTo>
                <a:lnTo>
                  <a:pt x="1083" y="3952"/>
                </a:lnTo>
                <a:lnTo>
                  <a:pt x="1076" y="3928"/>
                </a:lnTo>
                <a:lnTo>
                  <a:pt x="1069" y="3905"/>
                </a:lnTo>
                <a:lnTo>
                  <a:pt x="1064" y="3879"/>
                </a:lnTo>
                <a:lnTo>
                  <a:pt x="1058" y="3855"/>
                </a:lnTo>
                <a:lnTo>
                  <a:pt x="1053" y="3829"/>
                </a:lnTo>
                <a:lnTo>
                  <a:pt x="1049" y="3805"/>
                </a:lnTo>
                <a:lnTo>
                  <a:pt x="1046" y="3779"/>
                </a:lnTo>
                <a:lnTo>
                  <a:pt x="1043" y="3754"/>
                </a:lnTo>
                <a:lnTo>
                  <a:pt x="1041" y="3727"/>
                </a:lnTo>
                <a:lnTo>
                  <a:pt x="1038" y="3702"/>
                </a:lnTo>
                <a:lnTo>
                  <a:pt x="1037" y="3675"/>
                </a:lnTo>
                <a:lnTo>
                  <a:pt x="1037" y="3649"/>
                </a:lnTo>
                <a:lnTo>
                  <a:pt x="1037" y="3622"/>
                </a:lnTo>
                <a:lnTo>
                  <a:pt x="1038" y="3597"/>
                </a:lnTo>
                <a:lnTo>
                  <a:pt x="1041" y="3571"/>
                </a:lnTo>
                <a:lnTo>
                  <a:pt x="1043" y="3545"/>
                </a:lnTo>
                <a:lnTo>
                  <a:pt x="1046" y="3520"/>
                </a:lnTo>
                <a:lnTo>
                  <a:pt x="1049" y="3494"/>
                </a:lnTo>
                <a:lnTo>
                  <a:pt x="1053" y="3469"/>
                </a:lnTo>
                <a:lnTo>
                  <a:pt x="1058" y="3444"/>
                </a:lnTo>
                <a:lnTo>
                  <a:pt x="1064" y="3419"/>
                </a:lnTo>
                <a:lnTo>
                  <a:pt x="1069" y="3394"/>
                </a:lnTo>
                <a:lnTo>
                  <a:pt x="1076" y="3370"/>
                </a:lnTo>
                <a:lnTo>
                  <a:pt x="1083" y="3346"/>
                </a:lnTo>
                <a:lnTo>
                  <a:pt x="1091" y="3322"/>
                </a:lnTo>
                <a:lnTo>
                  <a:pt x="1100" y="3299"/>
                </a:lnTo>
                <a:lnTo>
                  <a:pt x="1108" y="3275"/>
                </a:lnTo>
                <a:lnTo>
                  <a:pt x="1118" y="3252"/>
                </a:lnTo>
                <a:lnTo>
                  <a:pt x="1138" y="3207"/>
                </a:lnTo>
                <a:lnTo>
                  <a:pt x="1161" y="3163"/>
                </a:lnTo>
                <a:lnTo>
                  <a:pt x="1185" y="3120"/>
                </a:lnTo>
                <a:lnTo>
                  <a:pt x="1212" y="3079"/>
                </a:lnTo>
                <a:lnTo>
                  <a:pt x="1240" y="3039"/>
                </a:lnTo>
                <a:lnTo>
                  <a:pt x="1271" y="3000"/>
                </a:lnTo>
                <a:lnTo>
                  <a:pt x="1303" y="2963"/>
                </a:lnTo>
                <a:lnTo>
                  <a:pt x="1337" y="2928"/>
                </a:lnTo>
                <a:lnTo>
                  <a:pt x="1373" y="2894"/>
                </a:lnTo>
                <a:lnTo>
                  <a:pt x="1409" y="2862"/>
                </a:lnTo>
                <a:lnTo>
                  <a:pt x="1448" y="2831"/>
                </a:lnTo>
                <a:lnTo>
                  <a:pt x="1488" y="2802"/>
                </a:lnTo>
                <a:lnTo>
                  <a:pt x="1530" y="2776"/>
                </a:lnTo>
                <a:lnTo>
                  <a:pt x="1572" y="2752"/>
                </a:lnTo>
                <a:lnTo>
                  <a:pt x="1616" y="2729"/>
                </a:lnTo>
                <a:lnTo>
                  <a:pt x="1661" y="2709"/>
                </a:lnTo>
                <a:lnTo>
                  <a:pt x="1684" y="2700"/>
                </a:lnTo>
                <a:lnTo>
                  <a:pt x="1708" y="2690"/>
                </a:lnTo>
                <a:lnTo>
                  <a:pt x="1731" y="2682"/>
                </a:lnTo>
                <a:lnTo>
                  <a:pt x="1755" y="2674"/>
                </a:lnTo>
                <a:lnTo>
                  <a:pt x="1779" y="2667"/>
                </a:lnTo>
                <a:lnTo>
                  <a:pt x="1804" y="2661"/>
                </a:lnTo>
                <a:lnTo>
                  <a:pt x="1828" y="2655"/>
                </a:lnTo>
                <a:lnTo>
                  <a:pt x="1852" y="2649"/>
                </a:lnTo>
                <a:lnTo>
                  <a:pt x="1878" y="2645"/>
                </a:lnTo>
                <a:lnTo>
                  <a:pt x="1903" y="2640"/>
                </a:lnTo>
                <a:lnTo>
                  <a:pt x="1929" y="2636"/>
                </a:lnTo>
                <a:lnTo>
                  <a:pt x="1954" y="2633"/>
                </a:lnTo>
                <a:lnTo>
                  <a:pt x="1980" y="2631"/>
                </a:lnTo>
                <a:lnTo>
                  <a:pt x="2006" y="2629"/>
                </a:lnTo>
                <a:lnTo>
                  <a:pt x="2032" y="2628"/>
                </a:lnTo>
                <a:lnTo>
                  <a:pt x="2058" y="2628"/>
                </a:lnTo>
                <a:lnTo>
                  <a:pt x="2085" y="2628"/>
                </a:lnTo>
                <a:lnTo>
                  <a:pt x="2111" y="2629"/>
                </a:lnTo>
                <a:lnTo>
                  <a:pt x="2137" y="2631"/>
                </a:lnTo>
                <a:lnTo>
                  <a:pt x="2163" y="2633"/>
                </a:lnTo>
                <a:lnTo>
                  <a:pt x="2189" y="2636"/>
                </a:lnTo>
                <a:lnTo>
                  <a:pt x="2214" y="2640"/>
                </a:lnTo>
                <a:lnTo>
                  <a:pt x="2239" y="2645"/>
                </a:lnTo>
                <a:lnTo>
                  <a:pt x="2264" y="2649"/>
                </a:lnTo>
                <a:lnTo>
                  <a:pt x="2288" y="2655"/>
                </a:lnTo>
                <a:lnTo>
                  <a:pt x="2313" y="2661"/>
                </a:lnTo>
                <a:lnTo>
                  <a:pt x="2337" y="2667"/>
                </a:lnTo>
                <a:lnTo>
                  <a:pt x="2362" y="2674"/>
                </a:lnTo>
                <a:lnTo>
                  <a:pt x="2385" y="2682"/>
                </a:lnTo>
                <a:lnTo>
                  <a:pt x="2410" y="2690"/>
                </a:lnTo>
                <a:lnTo>
                  <a:pt x="2432" y="2700"/>
                </a:lnTo>
                <a:lnTo>
                  <a:pt x="2456" y="2709"/>
                </a:lnTo>
                <a:lnTo>
                  <a:pt x="2500" y="2729"/>
                </a:lnTo>
                <a:lnTo>
                  <a:pt x="2545" y="2752"/>
                </a:lnTo>
                <a:lnTo>
                  <a:pt x="2588" y="2776"/>
                </a:lnTo>
                <a:lnTo>
                  <a:pt x="2629" y="2802"/>
                </a:lnTo>
                <a:lnTo>
                  <a:pt x="2669" y="2831"/>
                </a:lnTo>
                <a:lnTo>
                  <a:pt x="2707" y="2862"/>
                </a:lnTo>
                <a:lnTo>
                  <a:pt x="2745" y="2894"/>
                </a:lnTo>
                <a:lnTo>
                  <a:pt x="2780" y="2928"/>
                </a:lnTo>
                <a:lnTo>
                  <a:pt x="2814" y="2963"/>
                </a:lnTo>
                <a:lnTo>
                  <a:pt x="2846" y="3000"/>
                </a:lnTo>
                <a:lnTo>
                  <a:pt x="2876" y="3039"/>
                </a:lnTo>
                <a:lnTo>
                  <a:pt x="2905" y="3079"/>
                </a:lnTo>
                <a:lnTo>
                  <a:pt x="2931" y="3120"/>
                </a:lnTo>
                <a:lnTo>
                  <a:pt x="2956" y="3163"/>
                </a:lnTo>
                <a:lnTo>
                  <a:pt x="2979" y="3207"/>
                </a:lnTo>
                <a:lnTo>
                  <a:pt x="3000" y="3252"/>
                </a:lnTo>
                <a:lnTo>
                  <a:pt x="3009" y="3275"/>
                </a:lnTo>
                <a:lnTo>
                  <a:pt x="3018" y="3299"/>
                </a:lnTo>
                <a:lnTo>
                  <a:pt x="3026" y="3322"/>
                </a:lnTo>
                <a:lnTo>
                  <a:pt x="3033" y="3346"/>
                </a:lnTo>
                <a:lnTo>
                  <a:pt x="3041" y="3370"/>
                </a:lnTo>
                <a:lnTo>
                  <a:pt x="3047" y="3394"/>
                </a:lnTo>
                <a:lnTo>
                  <a:pt x="3053" y="3419"/>
                </a:lnTo>
                <a:lnTo>
                  <a:pt x="3059" y="3444"/>
                </a:lnTo>
                <a:lnTo>
                  <a:pt x="3064" y="3469"/>
                </a:lnTo>
                <a:lnTo>
                  <a:pt x="3068" y="3494"/>
                </a:lnTo>
                <a:lnTo>
                  <a:pt x="3072" y="3520"/>
                </a:lnTo>
                <a:lnTo>
                  <a:pt x="3074" y="3545"/>
                </a:lnTo>
                <a:lnTo>
                  <a:pt x="3077" y="3571"/>
                </a:lnTo>
                <a:lnTo>
                  <a:pt x="3078" y="3597"/>
                </a:lnTo>
                <a:lnTo>
                  <a:pt x="3079" y="3622"/>
                </a:lnTo>
                <a:lnTo>
                  <a:pt x="3080" y="3649"/>
                </a:lnTo>
                <a:close/>
                <a:moveTo>
                  <a:pt x="0" y="0"/>
                </a:moveTo>
                <a:lnTo>
                  <a:pt x="0" y="462"/>
                </a:lnTo>
                <a:lnTo>
                  <a:pt x="4116" y="462"/>
                </a:lnTo>
                <a:lnTo>
                  <a:pt x="4116" y="0"/>
                </a:lnTo>
                <a:lnTo>
                  <a:pt x="0" y="0"/>
                </a:lnTo>
                <a:close/>
                <a:moveTo>
                  <a:pt x="2024" y="2698"/>
                </a:moveTo>
                <a:lnTo>
                  <a:pt x="1820" y="3321"/>
                </a:lnTo>
                <a:lnTo>
                  <a:pt x="1165" y="3321"/>
                </a:lnTo>
                <a:lnTo>
                  <a:pt x="1159" y="3321"/>
                </a:lnTo>
                <a:lnTo>
                  <a:pt x="1154" y="3323"/>
                </a:lnTo>
                <a:lnTo>
                  <a:pt x="1149" y="3325"/>
                </a:lnTo>
                <a:lnTo>
                  <a:pt x="1143" y="3328"/>
                </a:lnTo>
                <a:lnTo>
                  <a:pt x="1139" y="3331"/>
                </a:lnTo>
                <a:lnTo>
                  <a:pt x="1135" y="3335"/>
                </a:lnTo>
                <a:lnTo>
                  <a:pt x="1133" y="3340"/>
                </a:lnTo>
                <a:lnTo>
                  <a:pt x="1130" y="3345"/>
                </a:lnTo>
                <a:lnTo>
                  <a:pt x="1129" y="3352"/>
                </a:lnTo>
                <a:lnTo>
                  <a:pt x="1129" y="3357"/>
                </a:lnTo>
                <a:lnTo>
                  <a:pt x="1129" y="3363"/>
                </a:lnTo>
                <a:lnTo>
                  <a:pt x="1130" y="3368"/>
                </a:lnTo>
                <a:lnTo>
                  <a:pt x="1132" y="3373"/>
                </a:lnTo>
                <a:lnTo>
                  <a:pt x="1135" y="3378"/>
                </a:lnTo>
                <a:lnTo>
                  <a:pt x="1139" y="3382"/>
                </a:lnTo>
                <a:lnTo>
                  <a:pt x="1143" y="3386"/>
                </a:lnTo>
                <a:lnTo>
                  <a:pt x="1673" y="3772"/>
                </a:lnTo>
                <a:lnTo>
                  <a:pt x="1469" y="4400"/>
                </a:lnTo>
                <a:lnTo>
                  <a:pt x="1468" y="4405"/>
                </a:lnTo>
                <a:lnTo>
                  <a:pt x="1467" y="4411"/>
                </a:lnTo>
                <a:lnTo>
                  <a:pt x="1468" y="4416"/>
                </a:lnTo>
                <a:lnTo>
                  <a:pt x="1469" y="4422"/>
                </a:lnTo>
                <a:lnTo>
                  <a:pt x="1471" y="4427"/>
                </a:lnTo>
                <a:lnTo>
                  <a:pt x="1475" y="4431"/>
                </a:lnTo>
                <a:lnTo>
                  <a:pt x="1479" y="4436"/>
                </a:lnTo>
                <a:lnTo>
                  <a:pt x="1483" y="4439"/>
                </a:lnTo>
                <a:lnTo>
                  <a:pt x="1488" y="4442"/>
                </a:lnTo>
                <a:lnTo>
                  <a:pt x="1493" y="4444"/>
                </a:lnTo>
                <a:lnTo>
                  <a:pt x="1498" y="4446"/>
                </a:lnTo>
                <a:lnTo>
                  <a:pt x="1504" y="4446"/>
                </a:lnTo>
                <a:lnTo>
                  <a:pt x="1509" y="4446"/>
                </a:lnTo>
                <a:lnTo>
                  <a:pt x="1515" y="4444"/>
                </a:lnTo>
                <a:lnTo>
                  <a:pt x="1520" y="4442"/>
                </a:lnTo>
                <a:lnTo>
                  <a:pt x="1525" y="4439"/>
                </a:lnTo>
                <a:lnTo>
                  <a:pt x="2058" y="4052"/>
                </a:lnTo>
                <a:lnTo>
                  <a:pt x="2591" y="4439"/>
                </a:lnTo>
                <a:lnTo>
                  <a:pt x="2596" y="4442"/>
                </a:lnTo>
                <a:lnTo>
                  <a:pt x="2601" y="4444"/>
                </a:lnTo>
                <a:lnTo>
                  <a:pt x="2606" y="4446"/>
                </a:lnTo>
                <a:lnTo>
                  <a:pt x="2612" y="4446"/>
                </a:lnTo>
                <a:lnTo>
                  <a:pt x="2617" y="4446"/>
                </a:lnTo>
                <a:lnTo>
                  <a:pt x="2623" y="4444"/>
                </a:lnTo>
                <a:lnTo>
                  <a:pt x="2628" y="4442"/>
                </a:lnTo>
                <a:lnTo>
                  <a:pt x="2633" y="4439"/>
                </a:lnTo>
                <a:lnTo>
                  <a:pt x="2638" y="4436"/>
                </a:lnTo>
                <a:lnTo>
                  <a:pt x="2641" y="4431"/>
                </a:lnTo>
                <a:lnTo>
                  <a:pt x="2644" y="4427"/>
                </a:lnTo>
                <a:lnTo>
                  <a:pt x="2646" y="4422"/>
                </a:lnTo>
                <a:lnTo>
                  <a:pt x="2648" y="4416"/>
                </a:lnTo>
                <a:lnTo>
                  <a:pt x="2648" y="4411"/>
                </a:lnTo>
                <a:lnTo>
                  <a:pt x="2648" y="4405"/>
                </a:lnTo>
                <a:lnTo>
                  <a:pt x="2646" y="4400"/>
                </a:lnTo>
                <a:lnTo>
                  <a:pt x="2442" y="3772"/>
                </a:lnTo>
                <a:lnTo>
                  <a:pt x="2973" y="3386"/>
                </a:lnTo>
                <a:lnTo>
                  <a:pt x="2977" y="3382"/>
                </a:lnTo>
                <a:lnTo>
                  <a:pt x="2981" y="3378"/>
                </a:lnTo>
                <a:lnTo>
                  <a:pt x="2984" y="3373"/>
                </a:lnTo>
                <a:lnTo>
                  <a:pt x="2986" y="3368"/>
                </a:lnTo>
                <a:lnTo>
                  <a:pt x="2987" y="3363"/>
                </a:lnTo>
                <a:lnTo>
                  <a:pt x="2988" y="3357"/>
                </a:lnTo>
                <a:lnTo>
                  <a:pt x="2987" y="3352"/>
                </a:lnTo>
                <a:lnTo>
                  <a:pt x="2986" y="3345"/>
                </a:lnTo>
                <a:lnTo>
                  <a:pt x="2984" y="3340"/>
                </a:lnTo>
                <a:lnTo>
                  <a:pt x="2981" y="3335"/>
                </a:lnTo>
                <a:lnTo>
                  <a:pt x="2977" y="3331"/>
                </a:lnTo>
                <a:lnTo>
                  <a:pt x="2973" y="3328"/>
                </a:lnTo>
                <a:lnTo>
                  <a:pt x="2968" y="3325"/>
                </a:lnTo>
                <a:lnTo>
                  <a:pt x="2963" y="3323"/>
                </a:lnTo>
                <a:lnTo>
                  <a:pt x="2958" y="3321"/>
                </a:lnTo>
                <a:lnTo>
                  <a:pt x="2952" y="3321"/>
                </a:lnTo>
                <a:lnTo>
                  <a:pt x="2296" y="3321"/>
                </a:lnTo>
                <a:lnTo>
                  <a:pt x="2093" y="2698"/>
                </a:lnTo>
                <a:lnTo>
                  <a:pt x="2091" y="2691"/>
                </a:lnTo>
                <a:lnTo>
                  <a:pt x="2088" y="2687"/>
                </a:lnTo>
                <a:lnTo>
                  <a:pt x="2084" y="2682"/>
                </a:lnTo>
                <a:lnTo>
                  <a:pt x="2080" y="2679"/>
                </a:lnTo>
                <a:lnTo>
                  <a:pt x="2075" y="2676"/>
                </a:lnTo>
                <a:lnTo>
                  <a:pt x="2069" y="2674"/>
                </a:lnTo>
                <a:lnTo>
                  <a:pt x="2064" y="2673"/>
                </a:lnTo>
                <a:lnTo>
                  <a:pt x="2058" y="2672"/>
                </a:lnTo>
                <a:lnTo>
                  <a:pt x="2053" y="2673"/>
                </a:lnTo>
                <a:lnTo>
                  <a:pt x="2047" y="2674"/>
                </a:lnTo>
                <a:lnTo>
                  <a:pt x="2042" y="2676"/>
                </a:lnTo>
                <a:lnTo>
                  <a:pt x="2037" y="2679"/>
                </a:lnTo>
                <a:lnTo>
                  <a:pt x="2033" y="2682"/>
                </a:lnTo>
                <a:lnTo>
                  <a:pt x="2030" y="2687"/>
                </a:lnTo>
                <a:lnTo>
                  <a:pt x="2027" y="2691"/>
                </a:lnTo>
                <a:lnTo>
                  <a:pt x="2024" y="2698"/>
                </a:lnTo>
                <a:close/>
              </a:path>
            </a:pathLst>
          </a:custGeom>
          <a:solidFill>
            <a:schemeClr val="bg1"/>
          </a:solidFill>
          <a:ln>
            <a:noFill/>
          </a:ln>
        </p:spPr>
        <p:txBody>
          <a:bodyPr/>
          <a:lstStyle/>
          <a:p>
            <a:endParaRPr lang="zh-CN" altLang="en-US"/>
          </a:p>
        </p:txBody>
      </p:sp>
      <p:sp>
        <p:nvSpPr>
          <p:cNvPr id="30" name="KSO_Shape"/>
          <p:cNvSpPr/>
          <p:nvPr/>
        </p:nvSpPr>
        <p:spPr bwMode="auto">
          <a:xfrm>
            <a:off x="4089685" y="2045789"/>
            <a:ext cx="1198983" cy="1200984"/>
          </a:xfrm>
          <a:custGeom>
            <a:avLst/>
            <a:gdLst>
              <a:gd name="T0" fmla="*/ 1677554 w 4408"/>
              <a:gd name="T1" fmla="*/ 780497 h 4408"/>
              <a:gd name="T2" fmla="*/ 1588217 w 4408"/>
              <a:gd name="T3" fmla="*/ 591639 h 4408"/>
              <a:gd name="T4" fmla="*/ 1608502 w 4408"/>
              <a:gd name="T5" fmla="*/ 502180 h 4408"/>
              <a:gd name="T6" fmla="*/ 1696976 w 4408"/>
              <a:gd name="T7" fmla="*/ 375555 h 4408"/>
              <a:gd name="T8" fmla="*/ 1554554 w 4408"/>
              <a:gd name="T9" fmla="*/ 213924 h 4408"/>
              <a:gd name="T10" fmla="*/ 1473848 w 4408"/>
              <a:gd name="T11" fmla="*/ 222135 h 4408"/>
              <a:gd name="T12" fmla="*/ 1343079 w 4408"/>
              <a:gd name="T13" fmla="*/ 316780 h 4408"/>
              <a:gd name="T14" fmla="*/ 1147142 w 4408"/>
              <a:gd name="T15" fmla="*/ 246336 h 4408"/>
              <a:gd name="T16" fmla="*/ 1097941 w 4408"/>
              <a:gd name="T17" fmla="*/ 168978 h 4408"/>
              <a:gd name="T18" fmla="*/ 1070752 w 4408"/>
              <a:gd name="T19" fmla="*/ 16855 h 4408"/>
              <a:gd name="T20" fmla="*/ 856688 w 4408"/>
              <a:gd name="T21" fmla="*/ 3025 h 4408"/>
              <a:gd name="T22" fmla="*/ 805761 w 4408"/>
              <a:gd name="T23" fmla="*/ 65690 h 4408"/>
              <a:gd name="T24" fmla="*/ 779866 w 4408"/>
              <a:gd name="T25" fmla="*/ 225592 h 4408"/>
              <a:gd name="T26" fmla="*/ 591266 w 4408"/>
              <a:gd name="T27" fmla="*/ 314619 h 4408"/>
              <a:gd name="T28" fmla="*/ 502360 w 4408"/>
              <a:gd name="T29" fmla="*/ 294739 h 4408"/>
              <a:gd name="T30" fmla="*/ 375044 w 4408"/>
              <a:gd name="T31" fmla="*/ 206145 h 4408"/>
              <a:gd name="T32" fmla="*/ 214064 w 4408"/>
              <a:gd name="T33" fmla="*/ 348328 h 4408"/>
              <a:gd name="T34" fmla="*/ 221833 w 4408"/>
              <a:gd name="T35" fmla="*/ 428711 h 4408"/>
              <a:gd name="T36" fmla="*/ 316780 w 4408"/>
              <a:gd name="T37" fmla="*/ 560091 h 4408"/>
              <a:gd name="T38" fmla="*/ 246001 w 4408"/>
              <a:gd name="T39" fmla="*/ 756728 h 4408"/>
              <a:gd name="T40" fmla="*/ 168748 w 4408"/>
              <a:gd name="T41" fmla="*/ 805563 h 4408"/>
              <a:gd name="T42" fmla="*/ 16832 w 4408"/>
              <a:gd name="T43" fmla="*/ 832357 h 4408"/>
              <a:gd name="T44" fmla="*/ 3453 w 4408"/>
              <a:gd name="T45" fmla="*/ 1047577 h 4408"/>
              <a:gd name="T46" fmla="*/ 65600 w 4408"/>
              <a:gd name="T47" fmla="*/ 1098573 h 4408"/>
              <a:gd name="T48" fmla="*/ 225717 w 4408"/>
              <a:gd name="T49" fmla="*/ 1124935 h 4408"/>
              <a:gd name="T50" fmla="*/ 314191 w 4408"/>
              <a:gd name="T51" fmla="*/ 1313361 h 4408"/>
              <a:gd name="T52" fmla="*/ 294338 w 4408"/>
              <a:gd name="T53" fmla="*/ 1402820 h 4408"/>
              <a:gd name="T54" fmla="*/ 205864 w 4408"/>
              <a:gd name="T55" fmla="*/ 1529445 h 4408"/>
              <a:gd name="T56" fmla="*/ 348286 w 4408"/>
              <a:gd name="T57" fmla="*/ 1691076 h 4408"/>
              <a:gd name="T58" fmla="*/ 428560 w 4408"/>
              <a:gd name="T59" fmla="*/ 1682865 h 4408"/>
              <a:gd name="T60" fmla="*/ 559329 w 4408"/>
              <a:gd name="T61" fmla="*/ 1588220 h 4408"/>
              <a:gd name="T62" fmla="*/ 755698 w 4408"/>
              <a:gd name="T63" fmla="*/ 1658664 h 4408"/>
              <a:gd name="T64" fmla="*/ 804467 w 4408"/>
              <a:gd name="T65" fmla="*/ 1736886 h 4408"/>
              <a:gd name="T66" fmla="*/ 831656 w 4408"/>
              <a:gd name="T67" fmla="*/ 1888578 h 4408"/>
              <a:gd name="T68" fmla="*/ 1046152 w 4408"/>
              <a:gd name="T69" fmla="*/ 1901543 h 4408"/>
              <a:gd name="T70" fmla="*/ 1097510 w 4408"/>
              <a:gd name="T71" fmla="*/ 1839310 h 4408"/>
              <a:gd name="T72" fmla="*/ 1123405 w 4408"/>
              <a:gd name="T73" fmla="*/ 1679840 h 4408"/>
              <a:gd name="T74" fmla="*/ 1311574 w 4408"/>
              <a:gd name="T75" fmla="*/ 1590813 h 4408"/>
              <a:gd name="T76" fmla="*/ 1400911 w 4408"/>
              <a:gd name="T77" fmla="*/ 1610693 h 4408"/>
              <a:gd name="T78" fmla="*/ 1527364 w 4408"/>
              <a:gd name="T79" fmla="*/ 1699288 h 4408"/>
              <a:gd name="T80" fmla="*/ 1688776 w 4408"/>
              <a:gd name="T81" fmla="*/ 1556672 h 4408"/>
              <a:gd name="T82" fmla="*/ 1681007 w 4408"/>
              <a:gd name="T83" fmla="*/ 1475856 h 4408"/>
              <a:gd name="T84" fmla="*/ 1586059 w 4408"/>
              <a:gd name="T85" fmla="*/ 1344909 h 4408"/>
              <a:gd name="T86" fmla="*/ 1656407 w 4408"/>
              <a:gd name="T87" fmla="*/ 1148705 h 4408"/>
              <a:gd name="T88" fmla="*/ 1734092 w 4408"/>
              <a:gd name="T89" fmla="*/ 1099437 h 4408"/>
              <a:gd name="T90" fmla="*/ 1886008 w 4408"/>
              <a:gd name="T91" fmla="*/ 1072211 h 4408"/>
              <a:gd name="T92" fmla="*/ 1899387 w 4408"/>
              <a:gd name="T93" fmla="*/ 857423 h 4408"/>
              <a:gd name="T94" fmla="*/ 1836808 w 4408"/>
              <a:gd name="T95" fmla="*/ 805995 h 4408"/>
              <a:gd name="T96" fmla="*/ 1281363 w 4408"/>
              <a:gd name="T97" fmla="*/ 1111106 h 4408"/>
              <a:gd name="T98" fmla="*/ 1141100 w 4408"/>
              <a:gd name="T99" fmla="*/ 1265390 h 4408"/>
              <a:gd name="T100" fmla="*/ 951636 w 4408"/>
              <a:gd name="T101" fmla="*/ 1318547 h 4408"/>
              <a:gd name="T102" fmla="*/ 747066 w 4408"/>
              <a:gd name="T103" fmla="*/ 1256315 h 4408"/>
              <a:gd name="T104" fmla="*/ 614139 w 4408"/>
              <a:gd name="T105" fmla="*/ 1095116 h 4408"/>
              <a:gd name="T106" fmla="*/ 589539 w 4408"/>
              <a:gd name="T107" fmla="*/ 896318 h 4408"/>
              <a:gd name="T108" fmla="*/ 680603 w 4408"/>
              <a:gd name="T109" fmla="*/ 706164 h 4408"/>
              <a:gd name="T110" fmla="*/ 860140 w 4408"/>
              <a:gd name="T111" fmla="*/ 597689 h 4408"/>
              <a:gd name="T112" fmla="*/ 1060394 w 4408"/>
              <a:gd name="T113" fmla="*/ 602443 h 4408"/>
              <a:gd name="T114" fmla="*/ 1233458 w 4408"/>
              <a:gd name="T115" fmla="*/ 719561 h 4408"/>
              <a:gd name="T116" fmla="*/ 1315458 w 4408"/>
              <a:gd name="T117" fmla="*/ 914901 h 440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408" h="4408">
                <a:moveTo>
                  <a:pt x="4239" y="1864"/>
                </a:moveTo>
                <a:lnTo>
                  <a:pt x="4036" y="1864"/>
                </a:lnTo>
                <a:lnTo>
                  <a:pt x="4018" y="1864"/>
                </a:lnTo>
                <a:lnTo>
                  <a:pt x="4001" y="1861"/>
                </a:lnTo>
                <a:lnTo>
                  <a:pt x="3983" y="1857"/>
                </a:lnTo>
                <a:lnTo>
                  <a:pt x="3966" y="1852"/>
                </a:lnTo>
                <a:lnTo>
                  <a:pt x="3949" y="1845"/>
                </a:lnTo>
                <a:lnTo>
                  <a:pt x="3933" y="1837"/>
                </a:lnTo>
                <a:lnTo>
                  <a:pt x="3916" y="1828"/>
                </a:lnTo>
                <a:lnTo>
                  <a:pt x="3901" y="1818"/>
                </a:lnTo>
                <a:lnTo>
                  <a:pt x="3887" y="1806"/>
                </a:lnTo>
                <a:lnTo>
                  <a:pt x="3873" y="1793"/>
                </a:lnTo>
                <a:lnTo>
                  <a:pt x="3861" y="1780"/>
                </a:lnTo>
                <a:lnTo>
                  <a:pt x="3848" y="1766"/>
                </a:lnTo>
                <a:lnTo>
                  <a:pt x="3838" y="1751"/>
                </a:lnTo>
                <a:lnTo>
                  <a:pt x="3829" y="1736"/>
                </a:lnTo>
                <a:lnTo>
                  <a:pt x="3822" y="1719"/>
                </a:lnTo>
                <a:lnTo>
                  <a:pt x="3816" y="1703"/>
                </a:lnTo>
                <a:lnTo>
                  <a:pt x="3699" y="1419"/>
                </a:lnTo>
                <a:lnTo>
                  <a:pt x="3691" y="1403"/>
                </a:lnTo>
                <a:lnTo>
                  <a:pt x="3685" y="1387"/>
                </a:lnTo>
                <a:lnTo>
                  <a:pt x="3680" y="1369"/>
                </a:lnTo>
                <a:lnTo>
                  <a:pt x="3677" y="1351"/>
                </a:lnTo>
                <a:lnTo>
                  <a:pt x="3675" y="1333"/>
                </a:lnTo>
                <a:lnTo>
                  <a:pt x="3675" y="1315"/>
                </a:lnTo>
                <a:lnTo>
                  <a:pt x="3675" y="1296"/>
                </a:lnTo>
                <a:lnTo>
                  <a:pt x="3678" y="1278"/>
                </a:lnTo>
                <a:lnTo>
                  <a:pt x="3681" y="1260"/>
                </a:lnTo>
                <a:lnTo>
                  <a:pt x="3685" y="1242"/>
                </a:lnTo>
                <a:lnTo>
                  <a:pt x="3691" y="1224"/>
                </a:lnTo>
                <a:lnTo>
                  <a:pt x="3698" y="1208"/>
                </a:lnTo>
                <a:lnTo>
                  <a:pt x="3706" y="1192"/>
                </a:lnTo>
                <a:lnTo>
                  <a:pt x="3717" y="1177"/>
                </a:lnTo>
                <a:lnTo>
                  <a:pt x="3727" y="1162"/>
                </a:lnTo>
                <a:lnTo>
                  <a:pt x="3739" y="1149"/>
                </a:lnTo>
                <a:lnTo>
                  <a:pt x="3883" y="1005"/>
                </a:lnTo>
                <a:lnTo>
                  <a:pt x="3895" y="992"/>
                </a:lnTo>
                <a:lnTo>
                  <a:pt x="3904" y="979"/>
                </a:lnTo>
                <a:lnTo>
                  <a:pt x="3913" y="965"/>
                </a:lnTo>
                <a:lnTo>
                  <a:pt x="3920" y="949"/>
                </a:lnTo>
                <a:lnTo>
                  <a:pt x="3926" y="933"/>
                </a:lnTo>
                <a:lnTo>
                  <a:pt x="3930" y="918"/>
                </a:lnTo>
                <a:lnTo>
                  <a:pt x="3932" y="902"/>
                </a:lnTo>
                <a:lnTo>
                  <a:pt x="3933" y="886"/>
                </a:lnTo>
                <a:lnTo>
                  <a:pt x="3932" y="869"/>
                </a:lnTo>
                <a:lnTo>
                  <a:pt x="3930" y="853"/>
                </a:lnTo>
                <a:lnTo>
                  <a:pt x="3926" y="837"/>
                </a:lnTo>
                <a:lnTo>
                  <a:pt x="3920" y="822"/>
                </a:lnTo>
                <a:lnTo>
                  <a:pt x="3913" y="806"/>
                </a:lnTo>
                <a:lnTo>
                  <a:pt x="3904" y="792"/>
                </a:lnTo>
                <a:lnTo>
                  <a:pt x="3895" y="778"/>
                </a:lnTo>
                <a:lnTo>
                  <a:pt x="3883" y="765"/>
                </a:lnTo>
                <a:lnTo>
                  <a:pt x="3643" y="525"/>
                </a:lnTo>
                <a:lnTo>
                  <a:pt x="3630" y="514"/>
                </a:lnTo>
                <a:lnTo>
                  <a:pt x="3616" y="504"/>
                </a:lnTo>
                <a:lnTo>
                  <a:pt x="3602" y="495"/>
                </a:lnTo>
                <a:lnTo>
                  <a:pt x="3587" y="489"/>
                </a:lnTo>
                <a:lnTo>
                  <a:pt x="3572" y="483"/>
                </a:lnTo>
                <a:lnTo>
                  <a:pt x="3555" y="479"/>
                </a:lnTo>
                <a:lnTo>
                  <a:pt x="3539" y="477"/>
                </a:lnTo>
                <a:lnTo>
                  <a:pt x="3523" y="476"/>
                </a:lnTo>
                <a:lnTo>
                  <a:pt x="3507" y="477"/>
                </a:lnTo>
                <a:lnTo>
                  <a:pt x="3490" y="479"/>
                </a:lnTo>
                <a:lnTo>
                  <a:pt x="3474" y="483"/>
                </a:lnTo>
                <a:lnTo>
                  <a:pt x="3459" y="489"/>
                </a:lnTo>
                <a:lnTo>
                  <a:pt x="3444" y="495"/>
                </a:lnTo>
                <a:lnTo>
                  <a:pt x="3430" y="504"/>
                </a:lnTo>
                <a:lnTo>
                  <a:pt x="3415" y="514"/>
                </a:lnTo>
                <a:lnTo>
                  <a:pt x="3403" y="525"/>
                </a:lnTo>
                <a:lnTo>
                  <a:pt x="3259" y="669"/>
                </a:lnTo>
                <a:lnTo>
                  <a:pt x="3246" y="682"/>
                </a:lnTo>
                <a:lnTo>
                  <a:pt x="3232" y="692"/>
                </a:lnTo>
                <a:lnTo>
                  <a:pt x="3217" y="702"/>
                </a:lnTo>
                <a:lnTo>
                  <a:pt x="3200" y="710"/>
                </a:lnTo>
                <a:lnTo>
                  <a:pt x="3183" y="717"/>
                </a:lnTo>
                <a:lnTo>
                  <a:pt x="3166" y="723"/>
                </a:lnTo>
                <a:lnTo>
                  <a:pt x="3149" y="727"/>
                </a:lnTo>
                <a:lnTo>
                  <a:pt x="3130" y="731"/>
                </a:lnTo>
                <a:lnTo>
                  <a:pt x="3112" y="733"/>
                </a:lnTo>
                <a:lnTo>
                  <a:pt x="3093" y="733"/>
                </a:lnTo>
                <a:lnTo>
                  <a:pt x="3075" y="733"/>
                </a:lnTo>
                <a:lnTo>
                  <a:pt x="3056" y="731"/>
                </a:lnTo>
                <a:lnTo>
                  <a:pt x="3039" y="728"/>
                </a:lnTo>
                <a:lnTo>
                  <a:pt x="3022" y="723"/>
                </a:lnTo>
                <a:lnTo>
                  <a:pt x="3005" y="717"/>
                </a:lnTo>
                <a:lnTo>
                  <a:pt x="2989" y="710"/>
                </a:lnTo>
                <a:lnTo>
                  <a:pt x="2705" y="592"/>
                </a:lnTo>
                <a:lnTo>
                  <a:pt x="2689" y="587"/>
                </a:lnTo>
                <a:lnTo>
                  <a:pt x="2673" y="579"/>
                </a:lnTo>
                <a:lnTo>
                  <a:pt x="2658" y="570"/>
                </a:lnTo>
                <a:lnTo>
                  <a:pt x="2642" y="560"/>
                </a:lnTo>
                <a:lnTo>
                  <a:pt x="2628" y="549"/>
                </a:lnTo>
                <a:lnTo>
                  <a:pt x="2615" y="536"/>
                </a:lnTo>
                <a:lnTo>
                  <a:pt x="2603" y="522"/>
                </a:lnTo>
                <a:lnTo>
                  <a:pt x="2591" y="507"/>
                </a:lnTo>
                <a:lnTo>
                  <a:pt x="2581" y="492"/>
                </a:lnTo>
                <a:lnTo>
                  <a:pt x="2571" y="476"/>
                </a:lnTo>
                <a:lnTo>
                  <a:pt x="2563" y="460"/>
                </a:lnTo>
                <a:lnTo>
                  <a:pt x="2556" y="442"/>
                </a:lnTo>
                <a:lnTo>
                  <a:pt x="2551" y="425"/>
                </a:lnTo>
                <a:lnTo>
                  <a:pt x="2547" y="408"/>
                </a:lnTo>
                <a:lnTo>
                  <a:pt x="2544" y="391"/>
                </a:lnTo>
                <a:lnTo>
                  <a:pt x="2543" y="373"/>
                </a:lnTo>
                <a:lnTo>
                  <a:pt x="2543" y="169"/>
                </a:lnTo>
                <a:lnTo>
                  <a:pt x="2543" y="152"/>
                </a:lnTo>
                <a:lnTo>
                  <a:pt x="2540" y="135"/>
                </a:lnTo>
                <a:lnTo>
                  <a:pt x="2536" y="119"/>
                </a:lnTo>
                <a:lnTo>
                  <a:pt x="2530" y="103"/>
                </a:lnTo>
                <a:lnTo>
                  <a:pt x="2523" y="88"/>
                </a:lnTo>
                <a:lnTo>
                  <a:pt x="2515" y="75"/>
                </a:lnTo>
                <a:lnTo>
                  <a:pt x="2505" y="62"/>
                </a:lnTo>
                <a:lnTo>
                  <a:pt x="2493" y="50"/>
                </a:lnTo>
                <a:lnTo>
                  <a:pt x="2481" y="39"/>
                </a:lnTo>
                <a:lnTo>
                  <a:pt x="2469" y="28"/>
                </a:lnTo>
                <a:lnTo>
                  <a:pt x="2455" y="20"/>
                </a:lnTo>
                <a:lnTo>
                  <a:pt x="2440" y="13"/>
                </a:lnTo>
                <a:lnTo>
                  <a:pt x="2424" y="7"/>
                </a:lnTo>
                <a:lnTo>
                  <a:pt x="2408" y="3"/>
                </a:lnTo>
                <a:lnTo>
                  <a:pt x="2391" y="1"/>
                </a:lnTo>
                <a:lnTo>
                  <a:pt x="2374" y="0"/>
                </a:lnTo>
                <a:lnTo>
                  <a:pt x="2035" y="0"/>
                </a:lnTo>
                <a:lnTo>
                  <a:pt x="2018" y="1"/>
                </a:lnTo>
                <a:lnTo>
                  <a:pt x="2001" y="3"/>
                </a:lnTo>
                <a:lnTo>
                  <a:pt x="1985" y="7"/>
                </a:lnTo>
                <a:lnTo>
                  <a:pt x="1969" y="13"/>
                </a:lnTo>
                <a:lnTo>
                  <a:pt x="1955" y="20"/>
                </a:lnTo>
                <a:lnTo>
                  <a:pt x="1941" y="28"/>
                </a:lnTo>
                <a:lnTo>
                  <a:pt x="1927" y="39"/>
                </a:lnTo>
                <a:lnTo>
                  <a:pt x="1915" y="50"/>
                </a:lnTo>
                <a:lnTo>
                  <a:pt x="1904" y="62"/>
                </a:lnTo>
                <a:lnTo>
                  <a:pt x="1894" y="75"/>
                </a:lnTo>
                <a:lnTo>
                  <a:pt x="1886" y="88"/>
                </a:lnTo>
                <a:lnTo>
                  <a:pt x="1879" y="103"/>
                </a:lnTo>
                <a:lnTo>
                  <a:pt x="1873" y="119"/>
                </a:lnTo>
                <a:lnTo>
                  <a:pt x="1869" y="135"/>
                </a:lnTo>
                <a:lnTo>
                  <a:pt x="1867" y="152"/>
                </a:lnTo>
                <a:lnTo>
                  <a:pt x="1866" y="169"/>
                </a:lnTo>
                <a:lnTo>
                  <a:pt x="1866" y="373"/>
                </a:lnTo>
                <a:lnTo>
                  <a:pt x="1864" y="391"/>
                </a:lnTo>
                <a:lnTo>
                  <a:pt x="1861" y="408"/>
                </a:lnTo>
                <a:lnTo>
                  <a:pt x="1858" y="425"/>
                </a:lnTo>
                <a:lnTo>
                  <a:pt x="1852" y="442"/>
                </a:lnTo>
                <a:lnTo>
                  <a:pt x="1845" y="460"/>
                </a:lnTo>
                <a:lnTo>
                  <a:pt x="1837" y="476"/>
                </a:lnTo>
                <a:lnTo>
                  <a:pt x="1828" y="492"/>
                </a:lnTo>
                <a:lnTo>
                  <a:pt x="1818" y="507"/>
                </a:lnTo>
                <a:lnTo>
                  <a:pt x="1807" y="522"/>
                </a:lnTo>
                <a:lnTo>
                  <a:pt x="1793" y="536"/>
                </a:lnTo>
                <a:lnTo>
                  <a:pt x="1780" y="549"/>
                </a:lnTo>
                <a:lnTo>
                  <a:pt x="1766" y="560"/>
                </a:lnTo>
                <a:lnTo>
                  <a:pt x="1751" y="570"/>
                </a:lnTo>
                <a:lnTo>
                  <a:pt x="1736" y="579"/>
                </a:lnTo>
                <a:lnTo>
                  <a:pt x="1719" y="587"/>
                </a:lnTo>
                <a:lnTo>
                  <a:pt x="1703" y="592"/>
                </a:lnTo>
                <a:lnTo>
                  <a:pt x="1419" y="710"/>
                </a:lnTo>
                <a:lnTo>
                  <a:pt x="1404" y="717"/>
                </a:lnTo>
                <a:lnTo>
                  <a:pt x="1387" y="723"/>
                </a:lnTo>
                <a:lnTo>
                  <a:pt x="1370" y="728"/>
                </a:lnTo>
                <a:lnTo>
                  <a:pt x="1352" y="731"/>
                </a:lnTo>
                <a:lnTo>
                  <a:pt x="1334" y="733"/>
                </a:lnTo>
                <a:lnTo>
                  <a:pt x="1316" y="733"/>
                </a:lnTo>
                <a:lnTo>
                  <a:pt x="1297" y="733"/>
                </a:lnTo>
                <a:lnTo>
                  <a:pt x="1278" y="731"/>
                </a:lnTo>
                <a:lnTo>
                  <a:pt x="1261" y="727"/>
                </a:lnTo>
                <a:lnTo>
                  <a:pt x="1243" y="723"/>
                </a:lnTo>
                <a:lnTo>
                  <a:pt x="1225" y="717"/>
                </a:lnTo>
                <a:lnTo>
                  <a:pt x="1208" y="710"/>
                </a:lnTo>
                <a:lnTo>
                  <a:pt x="1193" y="702"/>
                </a:lnTo>
                <a:lnTo>
                  <a:pt x="1178" y="692"/>
                </a:lnTo>
                <a:lnTo>
                  <a:pt x="1164" y="682"/>
                </a:lnTo>
                <a:lnTo>
                  <a:pt x="1150" y="669"/>
                </a:lnTo>
                <a:lnTo>
                  <a:pt x="1005" y="525"/>
                </a:lnTo>
                <a:lnTo>
                  <a:pt x="993" y="514"/>
                </a:lnTo>
                <a:lnTo>
                  <a:pt x="979" y="504"/>
                </a:lnTo>
                <a:lnTo>
                  <a:pt x="965" y="495"/>
                </a:lnTo>
                <a:lnTo>
                  <a:pt x="950" y="489"/>
                </a:lnTo>
                <a:lnTo>
                  <a:pt x="934" y="483"/>
                </a:lnTo>
                <a:lnTo>
                  <a:pt x="918" y="479"/>
                </a:lnTo>
                <a:lnTo>
                  <a:pt x="902" y="477"/>
                </a:lnTo>
                <a:lnTo>
                  <a:pt x="886" y="476"/>
                </a:lnTo>
                <a:lnTo>
                  <a:pt x="869" y="477"/>
                </a:lnTo>
                <a:lnTo>
                  <a:pt x="853" y="479"/>
                </a:lnTo>
                <a:lnTo>
                  <a:pt x="837" y="483"/>
                </a:lnTo>
                <a:lnTo>
                  <a:pt x="822" y="489"/>
                </a:lnTo>
                <a:lnTo>
                  <a:pt x="807" y="495"/>
                </a:lnTo>
                <a:lnTo>
                  <a:pt x="792" y="504"/>
                </a:lnTo>
                <a:lnTo>
                  <a:pt x="779" y="514"/>
                </a:lnTo>
                <a:lnTo>
                  <a:pt x="766" y="525"/>
                </a:lnTo>
                <a:lnTo>
                  <a:pt x="527" y="765"/>
                </a:lnTo>
                <a:lnTo>
                  <a:pt x="514" y="778"/>
                </a:lnTo>
                <a:lnTo>
                  <a:pt x="504" y="792"/>
                </a:lnTo>
                <a:lnTo>
                  <a:pt x="496" y="806"/>
                </a:lnTo>
                <a:lnTo>
                  <a:pt x="489" y="822"/>
                </a:lnTo>
                <a:lnTo>
                  <a:pt x="484" y="837"/>
                </a:lnTo>
                <a:lnTo>
                  <a:pt x="480" y="853"/>
                </a:lnTo>
                <a:lnTo>
                  <a:pt x="477" y="869"/>
                </a:lnTo>
                <a:lnTo>
                  <a:pt x="477" y="886"/>
                </a:lnTo>
                <a:lnTo>
                  <a:pt x="477" y="902"/>
                </a:lnTo>
                <a:lnTo>
                  <a:pt x="480" y="918"/>
                </a:lnTo>
                <a:lnTo>
                  <a:pt x="484" y="933"/>
                </a:lnTo>
                <a:lnTo>
                  <a:pt x="489" y="949"/>
                </a:lnTo>
                <a:lnTo>
                  <a:pt x="496" y="965"/>
                </a:lnTo>
                <a:lnTo>
                  <a:pt x="504" y="979"/>
                </a:lnTo>
                <a:lnTo>
                  <a:pt x="514" y="992"/>
                </a:lnTo>
                <a:lnTo>
                  <a:pt x="527" y="1005"/>
                </a:lnTo>
                <a:lnTo>
                  <a:pt x="670" y="1149"/>
                </a:lnTo>
                <a:lnTo>
                  <a:pt x="682" y="1162"/>
                </a:lnTo>
                <a:lnTo>
                  <a:pt x="693" y="1177"/>
                </a:lnTo>
                <a:lnTo>
                  <a:pt x="702" y="1192"/>
                </a:lnTo>
                <a:lnTo>
                  <a:pt x="710" y="1208"/>
                </a:lnTo>
                <a:lnTo>
                  <a:pt x="717" y="1224"/>
                </a:lnTo>
                <a:lnTo>
                  <a:pt x="723" y="1242"/>
                </a:lnTo>
                <a:lnTo>
                  <a:pt x="728" y="1260"/>
                </a:lnTo>
                <a:lnTo>
                  <a:pt x="732" y="1278"/>
                </a:lnTo>
                <a:lnTo>
                  <a:pt x="734" y="1296"/>
                </a:lnTo>
                <a:lnTo>
                  <a:pt x="735" y="1315"/>
                </a:lnTo>
                <a:lnTo>
                  <a:pt x="734" y="1333"/>
                </a:lnTo>
                <a:lnTo>
                  <a:pt x="732" y="1351"/>
                </a:lnTo>
                <a:lnTo>
                  <a:pt x="728" y="1369"/>
                </a:lnTo>
                <a:lnTo>
                  <a:pt x="723" y="1387"/>
                </a:lnTo>
                <a:lnTo>
                  <a:pt x="717" y="1403"/>
                </a:lnTo>
                <a:lnTo>
                  <a:pt x="710" y="1419"/>
                </a:lnTo>
                <a:lnTo>
                  <a:pt x="594" y="1703"/>
                </a:lnTo>
                <a:lnTo>
                  <a:pt x="587" y="1719"/>
                </a:lnTo>
                <a:lnTo>
                  <a:pt x="579" y="1736"/>
                </a:lnTo>
                <a:lnTo>
                  <a:pt x="570" y="1751"/>
                </a:lnTo>
                <a:lnTo>
                  <a:pt x="560" y="1766"/>
                </a:lnTo>
                <a:lnTo>
                  <a:pt x="549" y="1780"/>
                </a:lnTo>
                <a:lnTo>
                  <a:pt x="536" y="1793"/>
                </a:lnTo>
                <a:lnTo>
                  <a:pt x="523" y="1806"/>
                </a:lnTo>
                <a:lnTo>
                  <a:pt x="508" y="1818"/>
                </a:lnTo>
                <a:lnTo>
                  <a:pt x="493" y="1828"/>
                </a:lnTo>
                <a:lnTo>
                  <a:pt x="477" y="1837"/>
                </a:lnTo>
                <a:lnTo>
                  <a:pt x="460" y="1845"/>
                </a:lnTo>
                <a:lnTo>
                  <a:pt x="443" y="1852"/>
                </a:lnTo>
                <a:lnTo>
                  <a:pt x="426" y="1857"/>
                </a:lnTo>
                <a:lnTo>
                  <a:pt x="409" y="1861"/>
                </a:lnTo>
                <a:lnTo>
                  <a:pt x="391" y="1864"/>
                </a:lnTo>
                <a:lnTo>
                  <a:pt x="373" y="1865"/>
                </a:lnTo>
                <a:lnTo>
                  <a:pt x="170" y="1864"/>
                </a:lnTo>
                <a:lnTo>
                  <a:pt x="152" y="1865"/>
                </a:lnTo>
                <a:lnTo>
                  <a:pt x="136" y="1868"/>
                </a:lnTo>
                <a:lnTo>
                  <a:pt x="120" y="1873"/>
                </a:lnTo>
                <a:lnTo>
                  <a:pt x="104" y="1879"/>
                </a:lnTo>
                <a:lnTo>
                  <a:pt x="89" y="1886"/>
                </a:lnTo>
                <a:lnTo>
                  <a:pt x="75" y="1894"/>
                </a:lnTo>
                <a:lnTo>
                  <a:pt x="62" y="1904"/>
                </a:lnTo>
                <a:lnTo>
                  <a:pt x="50" y="1915"/>
                </a:lnTo>
                <a:lnTo>
                  <a:pt x="39" y="1926"/>
                </a:lnTo>
                <a:lnTo>
                  <a:pt x="30" y="1939"/>
                </a:lnTo>
                <a:lnTo>
                  <a:pt x="20" y="1954"/>
                </a:lnTo>
                <a:lnTo>
                  <a:pt x="13" y="1969"/>
                </a:lnTo>
                <a:lnTo>
                  <a:pt x="8" y="1984"/>
                </a:lnTo>
                <a:lnTo>
                  <a:pt x="3" y="2000"/>
                </a:lnTo>
                <a:lnTo>
                  <a:pt x="1" y="2018"/>
                </a:lnTo>
                <a:lnTo>
                  <a:pt x="0" y="2035"/>
                </a:lnTo>
                <a:lnTo>
                  <a:pt x="0" y="2374"/>
                </a:lnTo>
                <a:lnTo>
                  <a:pt x="1" y="2391"/>
                </a:lnTo>
                <a:lnTo>
                  <a:pt x="3" y="2408"/>
                </a:lnTo>
                <a:lnTo>
                  <a:pt x="8" y="2424"/>
                </a:lnTo>
                <a:lnTo>
                  <a:pt x="13" y="2440"/>
                </a:lnTo>
                <a:lnTo>
                  <a:pt x="20" y="2454"/>
                </a:lnTo>
                <a:lnTo>
                  <a:pt x="30" y="2468"/>
                </a:lnTo>
                <a:lnTo>
                  <a:pt x="39" y="2481"/>
                </a:lnTo>
                <a:lnTo>
                  <a:pt x="50" y="2493"/>
                </a:lnTo>
                <a:lnTo>
                  <a:pt x="62" y="2504"/>
                </a:lnTo>
                <a:lnTo>
                  <a:pt x="75" y="2515"/>
                </a:lnTo>
                <a:lnTo>
                  <a:pt x="89" y="2523"/>
                </a:lnTo>
                <a:lnTo>
                  <a:pt x="104" y="2530"/>
                </a:lnTo>
                <a:lnTo>
                  <a:pt x="120" y="2536"/>
                </a:lnTo>
                <a:lnTo>
                  <a:pt x="136" y="2540"/>
                </a:lnTo>
                <a:lnTo>
                  <a:pt x="152" y="2542"/>
                </a:lnTo>
                <a:lnTo>
                  <a:pt x="170" y="2543"/>
                </a:lnTo>
                <a:lnTo>
                  <a:pt x="373" y="2543"/>
                </a:lnTo>
                <a:lnTo>
                  <a:pt x="391" y="2544"/>
                </a:lnTo>
                <a:lnTo>
                  <a:pt x="408" y="2547"/>
                </a:lnTo>
                <a:lnTo>
                  <a:pt x="426" y="2551"/>
                </a:lnTo>
                <a:lnTo>
                  <a:pt x="443" y="2556"/>
                </a:lnTo>
                <a:lnTo>
                  <a:pt x="460" y="2563"/>
                </a:lnTo>
                <a:lnTo>
                  <a:pt x="477" y="2571"/>
                </a:lnTo>
                <a:lnTo>
                  <a:pt x="492" y="2581"/>
                </a:lnTo>
                <a:lnTo>
                  <a:pt x="507" y="2591"/>
                </a:lnTo>
                <a:lnTo>
                  <a:pt x="523" y="2603"/>
                </a:lnTo>
                <a:lnTo>
                  <a:pt x="536" y="2615"/>
                </a:lnTo>
                <a:lnTo>
                  <a:pt x="549" y="2628"/>
                </a:lnTo>
                <a:lnTo>
                  <a:pt x="560" y="2642"/>
                </a:lnTo>
                <a:lnTo>
                  <a:pt x="570" y="2658"/>
                </a:lnTo>
                <a:lnTo>
                  <a:pt x="579" y="2673"/>
                </a:lnTo>
                <a:lnTo>
                  <a:pt x="586" y="2689"/>
                </a:lnTo>
                <a:lnTo>
                  <a:pt x="593" y="2705"/>
                </a:lnTo>
                <a:lnTo>
                  <a:pt x="710" y="2989"/>
                </a:lnTo>
                <a:lnTo>
                  <a:pt x="717" y="3006"/>
                </a:lnTo>
                <a:lnTo>
                  <a:pt x="723" y="3022"/>
                </a:lnTo>
                <a:lnTo>
                  <a:pt x="728" y="3039"/>
                </a:lnTo>
                <a:lnTo>
                  <a:pt x="732" y="3057"/>
                </a:lnTo>
                <a:lnTo>
                  <a:pt x="734" y="3075"/>
                </a:lnTo>
                <a:lnTo>
                  <a:pt x="735" y="3094"/>
                </a:lnTo>
                <a:lnTo>
                  <a:pt x="734" y="3112"/>
                </a:lnTo>
                <a:lnTo>
                  <a:pt x="732" y="3130"/>
                </a:lnTo>
                <a:lnTo>
                  <a:pt x="727" y="3149"/>
                </a:lnTo>
                <a:lnTo>
                  <a:pt x="723" y="3166"/>
                </a:lnTo>
                <a:lnTo>
                  <a:pt x="717" y="3184"/>
                </a:lnTo>
                <a:lnTo>
                  <a:pt x="710" y="3200"/>
                </a:lnTo>
                <a:lnTo>
                  <a:pt x="702" y="3217"/>
                </a:lnTo>
                <a:lnTo>
                  <a:pt x="693" y="3232"/>
                </a:lnTo>
                <a:lnTo>
                  <a:pt x="682" y="3246"/>
                </a:lnTo>
                <a:lnTo>
                  <a:pt x="670" y="3259"/>
                </a:lnTo>
                <a:lnTo>
                  <a:pt x="526" y="3403"/>
                </a:lnTo>
                <a:lnTo>
                  <a:pt x="514" y="3415"/>
                </a:lnTo>
                <a:lnTo>
                  <a:pt x="504" y="3430"/>
                </a:lnTo>
                <a:lnTo>
                  <a:pt x="496" y="3444"/>
                </a:lnTo>
                <a:lnTo>
                  <a:pt x="489" y="3459"/>
                </a:lnTo>
                <a:lnTo>
                  <a:pt x="483" y="3474"/>
                </a:lnTo>
                <a:lnTo>
                  <a:pt x="480" y="3490"/>
                </a:lnTo>
                <a:lnTo>
                  <a:pt x="477" y="3507"/>
                </a:lnTo>
                <a:lnTo>
                  <a:pt x="477" y="3523"/>
                </a:lnTo>
                <a:lnTo>
                  <a:pt x="477" y="3539"/>
                </a:lnTo>
                <a:lnTo>
                  <a:pt x="480" y="3555"/>
                </a:lnTo>
                <a:lnTo>
                  <a:pt x="483" y="3572"/>
                </a:lnTo>
                <a:lnTo>
                  <a:pt x="489" y="3587"/>
                </a:lnTo>
                <a:lnTo>
                  <a:pt x="496" y="3602"/>
                </a:lnTo>
                <a:lnTo>
                  <a:pt x="504" y="3616"/>
                </a:lnTo>
                <a:lnTo>
                  <a:pt x="514" y="3630"/>
                </a:lnTo>
                <a:lnTo>
                  <a:pt x="526" y="3643"/>
                </a:lnTo>
                <a:lnTo>
                  <a:pt x="766" y="3883"/>
                </a:lnTo>
                <a:lnTo>
                  <a:pt x="779" y="3894"/>
                </a:lnTo>
                <a:lnTo>
                  <a:pt x="792" y="3904"/>
                </a:lnTo>
                <a:lnTo>
                  <a:pt x="807" y="3913"/>
                </a:lnTo>
                <a:lnTo>
                  <a:pt x="822" y="3921"/>
                </a:lnTo>
                <a:lnTo>
                  <a:pt x="837" y="3926"/>
                </a:lnTo>
                <a:lnTo>
                  <a:pt x="853" y="3930"/>
                </a:lnTo>
                <a:lnTo>
                  <a:pt x="869" y="3932"/>
                </a:lnTo>
                <a:lnTo>
                  <a:pt x="886" y="3933"/>
                </a:lnTo>
                <a:lnTo>
                  <a:pt x="902" y="3932"/>
                </a:lnTo>
                <a:lnTo>
                  <a:pt x="918" y="3930"/>
                </a:lnTo>
                <a:lnTo>
                  <a:pt x="934" y="3926"/>
                </a:lnTo>
                <a:lnTo>
                  <a:pt x="950" y="3921"/>
                </a:lnTo>
                <a:lnTo>
                  <a:pt x="965" y="3913"/>
                </a:lnTo>
                <a:lnTo>
                  <a:pt x="979" y="3904"/>
                </a:lnTo>
                <a:lnTo>
                  <a:pt x="993" y="3894"/>
                </a:lnTo>
                <a:lnTo>
                  <a:pt x="1005" y="3883"/>
                </a:lnTo>
                <a:lnTo>
                  <a:pt x="1150" y="3739"/>
                </a:lnTo>
                <a:lnTo>
                  <a:pt x="1163" y="3727"/>
                </a:lnTo>
                <a:lnTo>
                  <a:pt x="1177" y="3717"/>
                </a:lnTo>
                <a:lnTo>
                  <a:pt x="1192" y="3706"/>
                </a:lnTo>
                <a:lnTo>
                  <a:pt x="1208" y="3698"/>
                </a:lnTo>
                <a:lnTo>
                  <a:pt x="1225" y="3691"/>
                </a:lnTo>
                <a:lnTo>
                  <a:pt x="1243" y="3685"/>
                </a:lnTo>
                <a:lnTo>
                  <a:pt x="1260" y="3681"/>
                </a:lnTo>
                <a:lnTo>
                  <a:pt x="1278" y="3678"/>
                </a:lnTo>
                <a:lnTo>
                  <a:pt x="1296" y="3675"/>
                </a:lnTo>
                <a:lnTo>
                  <a:pt x="1315" y="3675"/>
                </a:lnTo>
                <a:lnTo>
                  <a:pt x="1333" y="3675"/>
                </a:lnTo>
                <a:lnTo>
                  <a:pt x="1351" y="3677"/>
                </a:lnTo>
                <a:lnTo>
                  <a:pt x="1370" y="3681"/>
                </a:lnTo>
                <a:lnTo>
                  <a:pt x="1387" y="3685"/>
                </a:lnTo>
                <a:lnTo>
                  <a:pt x="1403" y="3691"/>
                </a:lnTo>
                <a:lnTo>
                  <a:pt x="1419" y="3699"/>
                </a:lnTo>
                <a:lnTo>
                  <a:pt x="1703" y="3816"/>
                </a:lnTo>
                <a:lnTo>
                  <a:pt x="1719" y="3822"/>
                </a:lnTo>
                <a:lnTo>
                  <a:pt x="1736" y="3829"/>
                </a:lnTo>
                <a:lnTo>
                  <a:pt x="1751" y="3838"/>
                </a:lnTo>
                <a:lnTo>
                  <a:pt x="1766" y="3848"/>
                </a:lnTo>
                <a:lnTo>
                  <a:pt x="1780" y="3861"/>
                </a:lnTo>
                <a:lnTo>
                  <a:pt x="1793" y="3873"/>
                </a:lnTo>
                <a:lnTo>
                  <a:pt x="1807" y="3887"/>
                </a:lnTo>
                <a:lnTo>
                  <a:pt x="1818" y="3901"/>
                </a:lnTo>
                <a:lnTo>
                  <a:pt x="1828" y="3916"/>
                </a:lnTo>
                <a:lnTo>
                  <a:pt x="1837" y="3933"/>
                </a:lnTo>
                <a:lnTo>
                  <a:pt x="1845" y="3949"/>
                </a:lnTo>
                <a:lnTo>
                  <a:pt x="1852" y="3966"/>
                </a:lnTo>
                <a:lnTo>
                  <a:pt x="1858" y="3983"/>
                </a:lnTo>
                <a:lnTo>
                  <a:pt x="1861" y="4001"/>
                </a:lnTo>
                <a:lnTo>
                  <a:pt x="1864" y="4019"/>
                </a:lnTo>
                <a:lnTo>
                  <a:pt x="1866" y="4036"/>
                </a:lnTo>
                <a:lnTo>
                  <a:pt x="1866" y="4239"/>
                </a:lnTo>
                <a:lnTo>
                  <a:pt x="1867" y="4256"/>
                </a:lnTo>
                <a:lnTo>
                  <a:pt x="1869" y="4272"/>
                </a:lnTo>
                <a:lnTo>
                  <a:pt x="1873" y="4289"/>
                </a:lnTo>
                <a:lnTo>
                  <a:pt x="1879" y="4305"/>
                </a:lnTo>
                <a:lnTo>
                  <a:pt x="1886" y="4319"/>
                </a:lnTo>
                <a:lnTo>
                  <a:pt x="1894" y="4333"/>
                </a:lnTo>
                <a:lnTo>
                  <a:pt x="1904" y="4347"/>
                </a:lnTo>
                <a:lnTo>
                  <a:pt x="1915" y="4359"/>
                </a:lnTo>
                <a:lnTo>
                  <a:pt x="1927" y="4370"/>
                </a:lnTo>
                <a:lnTo>
                  <a:pt x="1941" y="4379"/>
                </a:lnTo>
                <a:lnTo>
                  <a:pt x="1954" y="4388"/>
                </a:lnTo>
                <a:lnTo>
                  <a:pt x="1969" y="4395"/>
                </a:lnTo>
                <a:lnTo>
                  <a:pt x="1984" y="4400"/>
                </a:lnTo>
                <a:lnTo>
                  <a:pt x="2000" y="4405"/>
                </a:lnTo>
                <a:lnTo>
                  <a:pt x="2018" y="4407"/>
                </a:lnTo>
                <a:lnTo>
                  <a:pt x="2035" y="4408"/>
                </a:lnTo>
                <a:lnTo>
                  <a:pt x="2374" y="4408"/>
                </a:lnTo>
                <a:lnTo>
                  <a:pt x="2391" y="4407"/>
                </a:lnTo>
                <a:lnTo>
                  <a:pt x="2408" y="4405"/>
                </a:lnTo>
                <a:lnTo>
                  <a:pt x="2424" y="4400"/>
                </a:lnTo>
                <a:lnTo>
                  <a:pt x="2440" y="4395"/>
                </a:lnTo>
                <a:lnTo>
                  <a:pt x="2455" y="4388"/>
                </a:lnTo>
                <a:lnTo>
                  <a:pt x="2469" y="4379"/>
                </a:lnTo>
                <a:lnTo>
                  <a:pt x="2481" y="4370"/>
                </a:lnTo>
                <a:lnTo>
                  <a:pt x="2493" y="4359"/>
                </a:lnTo>
                <a:lnTo>
                  <a:pt x="2505" y="4347"/>
                </a:lnTo>
                <a:lnTo>
                  <a:pt x="2515" y="4333"/>
                </a:lnTo>
                <a:lnTo>
                  <a:pt x="2523" y="4319"/>
                </a:lnTo>
                <a:lnTo>
                  <a:pt x="2530" y="4305"/>
                </a:lnTo>
                <a:lnTo>
                  <a:pt x="2536" y="4289"/>
                </a:lnTo>
                <a:lnTo>
                  <a:pt x="2540" y="4272"/>
                </a:lnTo>
                <a:lnTo>
                  <a:pt x="2543" y="4256"/>
                </a:lnTo>
                <a:lnTo>
                  <a:pt x="2543" y="4239"/>
                </a:lnTo>
                <a:lnTo>
                  <a:pt x="2543" y="4036"/>
                </a:lnTo>
                <a:lnTo>
                  <a:pt x="2544" y="4019"/>
                </a:lnTo>
                <a:lnTo>
                  <a:pt x="2547" y="4001"/>
                </a:lnTo>
                <a:lnTo>
                  <a:pt x="2551" y="3983"/>
                </a:lnTo>
                <a:lnTo>
                  <a:pt x="2556" y="3966"/>
                </a:lnTo>
                <a:lnTo>
                  <a:pt x="2563" y="3949"/>
                </a:lnTo>
                <a:lnTo>
                  <a:pt x="2571" y="3933"/>
                </a:lnTo>
                <a:lnTo>
                  <a:pt x="2581" y="3916"/>
                </a:lnTo>
                <a:lnTo>
                  <a:pt x="2591" y="3901"/>
                </a:lnTo>
                <a:lnTo>
                  <a:pt x="2603" y="3887"/>
                </a:lnTo>
                <a:lnTo>
                  <a:pt x="2615" y="3873"/>
                </a:lnTo>
                <a:lnTo>
                  <a:pt x="2628" y="3861"/>
                </a:lnTo>
                <a:lnTo>
                  <a:pt x="2642" y="3848"/>
                </a:lnTo>
                <a:lnTo>
                  <a:pt x="2658" y="3838"/>
                </a:lnTo>
                <a:lnTo>
                  <a:pt x="2673" y="3829"/>
                </a:lnTo>
                <a:lnTo>
                  <a:pt x="2689" y="3822"/>
                </a:lnTo>
                <a:lnTo>
                  <a:pt x="2705" y="3816"/>
                </a:lnTo>
                <a:lnTo>
                  <a:pt x="2989" y="3699"/>
                </a:lnTo>
                <a:lnTo>
                  <a:pt x="3006" y="3691"/>
                </a:lnTo>
                <a:lnTo>
                  <a:pt x="3022" y="3685"/>
                </a:lnTo>
                <a:lnTo>
                  <a:pt x="3039" y="3681"/>
                </a:lnTo>
                <a:lnTo>
                  <a:pt x="3057" y="3677"/>
                </a:lnTo>
                <a:lnTo>
                  <a:pt x="3076" y="3675"/>
                </a:lnTo>
                <a:lnTo>
                  <a:pt x="3094" y="3675"/>
                </a:lnTo>
                <a:lnTo>
                  <a:pt x="3112" y="3675"/>
                </a:lnTo>
                <a:lnTo>
                  <a:pt x="3130" y="3678"/>
                </a:lnTo>
                <a:lnTo>
                  <a:pt x="3149" y="3681"/>
                </a:lnTo>
                <a:lnTo>
                  <a:pt x="3167" y="3685"/>
                </a:lnTo>
                <a:lnTo>
                  <a:pt x="3184" y="3691"/>
                </a:lnTo>
                <a:lnTo>
                  <a:pt x="3201" y="3698"/>
                </a:lnTo>
                <a:lnTo>
                  <a:pt x="3217" y="3706"/>
                </a:lnTo>
                <a:lnTo>
                  <a:pt x="3232" y="3717"/>
                </a:lnTo>
                <a:lnTo>
                  <a:pt x="3246" y="3727"/>
                </a:lnTo>
                <a:lnTo>
                  <a:pt x="3259" y="3739"/>
                </a:lnTo>
                <a:lnTo>
                  <a:pt x="3403" y="3883"/>
                </a:lnTo>
                <a:lnTo>
                  <a:pt x="3415" y="3894"/>
                </a:lnTo>
                <a:lnTo>
                  <a:pt x="3430" y="3904"/>
                </a:lnTo>
                <a:lnTo>
                  <a:pt x="3444" y="3913"/>
                </a:lnTo>
                <a:lnTo>
                  <a:pt x="3459" y="3921"/>
                </a:lnTo>
                <a:lnTo>
                  <a:pt x="3474" y="3926"/>
                </a:lnTo>
                <a:lnTo>
                  <a:pt x="3490" y="3930"/>
                </a:lnTo>
                <a:lnTo>
                  <a:pt x="3507" y="3932"/>
                </a:lnTo>
                <a:lnTo>
                  <a:pt x="3523" y="3933"/>
                </a:lnTo>
                <a:lnTo>
                  <a:pt x="3539" y="3932"/>
                </a:lnTo>
                <a:lnTo>
                  <a:pt x="3555" y="3930"/>
                </a:lnTo>
                <a:lnTo>
                  <a:pt x="3572" y="3926"/>
                </a:lnTo>
                <a:lnTo>
                  <a:pt x="3587" y="3921"/>
                </a:lnTo>
                <a:lnTo>
                  <a:pt x="3602" y="3913"/>
                </a:lnTo>
                <a:lnTo>
                  <a:pt x="3616" y="3904"/>
                </a:lnTo>
                <a:lnTo>
                  <a:pt x="3630" y="3894"/>
                </a:lnTo>
                <a:lnTo>
                  <a:pt x="3643" y="3883"/>
                </a:lnTo>
                <a:lnTo>
                  <a:pt x="3883" y="3643"/>
                </a:lnTo>
                <a:lnTo>
                  <a:pt x="3895" y="3630"/>
                </a:lnTo>
                <a:lnTo>
                  <a:pt x="3904" y="3616"/>
                </a:lnTo>
                <a:lnTo>
                  <a:pt x="3913" y="3602"/>
                </a:lnTo>
                <a:lnTo>
                  <a:pt x="3920" y="3587"/>
                </a:lnTo>
                <a:lnTo>
                  <a:pt x="3926" y="3572"/>
                </a:lnTo>
                <a:lnTo>
                  <a:pt x="3930" y="3555"/>
                </a:lnTo>
                <a:lnTo>
                  <a:pt x="3932" y="3539"/>
                </a:lnTo>
                <a:lnTo>
                  <a:pt x="3933" y="3523"/>
                </a:lnTo>
                <a:lnTo>
                  <a:pt x="3932" y="3507"/>
                </a:lnTo>
                <a:lnTo>
                  <a:pt x="3930" y="3490"/>
                </a:lnTo>
                <a:lnTo>
                  <a:pt x="3926" y="3474"/>
                </a:lnTo>
                <a:lnTo>
                  <a:pt x="3920" y="3459"/>
                </a:lnTo>
                <a:lnTo>
                  <a:pt x="3913" y="3444"/>
                </a:lnTo>
                <a:lnTo>
                  <a:pt x="3904" y="3430"/>
                </a:lnTo>
                <a:lnTo>
                  <a:pt x="3895" y="3415"/>
                </a:lnTo>
                <a:lnTo>
                  <a:pt x="3883" y="3403"/>
                </a:lnTo>
                <a:lnTo>
                  <a:pt x="3739" y="3259"/>
                </a:lnTo>
                <a:lnTo>
                  <a:pt x="3727" y="3246"/>
                </a:lnTo>
                <a:lnTo>
                  <a:pt x="3717" y="3232"/>
                </a:lnTo>
                <a:lnTo>
                  <a:pt x="3706" y="3217"/>
                </a:lnTo>
                <a:lnTo>
                  <a:pt x="3698" y="3200"/>
                </a:lnTo>
                <a:lnTo>
                  <a:pt x="3691" y="3184"/>
                </a:lnTo>
                <a:lnTo>
                  <a:pt x="3685" y="3166"/>
                </a:lnTo>
                <a:lnTo>
                  <a:pt x="3681" y="3149"/>
                </a:lnTo>
                <a:lnTo>
                  <a:pt x="3678" y="3130"/>
                </a:lnTo>
                <a:lnTo>
                  <a:pt x="3675" y="3112"/>
                </a:lnTo>
                <a:lnTo>
                  <a:pt x="3675" y="3094"/>
                </a:lnTo>
                <a:lnTo>
                  <a:pt x="3675" y="3075"/>
                </a:lnTo>
                <a:lnTo>
                  <a:pt x="3677" y="3057"/>
                </a:lnTo>
                <a:lnTo>
                  <a:pt x="3680" y="3039"/>
                </a:lnTo>
                <a:lnTo>
                  <a:pt x="3685" y="3022"/>
                </a:lnTo>
                <a:lnTo>
                  <a:pt x="3691" y="3006"/>
                </a:lnTo>
                <a:lnTo>
                  <a:pt x="3699" y="2989"/>
                </a:lnTo>
                <a:lnTo>
                  <a:pt x="3816" y="2705"/>
                </a:lnTo>
                <a:lnTo>
                  <a:pt x="3822" y="2689"/>
                </a:lnTo>
                <a:lnTo>
                  <a:pt x="3829" y="2673"/>
                </a:lnTo>
                <a:lnTo>
                  <a:pt x="3838" y="2658"/>
                </a:lnTo>
                <a:lnTo>
                  <a:pt x="3848" y="2642"/>
                </a:lnTo>
                <a:lnTo>
                  <a:pt x="3861" y="2628"/>
                </a:lnTo>
                <a:lnTo>
                  <a:pt x="3873" y="2615"/>
                </a:lnTo>
                <a:lnTo>
                  <a:pt x="3887" y="2603"/>
                </a:lnTo>
                <a:lnTo>
                  <a:pt x="3901" y="2591"/>
                </a:lnTo>
                <a:lnTo>
                  <a:pt x="3916" y="2581"/>
                </a:lnTo>
                <a:lnTo>
                  <a:pt x="3933" y="2571"/>
                </a:lnTo>
                <a:lnTo>
                  <a:pt x="3949" y="2563"/>
                </a:lnTo>
                <a:lnTo>
                  <a:pt x="3966" y="2556"/>
                </a:lnTo>
                <a:lnTo>
                  <a:pt x="3983" y="2551"/>
                </a:lnTo>
                <a:lnTo>
                  <a:pt x="4001" y="2547"/>
                </a:lnTo>
                <a:lnTo>
                  <a:pt x="4018" y="2544"/>
                </a:lnTo>
                <a:lnTo>
                  <a:pt x="4036" y="2543"/>
                </a:lnTo>
                <a:lnTo>
                  <a:pt x="4239" y="2543"/>
                </a:lnTo>
                <a:lnTo>
                  <a:pt x="4256" y="2543"/>
                </a:lnTo>
                <a:lnTo>
                  <a:pt x="4273" y="2540"/>
                </a:lnTo>
                <a:lnTo>
                  <a:pt x="4290" y="2536"/>
                </a:lnTo>
                <a:lnTo>
                  <a:pt x="4305" y="2530"/>
                </a:lnTo>
                <a:lnTo>
                  <a:pt x="4320" y="2523"/>
                </a:lnTo>
                <a:lnTo>
                  <a:pt x="4333" y="2515"/>
                </a:lnTo>
                <a:lnTo>
                  <a:pt x="4346" y="2504"/>
                </a:lnTo>
                <a:lnTo>
                  <a:pt x="4359" y="2493"/>
                </a:lnTo>
                <a:lnTo>
                  <a:pt x="4370" y="2481"/>
                </a:lnTo>
                <a:lnTo>
                  <a:pt x="4380" y="2469"/>
                </a:lnTo>
                <a:lnTo>
                  <a:pt x="4388" y="2455"/>
                </a:lnTo>
                <a:lnTo>
                  <a:pt x="4395" y="2440"/>
                </a:lnTo>
                <a:lnTo>
                  <a:pt x="4401" y="2424"/>
                </a:lnTo>
                <a:lnTo>
                  <a:pt x="4405" y="2408"/>
                </a:lnTo>
                <a:lnTo>
                  <a:pt x="4407" y="2391"/>
                </a:lnTo>
                <a:lnTo>
                  <a:pt x="4408" y="2374"/>
                </a:lnTo>
                <a:lnTo>
                  <a:pt x="4408" y="2035"/>
                </a:lnTo>
                <a:lnTo>
                  <a:pt x="4407" y="2018"/>
                </a:lnTo>
                <a:lnTo>
                  <a:pt x="4405" y="2000"/>
                </a:lnTo>
                <a:lnTo>
                  <a:pt x="4401" y="1984"/>
                </a:lnTo>
                <a:lnTo>
                  <a:pt x="4395" y="1969"/>
                </a:lnTo>
                <a:lnTo>
                  <a:pt x="4388" y="1954"/>
                </a:lnTo>
                <a:lnTo>
                  <a:pt x="4380" y="1939"/>
                </a:lnTo>
                <a:lnTo>
                  <a:pt x="4370" y="1926"/>
                </a:lnTo>
                <a:lnTo>
                  <a:pt x="4359" y="1915"/>
                </a:lnTo>
                <a:lnTo>
                  <a:pt x="4346" y="1904"/>
                </a:lnTo>
                <a:lnTo>
                  <a:pt x="4333" y="1894"/>
                </a:lnTo>
                <a:lnTo>
                  <a:pt x="4320" y="1886"/>
                </a:lnTo>
                <a:lnTo>
                  <a:pt x="4305" y="1879"/>
                </a:lnTo>
                <a:lnTo>
                  <a:pt x="4290" y="1873"/>
                </a:lnTo>
                <a:lnTo>
                  <a:pt x="4273" y="1868"/>
                </a:lnTo>
                <a:lnTo>
                  <a:pt x="4256" y="1865"/>
                </a:lnTo>
                <a:lnTo>
                  <a:pt x="4239" y="1864"/>
                </a:lnTo>
                <a:close/>
                <a:moveTo>
                  <a:pt x="3052" y="2204"/>
                </a:moveTo>
                <a:lnTo>
                  <a:pt x="3052" y="2204"/>
                </a:lnTo>
                <a:lnTo>
                  <a:pt x="3051" y="2248"/>
                </a:lnTo>
                <a:lnTo>
                  <a:pt x="3048" y="2290"/>
                </a:lnTo>
                <a:lnTo>
                  <a:pt x="3043" y="2333"/>
                </a:lnTo>
                <a:lnTo>
                  <a:pt x="3035" y="2375"/>
                </a:lnTo>
                <a:lnTo>
                  <a:pt x="3026" y="2415"/>
                </a:lnTo>
                <a:lnTo>
                  <a:pt x="3015" y="2456"/>
                </a:lnTo>
                <a:lnTo>
                  <a:pt x="3002" y="2495"/>
                </a:lnTo>
                <a:lnTo>
                  <a:pt x="2986" y="2534"/>
                </a:lnTo>
                <a:lnTo>
                  <a:pt x="2969" y="2571"/>
                </a:lnTo>
                <a:lnTo>
                  <a:pt x="2950" y="2608"/>
                </a:lnTo>
                <a:lnTo>
                  <a:pt x="2929" y="2643"/>
                </a:lnTo>
                <a:lnTo>
                  <a:pt x="2908" y="2678"/>
                </a:lnTo>
                <a:lnTo>
                  <a:pt x="2884" y="2711"/>
                </a:lnTo>
                <a:lnTo>
                  <a:pt x="2858" y="2743"/>
                </a:lnTo>
                <a:lnTo>
                  <a:pt x="2832" y="2774"/>
                </a:lnTo>
                <a:lnTo>
                  <a:pt x="2805" y="2804"/>
                </a:lnTo>
                <a:lnTo>
                  <a:pt x="2775" y="2831"/>
                </a:lnTo>
                <a:lnTo>
                  <a:pt x="2744" y="2858"/>
                </a:lnTo>
                <a:lnTo>
                  <a:pt x="2712" y="2883"/>
                </a:lnTo>
                <a:lnTo>
                  <a:pt x="2679" y="2907"/>
                </a:lnTo>
                <a:lnTo>
                  <a:pt x="2644" y="2928"/>
                </a:lnTo>
                <a:lnTo>
                  <a:pt x="2609" y="2949"/>
                </a:lnTo>
                <a:lnTo>
                  <a:pt x="2572" y="2968"/>
                </a:lnTo>
                <a:lnTo>
                  <a:pt x="2535" y="2985"/>
                </a:lnTo>
                <a:lnTo>
                  <a:pt x="2496" y="3000"/>
                </a:lnTo>
                <a:lnTo>
                  <a:pt x="2457" y="3014"/>
                </a:lnTo>
                <a:lnTo>
                  <a:pt x="2416" y="3025"/>
                </a:lnTo>
                <a:lnTo>
                  <a:pt x="2376" y="3034"/>
                </a:lnTo>
                <a:lnTo>
                  <a:pt x="2334" y="3042"/>
                </a:lnTo>
                <a:lnTo>
                  <a:pt x="2292" y="3047"/>
                </a:lnTo>
                <a:lnTo>
                  <a:pt x="2249" y="3050"/>
                </a:lnTo>
                <a:lnTo>
                  <a:pt x="2205" y="3051"/>
                </a:lnTo>
                <a:lnTo>
                  <a:pt x="2162" y="3050"/>
                </a:lnTo>
                <a:lnTo>
                  <a:pt x="2118" y="3047"/>
                </a:lnTo>
                <a:lnTo>
                  <a:pt x="2075" y="3042"/>
                </a:lnTo>
                <a:lnTo>
                  <a:pt x="2034" y="3034"/>
                </a:lnTo>
                <a:lnTo>
                  <a:pt x="1993" y="3025"/>
                </a:lnTo>
                <a:lnTo>
                  <a:pt x="1953" y="3014"/>
                </a:lnTo>
                <a:lnTo>
                  <a:pt x="1913" y="3000"/>
                </a:lnTo>
                <a:lnTo>
                  <a:pt x="1875" y="2985"/>
                </a:lnTo>
                <a:lnTo>
                  <a:pt x="1837" y="2968"/>
                </a:lnTo>
                <a:lnTo>
                  <a:pt x="1801" y="2949"/>
                </a:lnTo>
                <a:lnTo>
                  <a:pt x="1765" y="2928"/>
                </a:lnTo>
                <a:lnTo>
                  <a:pt x="1731" y="2907"/>
                </a:lnTo>
                <a:lnTo>
                  <a:pt x="1697" y="2883"/>
                </a:lnTo>
                <a:lnTo>
                  <a:pt x="1666" y="2858"/>
                </a:lnTo>
                <a:lnTo>
                  <a:pt x="1635" y="2831"/>
                </a:lnTo>
                <a:lnTo>
                  <a:pt x="1605" y="2804"/>
                </a:lnTo>
                <a:lnTo>
                  <a:pt x="1577" y="2774"/>
                </a:lnTo>
                <a:lnTo>
                  <a:pt x="1551" y="2743"/>
                </a:lnTo>
                <a:lnTo>
                  <a:pt x="1526" y="2711"/>
                </a:lnTo>
                <a:lnTo>
                  <a:pt x="1501" y="2678"/>
                </a:lnTo>
                <a:lnTo>
                  <a:pt x="1480" y="2643"/>
                </a:lnTo>
                <a:lnTo>
                  <a:pt x="1460" y="2608"/>
                </a:lnTo>
                <a:lnTo>
                  <a:pt x="1441" y="2571"/>
                </a:lnTo>
                <a:lnTo>
                  <a:pt x="1423" y="2534"/>
                </a:lnTo>
                <a:lnTo>
                  <a:pt x="1408" y="2495"/>
                </a:lnTo>
                <a:lnTo>
                  <a:pt x="1395" y="2456"/>
                </a:lnTo>
                <a:lnTo>
                  <a:pt x="1384" y="2415"/>
                </a:lnTo>
                <a:lnTo>
                  <a:pt x="1375" y="2375"/>
                </a:lnTo>
                <a:lnTo>
                  <a:pt x="1366" y="2333"/>
                </a:lnTo>
                <a:lnTo>
                  <a:pt x="1361" y="2290"/>
                </a:lnTo>
                <a:lnTo>
                  <a:pt x="1358" y="2248"/>
                </a:lnTo>
                <a:lnTo>
                  <a:pt x="1357" y="2204"/>
                </a:lnTo>
                <a:lnTo>
                  <a:pt x="1358" y="2161"/>
                </a:lnTo>
                <a:lnTo>
                  <a:pt x="1361" y="2117"/>
                </a:lnTo>
                <a:lnTo>
                  <a:pt x="1366" y="2074"/>
                </a:lnTo>
                <a:lnTo>
                  <a:pt x="1375" y="2033"/>
                </a:lnTo>
                <a:lnTo>
                  <a:pt x="1384" y="1992"/>
                </a:lnTo>
                <a:lnTo>
                  <a:pt x="1395" y="1952"/>
                </a:lnTo>
                <a:lnTo>
                  <a:pt x="1408" y="1912"/>
                </a:lnTo>
                <a:lnTo>
                  <a:pt x="1423" y="1874"/>
                </a:lnTo>
                <a:lnTo>
                  <a:pt x="1441" y="1836"/>
                </a:lnTo>
                <a:lnTo>
                  <a:pt x="1460" y="1799"/>
                </a:lnTo>
                <a:lnTo>
                  <a:pt x="1480" y="1764"/>
                </a:lnTo>
                <a:lnTo>
                  <a:pt x="1501" y="1729"/>
                </a:lnTo>
                <a:lnTo>
                  <a:pt x="1526" y="1697"/>
                </a:lnTo>
                <a:lnTo>
                  <a:pt x="1551" y="1665"/>
                </a:lnTo>
                <a:lnTo>
                  <a:pt x="1577" y="1634"/>
                </a:lnTo>
                <a:lnTo>
                  <a:pt x="1605" y="1605"/>
                </a:lnTo>
                <a:lnTo>
                  <a:pt x="1635" y="1576"/>
                </a:lnTo>
                <a:lnTo>
                  <a:pt x="1666" y="1550"/>
                </a:lnTo>
                <a:lnTo>
                  <a:pt x="1697" y="1525"/>
                </a:lnTo>
                <a:lnTo>
                  <a:pt x="1731" y="1501"/>
                </a:lnTo>
                <a:lnTo>
                  <a:pt x="1765" y="1479"/>
                </a:lnTo>
                <a:lnTo>
                  <a:pt x="1801" y="1459"/>
                </a:lnTo>
                <a:lnTo>
                  <a:pt x="1837" y="1439"/>
                </a:lnTo>
                <a:lnTo>
                  <a:pt x="1875" y="1423"/>
                </a:lnTo>
                <a:lnTo>
                  <a:pt x="1913" y="1408"/>
                </a:lnTo>
                <a:lnTo>
                  <a:pt x="1953" y="1394"/>
                </a:lnTo>
                <a:lnTo>
                  <a:pt x="1993" y="1383"/>
                </a:lnTo>
                <a:lnTo>
                  <a:pt x="2034" y="1373"/>
                </a:lnTo>
                <a:lnTo>
                  <a:pt x="2075" y="1365"/>
                </a:lnTo>
                <a:lnTo>
                  <a:pt x="2118" y="1360"/>
                </a:lnTo>
                <a:lnTo>
                  <a:pt x="2162" y="1357"/>
                </a:lnTo>
                <a:lnTo>
                  <a:pt x="2205" y="1356"/>
                </a:lnTo>
                <a:lnTo>
                  <a:pt x="2249" y="1357"/>
                </a:lnTo>
                <a:lnTo>
                  <a:pt x="2292" y="1360"/>
                </a:lnTo>
                <a:lnTo>
                  <a:pt x="2334" y="1365"/>
                </a:lnTo>
                <a:lnTo>
                  <a:pt x="2376" y="1373"/>
                </a:lnTo>
                <a:lnTo>
                  <a:pt x="2416" y="1383"/>
                </a:lnTo>
                <a:lnTo>
                  <a:pt x="2457" y="1394"/>
                </a:lnTo>
                <a:lnTo>
                  <a:pt x="2496" y="1408"/>
                </a:lnTo>
                <a:lnTo>
                  <a:pt x="2535" y="1423"/>
                </a:lnTo>
                <a:lnTo>
                  <a:pt x="2572" y="1439"/>
                </a:lnTo>
                <a:lnTo>
                  <a:pt x="2609" y="1459"/>
                </a:lnTo>
                <a:lnTo>
                  <a:pt x="2644" y="1479"/>
                </a:lnTo>
                <a:lnTo>
                  <a:pt x="2679" y="1501"/>
                </a:lnTo>
                <a:lnTo>
                  <a:pt x="2712" y="1525"/>
                </a:lnTo>
                <a:lnTo>
                  <a:pt x="2744" y="1550"/>
                </a:lnTo>
                <a:lnTo>
                  <a:pt x="2775" y="1576"/>
                </a:lnTo>
                <a:lnTo>
                  <a:pt x="2805" y="1605"/>
                </a:lnTo>
                <a:lnTo>
                  <a:pt x="2832" y="1634"/>
                </a:lnTo>
                <a:lnTo>
                  <a:pt x="2858" y="1665"/>
                </a:lnTo>
                <a:lnTo>
                  <a:pt x="2884" y="1697"/>
                </a:lnTo>
                <a:lnTo>
                  <a:pt x="2908" y="1729"/>
                </a:lnTo>
                <a:lnTo>
                  <a:pt x="2929" y="1764"/>
                </a:lnTo>
                <a:lnTo>
                  <a:pt x="2950" y="1799"/>
                </a:lnTo>
                <a:lnTo>
                  <a:pt x="2969" y="1836"/>
                </a:lnTo>
                <a:lnTo>
                  <a:pt x="2986" y="1874"/>
                </a:lnTo>
                <a:lnTo>
                  <a:pt x="3002" y="1912"/>
                </a:lnTo>
                <a:lnTo>
                  <a:pt x="3015" y="1952"/>
                </a:lnTo>
                <a:lnTo>
                  <a:pt x="3026" y="1992"/>
                </a:lnTo>
                <a:lnTo>
                  <a:pt x="3035" y="2033"/>
                </a:lnTo>
                <a:lnTo>
                  <a:pt x="3043" y="2074"/>
                </a:lnTo>
                <a:lnTo>
                  <a:pt x="3048" y="2117"/>
                </a:lnTo>
                <a:lnTo>
                  <a:pt x="3051" y="2161"/>
                </a:lnTo>
                <a:lnTo>
                  <a:pt x="3052" y="2204"/>
                </a:lnTo>
                <a:close/>
              </a:path>
            </a:pathLst>
          </a:custGeom>
          <a:solidFill>
            <a:schemeClr val="bg1"/>
          </a:solidFill>
          <a:ln>
            <a:noFill/>
          </a:ln>
        </p:spPr>
        <p:txBody>
          <a:bodyPr/>
          <a:lstStyle/>
          <a:p>
            <a:endParaRPr lang="zh-CN" altLang="en-US"/>
          </a:p>
        </p:txBody>
      </p:sp>
      <p:sp>
        <p:nvSpPr>
          <p:cNvPr id="31" name="文本框 30"/>
          <p:cNvSpPr txBox="1"/>
          <p:nvPr/>
        </p:nvSpPr>
        <p:spPr>
          <a:xfrm>
            <a:off x="1574060" y="5048860"/>
            <a:ext cx="1346844" cy="369332"/>
          </a:xfrm>
          <a:prstGeom prst="rect">
            <a:avLst/>
          </a:prstGeom>
          <a:solidFill>
            <a:srgbClr val="F05A24"/>
          </a:solidFill>
        </p:spPr>
        <p:txBody>
          <a:bodyPr wrap="non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KEYWORD</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4042981" y="5048860"/>
            <a:ext cx="1346844" cy="369332"/>
          </a:xfrm>
          <a:prstGeom prst="rect">
            <a:avLst/>
          </a:prstGeom>
          <a:solidFill>
            <a:srgbClr val="8BC53F"/>
          </a:solidFill>
          <a:ln>
            <a:noFill/>
          </a:ln>
        </p:spPr>
        <p:txBody>
          <a:bodyPr wrap="non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KEYWORD</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6803301" y="5048860"/>
            <a:ext cx="1346844" cy="369332"/>
          </a:xfrm>
          <a:prstGeom prst="rect">
            <a:avLst/>
          </a:prstGeom>
          <a:solidFill>
            <a:srgbClr val="A362C4"/>
          </a:solidFill>
        </p:spPr>
        <p:txBody>
          <a:bodyPr wrap="non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KEYWORD</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9282270" y="5048860"/>
            <a:ext cx="1346844" cy="369332"/>
          </a:xfrm>
          <a:prstGeom prst="rect">
            <a:avLst/>
          </a:prstGeom>
          <a:solidFill>
            <a:srgbClr val="FAAF3B"/>
          </a:solidFill>
        </p:spPr>
        <p:txBody>
          <a:bodyPr wrap="non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KEYWORD</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5" name="TextBox 15"/>
          <p:cNvSpPr txBox="1"/>
          <p:nvPr/>
        </p:nvSpPr>
        <p:spPr>
          <a:xfrm>
            <a:off x="1245833" y="5612074"/>
            <a:ext cx="2003298" cy="646331"/>
          </a:xfrm>
          <a:prstGeom prst="rect">
            <a:avLst/>
          </a:prstGeom>
          <a:noFill/>
        </p:spPr>
        <p:txBody>
          <a:bodyPr wrap="square" rtlCol="0">
            <a:spAutoFit/>
          </a:bodyPr>
          <a:lstStyle/>
          <a:p>
            <a:pPr algn="ctr">
              <a:lnSpc>
                <a:spcPct val="150000"/>
              </a:lnSpc>
            </a:pPr>
            <a:r>
              <a:rPr lang="zh-CN" altLang="en-US" sz="1200" dirty="0">
                <a:latin typeface="微软雅黑" panose="020B0503020204020204" pitchFamily="34" charset="-122"/>
                <a:ea typeface="微软雅黑" panose="020B0503020204020204" pitchFamily="34" charset="-122"/>
              </a:rPr>
              <a:t>这里输入简单的文字概述这里输入简单字</a:t>
            </a:r>
            <a:r>
              <a:rPr lang="zh-CN" altLang="en-US" sz="1200" dirty="0" smtClean="0">
                <a:latin typeface="微软雅黑" panose="020B0503020204020204" pitchFamily="34" charset="-122"/>
                <a:ea typeface="微软雅黑" panose="020B0503020204020204" pitchFamily="34" charset="-122"/>
              </a:rPr>
              <a:t>概述</a:t>
            </a:r>
            <a:endParaRPr lang="zh-CN" altLang="en-US" sz="1200" dirty="0">
              <a:latin typeface="微软雅黑" panose="020B0503020204020204" pitchFamily="34" charset="-122"/>
              <a:ea typeface="微软雅黑" panose="020B0503020204020204" pitchFamily="34" charset="-122"/>
            </a:endParaRPr>
          </a:p>
        </p:txBody>
      </p:sp>
      <p:sp>
        <p:nvSpPr>
          <p:cNvPr id="36" name="TextBox 15"/>
          <p:cNvSpPr txBox="1"/>
          <p:nvPr/>
        </p:nvSpPr>
        <p:spPr>
          <a:xfrm>
            <a:off x="3699479" y="5612074"/>
            <a:ext cx="2003298" cy="646331"/>
          </a:xfrm>
          <a:prstGeom prst="rect">
            <a:avLst/>
          </a:prstGeom>
          <a:noFill/>
        </p:spPr>
        <p:txBody>
          <a:bodyPr wrap="square" rtlCol="0">
            <a:spAutoFit/>
          </a:bodyPr>
          <a:lstStyle/>
          <a:p>
            <a:pPr algn="ctr">
              <a:lnSpc>
                <a:spcPct val="150000"/>
              </a:lnSpc>
            </a:pPr>
            <a:r>
              <a:rPr lang="zh-CN" altLang="en-US" sz="1200" dirty="0">
                <a:latin typeface="微软雅黑" panose="020B0503020204020204" pitchFamily="34" charset="-122"/>
                <a:ea typeface="微软雅黑" panose="020B0503020204020204" pitchFamily="34" charset="-122"/>
              </a:rPr>
              <a:t>这里输入简单的文字概述这里输入简单字</a:t>
            </a:r>
            <a:r>
              <a:rPr lang="zh-CN" altLang="en-US" sz="1200" dirty="0" smtClean="0">
                <a:latin typeface="微软雅黑" panose="020B0503020204020204" pitchFamily="34" charset="-122"/>
                <a:ea typeface="微软雅黑" panose="020B0503020204020204" pitchFamily="34" charset="-122"/>
              </a:rPr>
              <a:t>概述</a:t>
            </a:r>
            <a:endParaRPr lang="zh-CN" altLang="en-US" sz="1200" dirty="0">
              <a:latin typeface="微软雅黑" panose="020B0503020204020204" pitchFamily="34" charset="-122"/>
              <a:ea typeface="微软雅黑" panose="020B0503020204020204" pitchFamily="34" charset="-122"/>
            </a:endParaRPr>
          </a:p>
        </p:txBody>
      </p:sp>
      <p:sp>
        <p:nvSpPr>
          <p:cNvPr id="37" name="TextBox 15"/>
          <p:cNvSpPr txBox="1"/>
          <p:nvPr/>
        </p:nvSpPr>
        <p:spPr>
          <a:xfrm>
            <a:off x="6415430" y="5612074"/>
            <a:ext cx="2003298" cy="646331"/>
          </a:xfrm>
          <a:prstGeom prst="rect">
            <a:avLst/>
          </a:prstGeom>
          <a:noFill/>
        </p:spPr>
        <p:txBody>
          <a:bodyPr wrap="square" rtlCol="0">
            <a:spAutoFit/>
          </a:bodyPr>
          <a:lstStyle/>
          <a:p>
            <a:pPr algn="ctr">
              <a:lnSpc>
                <a:spcPct val="150000"/>
              </a:lnSpc>
            </a:pPr>
            <a:r>
              <a:rPr lang="zh-CN" altLang="en-US" sz="1200" dirty="0">
                <a:latin typeface="微软雅黑" panose="020B0503020204020204" pitchFamily="34" charset="-122"/>
                <a:ea typeface="微软雅黑" panose="020B0503020204020204" pitchFamily="34" charset="-122"/>
              </a:rPr>
              <a:t>这里输入简单的文字概述这里输入简单字</a:t>
            </a:r>
            <a:r>
              <a:rPr lang="zh-CN" altLang="en-US" sz="1200" dirty="0" smtClean="0">
                <a:latin typeface="微软雅黑" panose="020B0503020204020204" pitchFamily="34" charset="-122"/>
                <a:ea typeface="微软雅黑" panose="020B0503020204020204" pitchFamily="34" charset="-122"/>
              </a:rPr>
              <a:t>概述</a:t>
            </a:r>
            <a:endParaRPr lang="zh-CN" altLang="en-US" sz="1200" dirty="0">
              <a:latin typeface="微软雅黑" panose="020B0503020204020204" pitchFamily="34" charset="-122"/>
              <a:ea typeface="微软雅黑" panose="020B0503020204020204" pitchFamily="34" charset="-122"/>
            </a:endParaRPr>
          </a:p>
        </p:txBody>
      </p:sp>
      <p:sp>
        <p:nvSpPr>
          <p:cNvPr id="38" name="TextBox 15"/>
          <p:cNvSpPr txBox="1"/>
          <p:nvPr/>
        </p:nvSpPr>
        <p:spPr>
          <a:xfrm>
            <a:off x="8906130" y="5612074"/>
            <a:ext cx="2003298" cy="646331"/>
          </a:xfrm>
          <a:prstGeom prst="rect">
            <a:avLst/>
          </a:prstGeom>
          <a:noFill/>
        </p:spPr>
        <p:txBody>
          <a:bodyPr wrap="square" rtlCol="0">
            <a:spAutoFit/>
          </a:bodyPr>
          <a:lstStyle/>
          <a:p>
            <a:pPr algn="ctr">
              <a:lnSpc>
                <a:spcPct val="150000"/>
              </a:lnSpc>
            </a:pPr>
            <a:r>
              <a:rPr lang="zh-CN" altLang="en-US" sz="1200" dirty="0">
                <a:latin typeface="微软雅黑" panose="020B0503020204020204" pitchFamily="34" charset="-122"/>
                <a:ea typeface="微软雅黑" panose="020B0503020204020204" pitchFamily="34" charset="-122"/>
              </a:rPr>
              <a:t>这里输入简单的文字概述这里输入简单字</a:t>
            </a:r>
            <a:r>
              <a:rPr lang="zh-CN" altLang="en-US" sz="1200" dirty="0" smtClean="0">
                <a:latin typeface="微软雅黑" panose="020B0503020204020204" pitchFamily="34" charset="-122"/>
                <a:ea typeface="微软雅黑" panose="020B0503020204020204" pitchFamily="34" charset="-122"/>
              </a:rPr>
              <a:t>概述</a:t>
            </a: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r="6373"/>
          <a:stretch>
            <a:fillRect/>
          </a:stretch>
        </p:blipFill>
        <p:spPr>
          <a:xfrm>
            <a:off x="378759" y="1358117"/>
            <a:ext cx="11434481" cy="2774269"/>
          </a:xfrm>
          <a:prstGeom prst="rect">
            <a:avLst/>
          </a:prstGeom>
        </p:spPr>
      </p:pic>
      <p:sp>
        <p:nvSpPr>
          <p:cNvPr id="4" name="任意多边形 3"/>
          <p:cNvSpPr/>
          <p:nvPr/>
        </p:nvSpPr>
        <p:spPr>
          <a:xfrm rot="16200000" flipH="1">
            <a:off x="8502962" y="822108"/>
            <a:ext cx="2774271" cy="3846286"/>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05A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KSO_Shape"/>
          <p:cNvSpPr/>
          <p:nvPr/>
        </p:nvSpPr>
        <p:spPr bwMode="auto">
          <a:xfrm>
            <a:off x="9388327" y="1648398"/>
            <a:ext cx="1320800" cy="1306239"/>
          </a:xfrm>
          <a:custGeom>
            <a:avLst/>
            <a:gdLst>
              <a:gd name="T0" fmla="*/ 1456255 w 4409"/>
              <a:gd name="T1" fmla="*/ 872981 h 4408"/>
              <a:gd name="T2" fmla="*/ 1602959 w 4409"/>
              <a:gd name="T3" fmla="*/ 804266 h 4408"/>
              <a:gd name="T4" fmla="*/ 1713419 w 4409"/>
              <a:gd name="T5" fmla="*/ 710485 h 4408"/>
              <a:gd name="T6" fmla="*/ 1793674 w 4409"/>
              <a:gd name="T7" fmla="*/ 600715 h 4408"/>
              <a:gd name="T8" fmla="*/ 1847178 w 4409"/>
              <a:gd name="T9" fmla="*/ 482733 h 4408"/>
              <a:gd name="T10" fmla="*/ 1879971 w 4409"/>
              <a:gd name="T11" fmla="*/ 366047 h 4408"/>
              <a:gd name="T12" fmla="*/ 1901545 w 4409"/>
              <a:gd name="T13" fmla="*/ 180647 h 4408"/>
              <a:gd name="T14" fmla="*/ 1633594 w 4409"/>
              <a:gd name="T15" fmla="*/ 79087 h 4408"/>
              <a:gd name="T16" fmla="*/ 2589 w 4409"/>
              <a:gd name="T17" fmla="*/ 79087 h 4408"/>
              <a:gd name="T18" fmla="*/ 1726 w 4409"/>
              <a:gd name="T19" fmla="*/ 205280 h 4408"/>
              <a:gd name="T20" fmla="*/ 26320 w 4409"/>
              <a:gd name="T21" fmla="*/ 382902 h 4408"/>
              <a:gd name="T22" fmla="*/ 61271 w 4409"/>
              <a:gd name="T23" fmla="*/ 500451 h 4408"/>
              <a:gd name="T24" fmla="*/ 118658 w 4409"/>
              <a:gd name="T25" fmla="*/ 618001 h 4408"/>
              <a:gd name="T26" fmla="*/ 202797 w 4409"/>
              <a:gd name="T27" fmla="*/ 726476 h 4408"/>
              <a:gd name="T28" fmla="*/ 318434 w 4409"/>
              <a:gd name="T29" fmla="*/ 816799 h 4408"/>
              <a:gd name="T30" fmla="*/ 446585 w 4409"/>
              <a:gd name="T31" fmla="*/ 872981 h 4408"/>
              <a:gd name="T32" fmla="*/ 626513 w 4409"/>
              <a:gd name="T33" fmla="*/ 952068 h 4408"/>
              <a:gd name="T34" fmla="*/ 742151 w 4409"/>
              <a:gd name="T35" fmla="*/ 1047577 h 4408"/>
              <a:gd name="T36" fmla="*/ 872027 w 4409"/>
              <a:gd name="T37" fmla="*/ 1101598 h 4408"/>
              <a:gd name="T38" fmla="*/ 751212 w 4409"/>
              <a:gd name="T39" fmla="*/ 1683297 h 4408"/>
              <a:gd name="T40" fmla="*/ 603645 w 4409"/>
              <a:gd name="T41" fmla="*/ 1720032 h 4408"/>
              <a:gd name="T42" fmla="*/ 489302 w 4409"/>
              <a:gd name="T43" fmla="*/ 1773621 h 4408"/>
              <a:gd name="T44" fmla="*/ 417675 w 4409"/>
              <a:gd name="T45" fmla="*/ 1840607 h 4408"/>
              <a:gd name="T46" fmla="*/ 398690 w 4409"/>
              <a:gd name="T47" fmla="*/ 1883392 h 4408"/>
              <a:gd name="T48" fmla="*/ 1506307 w 4409"/>
              <a:gd name="T49" fmla="*/ 1899814 h 4408"/>
              <a:gd name="T50" fmla="*/ 1496814 w 4409"/>
              <a:gd name="T51" fmla="*/ 1861351 h 4408"/>
              <a:gd name="T52" fmla="*/ 1450214 w 4409"/>
              <a:gd name="T53" fmla="*/ 1800847 h 4408"/>
              <a:gd name="T54" fmla="*/ 1353130 w 4409"/>
              <a:gd name="T55" fmla="*/ 1741208 h 4408"/>
              <a:gd name="T56" fmla="*/ 1218076 w 4409"/>
              <a:gd name="T57" fmla="*/ 1696695 h 4408"/>
              <a:gd name="T58" fmla="*/ 1055839 w 4409"/>
              <a:gd name="T59" fmla="*/ 1671629 h 4408"/>
              <a:gd name="T60" fmla="*/ 1106754 w 4409"/>
              <a:gd name="T61" fmla="*/ 1076532 h 4408"/>
              <a:gd name="T62" fmla="*/ 1228000 w 4409"/>
              <a:gd name="T63" fmla="*/ 998310 h 4408"/>
              <a:gd name="T64" fmla="*/ 1506307 w 4409"/>
              <a:gd name="T65" fmla="*/ 158606 h 4408"/>
              <a:gd name="T66" fmla="*/ 1820858 w 4409"/>
              <a:gd name="T67" fmla="*/ 226889 h 4408"/>
              <a:gd name="T68" fmla="*/ 1797126 w 4409"/>
              <a:gd name="T69" fmla="*/ 377283 h 4408"/>
              <a:gd name="T70" fmla="*/ 1741896 w 4409"/>
              <a:gd name="T71" fmla="*/ 530271 h 4408"/>
              <a:gd name="T72" fmla="*/ 1694002 w 4409"/>
              <a:gd name="T73" fmla="*/ 610222 h 4408"/>
              <a:gd name="T74" fmla="*/ 1630574 w 4409"/>
              <a:gd name="T75" fmla="*/ 682395 h 4408"/>
              <a:gd name="T76" fmla="*/ 1549024 w 4409"/>
              <a:gd name="T77" fmla="*/ 744195 h 4408"/>
              <a:gd name="T78" fmla="*/ 1448488 w 4409"/>
              <a:gd name="T79" fmla="*/ 792165 h 4408"/>
              <a:gd name="T80" fmla="*/ 1419147 w 4409"/>
              <a:gd name="T81" fmla="*/ 734687 h 4408"/>
              <a:gd name="T82" fmla="*/ 1486890 w 4409"/>
              <a:gd name="T83" fmla="*/ 528542 h 4408"/>
              <a:gd name="T84" fmla="*/ 1505012 w 4409"/>
              <a:gd name="T85" fmla="*/ 388952 h 4408"/>
              <a:gd name="T86" fmla="*/ 454351 w 4409"/>
              <a:gd name="T87" fmla="*/ 792165 h 4408"/>
              <a:gd name="T88" fmla="*/ 353384 w 4409"/>
              <a:gd name="T89" fmla="*/ 744627 h 4408"/>
              <a:gd name="T90" fmla="*/ 271834 w 4409"/>
              <a:gd name="T91" fmla="*/ 682827 h 4408"/>
              <a:gd name="T92" fmla="*/ 208406 w 4409"/>
              <a:gd name="T93" fmla="*/ 610654 h 4408"/>
              <a:gd name="T94" fmla="*/ 160512 w 4409"/>
              <a:gd name="T95" fmla="*/ 531135 h 4408"/>
              <a:gd name="T96" fmla="*/ 105282 w 4409"/>
              <a:gd name="T97" fmla="*/ 377716 h 4408"/>
              <a:gd name="T98" fmla="*/ 81982 w 4409"/>
              <a:gd name="T99" fmla="*/ 226889 h 4408"/>
              <a:gd name="T100" fmla="*/ 396533 w 4409"/>
              <a:gd name="T101" fmla="*/ 341846 h 4408"/>
              <a:gd name="T102" fmla="*/ 401279 w 4409"/>
              <a:gd name="T103" fmla="*/ 435626 h 4408"/>
              <a:gd name="T104" fmla="*/ 439681 w 4409"/>
              <a:gd name="T105" fmla="*/ 618866 h 4408"/>
              <a:gd name="T106" fmla="*/ 525115 w 4409"/>
              <a:gd name="T107" fmla="*/ 814638 h 4408"/>
              <a:gd name="T108" fmla="*/ 853473 w 4409"/>
              <a:gd name="T109" fmla="*/ 400620 h 440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409" h="4408">
                <a:moveTo>
                  <a:pt x="3025" y="2127"/>
                </a:moveTo>
                <a:lnTo>
                  <a:pt x="3025" y="2127"/>
                </a:lnTo>
                <a:lnTo>
                  <a:pt x="3097" y="2107"/>
                </a:lnTo>
                <a:lnTo>
                  <a:pt x="3179" y="2081"/>
                </a:lnTo>
                <a:lnTo>
                  <a:pt x="3271" y="2053"/>
                </a:lnTo>
                <a:lnTo>
                  <a:pt x="3375" y="2020"/>
                </a:lnTo>
                <a:lnTo>
                  <a:pt x="3429" y="2002"/>
                </a:lnTo>
                <a:lnTo>
                  <a:pt x="3481" y="1982"/>
                </a:lnTo>
                <a:lnTo>
                  <a:pt x="3532" y="1961"/>
                </a:lnTo>
                <a:lnTo>
                  <a:pt x="3580" y="1938"/>
                </a:lnTo>
                <a:lnTo>
                  <a:pt x="3626" y="1914"/>
                </a:lnTo>
                <a:lnTo>
                  <a:pt x="3672" y="1889"/>
                </a:lnTo>
                <a:lnTo>
                  <a:pt x="3715" y="1861"/>
                </a:lnTo>
                <a:lnTo>
                  <a:pt x="3756" y="1834"/>
                </a:lnTo>
                <a:lnTo>
                  <a:pt x="3797" y="1804"/>
                </a:lnTo>
                <a:lnTo>
                  <a:pt x="3834" y="1774"/>
                </a:lnTo>
                <a:lnTo>
                  <a:pt x="3871" y="1744"/>
                </a:lnTo>
                <a:lnTo>
                  <a:pt x="3906" y="1711"/>
                </a:lnTo>
                <a:lnTo>
                  <a:pt x="3940" y="1679"/>
                </a:lnTo>
                <a:lnTo>
                  <a:pt x="3971" y="1644"/>
                </a:lnTo>
                <a:lnTo>
                  <a:pt x="4002" y="1610"/>
                </a:lnTo>
                <a:lnTo>
                  <a:pt x="4031" y="1575"/>
                </a:lnTo>
                <a:lnTo>
                  <a:pt x="4059" y="1539"/>
                </a:lnTo>
                <a:lnTo>
                  <a:pt x="4085" y="1502"/>
                </a:lnTo>
                <a:lnTo>
                  <a:pt x="4110" y="1466"/>
                </a:lnTo>
                <a:lnTo>
                  <a:pt x="4134" y="1428"/>
                </a:lnTo>
                <a:lnTo>
                  <a:pt x="4157" y="1390"/>
                </a:lnTo>
                <a:lnTo>
                  <a:pt x="4177" y="1351"/>
                </a:lnTo>
                <a:lnTo>
                  <a:pt x="4198" y="1312"/>
                </a:lnTo>
                <a:lnTo>
                  <a:pt x="4217" y="1274"/>
                </a:lnTo>
                <a:lnTo>
                  <a:pt x="4234" y="1235"/>
                </a:lnTo>
                <a:lnTo>
                  <a:pt x="4251" y="1196"/>
                </a:lnTo>
                <a:lnTo>
                  <a:pt x="4267" y="1156"/>
                </a:lnTo>
                <a:lnTo>
                  <a:pt x="4281" y="1117"/>
                </a:lnTo>
                <a:lnTo>
                  <a:pt x="4295" y="1078"/>
                </a:lnTo>
                <a:lnTo>
                  <a:pt x="4307" y="1039"/>
                </a:lnTo>
                <a:lnTo>
                  <a:pt x="4319" y="1000"/>
                </a:lnTo>
                <a:lnTo>
                  <a:pt x="4329" y="961"/>
                </a:lnTo>
                <a:lnTo>
                  <a:pt x="4340" y="923"/>
                </a:lnTo>
                <a:lnTo>
                  <a:pt x="4349" y="884"/>
                </a:lnTo>
                <a:lnTo>
                  <a:pt x="4357" y="847"/>
                </a:lnTo>
                <a:lnTo>
                  <a:pt x="4365" y="809"/>
                </a:lnTo>
                <a:lnTo>
                  <a:pt x="4377" y="736"/>
                </a:lnTo>
                <a:lnTo>
                  <a:pt x="4387" y="665"/>
                </a:lnTo>
                <a:lnTo>
                  <a:pt x="4395" y="598"/>
                </a:lnTo>
                <a:lnTo>
                  <a:pt x="4401" y="534"/>
                </a:lnTo>
                <a:lnTo>
                  <a:pt x="4405" y="474"/>
                </a:lnTo>
                <a:lnTo>
                  <a:pt x="4407" y="418"/>
                </a:lnTo>
                <a:lnTo>
                  <a:pt x="4409" y="367"/>
                </a:lnTo>
                <a:lnTo>
                  <a:pt x="4409" y="321"/>
                </a:lnTo>
                <a:lnTo>
                  <a:pt x="4409" y="281"/>
                </a:lnTo>
                <a:lnTo>
                  <a:pt x="4407" y="247"/>
                </a:lnTo>
                <a:lnTo>
                  <a:pt x="4404" y="201"/>
                </a:lnTo>
                <a:lnTo>
                  <a:pt x="4403" y="183"/>
                </a:lnTo>
                <a:lnTo>
                  <a:pt x="3786" y="183"/>
                </a:lnTo>
                <a:lnTo>
                  <a:pt x="3491" y="183"/>
                </a:lnTo>
                <a:lnTo>
                  <a:pt x="3491" y="0"/>
                </a:lnTo>
                <a:lnTo>
                  <a:pt x="919" y="0"/>
                </a:lnTo>
                <a:lnTo>
                  <a:pt x="919" y="183"/>
                </a:lnTo>
                <a:lnTo>
                  <a:pt x="624" y="183"/>
                </a:lnTo>
                <a:lnTo>
                  <a:pt x="6" y="183"/>
                </a:lnTo>
                <a:lnTo>
                  <a:pt x="5" y="201"/>
                </a:lnTo>
                <a:lnTo>
                  <a:pt x="2" y="247"/>
                </a:lnTo>
                <a:lnTo>
                  <a:pt x="1" y="282"/>
                </a:lnTo>
                <a:lnTo>
                  <a:pt x="0" y="321"/>
                </a:lnTo>
                <a:lnTo>
                  <a:pt x="1" y="367"/>
                </a:lnTo>
                <a:lnTo>
                  <a:pt x="2" y="419"/>
                </a:lnTo>
                <a:lnTo>
                  <a:pt x="4" y="475"/>
                </a:lnTo>
                <a:lnTo>
                  <a:pt x="8" y="535"/>
                </a:lnTo>
                <a:lnTo>
                  <a:pt x="14" y="599"/>
                </a:lnTo>
                <a:lnTo>
                  <a:pt x="22" y="667"/>
                </a:lnTo>
                <a:lnTo>
                  <a:pt x="32" y="737"/>
                </a:lnTo>
                <a:lnTo>
                  <a:pt x="45" y="811"/>
                </a:lnTo>
                <a:lnTo>
                  <a:pt x="52" y="848"/>
                </a:lnTo>
                <a:lnTo>
                  <a:pt x="61" y="886"/>
                </a:lnTo>
                <a:lnTo>
                  <a:pt x="69" y="924"/>
                </a:lnTo>
                <a:lnTo>
                  <a:pt x="79" y="962"/>
                </a:lnTo>
                <a:lnTo>
                  <a:pt x="91" y="1002"/>
                </a:lnTo>
                <a:lnTo>
                  <a:pt x="102" y="1041"/>
                </a:lnTo>
                <a:lnTo>
                  <a:pt x="115" y="1080"/>
                </a:lnTo>
                <a:lnTo>
                  <a:pt x="128" y="1120"/>
                </a:lnTo>
                <a:lnTo>
                  <a:pt x="142" y="1158"/>
                </a:lnTo>
                <a:lnTo>
                  <a:pt x="159" y="1198"/>
                </a:lnTo>
                <a:lnTo>
                  <a:pt x="175" y="1237"/>
                </a:lnTo>
                <a:lnTo>
                  <a:pt x="193" y="1276"/>
                </a:lnTo>
                <a:lnTo>
                  <a:pt x="211" y="1315"/>
                </a:lnTo>
                <a:lnTo>
                  <a:pt x="232" y="1354"/>
                </a:lnTo>
                <a:lnTo>
                  <a:pt x="253" y="1392"/>
                </a:lnTo>
                <a:lnTo>
                  <a:pt x="275" y="1430"/>
                </a:lnTo>
                <a:lnTo>
                  <a:pt x="299" y="1468"/>
                </a:lnTo>
                <a:lnTo>
                  <a:pt x="324" y="1504"/>
                </a:lnTo>
                <a:lnTo>
                  <a:pt x="350" y="1541"/>
                </a:lnTo>
                <a:lnTo>
                  <a:pt x="378" y="1577"/>
                </a:lnTo>
                <a:lnTo>
                  <a:pt x="407" y="1612"/>
                </a:lnTo>
                <a:lnTo>
                  <a:pt x="438" y="1646"/>
                </a:lnTo>
                <a:lnTo>
                  <a:pt x="470" y="1681"/>
                </a:lnTo>
                <a:lnTo>
                  <a:pt x="503" y="1713"/>
                </a:lnTo>
                <a:lnTo>
                  <a:pt x="538" y="1746"/>
                </a:lnTo>
                <a:lnTo>
                  <a:pt x="574" y="1776"/>
                </a:lnTo>
                <a:lnTo>
                  <a:pt x="613" y="1806"/>
                </a:lnTo>
                <a:lnTo>
                  <a:pt x="653" y="1835"/>
                </a:lnTo>
                <a:lnTo>
                  <a:pt x="694" y="1863"/>
                </a:lnTo>
                <a:lnTo>
                  <a:pt x="738" y="1890"/>
                </a:lnTo>
                <a:lnTo>
                  <a:pt x="782" y="1915"/>
                </a:lnTo>
                <a:lnTo>
                  <a:pt x="829" y="1939"/>
                </a:lnTo>
                <a:lnTo>
                  <a:pt x="878" y="1962"/>
                </a:lnTo>
                <a:lnTo>
                  <a:pt x="928" y="1983"/>
                </a:lnTo>
                <a:lnTo>
                  <a:pt x="981" y="2002"/>
                </a:lnTo>
                <a:lnTo>
                  <a:pt x="1035" y="2020"/>
                </a:lnTo>
                <a:lnTo>
                  <a:pt x="1137" y="2053"/>
                </a:lnTo>
                <a:lnTo>
                  <a:pt x="1230" y="2080"/>
                </a:lnTo>
                <a:lnTo>
                  <a:pt x="1311" y="2105"/>
                </a:lnTo>
                <a:lnTo>
                  <a:pt x="1384" y="2125"/>
                </a:lnTo>
                <a:lnTo>
                  <a:pt x="1417" y="2164"/>
                </a:lnTo>
                <a:lnTo>
                  <a:pt x="1452" y="2203"/>
                </a:lnTo>
                <a:lnTo>
                  <a:pt x="1488" y="2241"/>
                </a:lnTo>
                <a:lnTo>
                  <a:pt x="1525" y="2275"/>
                </a:lnTo>
                <a:lnTo>
                  <a:pt x="1562" y="2309"/>
                </a:lnTo>
                <a:lnTo>
                  <a:pt x="1600" y="2340"/>
                </a:lnTo>
                <a:lnTo>
                  <a:pt x="1639" y="2370"/>
                </a:lnTo>
                <a:lnTo>
                  <a:pt x="1679" y="2398"/>
                </a:lnTo>
                <a:lnTo>
                  <a:pt x="1720" y="2424"/>
                </a:lnTo>
                <a:lnTo>
                  <a:pt x="1761" y="2449"/>
                </a:lnTo>
                <a:lnTo>
                  <a:pt x="1803" y="2471"/>
                </a:lnTo>
                <a:lnTo>
                  <a:pt x="1845" y="2490"/>
                </a:lnTo>
                <a:lnTo>
                  <a:pt x="1888" y="2508"/>
                </a:lnTo>
                <a:lnTo>
                  <a:pt x="1933" y="2525"/>
                </a:lnTo>
                <a:lnTo>
                  <a:pt x="1976" y="2538"/>
                </a:lnTo>
                <a:lnTo>
                  <a:pt x="2021" y="2549"/>
                </a:lnTo>
                <a:lnTo>
                  <a:pt x="2021" y="3864"/>
                </a:lnTo>
                <a:lnTo>
                  <a:pt x="1963" y="3868"/>
                </a:lnTo>
                <a:lnTo>
                  <a:pt x="1906" y="3873"/>
                </a:lnTo>
                <a:lnTo>
                  <a:pt x="1850" y="3880"/>
                </a:lnTo>
                <a:lnTo>
                  <a:pt x="1795" y="3887"/>
                </a:lnTo>
                <a:lnTo>
                  <a:pt x="1741" y="3895"/>
                </a:lnTo>
                <a:lnTo>
                  <a:pt x="1688" y="3904"/>
                </a:lnTo>
                <a:lnTo>
                  <a:pt x="1636" y="3915"/>
                </a:lnTo>
                <a:lnTo>
                  <a:pt x="1587" y="3926"/>
                </a:lnTo>
                <a:lnTo>
                  <a:pt x="1537" y="3939"/>
                </a:lnTo>
                <a:lnTo>
                  <a:pt x="1489" y="3951"/>
                </a:lnTo>
                <a:lnTo>
                  <a:pt x="1444" y="3965"/>
                </a:lnTo>
                <a:lnTo>
                  <a:pt x="1399" y="3980"/>
                </a:lnTo>
                <a:lnTo>
                  <a:pt x="1355" y="3995"/>
                </a:lnTo>
                <a:lnTo>
                  <a:pt x="1314" y="4012"/>
                </a:lnTo>
                <a:lnTo>
                  <a:pt x="1274" y="4029"/>
                </a:lnTo>
                <a:lnTo>
                  <a:pt x="1237" y="4046"/>
                </a:lnTo>
                <a:lnTo>
                  <a:pt x="1200" y="4065"/>
                </a:lnTo>
                <a:lnTo>
                  <a:pt x="1166" y="4085"/>
                </a:lnTo>
                <a:lnTo>
                  <a:pt x="1134" y="4104"/>
                </a:lnTo>
                <a:lnTo>
                  <a:pt x="1104" y="4124"/>
                </a:lnTo>
                <a:lnTo>
                  <a:pt x="1076" y="4146"/>
                </a:lnTo>
                <a:lnTo>
                  <a:pt x="1049" y="4167"/>
                </a:lnTo>
                <a:lnTo>
                  <a:pt x="1026" y="4189"/>
                </a:lnTo>
                <a:lnTo>
                  <a:pt x="1004" y="4211"/>
                </a:lnTo>
                <a:lnTo>
                  <a:pt x="984" y="4235"/>
                </a:lnTo>
                <a:lnTo>
                  <a:pt x="968" y="4259"/>
                </a:lnTo>
                <a:lnTo>
                  <a:pt x="953" y="4282"/>
                </a:lnTo>
                <a:lnTo>
                  <a:pt x="947" y="4295"/>
                </a:lnTo>
                <a:lnTo>
                  <a:pt x="941" y="4307"/>
                </a:lnTo>
                <a:lnTo>
                  <a:pt x="936" y="4320"/>
                </a:lnTo>
                <a:lnTo>
                  <a:pt x="931" y="4332"/>
                </a:lnTo>
                <a:lnTo>
                  <a:pt x="927" y="4344"/>
                </a:lnTo>
                <a:lnTo>
                  <a:pt x="924" y="4358"/>
                </a:lnTo>
                <a:lnTo>
                  <a:pt x="922" y="4370"/>
                </a:lnTo>
                <a:lnTo>
                  <a:pt x="920" y="4383"/>
                </a:lnTo>
                <a:lnTo>
                  <a:pt x="919" y="4396"/>
                </a:lnTo>
                <a:lnTo>
                  <a:pt x="919" y="4408"/>
                </a:lnTo>
                <a:lnTo>
                  <a:pt x="3491" y="4408"/>
                </a:lnTo>
                <a:lnTo>
                  <a:pt x="3491" y="4396"/>
                </a:lnTo>
                <a:lnTo>
                  <a:pt x="3490" y="4383"/>
                </a:lnTo>
                <a:lnTo>
                  <a:pt x="3488" y="4370"/>
                </a:lnTo>
                <a:lnTo>
                  <a:pt x="3486" y="4358"/>
                </a:lnTo>
                <a:lnTo>
                  <a:pt x="3482" y="4344"/>
                </a:lnTo>
                <a:lnTo>
                  <a:pt x="3478" y="4332"/>
                </a:lnTo>
                <a:lnTo>
                  <a:pt x="3474" y="4320"/>
                </a:lnTo>
                <a:lnTo>
                  <a:pt x="3469" y="4307"/>
                </a:lnTo>
                <a:lnTo>
                  <a:pt x="3463" y="4295"/>
                </a:lnTo>
                <a:lnTo>
                  <a:pt x="3457" y="4282"/>
                </a:lnTo>
                <a:lnTo>
                  <a:pt x="3443" y="4259"/>
                </a:lnTo>
                <a:lnTo>
                  <a:pt x="3426" y="4235"/>
                </a:lnTo>
                <a:lnTo>
                  <a:pt x="3406" y="4211"/>
                </a:lnTo>
                <a:lnTo>
                  <a:pt x="3384" y="4189"/>
                </a:lnTo>
                <a:lnTo>
                  <a:pt x="3361" y="4167"/>
                </a:lnTo>
                <a:lnTo>
                  <a:pt x="3334" y="4146"/>
                </a:lnTo>
                <a:lnTo>
                  <a:pt x="3306" y="4124"/>
                </a:lnTo>
                <a:lnTo>
                  <a:pt x="3276" y="4104"/>
                </a:lnTo>
                <a:lnTo>
                  <a:pt x="3244" y="4085"/>
                </a:lnTo>
                <a:lnTo>
                  <a:pt x="3210" y="4065"/>
                </a:lnTo>
                <a:lnTo>
                  <a:pt x="3173" y="4046"/>
                </a:lnTo>
                <a:lnTo>
                  <a:pt x="3136" y="4029"/>
                </a:lnTo>
                <a:lnTo>
                  <a:pt x="3096" y="4012"/>
                </a:lnTo>
                <a:lnTo>
                  <a:pt x="3054" y="3995"/>
                </a:lnTo>
                <a:lnTo>
                  <a:pt x="3011" y="3980"/>
                </a:lnTo>
                <a:lnTo>
                  <a:pt x="2966" y="3965"/>
                </a:lnTo>
                <a:lnTo>
                  <a:pt x="2921" y="3951"/>
                </a:lnTo>
                <a:lnTo>
                  <a:pt x="2873" y="3939"/>
                </a:lnTo>
                <a:lnTo>
                  <a:pt x="2823" y="3926"/>
                </a:lnTo>
                <a:lnTo>
                  <a:pt x="2773" y="3915"/>
                </a:lnTo>
                <a:lnTo>
                  <a:pt x="2722" y="3904"/>
                </a:lnTo>
                <a:lnTo>
                  <a:pt x="2669" y="3895"/>
                </a:lnTo>
                <a:lnTo>
                  <a:pt x="2615" y="3887"/>
                </a:lnTo>
                <a:lnTo>
                  <a:pt x="2559" y="3880"/>
                </a:lnTo>
                <a:lnTo>
                  <a:pt x="2504" y="3873"/>
                </a:lnTo>
                <a:lnTo>
                  <a:pt x="2447" y="3868"/>
                </a:lnTo>
                <a:lnTo>
                  <a:pt x="2389" y="3864"/>
                </a:lnTo>
                <a:lnTo>
                  <a:pt x="2389" y="2549"/>
                </a:lnTo>
                <a:lnTo>
                  <a:pt x="2434" y="2538"/>
                </a:lnTo>
                <a:lnTo>
                  <a:pt x="2477" y="2525"/>
                </a:lnTo>
                <a:lnTo>
                  <a:pt x="2521" y="2508"/>
                </a:lnTo>
                <a:lnTo>
                  <a:pt x="2565" y="2491"/>
                </a:lnTo>
                <a:lnTo>
                  <a:pt x="2607" y="2471"/>
                </a:lnTo>
                <a:lnTo>
                  <a:pt x="2649" y="2449"/>
                </a:lnTo>
                <a:lnTo>
                  <a:pt x="2689" y="2425"/>
                </a:lnTo>
                <a:lnTo>
                  <a:pt x="2730" y="2399"/>
                </a:lnTo>
                <a:lnTo>
                  <a:pt x="2769" y="2370"/>
                </a:lnTo>
                <a:lnTo>
                  <a:pt x="2809" y="2341"/>
                </a:lnTo>
                <a:lnTo>
                  <a:pt x="2846" y="2310"/>
                </a:lnTo>
                <a:lnTo>
                  <a:pt x="2884" y="2276"/>
                </a:lnTo>
                <a:lnTo>
                  <a:pt x="2921" y="2242"/>
                </a:lnTo>
                <a:lnTo>
                  <a:pt x="2956" y="2205"/>
                </a:lnTo>
                <a:lnTo>
                  <a:pt x="2992" y="2167"/>
                </a:lnTo>
                <a:lnTo>
                  <a:pt x="3025" y="2127"/>
                </a:lnTo>
                <a:close/>
                <a:moveTo>
                  <a:pt x="3491" y="791"/>
                </a:moveTo>
                <a:lnTo>
                  <a:pt x="3491" y="367"/>
                </a:lnTo>
                <a:lnTo>
                  <a:pt x="3786" y="367"/>
                </a:lnTo>
                <a:lnTo>
                  <a:pt x="4226" y="367"/>
                </a:lnTo>
                <a:lnTo>
                  <a:pt x="4226" y="403"/>
                </a:lnTo>
                <a:lnTo>
                  <a:pt x="4225" y="441"/>
                </a:lnTo>
                <a:lnTo>
                  <a:pt x="4223" y="482"/>
                </a:lnTo>
                <a:lnTo>
                  <a:pt x="4220" y="525"/>
                </a:lnTo>
                <a:lnTo>
                  <a:pt x="4216" y="570"/>
                </a:lnTo>
                <a:lnTo>
                  <a:pt x="4211" y="617"/>
                </a:lnTo>
                <a:lnTo>
                  <a:pt x="4205" y="665"/>
                </a:lnTo>
                <a:lnTo>
                  <a:pt x="4198" y="716"/>
                </a:lnTo>
                <a:lnTo>
                  <a:pt x="4188" y="767"/>
                </a:lnTo>
                <a:lnTo>
                  <a:pt x="4177" y="819"/>
                </a:lnTo>
                <a:lnTo>
                  <a:pt x="4165" y="873"/>
                </a:lnTo>
                <a:lnTo>
                  <a:pt x="4152" y="927"/>
                </a:lnTo>
                <a:lnTo>
                  <a:pt x="4136" y="982"/>
                </a:lnTo>
                <a:lnTo>
                  <a:pt x="4117" y="1037"/>
                </a:lnTo>
                <a:lnTo>
                  <a:pt x="4097" y="1091"/>
                </a:lnTo>
                <a:lnTo>
                  <a:pt x="4075" y="1146"/>
                </a:lnTo>
                <a:lnTo>
                  <a:pt x="4050" y="1201"/>
                </a:lnTo>
                <a:lnTo>
                  <a:pt x="4037" y="1227"/>
                </a:lnTo>
                <a:lnTo>
                  <a:pt x="4023" y="1255"/>
                </a:lnTo>
                <a:lnTo>
                  <a:pt x="4009" y="1281"/>
                </a:lnTo>
                <a:lnTo>
                  <a:pt x="3994" y="1307"/>
                </a:lnTo>
                <a:lnTo>
                  <a:pt x="3977" y="1334"/>
                </a:lnTo>
                <a:lnTo>
                  <a:pt x="3961" y="1360"/>
                </a:lnTo>
                <a:lnTo>
                  <a:pt x="3944" y="1385"/>
                </a:lnTo>
                <a:lnTo>
                  <a:pt x="3926" y="1412"/>
                </a:lnTo>
                <a:lnTo>
                  <a:pt x="3907" y="1436"/>
                </a:lnTo>
                <a:lnTo>
                  <a:pt x="3887" y="1462"/>
                </a:lnTo>
                <a:lnTo>
                  <a:pt x="3867" y="1486"/>
                </a:lnTo>
                <a:lnTo>
                  <a:pt x="3847" y="1510"/>
                </a:lnTo>
                <a:lnTo>
                  <a:pt x="3824" y="1534"/>
                </a:lnTo>
                <a:lnTo>
                  <a:pt x="3802" y="1557"/>
                </a:lnTo>
                <a:lnTo>
                  <a:pt x="3779" y="1579"/>
                </a:lnTo>
                <a:lnTo>
                  <a:pt x="3754" y="1602"/>
                </a:lnTo>
                <a:lnTo>
                  <a:pt x="3729" y="1623"/>
                </a:lnTo>
                <a:lnTo>
                  <a:pt x="3703" y="1644"/>
                </a:lnTo>
                <a:lnTo>
                  <a:pt x="3676" y="1664"/>
                </a:lnTo>
                <a:lnTo>
                  <a:pt x="3649" y="1685"/>
                </a:lnTo>
                <a:lnTo>
                  <a:pt x="3619" y="1704"/>
                </a:lnTo>
                <a:lnTo>
                  <a:pt x="3590" y="1722"/>
                </a:lnTo>
                <a:lnTo>
                  <a:pt x="3560" y="1740"/>
                </a:lnTo>
                <a:lnTo>
                  <a:pt x="3528" y="1758"/>
                </a:lnTo>
                <a:lnTo>
                  <a:pt x="3496" y="1775"/>
                </a:lnTo>
                <a:lnTo>
                  <a:pt x="3462" y="1790"/>
                </a:lnTo>
                <a:lnTo>
                  <a:pt x="3428" y="1805"/>
                </a:lnTo>
                <a:lnTo>
                  <a:pt x="3392" y="1820"/>
                </a:lnTo>
                <a:lnTo>
                  <a:pt x="3357" y="1833"/>
                </a:lnTo>
                <a:lnTo>
                  <a:pt x="3319" y="1846"/>
                </a:lnTo>
                <a:lnTo>
                  <a:pt x="3192" y="1886"/>
                </a:lnTo>
                <a:lnTo>
                  <a:pt x="3227" y="1825"/>
                </a:lnTo>
                <a:lnTo>
                  <a:pt x="3258" y="1763"/>
                </a:lnTo>
                <a:lnTo>
                  <a:pt x="3289" y="1700"/>
                </a:lnTo>
                <a:lnTo>
                  <a:pt x="3317" y="1635"/>
                </a:lnTo>
                <a:lnTo>
                  <a:pt x="3345" y="1569"/>
                </a:lnTo>
                <a:lnTo>
                  <a:pt x="3369" y="1501"/>
                </a:lnTo>
                <a:lnTo>
                  <a:pt x="3391" y="1433"/>
                </a:lnTo>
                <a:lnTo>
                  <a:pt x="3411" y="1364"/>
                </a:lnTo>
                <a:lnTo>
                  <a:pt x="3430" y="1294"/>
                </a:lnTo>
                <a:lnTo>
                  <a:pt x="3446" y="1223"/>
                </a:lnTo>
                <a:lnTo>
                  <a:pt x="3459" y="1152"/>
                </a:lnTo>
                <a:lnTo>
                  <a:pt x="3470" y="1080"/>
                </a:lnTo>
                <a:lnTo>
                  <a:pt x="3475" y="1044"/>
                </a:lnTo>
                <a:lnTo>
                  <a:pt x="3479" y="1008"/>
                </a:lnTo>
                <a:lnTo>
                  <a:pt x="3482" y="972"/>
                </a:lnTo>
                <a:lnTo>
                  <a:pt x="3486" y="936"/>
                </a:lnTo>
                <a:lnTo>
                  <a:pt x="3488" y="900"/>
                </a:lnTo>
                <a:lnTo>
                  <a:pt x="3490" y="863"/>
                </a:lnTo>
                <a:lnTo>
                  <a:pt x="3491" y="828"/>
                </a:lnTo>
                <a:lnTo>
                  <a:pt x="3491" y="791"/>
                </a:lnTo>
                <a:close/>
                <a:moveTo>
                  <a:pt x="1091" y="1846"/>
                </a:moveTo>
                <a:lnTo>
                  <a:pt x="1091" y="1846"/>
                </a:lnTo>
                <a:lnTo>
                  <a:pt x="1053" y="1833"/>
                </a:lnTo>
                <a:lnTo>
                  <a:pt x="1017" y="1820"/>
                </a:lnTo>
                <a:lnTo>
                  <a:pt x="981" y="1805"/>
                </a:lnTo>
                <a:lnTo>
                  <a:pt x="947" y="1791"/>
                </a:lnTo>
                <a:lnTo>
                  <a:pt x="913" y="1775"/>
                </a:lnTo>
                <a:lnTo>
                  <a:pt x="881" y="1759"/>
                </a:lnTo>
                <a:lnTo>
                  <a:pt x="849" y="1741"/>
                </a:lnTo>
                <a:lnTo>
                  <a:pt x="819" y="1723"/>
                </a:lnTo>
                <a:lnTo>
                  <a:pt x="789" y="1705"/>
                </a:lnTo>
                <a:lnTo>
                  <a:pt x="760" y="1686"/>
                </a:lnTo>
                <a:lnTo>
                  <a:pt x="733" y="1665"/>
                </a:lnTo>
                <a:lnTo>
                  <a:pt x="705" y="1645"/>
                </a:lnTo>
                <a:lnTo>
                  <a:pt x="680" y="1624"/>
                </a:lnTo>
                <a:lnTo>
                  <a:pt x="655" y="1603"/>
                </a:lnTo>
                <a:lnTo>
                  <a:pt x="630" y="1580"/>
                </a:lnTo>
                <a:lnTo>
                  <a:pt x="607" y="1558"/>
                </a:lnTo>
                <a:lnTo>
                  <a:pt x="585" y="1535"/>
                </a:lnTo>
                <a:lnTo>
                  <a:pt x="562" y="1511"/>
                </a:lnTo>
                <a:lnTo>
                  <a:pt x="541" y="1487"/>
                </a:lnTo>
                <a:lnTo>
                  <a:pt x="521" y="1463"/>
                </a:lnTo>
                <a:lnTo>
                  <a:pt x="501" y="1438"/>
                </a:lnTo>
                <a:lnTo>
                  <a:pt x="483" y="1413"/>
                </a:lnTo>
                <a:lnTo>
                  <a:pt x="465" y="1387"/>
                </a:lnTo>
                <a:lnTo>
                  <a:pt x="448" y="1361"/>
                </a:lnTo>
                <a:lnTo>
                  <a:pt x="431" y="1336"/>
                </a:lnTo>
                <a:lnTo>
                  <a:pt x="415" y="1309"/>
                </a:lnTo>
                <a:lnTo>
                  <a:pt x="400" y="1283"/>
                </a:lnTo>
                <a:lnTo>
                  <a:pt x="386" y="1256"/>
                </a:lnTo>
                <a:lnTo>
                  <a:pt x="372" y="1229"/>
                </a:lnTo>
                <a:lnTo>
                  <a:pt x="358" y="1202"/>
                </a:lnTo>
                <a:lnTo>
                  <a:pt x="334" y="1147"/>
                </a:lnTo>
                <a:lnTo>
                  <a:pt x="312" y="1092"/>
                </a:lnTo>
                <a:lnTo>
                  <a:pt x="291" y="1038"/>
                </a:lnTo>
                <a:lnTo>
                  <a:pt x="273" y="983"/>
                </a:lnTo>
                <a:lnTo>
                  <a:pt x="258" y="928"/>
                </a:lnTo>
                <a:lnTo>
                  <a:pt x="244" y="874"/>
                </a:lnTo>
                <a:lnTo>
                  <a:pt x="232" y="820"/>
                </a:lnTo>
                <a:lnTo>
                  <a:pt x="221" y="768"/>
                </a:lnTo>
                <a:lnTo>
                  <a:pt x="212" y="716"/>
                </a:lnTo>
                <a:lnTo>
                  <a:pt x="204" y="666"/>
                </a:lnTo>
                <a:lnTo>
                  <a:pt x="198" y="618"/>
                </a:lnTo>
                <a:lnTo>
                  <a:pt x="194" y="570"/>
                </a:lnTo>
                <a:lnTo>
                  <a:pt x="190" y="525"/>
                </a:lnTo>
                <a:lnTo>
                  <a:pt x="187" y="482"/>
                </a:lnTo>
                <a:lnTo>
                  <a:pt x="185" y="441"/>
                </a:lnTo>
                <a:lnTo>
                  <a:pt x="184" y="404"/>
                </a:lnTo>
                <a:lnTo>
                  <a:pt x="184" y="367"/>
                </a:lnTo>
                <a:lnTo>
                  <a:pt x="624" y="367"/>
                </a:lnTo>
                <a:lnTo>
                  <a:pt x="919" y="367"/>
                </a:lnTo>
                <a:lnTo>
                  <a:pt x="919" y="791"/>
                </a:lnTo>
                <a:lnTo>
                  <a:pt x="919" y="828"/>
                </a:lnTo>
                <a:lnTo>
                  <a:pt x="920" y="863"/>
                </a:lnTo>
                <a:lnTo>
                  <a:pt x="922" y="900"/>
                </a:lnTo>
                <a:lnTo>
                  <a:pt x="924" y="936"/>
                </a:lnTo>
                <a:lnTo>
                  <a:pt x="927" y="972"/>
                </a:lnTo>
                <a:lnTo>
                  <a:pt x="930" y="1008"/>
                </a:lnTo>
                <a:lnTo>
                  <a:pt x="935" y="1044"/>
                </a:lnTo>
                <a:lnTo>
                  <a:pt x="940" y="1080"/>
                </a:lnTo>
                <a:lnTo>
                  <a:pt x="951" y="1151"/>
                </a:lnTo>
                <a:lnTo>
                  <a:pt x="964" y="1223"/>
                </a:lnTo>
                <a:lnTo>
                  <a:pt x="980" y="1293"/>
                </a:lnTo>
                <a:lnTo>
                  <a:pt x="998" y="1363"/>
                </a:lnTo>
                <a:lnTo>
                  <a:pt x="1019" y="1432"/>
                </a:lnTo>
                <a:lnTo>
                  <a:pt x="1041" y="1501"/>
                </a:lnTo>
                <a:lnTo>
                  <a:pt x="1065" y="1568"/>
                </a:lnTo>
                <a:lnTo>
                  <a:pt x="1092" y="1634"/>
                </a:lnTo>
                <a:lnTo>
                  <a:pt x="1120" y="1699"/>
                </a:lnTo>
                <a:lnTo>
                  <a:pt x="1151" y="1763"/>
                </a:lnTo>
                <a:lnTo>
                  <a:pt x="1183" y="1825"/>
                </a:lnTo>
                <a:lnTo>
                  <a:pt x="1217" y="1885"/>
                </a:lnTo>
                <a:lnTo>
                  <a:pt x="1091" y="1846"/>
                </a:lnTo>
                <a:close/>
                <a:moveTo>
                  <a:pt x="2205" y="1626"/>
                </a:moveTo>
                <a:lnTo>
                  <a:pt x="1637" y="2020"/>
                </a:lnTo>
                <a:lnTo>
                  <a:pt x="1837" y="1359"/>
                </a:lnTo>
                <a:lnTo>
                  <a:pt x="1287" y="940"/>
                </a:lnTo>
                <a:lnTo>
                  <a:pt x="1978" y="927"/>
                </a:lnTo>
                <a:lnTo>
                  <a:pt x="2205" y="274"/>
                </a:lnTo>
                <a:lnTo>
                  <a:pt x="2433" y="927"/>
                </a:lnTo>
                <a:lnTo>
                  <a:pt x="3123" y="940"/>
                </a:lnTo>
                <a:lnTo>
                  <a:pt x="2573" y="1359"/>
                </a:lnTo>
                <a:lnTo>
                  <a:pt x="2772" y="2020"/>
                </a:lnTo>
                <a:lnTo>
                  <a:pt x="2205" y="1626"/>
                </a:lnTo>
                <a:close/>
              </a:path>
            </a:pathLst>
          </a:custGeom>
          <a:solidFill>
            <a:schemeClr val="bg1"/>
          </a:solidFill>
          <a:ln>
            <a:noFill/>
          </a:ln>
        </p:spPr>
        <p:txBody>
          <a:bodyPr/>
          <a:lstStyle/>
          <a:p>
            <a:endParaRPr lang="zh-CN" altLang="en-US"/>
          </a:p>
        </p:txBody>
      </p:sp>
      <p:sp>
        <p:nvSpPr>
          <p:cNvPr id="6" name="矩形 13"/>
          <p:cNvSpPr>
            <a:spLocks noChangeArrowheads="1"/>
          </p:cNvSpPr>
          <p:nvPr/>
        </p:nvSpPr>
        <p:spPr bwMode="auto">
          <a:xfrm>
            <a:off x="8752534" y="2908293"/>
            <a:ext cx="2592387" cy="1162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spAutoFit/>
          </a:bodyPr>
          <a:lstStyle>
            <a:lvl1pPr>
              <a:lnSpc>
                <a:spcPct val="90000"/>
              </a:lnSpc>
              <a:spcBef>
                <a:spcPct val="3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lnSpc>
                <a:spcPct val="90000"/>
              </a:lnSpc>
              <a:spcBef>
                <a:spcPct val="3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lnSpc>
                <a:spcPct val="90000"/>
              </a:lnSpc>
              <a:spcBef>
                <a:spcPct val="3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gn="ctr">
              <a:lnSpc>
                <a:spcPct val="150000"/>
              </a:lnSpc>
              <a:spcBef>
                <a:spcPct val="0"/>
              </a:spcBef>
              <a:buClr>
                <a:schemeClr val="accent1"/>
              </a:buClr>
              <a:buFont typeface="Arial" panose="020B0604020202020204" pitchFamily="34" charset="0"/>
              <a:buNone/>
            </a:pPr>
            <a:r>
              <a:rPr lang="zh-CN" altLang="en-US" sz="2000" b="1" dirty="0" smtClean="0">
                <a:solidFill>
                  <a:schemeClr val="bg1"/>
                </a:solidFill>
                <a:latin typeface="微软雅黑" panose="020B0503020204020204" pitchFamily="34" charset="-122"/>
                <a:ea typeface="微软雅黑" panose="020B0503020204020204" pitchFamily="34" charset="-122"/>
              </a:rPr>
              <a:t>点击添加标题</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ctr">
              <a:lnSpc>
                <a:spcPct val="150000"/>
              </a:lnSpc>
              <a:spcBef>
                <a:spcPct val="0"/>
              </a:spcBef>
              <a:buClr>
                <a:schemeClr val="accent1"/>
              </a:buClr>
              <a:buNone/>
            </a:pPr>
            <a:r>
              <a:rPr lang="zh-CN" altLang="en-US" sz="1400" dirty="0">
                <a:solidFill>
                  <a:schemeClr val="bg1"/>
                </a:solidFill>
                <a:latin typeface="微软雅黑" panose="020B0503020204020204" pitchFamily="34" charset="-122"/>
                <a:ea typeface="微软雅黑" panose="020B0503020204020204" pitchFamily="34" charset="-122"/>
              </a:rPr>
              <a:t>单击此处添加文字</a:t>
            </a:r>
            <a:r>
              <a:rPr lang="zh-CN" altLang="en-US" sz="1400" dirty="0" smtClean="0">
                <a:solidFill>
                  <a:schemeClr val="bg1"/>
                </a:solidFill>
                <a:latin typeface="微软雅黑" panose="020B0503020204020204" pitchFamily="34" charset="-122"/>
                <a:ea typeface="微软雅黑" panose="020B0503020204020204" pitchFamily="34" charset="-122"/>
              </a:rPr>
              <a:t>内容</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ctr">
              <a:lnSpc>
                <a:spcPct val="150000"/>
              </a:lnSpc>
              <a:spcBef>
                <a:spcPct val="0"/>
              </a:spcBef>
              <a:buClr>
                <a:schemeClr val="accent1"/>
              </a:buClr>
              <a:buNone/>
            </a:pPr>
            <a:r>
              <a:rPr lang="zh-CN" altLang="en-US" sz="1400" dirty="0" smtClean="0">
                <a:solidFill>
                  <a:schemeClr val="bg1"/>
                </a:solidFill>
                <a:latin typeface="微软雅黑" panose="020B0503020204020204" pitchFamily="34" charset="-122"/>
                <a:ea typeface="微软雅黑" panose="020B0503020204020204" pitchFamily="34" charset="-122"/>
              </a:rPr>
              <a:t>单击</a:t>
            </a:r>
            <a:r>
              <a:rPr lang="zh-CN" altLang="en-US" sz="1400" dirty="0">
                <a:solidFill>
                  <a:schemeClr val="bg1"/>
                </a:solidFill>
                <a:latin typeface="微软雅黑" panose="020B0503020204020204" pitchFamily="34" charset="-122"/>
                <a:ea typeface="微软雅黑" panose="020B0503020204020204" pitchFamily="34" charset="-122"/>
              </a:rPr>
              <a:t>此处添加文字</a:t>
            </a:r>
            <a:r>
              <a:rPr lang="zh-CN" altLang="en-US" sz="1400" dirty="0" smtClean="0">
                <a:solidFill>
                  <a:schemeClr val="bg1"/>
                </a:solidFill>
                <a:latin typeface="微软雅黑" panose="020B0503020204020204" pitchFamily="34" charset="-122"/>
                <a:ea typeface="微软雅黑" panose="020B0503020204020204" pitchFamily="34" charset="-122"/>
              </a:rPr>
              <a:t>内容</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7" name="TextBox 15"/>
          <p:cNvSpPr txBox="1"/>
          <p:nvPr/>
        </p:nvSpPr>
        <p:spPr>
          <a:xfrm>
            <a:off x="1234865" y="4422667"/>
            <a:ext cx="9704977" cy="1077218"/>
          </a:xfrm>
          <a:prstGeom prst="rect">
            <a:avLst/>
          </a:prstGeom>
          <a:noFill/>
        </p:spPr>
        <p:txBody>
          <a:bodyPr wrap="square" rtlCol="0">
            <a:spAutoFit/>
          </a:bodyPr>
          <a:lstStyle/>
          <a:p>
            <a:pPr>
              <a:lnSpc>
                <a:spcPct val="200000"/>
              </a:lnSpc>
            </a:pPr>
            <a:r>
              <a:rPr lang="zh-CN" altLang="en-US" sz="1600" dirty="0">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a:t>
            </a:r>
            <a:r>
              <a:rPr lang="zh-CN" altLang="en-US" sz="1600" dirty="0" smtClean="0">
                <a:latin typeface="微软雅黑" panose="020B0503020204020204" pitchFamily="34" charset="-122"/>
                <a:ea typeface="微软雅黑" panose="020B0503020204020204" pitchFamily="34" charset="-122"/>
              </a:rPr>
              <a:t>概述</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830728" y="-43542"/>
            <a:ext cx="601074" cy="601074"/>
          </a:xfrm>
          <a:prstGeom prst="rect">
            <a:avLst/>
          </a:prstGeom>
          <a:solidFill>
            <a:srgbClr val="FAA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微软雅黑" panose="020B0503020204020204" pitchFamily="34" charset="-122"/>
                <a:ea typeface="微软雅黑" panose="020B0503020204020204" pitchFamily="34" charset="-122"/>
              </a:rPr>
              <a:t>Logo</a:t>
            </a:r>
            <a:endParaRPr lang="zh-CN" altLang="en-US" sz="1200" dirty="0">
              <a:latin typeface="微软雅黑" panose="020B0503020204020204" pitchFamily="34" charset="-122"/>
              <a:ea typeface="微软雅黑" panose="020B0503020204020204" pitchFamily="34" charset="-122"/>
            </a:endParaRPr>
          </a:p>
        </p:txBody>
      </p:sp>
      <p:sp>
        <p:nvSpPr>
          <p:cNvPr id="2" name="矩形 1"/>
          <p:cNvSpPr/>
          <p:nvPr/>
        </p:nvSpPr>
        <p:spPr>
          <a:xfrm>
            <a:off x="4672309" y="4258266"/>
            <a:ext cx="2847383" cy="1138773"/>
          </a:xfrm>
          <a:prstGeom prst="rect">
            <a:avLst/>
          </a:prstGeom>
          <a:noFill/>
        </p:spPr>
        <p:txBody>
          <a:bodyPr wrap="none">
            <a:spAutoFit/>
          </a:bodyPr>
          <a:lstStyle/>
          <a:p>
            <a:pPr algn="ctr"/>
            <a:r>
              <a:rPr lang="zh-CN" altLang="en-US" sz="4400" b="1" dirty="0">
                <a:solidFill>
                  <a:srgbClr val="FAAF3B"/>
                </a:solidFill>
                <a:latin typeface="微软雅黑" panose="020B0503020204020204" pitchFamily="34" charset="-122"/>
                <a:ea typeface="微软雅黑" panose="020B0503020204020204" pitchFamily="34" charset="-122"/>
              </a:rPr>
              <a:t>应用价值</a:t>
            </a:r>
          </a:p>
          <a:p>
            <a:pPr algn="ctr"/>
            <a:r>
              <a:rPr lang="en-US" altLang="zh-CN" sz="2400" dirty="0" smtClean="0">
                <a:solidFill>
                  <a:srgbClr val="FAAF3B"/>
                </a:solidFill>
                <a:latin typeface="微软雅黑" panose="020B0503020204020204" pitchFamily="34" charset="-122"/>
                <a:ea typeface="微软雅黑" panose="020B0503020204020204" pitchFamily="34" charset="-122"/>
              </a:rPr>
              <a:t>Application Value </a:t>
            </a:r>
            <a:endParaRPr lang="en-US" altLang="zh-CN" sz="2400" dirty="0">
              <a:solidFill>
                <a:srgbClr val="FAAF3B"/>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4915457" y="1460962"/>
            <a:ext cx="2431617" cy="2431617"/>
            <a:chOff x="11791908" y="2227577"/>
            <a:chExt cx="914400" cy="914400"/>
          </a:xfrm>
        </p:grpSpPr>
        <p:sp>
          <p:nvSpPr>
            <p:cNvPr id="17" name="KSO_Shape"/>
            <p:cNvSpPr/>
            <p:nvPr/>
          </p:nvSpPr>
          <p:spPr bwMode="auto">
            <a:xfrm>
              <a:off x="11981272" y="2384961"/>
              <a:ext cx="535672" cy="599633"/>
            </a:xfrm>
            <a:custGeom>
              <a:avLst/>
              <a:gdLst>
                <a:gd name="T0" fmla="*/ 248428 w 2033587"/>
                <a:gd name="T1" fmla="*/ 944529 h 2276475"/>
                <a:gd name="T2" fmla="*/ 1175716 w 2033587"/>
                <a:gd name="T3" fmla="*/ 709393 h 2276475"/>
                <a:gd name="T4" fmla="*/ 1178374 w 2033587"/>
                <a:gd name="T5" fmla="*/ 591162 h 2276475"/>
                <a:gd name="T6" fmla="*/ 1585424 w 2033587"/>
                <a:gd name="T7" fmla="*/ 232745 h 2276475"/>
                <a:gd name="T8" fmla="*/ 1623685 w 2033587"/>
                <a:gd name="T9" fmla="*/ 244701 h 2276475"/>
                <a:gd name="T10" fmla="*/ 1656631 w 2033587"/>
                <a:gd name="T11" fmla="*/ 266753 h 2276475"/>
                <a:gd name="T12" fmla="*/ 1682138 w 2033587"/>
                <a:gd name="T13" fmla="*/ 297308 h 2276475"/>
                <a:gd name="T14" fmla="*/ 1697549 w 2033587"/>
                <a:gd name="T15" fmla="*/ 334505 h 2276475"/>
                <a:gd name="T16" fmla="*/ 1701800 w 2033587"/>
                <a:gd name="T17" fmla="*/ 1767638 h 2276475"/>
                <a:gd name="T18" fmla="*/ 1695689 w 2033587"/>
                <a:gd name="T19" fmla="*/ 1808289 h 2276475"/>
                <a:gd name="T20" fmla="*/ 1678419 w 2033587"/>
                <a:gd name="T21" fmla="*/ 1844423 h 2276475"/>
                <a:gd name="T22" fmla="*/ 1651849 w 2033587"/>
                <a:gd name="T23" fmla="*/ 1873649 h 2276475"/>
                <a:gd name="T24" fmla="*/ 1617839 w 2033587"/>
                <a:gd name="T25" fmla="*/ 1894372 h 2276475"/>
                <a:gd name="T26" fmla="*/ 1578251 w 2033587"/>
                <a:gd name="T27" fmla="*/ 1904469 h 2276475"/>
                <a:gd name="T28" fmla="*/ 381012 w 2033587"/>
                <a:gd name="T29" fmla="*/ 1903672 h 2276475"/>
                <a:gd name="T30" fmla="*/ 342220 w 2033587"/>
                <a:gd name="T31" fmla="*/ 1891715 h 2276475"/>
                <a:gd name="T32" fmla="*/ 309539 w 2033587"/>
                <a:gd name="T33" fmla="*/ 1869397 h 2276475"/>
                <a:gd name="T34" fmla="*/ 284298 w 2033587"/>
                <a:gd name="T35" fmla="*/ 1838844 h 2276475"/>
                <a:gd name="T36" fmla="*/ 268621 w 2033587"/>
                <a:gd name="T37" fmla="*/ 1801912 h 2276475"/>
                <a:gd name="T38" fmla="*/ 382075 w 2033587"/>
                <a:gd name="T39" fmla="*/ 1767638 h 2276475"/>
                <a:gd name="T40" fmla="*/ 385528 w 2033587"/>
                <a:gd name="T41" fmla="*/ 1778531 h 2276475"/>
                <a:gd name="T42" fmla="*/ 398017 w 2033587"/>
                <a:gd name="T43" fmla="*/ 1786768 h 2276475"/>
                <a:gd name="T44" fmla="*/ 1570013 w 2033587"/>
                <a:gd name="T45" fmla="*/ 1786502 h 2276475"/>
                <a:gd name="T46" fmla="*/ 1581704 w 2033587"/>
                <a:gd name="T47" fmla="*/ 1776937 h 2276475"/>
                <a:gd name="T48" fmla="*/ 1583830 w 2033587"/>
                <a:gd name="T49" fmla="*/ 368513 h 2276475"/>
                <a:gd name="T50" fmla="*/ 1580376 w 2033587"/>
                <a:gd name="T51" fmla="*/ 357619 h 2276475"/>
                <a:gd name="T52" fmla="*/ 1568419 w 2033587"/>
                <a:gd name="T53" fmla="*/ 349383 h 2276475"/>
                <a:gd name="T54" fmla="*/ 492697 w 2033587"/>
                <a:gd name="T55" fmla="*/ 362402 h 2276475"/>
                <a:gd name="T56" fmla="*/ 484724 w 2033587"/>
                <a:gd name="T57" fmla="*/ 402787 h 2276475"/>
                <a:gd name="T58" fmla="*/ 465590 w 2033587"/>
                <a:gd name="T59" fmla="*/ 437592 h 2276475"/>
                <a:gd name="T60" fmla="*/ 437421 w 2033587"/>
                <a:gd name="T61" fmla="*/ 465490 h 2276475"/>
                <a:gd name="T62" fmla="*/ 402608 w 2033587"/>
                <a:gd name="T63" fmla="*/ 484619 h 2276475"/>
                <a:gd name="T64" fmla="*/ 362480 w 2033587"/>
                <a:gd name="T65" fmla="*/ 492856 h 2276475"/>
                <a:gd name="T66" fmla="*/ 118789 w 2033587"/>
                <a:gd name="T67" fmla="*/ 1542067 h 2276475"/>
                <a:gd name="T68" fmla="*/ 128090 w 2033587"/>
                <a:gd name="T69" fmla="*/ 1553757 h 2276475"/>
                <a:gd name="T70" fmla="*/ 1299773 w 2033587"/>
                <a:gd name="T71" fmla="*/ 1556149 h 2276475"/>
                <a:gd name="T72" fmla="*/ 1310934 w 2033587"/>
                <a:gd name="T73" fmla="*/ 1552695 h 2276475"/>
                <a:gd name="T74" fmla="*/ 1319438 w 2033587"/>
                <a:gd name="T75" fmla="*/ 1540208 h 2276475"/>
                <a:gd name="T76" fmla="*/ 1318907 w 2033587"/>
                <a:gd name="T77" fmla="*/ 131782 h 2276475"/>
                <a:gd name="T78" fmla="*/ 1309340 w 2033587"/>
                <a:gd name="T79" fmla="*/ 120357 h 2276475"/>
                <a:gd name="T80" fmla="*/ 492963 w 2033587"/>
                <a:gd name="T81" fmla="*/ 117967 h 2276475"/>
                <a:gd name="T82" fmla="*/ 1327676 w 2033587"/>
                <a:gd name="T83" fmla="*/ 2922 h 2276475"/>
                <a:gd name="T84" fmla="*/ 1365413 w 2033587"/>
                <a:gd name="T85" fmla="*/ 16738 h 2276475"/>
                <a:gd name="T86" fmla="*/ 1397303 w 2033587"/>
                <a:gd name="T87" fmla="*/ 40385 h 2276475"/>
                <a:gd name="T88" fmla="*/ 1420954 w 2033587"/>
                <a:gd name="T89" fmla="*/ 72268 h 2276475"/>
                <a:gd name="T90" fmla="*/ 1434773 w 2033587"/>
                <a:gd name="T91" fmla="*/ 109996 h 2276475"/>
                <a:gd name="T92" fmla="*/ 1437430 w 2033587"/>
                <a:gd name="T93" fmla="*/ 1543396 h 2276475"/>
                <a:gd name="T94" fmla="*/ 1429192 w 2033587"/>
                <a:gd name="T95" fmla="*/ 1583515 h 2276475"/>
                <a:gd name="T96" fmla="*/ 1410324 w 2033587"/>
                <a:gd name="T97" fmla="*/ 1618586 h 2276475"/>
                <a:gd name="T98" fmla="*/ 1382155 w 2033587"/>
                <a:gd name="T99" fmla="*/ 1646749 h 2276475"/>
                <a:gd name="T100" fmla="*/ 1347076 w 2033587"/>
                <a:gd name="T101" fmla="*/ 1665613 h 2276475"/>
                <a:gd name="T102" fmla="*/ 1307214 w 2033587"/>
                <a:gd name="T103" fmla="*/ 1673849 h 2276475"/>
                <a:gd name="T104" fmla="*/ 109754 w 2033587"/>
                <a:gd name="T105" fmla="*/ 1671192 h 2276475"/>
                <a:gd name="T106" fmla="*/ 72017 w 2033587"/>
                <a:gd name="T107" fmla="*/ 1657377 h 2276475"/>
                <a:gd name="T108" fmla="*/ 40394 w 2033587"/>
                <a:gd name="T109" fmla="*/ 1633731 h 2276475"/>
                <a:gd name="T110" fmla="*/ 16476 w 2033587"/>
                <a:gd name="T111" fmla="*/ 1601848 h 2276475"/>
                <a:gd name="T112" fmla="*/ 2657 w 2033587"/>
                <a:gd name="T113" fmla="*/ 1564120 h 2276475"/>
                <a:gd name="T114" fmla="*/ 409517 w 2033587"/>
                <a:gd name="T115" fmla="*/ 0 h 227647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33587" h="2276475">
                  <a:moveTo>
                    <a:pt x="312737" y="1411287"/>
                  </a:moveTo>
                  <a:lnTo>
                    <a:pt x="1422400" y="1411287"/>
                  </a:lnTo>
                  <a:lnTo>
                    <a:pt x="1422400" y="1552575"/>
                  </a:lnTo>
                  <a:lnTo>
                    <a:pt x="312737" y="1552575"/>
                  </a:lnTo>
                  <a:lnTo>
                    <a:pt x="312737" y="1411287"/>
                  </a:lnTo>
                  <a:close/>
                  <a:moveTo>
                    <a:pt x="296862" y="1128712"/>
                  </a:moveTo>
                  <a:lnTo>
                    <a:pt x="1404937" y="1128712"/>
                  </a:lnTo>
                  <a:lnTo>
                    <a:pt x="1404937" y="1270000"/>
                  </a:lnTo>
                  <a:lnTo>
                    <a:pt x="296862" y="1270000"/>
                  </a:lnTo>
                  <a:lnTo>
                    <a:pt x="296862" y="1128712"/>
                  </a:lnTo>
                  <a:close/>
                  <a:moveTo>
                    <a:pt x="296862" y="847725"/>
                  </a:moveTo>
                  <a:lnTo>
                    <a:pt x="1404937" y="847725"/>
                  </a:lnTo>
                  <a:lnTo>
                    <a:pt x="1404937" y="987425"/>
                  </a:lnTo>
                  <a:lnTo>
                    <a:pt x="296862" y="987425"/>
                  </a:lnTo>
                  <a:lnTo>
                    <a:pt x="296862" y="847725"/>
                  </a:lnTo>
                  <a:close/>
                  <a:moveTo>
                    <a:pt x="869950" y="565150"/>
                  </a:moveTo>
                  <a:lnTo>
                    <a:pt x="1408113" y="565150"/>
                  </a:lnTo>
                  <a:lnTo>
                    <a:pt x="1408113" y="706438"/>
                  </a:lnTo>
                  <a:lnTo>
                    <a:pt x="869950" y="706438"/>
                  </a:lnTo>
                  <a:lnTo>
                    <a:pt x="869950" y="565150"/>
                  </a:lnTo>
                  <a:close/>
                  <a:moveTo>
                    <a:pt x="1869440" y="276225"/>
                  </a:moveTo>
                  <a:lnTo>
                    <a:pt x="1877695" y="276543"/>
                  </a:lnTo>
                  <a:lnTo>
                    <a:pt x="1885950" y="276860"/>
                  </a:lnTo>
                  <a:lnTo>
                    <a:pt x="1894522" y="278130"/>
                  </a:lnTo>
                  <a:lnTo>
                    <a:pt x="1902460" y="279400"/>
                  </a:lnTo>
                  <a:lnTo>
                    <a:pt x="1910080" y="281305"/>
                  </a:lnTo>
                  <a:lnTo>
                    <a:pt x="1918017" y="283528"/>
                  </a:lnTo>
                  <a:lnTo>
                    <a:pt x="1925955" y="286068"/>
                  </a:lnTo>
                  <a:lnTo>
                    <a:pt x="1933257" y="288925"/>
                  </a:lnTo>
                  <a:lnTo>
                    <a:pt x="1940242" y="292418"/>
                  </a:lnTo>
                  <a:lnTo>
                    <a:pt x="1947545" y="296228"/>
                  </a:lnTo>
                  <a:lnTo>
                    <a:pt x="1954530" y="299720"/>
                  </a:lnTo>
                  <a:lnTo>
                    <a:pt x="1961197" y="304165"/>
                  </a:lnTo>
                  <a:lnTo>
                    <a:pt x="1967865" y="308928"/>
                  </a:lnTo>
                  <a:lnTo>
                    <a:pt x="1973897" y="313690"/>
                  </a:lnTo>
                  <a:lnTo>
                    <a:pt x="1979612" y="318770"/>
                  </a:lnTo>
                  <a:lnTo>
                    <a:pt x="1985645" y="324168"/>
                  </a:lnTo>
                  <a:lnTo>
                    <a:pt x="1991042" y="330200"/>
                  </a:lnTo>
                  <a:lnTo>
                    <a:pt x="1996122" y="335915"/>
                  </a:lnTo>
                  <a:lnTo>
                    <a:pt x="2000885" y="342265"/>
                  </a:lnTo>
                  <a:lnTo>
                    <a:pt x="2005647" y="348615"/>
                  </a:lnTo>
                  <a:lnTo>
                    <a:pt x="2010092" y="355283"/>
                  </a:lnTo>
                  <a:lnTo>
                    <a:pt x="2013585" y="362268"/>
                  </a:lnTo>
                  <a:lnTo>
                    <a:pt x="2017395" y="369570"/>
                  </a:lnTo>
                  <a:lnTo>
                    <a:pt x="2020570" y="376873"/>
                  </a:lnTo>
                  <a:lnTo>
                    <a:pt x="2023745" y="384175"/>
                  </a:lnTo>
                  <a:lnTo>
                    <a:pt x="2026285" y="391795"/>
                  </a:lnTo>
                  <a:lnTo>
                    <a:pt x="2028507" y="399733"/>
                  </a:lnTo>
                  <a:lnTo>
                    <a:pt x="2030412" y="407670"/>
                  </a:lnTo>
                  <a:lnTo>
                    <a:pt x="2032000" y="415608"/>
                  </a:lnTo>
                  <a:lnTo>
                    <a:pt x="2032952" y="423863"/>
                  </a:lnTo>
                  <a:lnTo>
                    <a:pt x="2033270" y="432118"/>
                  </a:lnTo>
                  <a:lnTo>
                    <a:pt x="2033587" y="440373"/>
                  </a:lnTo>
                  <a:lnTo>
                    <a:pt x="2033587" y="2112328"/>
                  </a:lnTo>
                  <a:lnTo>
                    <a:pt x="2033270" y="2120583"/>
                  </a:lnTo>
                  <a:lnTo>
                    <a:pt x="2032952" y="2128838"/>
                  </a:lnTo>
                  <a:lnTo>
                    <a:pt x="2032000" y="2137410"/>
                  </a:lnTo>
                  <a:lnTo>
                    <a:pt x="2030412" y="2145348"/>
                  </a:lnTo>
                  <a:lnTo>
                    <a:pt x="2028507" y="2153285"/>
                  </a:lnTo>
                  <a:lnTo>
                    <a:pt x="2026285" y="2160905"/>
                  </a:lnTo>
                  <a:lnTo>
                    <a:pt x="2023745" y="2168525"/>
                  </a:lnTo>
                  <a:lnTo>
                    <a:pt x="2020570" y="2175828"/>
                  </a:lnTo>
                  <a:lnTo>
                    <a:pt x="2017395" y="2183130"/>
                  </a:lnTo>
                  <a:lnTo>
                    <a:pt x="2013585" y="2190433"/>
                  </a:lnTo>
                  <a:lnTo>
                    <a:pt x="2010092" y="2197418"/>
                  </a:lnTo>
                  <a:lnTo>
                    <a:pt x="2005647" y="2204085"/>
                  </a:lnTo>
                  <a:lnTo>
                    <a:pt x="2000885" y="2210435"/>
                  </a:lnTo>
                  <a:lnTo>
                    <a:pt x="1996122" y="2216785"/>
                  </a:lnTo>
                  <a:lnTo>
                    <a:pt x="1991042" y="2222500"/>
                  </a:lnTo>
                  <a:lnTo>
                    <a:pt x="1985645" y="2228533"/>
                  </a:lnTo>
                  <a:lnTo>
                    <a:pt x="1979612" y="2233930"/>
                  </a:lnTo>
                  <a:lnTo>
                    <a:pt x="1973897" y="2239010"/>
                  </a:lnTo>
                  <a:lnTo>
                    <a:pt x="1967865" y="2243773"/>
                  </a:lnTo>
                  <a:lnTo>
                    <a:pt x="1961197" y="2248535"/>
                  </a:lnTo>
                  <a:lnTo>
                    <a:pt x="1954530" y="2252980"/>
                  </a:lnTo>
                  <a:lnTo>
                    <a:pt x="1947545" y="2256790"/>
                  </a:lnTo>
                  <a:lnTo>
                    <a:pt x="1940242" y="2260600"/>
                  </a:lnTo>
                  <a:lnTo>
                    <a:pt x="1933257" y="2263775"/>
                  </a:lnTo>
                  <a:lnTo>
                    <a:pt x="1925955" y="2266633"/>
                  </a:lnTo>
                  <a:lnTo>
                    <a:pt x="1918017" y="2269173"/>
                  </a:lnTo>
                  <a:lnTo>
                    <a:pt x="1910080" y="2271395"/>
                  </a:lnTo>
                  <a:lnTo>
                    <a:pt x="1902460" y="2273300"/>
                  </a:lnTo>
                  <a:lnTo>
                    <a:pt x="1894522" y="2274888"/>
                  </a:lnTo>
                  <a:lnTo>
                    <a:pt x="1885950" y="2275840"/>
                  </a:lnTo>
                  <a:lnTo>
                    <a:pt x="1877695" y="2276475"/>
                  </a:lnTo>
                  <a:lnTo>
                    <a:pt x="1869440" y="2276475"/>
                  </a:lnTo>
                  <a:lnTo>
                    <a:pt x="480377" y="2276475"/>
                  </a:lnTo>
                  <a:lnTo>
                    <a:pt x="471805" y="2276475"/>
                  </a:lnTo>
                  <a:lnTo>
                    <a:pt x="463550" y="2275840"/>
                  </a:lnTo>
                  <a:lnTo>
                    <a:pt x="455295" y="2274888"/>
                  </a:lnTo>
                  <a:lnTo>
                    <a:pt x="447040" y="2273300"/>
                  </a:lnTo>
                  <a:lnTo>
                    <a:pt x="439102" y="2271395"/>
                  </a:lnTo>
                  <a:lnTo>
                    <a:pt x="431482" y="2269173"/>
                  </a:lnTo>
                  <a:lnTo>
                    <a:pt x="423862" y="2266633"/>
                  </a:lnTo>
                  <a:lnTo>
                    <a:pt x="416242" y="2263775"/>
                  </a:lnTo>
                  <a:lnTo>
                    <a:pt x="408940" y="2260600"/>
                  </a:lnTo>
                  <a:lnTo>
                    <a:pt x="401955" y="2256790"/>
                  </a:lnTo>
                  <a:lnTo>
                    <a:pt x="394970" y="2252980"/>
                  </a:lnTo>
                  <a:lnTo>
                    <a:pt x="388620" y="2248535"/>
                  </a:lnTo>
                  <a:lnTo>
                    <a:pt x="381952" y="2243773"/>
                  </a:lnTo>
                  <a:lnTo>
                    <a:pt x="375602" y="2239010"/>
                  </a:lnTo>
                  <a:lnTo>
                    <a:pt x="369887" y="2233930"/>
                  </a:lnTo>
                  <a:lnTo>
                    <a:pt x="364172" y="2228533"/>
                  </a:lnTo>
                  <a:lnTo>
                    <a:pt x="358457" y="2222500"/>
                  </a:lnTo>
                  <a:lnTo>
                    <a:pt x="353377" y="2216785"/>
                  </a:lnTo>
                  <a:lnTo>
                    <a:pt x="348297" y="2210435"/>
                  </a:lnTo>
                  <a:lnTo>
                    <a:pt x="343852" y="2204085"/>
                  </a:lnTo>
                  <a:lnTo>
                    <a:pt x="339725" y="2197418"/>
                  </a:lnTo>
                  <a:lnTo>
                    <a:pt x="335597" y="2190433"/>
                  </a:lnTo>
                  <a:lnTo>
                    <a:pt x="332105" y="2183130"/>
                  </a:lnTo>
                  <a:lnTo>
                    <a:pt x="328612" y="2175828"/>
                  </a:lnTo>
                  <a:lnTo>
                    <a:pt x="325755" y="2168525"/>
                  </a:lnTo>
                  <a:lnTo>
                    <a:pt x="323215" y="2160905"/>
                  </a:lnTo>
                  <a:lnTo>
                    <a:pt x="320992" y="2153285"/>
                  </a:lnTo>
                  <a:lnTo>
                    <a:pt x="319087" y="2145348"/>
                  </a:lnTo>
                  <a:lnTo>
                    <a:pt x="317817" y="2137410"/>
                  </a:lnTo>
                  <a:lnTo>
                    <a:pt x="316547" y="2128838"/>
                  </a:lnTo>
                  <a:lnTo>
                    <a:pt x="315912" y="2120583"/>
                  </a:lnTo>
                  <a:lnTo>
                    <a:pt x="315912" y="2112328"/>
                  </a:lnTo>
                  <a:lnTo>
                    <a:pt x="456565" y="2112328"/>
                  </a:lnTo>
                  <a:lnTo>
                    <a:pt x="456882" y="2114868"/>
                  </a:lnTo>
                  <a:lnTo>
                    <a:pt x="457200" y="2116773"/>
                  </a:lnTo>
                  <a:lnTo>
                    <a:pt x="457835" y="2118995"/>
                  </a:lnTo>
                  <a:lnTo>
                    <a:pt x="458470" y="2121218"/>
                  </a:lnTo>
                  <a:lnTo>
                    <a:pt x="459422" y="2123440"/>
                  </a:lnTo>
                  <a:lnTo>
                    <a:pt x="460692" y="2125345"/>
                  </a:lnTo>
                  <a:lnTo>
                    <a:pt x="463550" y="2128838"/>
                  </a:lnTo>
                  <a:lnTo>
                    <a:pt x="467042" y="2132013"/>
                  </a:lnTo>
                  <a:lnTo>
                    <a:pt x="468947" y="2132965"/>
                  </a:lnTo>
                  <a:lnTo>
                    <a:pt x="471170" y="2133918"/>
                  </a:lnTo>
                  <a:lnTo>
                    <a:pt x="473392" y="2134870"/>
                  </a:lnTo>
                  <a:lnTo>
                    <a:pt x="475615" y="2135188"/>
                  </a:lnTo>
                  <a:lnTo>
                    <a:pt x="477837" y="2135505"/>
                  </a:lnTo>
                  <a:lnTo>
                    <a:pt x="480377" y="2135823"/>
                  </a:lnTo>
                  <a:lnTo>
                    <a:pt x="1869440" y="2135823"/>
                  </a:lnTo>
                  <a:lnTo>
                    <a:pt x="1871980" y="2135505"/>
                  </a:lnTo>
                  <a:lnTo>
                    <a:pt x="1874202" y="2135188"/>
                  </a:lnTo>
                  <a:lnTo>
                    <a:pt x="1876107" y="2134870"/>
                  </a:lnTo>
                  <a:lnTo>
                    <a:pt x="1878330" y="2133918"/>
                  </a:lnTo>
                  <a:lnTo>
                    <a:pt x="1880552" y="2132965"/>
                  </a:lnTo>
                  <a:lnTo>
                    <a:pt x="1882457" y="2132013"/>
                  </a:lnTo>
                  <a:lnTo>
                    <a:pt x="1885950" y="2128838"/>
                  </a:lnTo>
                  <a:lnTo>
                    <a:pt x="1888490" y="2125345"/>
                  </a:lnTo>
                  <a:lnTo>
                    <a:pt x="1890077" y="2123440"/>
                  </a:lnTo>
                  <a:lnTo>
                    <a:pt x="1890712" y="2121218"/>
                  </a:lnTo>
                  <a:lnTo>
                    <a:pt x="1891982" y="2118995"/>
                  </a:lnTo>
                  <a:lnTo>
                    <a:pt x="1892300" y="2116773"/>
                  </a:lnTo>
                  <a:lnTo>
                    <a:pt x="1892617" y="2114868"/>
                  </a:lnTo>
                  <a:lnTo>
                    <a:pt x="1892617" y="2112328"/>
                  </a:lnTo>
                  <a:lnTo>
                    <a:pt x="1892617" y="440373"/>
                  </a:lnTo>
                  <a:lnTo>
                    <a:pt x="1892617" y="438468"/>
                  </a:lnTo>
                  <a:lnTo>
                    <a:pt x="1892300" y="435928"/>
                  </a:lnTo>
                  <a:lnTo>
                    <a:pt x="1891982" y="433705"/>
                  </a:lnTo>
                  <a:lnTo>
                    <a:pt x="1890712" y="431483"/>
                  </a:lnTo>
                  <a:lnTo>
                    <a:pt x="1890077" y="429578"/>
                  </a:lnTo>
                  <a:lnTo>
                    <a:pt x="1888490" y="427355"/>
                  </a:lnTo>
                  <a:lnTo>
                    <a:pt x="1885950" y="424180"/>
                  </a:lnTo>
                  <a:lnTo>
                    <a:pt x="1882457" y="421323"/>
                  </a:lnTo>
                  <a:lnTo>
                    <a:pt x="1880552" y="420053"/>
                  </a:lnTo>
                  <a:lnTo>
                    <a:pt x="1878330" y="419100"/>
                  </a:lnTo>
                  <a:lnTo>
                    <a:pt x="1876107" y="418148"/>
                  </a:lnTo>
                  <a:lnTo>
                    <a:pt x="1874202" y="417513"/>
                  </a:lnTo>
                  <a:lnTo>
                    <a:pt x="1871980" y="417195"/>
                  </a:lnTo>
                  <a:lnTo>
                    <a:pt x="1869440" y="417195"/>
                  </a:lnTo>
                  <a:lnTo>
                    <a:pt x="1869440" y="276225"/>
                  </a:lnTo>
                  <a:close/>
                  <a:moveTo>
                    <a:pt x="589072" y="140970"/>
                  </a:moveTo>
                  <a:lnTo>
                    <a:pt x="589072" y="424815"/>
                  </a:lnTo>
                  <a:lnTo>
                    <a:pt x="588754" y="433070"/>
                  </a:lnTo>
                  <a:lnTo>
                    <a:pt x="588436" y="441643"/>
                  </a:lnTo>
                  <a:lnTo>
                    <a:pt x="587166" y="449580"/>
                  </a:lnTo>
                  <a:lnTo>
                    <a:pt x="585896" y="458153"/>
                  </a:lnTo>
                  <a:lnTo>
                    <a:pt x="583991" y="465773"/>
                  </a:lnTo>
                  <a:lnTo>
                    <a:pt x="581768" y="473710"/>
                  </a:lnTo>
                  <a:lnTo>
                    <a:pt x="579227" y="481330"/>
                  </a:lnTo>
                  <a:lnTo>
                    <a:pt x="576052" y="488633"/>
                  </a:lnTo>
                  <a:lnTo>
                    <a:pt x="572876" y="495935"/>
                  </a:lnTo>
                  <a:lnTo>
                    <a:pt x="569065" y="503238"/>
                  </a:lnTo>
                  <a:lnTo>
                    <a:pt x="565572" y="509905"/>
                  </a:lnTo>
                  <a:lnTo>
                    <a:pt x="561126" y="516573"/>
                  </a:lnTo>
                  <a:lnTo>
                    <a:pt x="556363" y="522923"/>
                  </a:lnTo>
                  <a:lnTo>
                    <a:pt x="551600" y="528955"/>
                  </a:lnTo>
                  <a:lnTo>
                    <a:pt x="546519" y="535305"/>
                  </a:lnTo>
                  <a:lnTo>
                    <a:pt x="541120" y="541020"/>
                  </a:lnTo>
                  <a:lnTo>
                    <a:pt x="535087" y="546100"/>
                  </a:lnTo>
                  <a:lnTo>
                    <a:pt x="529371" y="551815"/>
                  </a:lnTo>
                  <a:lnTo>
                    <a:pt x="522702" y="556260"/>
                  </a:lnTo>
                  <a:lnTo>
                    <a:pt x="516668" y="561023"/>
                  </a:lnTo>
                  <a:lnTo>
                    <a:pt x="509682" y="565150"/>
                  </a:lnTo>
                  <a:lnTo>
                    <a:pt x="503013" y="569278"/>
                  </a:lnTo>
                  <a:lnTo>
                    <a:pt x="495709" y="572770"/>
                  </a:lnTo>
                  <a:lnTo>
                    <a:pt x="488406" y="575945"/>
                  </a:lnTo>
                  <a:lnTo>
                    <a:pt x="481102" y="579120"/>
                  </a:lnTo>
                  <a:lnTo>
                    <a:pt x="473480" y="581978"/>
                  </a:lnTo>
                  <a:lnTo>
                    <a:pt x="465541" y="584200"/>
                  </a:lnTo>
                  <a:lnTo>
                    <a:pt x="457602" y="585788"/>
                  </a:lnTo>
                  <a:lnTo>
                    <a:pt x="449663" y="587375"/>
                  </a:lnTo>
                  <a:lnTo>
                    <a:pt x="441407" y="588328"/>
                  </a:lnTo>
                  <a:lnTo>
                    <a:pt x="433150" y="588963"/>
                  </a:lnTo>
                  <a:lnTo>
                    <a:pt x="424576" y="589280"/>
                  </a:lnTo>
                  <a:lnTo>
                    <a:pt x="140678" y="589280"/>
                  </a:lnTo>
                  <a:lnTo>
                    <a:pt x="140678" y="1836103"/>
                  </a:lnTo>
                  <a:lnTo>
                    <a:pt x="140678" y="1838643"/>
                  </a:lnTo>
                  <a:lnTo>
                    <a:pt x="140996" y="1840548"/>
                  </a:lnTo>
                  <a:lnTo>
                    <a:pt x="141948" y="1842770"/>
                  </a:lnTo>
                  <a:lnTo>
                    <a:pt x="142584" y="1844993"/>
                  </a:lnTo>
                  <a:lnTo>
                    <a:pt x="143536" y="1847215"/>
                  </a:lnTo>
                  <a:lnTo>
                    <a:pt x="144807" y="1849120"/>
                  </a:lnTo>
                  <a:lnTo>
                    <a:pt x="147665" y="1852613"/>
                  </a:lnTo>
                  <a:lnTo>
                    <a:pt x="151475" y="1855470"/>
                  </a:lnTo>
                  <a:lnTo>
                    <a:pt x="153063" y="1856740"/>
                  </a:lnTo>
                  <a:lnTo>
                    <a:pt x="155286" y="1857693"/>
                  </a:lnTo>
                  <a:lnTo>
                    <a:pt x="157191" y="1858645"/>
                  </a:lnTo>
                  <a:lnTo>
                    <a:pt x="159732" y="1858963"/>
                  </a:lnTo>
                  <a:lnTo>
                    <a:pt x="161955" y="1859280"/>
                  </a:lnTo>
                  <a:lnTo>
                    <a:pt x="164495" y="1859598"/>
                  </a:lnTo>
                  <a:lnTo>
                    <a:pt x="1553180" y="1859598"/>
                  </a:lnTo>
                  <a:lnTo>
                    <a:pt x="1556038" y="1859280"/>
                  </a:lnTo>
                  <a:lnTo>
                    <a:pt x="1557943" y="1858963"/>
                  </a:lnTo>
                  <a:lnTo>
                    <a:pt x="1560484" y="1858645"/>
                  </a:lnTo>
                  <a:lnTo>
                    <a:pt x="1562389" y="1857693"/>
                  </a:lnTo>
                  <a:lnTo>
                    <a:pt x="1564612" y="1856740"/>
                  </a:lnTo>
                  <a:lnTo>
                    <a:pt x="1566517" y="1855470"/>
                  </a:lnTo>
                  <a:lnTo>
                    <a:pt x="1570010" y="1852613"/>
                  </a:lnTo>
                  <a:lnTo>
                    <a:pt x="1572868" y="1849120"/>
                  </a:lnTo>
                  <a:lnTo>
                    <a:pt x="1574139" y="1847215"/>
                  </a:lnTo>
                  <a:lnTo>
                    <a:pt x="1575091" y="1844993"/>
                  </a:lnTo>
                  <a:lnTo>
                    <a:pt x="1576044" y="1842770"/>
                  </a:lnTo>
                  <a:lnTo>
                    <a:pt x="1576679" y="1840548"/>
                  </a:lnTo>
                  <a:lnTo>
                    <a:pt x="1576997" y="1838643"/>
                  </a:lnTo>
                  <a:lnTo>
                    <a:pt x="1576997" y="1836103"/>
                  </a:lnTo>
                  <a:lnTo>
                    <a:pt x="1576997" y="164782"/>
                  </a:lnTo>
                  <a:lnTo>
                    <a:pt x="1576997" y="161925"/>
                  </a:lnTo>
                  <a:lnTo>
                    <a:pt x="1576679" y="160020"/>
                  </a:lnTo>
                  <a:lnTo>
                    <a:pt x="1576044" y="157480"/>
                  </a:lnTo>
                  <a:lnTo>
                    <a:pt x="1575091" y="155257"/>
                  </a:lnTo>
                  <a:lnTo>
                    <a:pt x="1574139" y="153352"/>
                  </a:lnTo>
                  <a:lnTo>
                    <a:pt x="1572868" y="151447"/>
                  </a:lnTo>
                  <a:lnTo>
                    <a:pt x="1570010" y="147955"/>
                  </a:lnTo>
                  <a:lnTo>
                    <a:pt x="1566517" y="145097"/>
                  </a:lnTo>
                  <a:lnTo>
                    <a:pt x="1564612" y="143827"/>
                  </a:lnTo>
                  <a:lnTo>
                    <a:pt x="1562389" y="142875"/>
                  </a:lnTo>
                  <a:lnTo>
                    <a:pt x="1560484" y="141922"/>
                  </a:lnTo>
                  <a:lnTo>
                    <a:pt x="1557943" y="141287"/>
                  </a:lnTo>
                  <a:lnTo>
                    <a:pt x="1556038" y="140970"/>
                  </a:lnTo>
                  <a:lnTo>
                    <a:pt x="1553180" y="140970"/>
                  </a:lnTo>
                  <a:lnTo>
                    <a:pt x="589072" y="140970"/>
                  </a:lnTo>
                  <a:close/>
                  <a:moveTo>
                    <a:pt x="489358" y="0"/>
                  </a:moveTo>
                  <a:lnTo>
                    <a:pt x="1553180" y="0"/>
                  </a:lnTo>
                  <a:lnTo>
                    <a:pt x="1562071" y="317"/>
                  </a:lnTo>
                  <a:lnTo>
                    <a:pt x="1570010" y="952"/>
                  </a:lnTo>
                  <a:lnTo>
                    <a:pt x="1578584" y="2222"/>
                  </a:lnTo>
                  <a:lnTo>
                    <a:pt x="1586523" y="3492"/>
                  </a:lnTo>
                  <a:lnTo>
                    <a:pt x="1594462" y="5397"/>
                  </a:lnTo>
                  <a:lnTo>
                    <a:pt x="1602084" y="7620"/>
                  </a:lnTo>
                  <a:lnTo>
                    <a:pt x="1609705" y="10160"/>
                  </a:lnTo>
                  <a:lnTo>
                    <a:pt x="1617644" y="13017"/>
                  </a:lnTo>
                  <a:lnTo>
                    <a:pt x="1624630" y="16192"/>
                  </a:lnTo>
                  <a:lnTo>
                    <a:pt x="1631617" y="20002"/>
                  </a:lnTo>
                  <a:lnTo>
                    <a:pt x="1638603" y="23812"/>
                  </a:lnTo>
                  <a:lnTo>
                    <a:pt x="1645589" y="28257"/>
                  </a:lnTo>
                  <a:lnTo>
                    <a:pt x="1651623" y="32702"/>
                  </a:lnTo>
                  <a:lnTo>
                    <a:pt x="1657974" y="37782"/>
                  </a:lnTo>
                  <a:lnTo>
                    <a:pt x="1664008" y="42862"/>
                  </a:lnTo>
                  <a:lnTo>
                    <a:pt x="1669724" y="48260"/>
                  </a:lnTo>
                  <a:lnTo>
                    <a:pt x="1675122" y="53975"/>
                  </a:lnTo>
                  <a:lnTo>
                    <a:pt x="1680203" y="60007"/>
                  </a:lnTo>
                  <a:lnTo>
                    <a:pt x="1685284" y="66357"/>
                  </a:lnTo>
                  <a:lnTo>
                    <a:pt x="1689730" y="72390"/>
                  </a:lnTo>
                  <a:lnTo>
                    <a:pt x="1694176" y="79375"/>
                  </a:lnTo>
                  <a:lnTo>
                    <a:pt x="1697987" y="86360"/>
                  </a:lnTo>
                  <a:lnTo>
                    <a:pt x="1701797" y="93345"/>
                  </a:lnTo>
                  <a:lnTo>
                    <a:pt x="1704973" y="100647"/>
                  </a:lnTo>
                  <a:lnTo>
                    <a:pt x="1707831" y="108267"/>
                  </a:lnTo>
                  <a:lnTo>
                    <a:pt x="1710371" y="115570"/>
                  </a:lnTo>
                  <a:lnTo>
                    <a:pt x="1712594" y="123507"/>
                  </a:lnTo>
                  <a:lnTo>
                    <a:pt x="1714500" y="131445"/>
                  </a:lnTo>
                  <a:lnTo>
                    <a:pt x="1715770" y="139382"/>
                  </a:lnTo>
                  <a:lnTo>
                    <a:pt x="1717040" y="147637"/>
                  </a:lnTo>
                  <a:lnTo>
                    <a:pt x="1717675" y="155892"/>
                  </a:lnTo>
                  <a:lnTo>
                    <a:pt x="1717675" y="164782"/>
                  </a:lnTo>
                  <a:lnTo>
                    <a:pt x="1717675" y="1836103"/>
                  </a:lnTo>
                  <a:lnTo>
                    <a:pt x="1717675" y="1844358"/>
                  </a:lnTo>
                  <a:lnTo>
                    <a:pt x="1717040" y="1852613"/>
                  </a:lnTo>
                  <a:lnTo>
                    <a:pt x="1715770" y="1861185"/>
                  </a:lnTo>
                  <a:lnTo>
                    <a:pt x="1714500" y="1869123"/>
                  </a:lnTo>
                  <a:lnTo>
                    <a:pt x="1712594" y="1877060"/>
                  </a:lnTo>
                  <a:lnTo>
                    <a:pt x="1710371" y="1884680"/>
                  </a:lnTo>
                  <a:lnTo>
                    <a:pt x="1707831" y="1892300"/>
                  </a:lnTo>
                  <a:lnTo>
                    <a:pt x="1704973" y="1900238"/>
                  </a:lnTo>
                  <a:lnTo>
                    <a:pt x="1701797" y="1907223"/>
                  </a:lnTo>
                  <a:lnTo>
                    <a:pt x="1697987" y="1914208"/>
                  </a:lnTo>
                  <a:lnTo>
                    <a:pt x="1694176" y="1921193"/>
                  </a:lnTo>
                  <a:lnTo>
                    <a:pt x="1689730" y="1927860"/>
                  </a:lnTo>
                  <a:lnTo>
                    <a:pt x="1685284" y="1934210"/>
                  </a:lnTo>
                  <a:lnTo>
                    <a:pt x="1680203" y="1940560"/>
                  </a:lnTo>
                  <a:lnTo>
                    <a:pt x="1675122" y="1946275"/>
                  </a:lnTo>
                  <a:lnTo>
                    <a:pt x="1669724" y="1952308"/>
                  </a:lnTo>
                  <a:lnTo>
                    <a:pt x="1664008" y="1957705"/>
                  </a:lnTo>
                  <a:lnTo>
                    <a:pt x="1657974" y="1962785"/>
                  </a:lnTo>
                  <a:lnTo>
                    <a:pt x="1651623" y="1967865"/>
                  </a:lnTo>
                  <a:lnTo>
                    <a:pt x="1645589" y="1972310"/>
                  </a:lnTo>
                  <a:lnTo>
                    <a:pt x="1638603" y="1976755"/>
                  </a:lnTo>
                  <a:lnTo>
                    <a:pt x="1631617" y="1980565"/>
                  </a:lnTo>
                  <a:lnTo>
                    <a:pt x="1624630" y="1984375"/>
                  </a:lnTo>
                  <a:lnTo>
                    <a:pt x="1617644" y="1987550"/>
                  </a:lnTo>
                  <a:lnTo>
                    <a:pt x="1609705" y="1990408"/>
                  </a:lnTo>
                  <a:lnTo>
                    <a:pt x="1602084" y="1992948"/>
                  </a:lnTo>
                  <a:lnTo>
                    <a:pt x="1594462" y="1995170"/>
                  </a:lnTo>
                  <a:lnTo>
                    <a:pt x="1586523" y="1997075"/>
                  </a:lnTo>
                  <a:lnTo>
                    <a:pt x="1578584" y="1998345"/>
                  </a:lnTo>
                  <a:lnTo>
                    <a:pt x="1570010" y="1999615"/>
                  </a:lnTo>
                  <a:lnTo>
                    <a:pt x="1562071" y="2000250"/>
                  </a:lnTo>
                  <a:lnTo>
                    <a:pt x="1553180" y="2000250"/>
                  </a:lnTo>
                  <a:lnTo>
                    <a:pt x="164495" y="2000250"/>
                  </a:lnTo>
                  <a:lnTo>
                    <a:pt x="155604" y="2000250"/>
                  </a:lnTo>
                  <a:lnTo>
                    <a:pt x="147665" y="1999615"/>
                  </a:lnTo>
                  <a:lnTo>
                    <a:pt x="139408" y="1998345"/>
                  </a:lnTo>
                  <a:lnTo>
                    <a:pt x="131152" y="1997075"/>
                  </a:lnTo>
                  <a:lnTo>
                    <a:pt x="123213" y="1995170"/>
                  </a:lnTo>
                  <a:lnTo>
                    <a:pt x="115591" y="1992948"/>
                  </a:lnTo>
                  <a:lnTo>
                    <a:pt x="107970" y="1990408"/>
                  </a:lnTo>
                  <a:lnTo>
                    <a:pt x="100348" y="1987550"/>
                  </a:lnTo>
                  <a:lnTo>
                    <a:pt x="93044" y="1984375"/>
                  </a:lnTo>
                  <a:lnTo>
                    <a:pt x="86058" y="1980565"/>
                  </a:lnTo>
                  <a:lnTo>
                    <a:pt x="79072" y="1976755"/>
                  </a:lnTo>
                  <a:lnTo>
                    <a:pt x="72721" y="1972310"/>
                  </a:lnTo>
                  <a:lnTo>
                    <a:pt x="66052" y="1967865"/>
                  </a:lnTo>
                  <a:lnTo>
                    <a:pt x="59701" y="1962785"/>
                  </a:lnTo>
                  <a:lnTo>
                    <a:pt x="53667" y="1957705"/>
                  </a:lnTo>
                  <a:lnTo>
                    <a:pt x="48269" y="1952308"/>
                  </a:lnTo>
                  <a:lnTo>
                    <a:pt x="42553" y="1946275"/>
                  </a:lnTo>
                  <a:lnTo>
                    <a:pt x="37472" y="1940560"/>
                  </a:lnTo>
                  <a:lnTo>
                    <a:pt x="32391" y="1934210"/>
                  </a:lnTo>
                  <a:lnTo>
                    <a:pt x="27945" y="1927860"/>
                  </a:lnTo>
                  <a:lnTo>
                    <a:pt x="23817" y="1921193"/>
                  </a:lnTo>
                  <a:lnTo>
                    <a:pt x="19688" y="1914208"/>
                  </a:lnTo>
                  <a:lnTo>
                    <a:pt x="16195" y="1907223"/>
                  </a:lnTo>
                  <a:lnTo>
                    <a:pt x="12702" y="1900238"/>
                  </a:lnTo>
                  <a:lnTo>
                    <a:pt x="9844" y="1892300"/>
                  </a:lnTo>
                  <a:lnTo>
                    <a:pt x="7304" y="1884680"/>
                  </a:lnTo>
                  <a:lnTo>
                    <a:pt x="5081" y="1877060"/>
                  </a:lnTo>
                  <a:lnTo>
                    <a:pt x="3175" y="1869123"/>
                  </a:lnTo>
                  <a:lnTo>
                    <a:pt x="1905" y="1861185"/>
                  </a:lnTo>
                  <a:lnTo>
                    <a:pt x="635" y="1852613"/>
                  </a:lnTo>
                  <a:lnTo>
                    <a:pt x="0" y="1844358"/>
                  </a:lnTo>
                  <a:lnTo>
                    <a:pt x="0" y="1836103"/>
                  </a:lnTo>
                  <a:lnTo>
                    <a:pt x="0" y="489585"/>
                  </a:lnTo>
                  <a:lnTo>
                    <a:pt x="489358" y="0"/>
                  </a:lnTo>
                  <a:close/>
                </a:path>
              </a:pathLst>
            </a:custGeom>
            <a:solidFill>
              <a:srgbClr val="FAAF3B"/>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8" name="椭圆 17"/>
            <p:cNvSpPr/>
            <p:nvPr/>
          </p:nvSpPr>
          <p:spPr>
            <a:xfrm>
              <a:off x="11791908" y="2227577"/>
              <a:ext cx="914400" cy="914400"/>
            </a:xfrm>
            <a:prstGeom prst="ellipse">
              <a:avLst/>
            </a:prstGeom>
            <a:noFill/>
            <a:ln>
              <a:solidFill>
                <a:srgbClr val="FAAF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a:off x="2561982" y="2057961"/>
            <a:ext cx="2047749" cy="1765300"/>
          </a:xfrm>
          <a:prstGeom prst="hexagon">
            <a:avLst/>
          </a:prstGeom>
          <a:solidFill>
            <a:srgbClr val="8BC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CBF00"/>
              </a:solidFill>
            </a:endParaRPr>
          </a:p>
        </p:txBody>
      </p:sp>
      <p:sp>
        <p:nvSpPr>
          <p:cNvPr id="4" name="六边形 3"/>
          <p:cNvSpPr/>
          <p:nvPr/>
        </p:nvSpPr>
        <p:spPr>
          <a:xfrm>
            <a:off x="4235411" y="2940611"/>
            <a:ext cx="2047749" cy="1765300"/>
          </a:xfrm>
          <a:prstGeom prst="hexagon">
            <a:avLst/>
          </a:prstGeom>
          <a:solidFill>
            <a:srgbClr val="FAA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B3B3B"/>
              </a:solidFill>
            </a:endParaRPr>
          </a:p>
        </p:txBody>
      </p:sp>
      <p:sp>
        <p:nvSpPr>
          <p:cNvPr id="5" name="六边形 4"/>
          <p:cNvSpPr/>
          <p:nvPr/>
        </p:nvSpPr>
        <p:spPr>
          <a:xfrm>
            <a:off x="5908840" y="2057961"/>
            <a:ext cx="2047749" cy="1765300"/>
          </a:xfrm>
          <a:prstGeom prst="hexagon">
            <a:avLst/>
          </a:prstGeom>
          <a:solidFill>
            <a:srgbClr val="A36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六边形 5"/>
          <p:cNvSpPr/>
          <p:nvPr/>
        </p:nvSpPr>
        <p:spPr>
          <a:xfrm>
            <a:off x="7582269" y="2940611"/>
            <a:ext cx="2047749" cy="1765300"/>
          </a:xfrm>
          <a:prstGeom prst="hexagon">
            <a:avLst/>
          </a:prstGeom>
          <a:solidFill>
            <a:srgbClr val="62C4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B3B3B"/>
              </a:solidFill>
            </a:endParaRPr>
          </a:p>
        </p:txBody>
      </p:sp>
      <p:sp>
        <p:nvSpPr>
          <p:cNvPr id="19" name="六边形 18"/>
          <p:cNvSpPr/>
          <p:nvPr/>
        </p:nvSpPr>
        <p:spPr>
          <a:xfrm>
            <a:off x="888553" y="2940611"/>
            <a:ext cx="2047749" cy="1765300"/>
          </a:xfrm>
          <a:prstGeom prst="hexagon">
            <a:avLst/>
          </a:prstGeom>
          <a:noFill/>
          <a:ln>
            <a:solidFill>
              <a:srgbClr val="F05A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六边形 19"/>
          <p:cNvSpPr/>
          <p:nvPr/>
        </p:nvSpPr>
        <p:spPr>
          <a:xfrm>
            <a:off x="9255698" y="2082498"/>
            <a:ext cx="2047749" cy="1765300"/>
          </a:xfrm>
          <a:prstGeom prst="hexagon">
            <a:avLst/>
          </a:prstGeom>
          <a:noFill/>
          <a:ln>
            <a:solidFill>
              <a:srgbClr val="179A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062659" y="2634278"/>
            <a:ext cx="1005403" cy="584775"/>
          </a:xfrm>
          <a:prstGeom prst="rect">
            <a:avLst/>
          </a:prstGeom>
          <a:noFill/>
        </p:spPr>
        <p:txBody>
          <a:bodyPr wrap="non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标题</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4759166" y="3530873"/>
            <a:ext cx="1005404" cy="584775"/>
          </a:xfrm>
          <a:prstGeom prst="rect">
            <a:avLst/>
          </a:prstGeom>
          <a:noFill/>
        </p:spPr>
        <p:txBody>
          <a:bodyPr wrap="non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rPr>
              <a:t>标题</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427430" y="2634278"/>
            <a:ext cx="1005404" cy="584775"/>
          </a:xfrm>
          <a:prstGeom prst="rect">
            <a:avLst/>
          </a:prstGeom>
          <a:noFill/>
        </p:spPr>
        <p:txBody>
          <a:bodyPr wrap="non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标题</a:t>
            </a:r>
          </a:p>
        </p:txBody>
      </p:sp>
      <p:sp>
        <p:nvSpPr>
          <p:cNvPr id="24" name="文本框 23"/>
          <p:cNvSpPr txBox="1"/>
          <p:nvPr/>
        </p:nvSpPr>
        <p:spPr>
          <a:xfrm>
            <a:off x="8103441" y="3555410"/>
            <a:ext cx="1005404" cy="584775"/>
          </a:xfrm>
          <a:prstGeom prst="rect">
            <a:avLst/>
          </a:prstGeom>
          <a:noFill/>
        </p:spPr>
        <p:txBody>
          <a:bodyPr wrap="non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rPr>
              <a:t>标题</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7" name="矩形 1"/>
          <p:cNvSpPr>
            <a:spLocks noChangeArrowheads="1"/>
          </p:cNvSpPr>
          <p:nvPr/>
        </p:nvSpPr>
        <p:spPr bwMode="auto">
          <a:xfrm>
            <a:off x="2936302" y="1393373"/>
            <a:ext cx="1837157" cy="523220"/>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a:spAutoFit/>
          </a:bodyPr>
          <a:lstStyle/>
          <a:p>
            <a:r>
              <a:rPr lang="zh-CN" altLang="en-US" sz="1400" dirty="0" smtClean="0">
                <a:solidFill>
                  <a:srgbClr val="000000"/>
                </a:solidFill>
                <a:latin typeface="微软雅黑" panose="020B0503020204020204" pitchFamily="34" charset="-122"/>
                <a:ea typeface="微软雅黑" panose="020B0503020204020204" pitchFamily="34" charset="-122"/>
              </a:rPr>
              <a:t>点击</a:t>
            </a:r>
            <a:r>
              <a:rPr lang="zh-CN" altLang="en-US" sz="1400" dirty="0">
                <a:solidFill>
                  <a:srgbClr val="000000"/>
                </a:solidFill>
                <a:latin typeface="微软雅黑" panose="020B0503020204020204" pitchFamily="34" charset="-122"/>
                <a:ea typeface="微软雅黑" panose="020B0503020204020204" pitchFamily="34" charset="-122"/>
              </a:rPr>
              <a:t>添加文字说明</a:t>
            </a:r>
            <a:endParaRPr lang="en-US" altLang="zh-CN" sz="1400" dirty="0">
              <a:solidFill>
                <a:srgbClr val="000000"/>
              </a:solidFill>
              <a:latin typeface="微软雅黑" panose="020B0503020204020204" pitchFamily="34" charset="-122"/>
              <a:ea typeface="微软雅黑" panose="020B0503020204020204" pitchFamily="34" charset="-122"/>
            </a:endParaRPr>
          </a:p>
          <a:p>
            <a:r>
              <a:rPr lang="zh-CN" altLang="en-US" sz="1400" dirty="0" smtClean="0">
                <a:solidFill>
                  <a:srgbClr val="000000"/>
                </a:solidFill>
                <a:latin typeface="微软雅黑" panose="020B0503020204020204" pitchFamily="34" charset="-122"/>
                <a:ea typeface="微软雅黑" panose="020B0503020204020204" pitchFamily="34" charset="-122"/>
              </a:rPr>
              <a:t>点击添加文字说明</a:t>
            </a: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28" name="矩形 27"/>
          <p:cNvSpPr/>
          <p:nvPr/>
        </p:nvSpPr>
        <p:spPr>
          <a:xfrm>
            <a:off x="2936302" y="893749"/>
            <a:ext cx="2236510" cy="499624"/>
          </a:xfrm>
          <a:prstGeom prst="rect">
            <a:avLst/>
          </a:prstGeom>
        </p:spPr>
        <p:txBody>
          <a:bodyPr wrap="none">
            <a:spAutoFit/>
          </a:bodyPr>
          <a:lstStyle/>
          <a:p>
            <a:pPr algn="ctr">
              <a:lnSpc>
                <a:spcPct val="150000"/>
              </a:lnSpc>
            </a:pPr>
            <a:r>
              <a:rPr lang="zh-CN" altLang="en-US" sz="2000" b="1" dirty="0">
                <a:solidFill>
                  <a:srgbClr val="000000"/>
                </a:solidFill>
                <a:latin typeface="微软雅黑" panose="020B0503020204020204" pitchFamily="34" charset="-122"/>
                <a:ea typeface="微软雅黑" panose="020B0503020204020204" pitchFamily="34" charset="-122"/>
              </a:rPr>
              <a:t>点击添加文字说明</a:t>
            </a: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29" name="矩形 1"/>
          <p:cNvSpPr>
            <a:spLocks noChangeArrowheads="1"/>
          </p:cNvSpPr>
          <p:nvPr/>
        </p:nvSpPr>
        <p:spPr bwMode="auto">
          <a:xfrm>
            <a:off x="6344520" y="1393373"/>
            <a:ext cx="1837157" cy="523220"/>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a:spAutoFit/>
          </a:bodyPr>
          <a:lstStyle/>
          <a:p>
            <a:r>
              <a:rPr lang="zh-CN" altLang="en-US" sz="1400" dirty="0" smtClean="0">
                <a:solidFill>
                  <a:srgbClr val="000000"/>
                </a:solidFill>
                <a:latin typeface="微软雅黑" panose="020B0503020204020204" pitchFamily="34" charset="-122"/>
                <a:ea typeface="微软雅黑" panose="020B0503020204020204" pitchFamily="34" charset="-122"/>
              </a:rPr>
              <a:t>点击</a:t>
            </a:r>
            <a:r>
              <a:rPr lang="zh-CN" altLang="en-US" sz="1400" dirty="0">
                <a:solidFill>
                  <a:srgbClr val="000000"/>
                </a:solidFill>
                <a:latin typeface="微软雅黑" panose="020B0503020204020204" pitchFamily="34" charset="-122"/>
                <a:ea typeface="微软雅黑" panose="020B0503020204020204" pitchFamily="34" charset="-122"/>
              </a:rPr>
              <a:t>添加文字说明</a:t>
            </a:r>
            <a:endParaRPr lang="en-US" altLang="zh-CN" sz="1400" dirty="0">
              <a:solidFill>
                <a:srgbClr val="000000"/>
              </a:solidFill>
              <a:latin typeface="微软雅黑" panose="020B0503020204020204" pitchFamily="34" charset="-122"/>
              <a:ea typeface="微软雅黑" panose="020B0503020204020204" pitchFamily="34" charset="-122"/>
            </a:endParaRPr>
          </a:p>
          <a:p>
            <a:r>
              <a:rPr lang="zh-CN" altLang="en-US" sz="1400" dirty="0" smtClean="0">
                <a:solidFill>
                  <a:srgbClr val="000000"/>
                </a:solidFill>
                <a:latin typeface="微软雅黑" panose="020B0503020204020204" pitchFamily="34" charset="-122"/>
                <a:ea typeface="微软雅黑" panose="020B0503020204020204" pitchFamily="34" charset="-122"/>
              </a:rPr>
              <a:t>点击添加文字说明</a:t>
            </a: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30" name="矩形 29"/>
          <p:cNvSpPr/>
          <p:nvPr/>
        </p:nvSpPr>
        <p:spPr>
          <a:xfrm>
            <a:off x="6344520" y="893749"/>
            <a:ext cx="2236510" cy="499624"/>
          </a:xfrm>
          <a:prstGeom prst="rect">
            <a:avLst/>
          </a:prstGeom>
        </p:spPr>
        <p:txBody>
          <a:bodyPr wrap="none">
            <a:spAutoFit/>
          </a:bodyPr>
          <a:lstStyle/>
          <a:p>
            <a:pPr algn="ctr">
              <a:lnSpc>
                <a:spcPct val="150000"/>
              </a:lnSpc>
            </a:pPr>
            <a:r>
              <a:rPr lang="zh-CN" altLang="en-US" sz="2000" b="1" dirty="0">
                <a:solidFill>
                  <a:srgbClr val="000000"/>
                </a:solidFill>
                <a:latin typeface="微软雅黑" panose="020B0503020204020204" pitchFamily="34" charset="-122"/>
                <a:ea typeface="微软雅黑" panose="020B0503020204020204" pitchFamily="34" charset="-122"/>
              </a:rPr>
              <a:t>点击添加文字说明</a:t>
            </a: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31" name="矩形 1"/>
          <p:cNvSpPr>
            <a:spLocks noChangeArrowheads="1"/>
          </p:cNvSpPr>
          <p:nvPr/>
        </p:nvSpPr>
        <p:spPr bwMode="auto">
          <a:xfrm>
            <a:off x="4619550" y="5441032"/>
            <a:ext cx="1837157" cy="523220"/>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a:spAutoFit/>
          </a:bodyPr>
          <a:lstStyle/>
          <a:p>
            <a:r>
              <a:rPr lang="zh-CN" altLang="en-US" sz="1400" dirty="0" smtClean="0">
                <a:solidFill>
                  <a:srgbClr val="000000"/>
                </a:solidFill>
                <a:latin typeface="微软雅黑" panose="020B0503020204020204" pitchFamily="34" charset="-122"/>
                <a:ea typeface="微软雅黑" panose="020B0503020204020204" pitchFamily="34" charset="-122"/>
              </a:rPr>
              <a:t>点击</a:t>
            </a:r>
            <a:r>
              <a:rPr lang="zh-CN" altLang="en-US" sz="1400" dirty="0">
                <a:solidFill>
                  <a:srgbClr val="000000"/>
                </a:solidFill>
                <a:latin typeface="微软雅黑" panose="020B0503020204020204" pitchFamily="34" charset="-122"/>
                <a:ea typeface="微软雅黑" panose="020B0503020204020204" pitchFamily="34" charset="-122"/>
              </a:rPr>
              <a:t>添加文字说明</a:t>
            </a:r>
            <a:endParaRPr lang="en-US" altLang="zh-CN" sz="1400" dirty="0">
              <a:solidFill>
                <a:srgbClr val="000000"/>
              </a:solidFill>
              <a:latin typeface="微软雅黑" panose="020B0503020204020204" pitchFamily="34" charset="-122"/>
              <a:ea typeface="微软雅黑" panose="020B0503020204020204" pitchFamily="34" charset="-122"/>
            </a:endParaRPr>
          </a:p>
          <a:p>
            <a:r>
              <a:rPr lang="zh-CN" altLang="en-US" sz="1400" dirty="0" smtClean="0">
                <a:solidFill>
                  <a:srgbClr val="000000"/>
                </a:solidFill>
                <a:latin typeface="微软雅黑" panose="020B0503020204020204" pitchFamily="34" charset="-122"/>
                <a:ea typeface="微软雅黑" panose="020B0503020204020204" pitchFamily="34" charset="-122"/>
              </a:rPr>
              <a:t>点击添加文字说明</a:t>
            </a: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32" name="矩形 31"/>
          <p:cNvSpPr/>
          <p:nvPr/>
        </p:nvSpPr>
        <p:spPr>
          <a:xfrm>
            <a:off x="4619550" y="4941408"/>
            <a:ext cx="2236510" cy="499624"/>
          </a:xfrm>
          <a:prstGeom prst="rect">
            <a:avLst/>
          </a:prstGeom>
        </p:spPr>
        <p:txBody>
          <a:bodyPr wrap="none">
            <a:spAutoFit/>
          </a:bodyPr>
          <a:lstStyle/>
          <a:p>
            <a:pPr algn="ctr">
              <a:lnSpc>
                <a:spcPct val="150000"/>
              </a:lnSpc>
            </a:pPr>
            <a:r>
              <a:rPr lang="zh-CN" altLang="en-US" sz="2000" b="1" dirty="0">
                <a:solidFill>
                  <a:srgbClr val="000000"/>
                </a:solidFill>
                <a:latin typeface="微软雅黑" panose="020B0503020204020204" pitchFamily="34" charset="-122"/>
                <a:ea typeface="微软雅黑" panose="020B0503020204020204" pitchFamily="34" charset="-122"/>
              </a:rPr>
              <a:t>点击添加文字说明</a:t>
            </a:r>
            <a:endParaRPr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33" name="矩形 1"/>
          <p:cNvSpPr>
            <a:spLocks noChangeArrowheads="1"/>
          </p:cNvSpPr>
          <p:nvPr/>
        </p:nvSpPr>
        <p:spPr bwMode="auto">
          <a:xfrm>
            <a:off x="7956589" y="5441032"/>
            <a:ext cx="1837157" cy="523220"/>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a:spAutoFit/>
          </a:bodyPr>
          <a:lstStyle/>
          <a:p>
            <a:r>
              <a:rPr lang="zh-CN" altLang="en-US" sz="1400" dirty="0" smtClean="0">
                <a:solidFill>
                  <a:srgbClr val="000000"/>
                </a:solidFill>
                <a:latin typeface="微软雅黑" panose="020B0503020204020204" pitchFamily="34" charset="-122"/>
                <a:ea typeface="微软雅黑" panose="020B0503020204020204" pitchFamily="34" charset="-122"/>
              </a:rPr>
              <a:t>点击</a:t>
            </a:r>
            <a:r>
              <a:rPr lang="zh-CN" altLang="en-US" sz="1400" dirty="0">
                <a:solidFill>
                  <a:srgbClr val="000000"/>
                </a:solidFill>
                <a:latin typeface="微软雅黑" panose="020B0503020204020204" pitchFamily="34" charset="-122"/>
                <a:ea typeface="微软雅黑" panose="020B0503020204020204" pitchFamily="34" charset="-122"/>
              </a:rPr>
              <a:t>添加文字说明</a:t>
            </a:r>
            <a:endParaRPr lang="en-US" altLang="zh-CN" sz="1400" dirty="0">
              <a:solidFill>
                <a:srgbClr val="000000"/>
              </a:solidFill>
              <a:latin typeface="微软雅黑" panose="020B0503020204020204" pitchFamily="34" charset="-122"/>
              <a:ea typeface="微软雅黑" panose="020B0503020204020204" pitchFamily="34" charset="-122"/>
            </a:endParaRPr>
          </a:p>
          <a:p>
            <a:r>
              <a:rPr lang="zh-CN" altLang="en-US" sz="1400" dirty="0" smtClean="0">
                <a:solidFill>
                  <a:srgbClr val="000000"/>
                </a:solidFill>
                <a:latin typeface="微软雅黑" panose="020B0503020204020204" pitchFamily="34" charset="-122"/>
                <a:ea typeface="微软雅黑" panose="020B0503020204020204" pitchFamily="34" charset="-122"/>
              </a:rPr>
              <a:t>点击添加文字说明</a:t>
            </a: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34" name="矩形 33"/>
          <p:cNvSpPr/>
          <p:nvPr/>
        </p:nvSpPr>
        <p:spPr>
          <a:xfrm>
            <a:off x="7956589" y="4941408"/>
            <a:ext cx="2236510" cy="499624"/>
          </a:xfrm>
          <a:prstGeom prst="rect">
            <a:avLst/>
          </a:prstGeom>
        </p:spPr>
        <p:txBody>
          <a:bodyPr wrap="none">
            <a:spAutoFit/>
          </a:bodyPr>
          <a:lstStyle/>
          <a:p>
            <a:pPr algn="ctr">
              <a:lnSpc>
                <a:spcPct val="150000"/>
              </a:lnSpc>
            </a:pPr>
            <a:r>
              <a:rPr lang="zh-CN" altLang="en-US" sz="2000" b="1" dirty="0">
                <a:solidFill>
                  <a:srgbClr val="000000"/>
                </a:solidFill>
                <a:latin typeface="微软雅黑" panose="020B0503020204020204" pitchFamily="34" charset="-122"/>
                <a:ea typeface="微软雅黑" panose="020B0503020204020204" pitchFamily="34" charset="-122"/>
              </a:rPr>
              <a:t>点击添加文字说明</a:t>
            </a:r>
            <a:endParaRPr lang="en-US" altLang="zh-CN" sz="2000" b="1" dirty="0">
              <a:solidFill>
                <a:srgbClr val="000000"/>
              </a:solidFill>
              <a:latin typeface="微软雅黑" panose="020B0503020204020204" pitchFamily="34" charset="-122"/>
              <a:ea typeface="微软雅黑" panose="020B0503020204020204" pitchFamily="34" charset="-122"/>
            </a:endParaRPr>
          </a:p>
        </p:txBody>
      </p:sp>
      <p:grpSp>
        <p:nvGrpSpPr>
          <p:cNvPr id="35" name="Group 98"/>
          <p:cNvGrpSpPr>
            <a:grpSpLocks noChangeAspect="1"/>
          </p:cNvGrpSpPr>
          <p:nvPr/>
        </p:nvGrpSpPr>
        <p:grpSpPr bwMode="auto">
          <a:xfrm>
            <a:off x="9744326" y="2445986"/>
            <a:ext cx="1070492" cy="989249"/>
            <a:chOff x="-86" y="2465"/>
            <a:chExt cx="1120" cy="1035"/>
          </a:xfrm>
          <a:solidFill>
            <a:srgbClr val="179A44"/>
          </a:solidFill>
        </p:grpSpPr>
        <p:sp>
          <p:nvSpPr>
            <p:cNvPr id="36" name="Freeform 99"/>
            <p:cNvSpPr>
              <a:spLocks noEditPoints="1"/>
            </p:cNvSpPr>
            <p:nvPr/>
          </p:nvSpPr>
          <p:spPr bwMode="auto">
            <a:xfrm>
              <a:off x="363" y="2465"/>
              <a:ext cx="671" cy="671"/>
            </a:xfrm>
            <a:custGeom>
              <a:avLst/>
              <a:gdLst>
                <a:gd name="T0" fmla="*/ 256 w 282"/>
                <a:gd name="T1" fmla="*/ 25 h 282"/>
                <a:gd name="T2" fmla="*/ 164 w 282"/>
                <a:gd name="T3" fmla="*/ 25 h 282"/>
                <a:gd name="T4" fmla="*/ 0 w 282"/>
                <a:gd name="T5" fmla="*/ 189 h 282"/>
                <a:gd name="T6" fmla="*/ 92 w 282"/>
                <a:gd name="T7" fmla="*/ 282 h 282"/>
                <a:gd name="T8" fmla="*/ 256 w 282"/>
                <a:gd name="T9" fmla="*/ 118 h 282"/>
                <a:gd name="T10" fmla="*/ 256 w 282"/>
                <a:gd name="T11" fmla="*/ 25 h 282"/>
                <a:gd name="T12" fmla="*/ 55 w 282"/>
                <a:gd name="T13" fmla="*/ 191 h 282"/>
                <a:gd name="T14" fmla="*/ 44 w 282"/>
                <a:gd name="T15" fmla="*/ 180 h 282"/>
                <a:gd name="T16" fmla="*/ 183 w 282"/>
                <a:gd name="T17" fmla="*/ 42 h 282"/>
                <a:gd name="T18" fmla="*/ 194 w 282"/>
                <a:gd name="T19" fmla="*/ 42 h 282"/>
                <a:gd name="T20" fmla="*/ 194 w 282"/>
                <a:gd name="T21" fmla="*/ 53 h 282"/>
                <a:gd name="T22" fmla="*/ 55 w 282"/>
                <a:gd name="T23" fmla="*/ 191 h 282"/>
                <a:gd name="T24" fmla="*/ 78 w 282"/>
                <a:gd name="T25" fmla="*/ 214 h 282"/>
                <a:gd name="T26" fmla="*/ 67 w 282"/>
                <a:gd name="T27" fmla="*/ 203 h 282"/>
                <a:gd name="T28" fmla="*/ 217 w 282"/>
                <a:gd name="T29" fmla="*/ 53 h 282"/>
                <a:gd name="T30" fmla="*/ 228 w 282"/>
                <a:gd name="T31" fmla="*/ 53 h 282"/>
                <a:gd name="T32" fmla="*/ 228 w 282"/>
                <a:gd name="T33" fmla="*/ 64 h 282"/>
                <a:gd name="T34" fmla="*/ 78 w 282"/>
                <a:gd name="T35" fmla="*/ 214 h 282"/>
                <a:gd name="T36" fmla="*/ 101 w 282"/>
                <a:gd name="T37" fmla="*/ 237 h 282"/>
                <a:gd name="T38" fmla="*/ 90 w 282"/>
                <a:gd name="T39" fmla="*/ 226 h 282"/>
                <a:gd name="T40" fmla="*/ 229 w 282"/>
                <a:gd name="T41" fmla="*/ 88 h 282"/>
                <a:gd name="T42" fmla="*/ 240 w 282"/>
                <a:gd name="T43" fmla="*/ 88 h 282"/>
                <a:gd name="T44" fmla="*/ 240 w 282"/>
                <a:gd name="T45" fmla="*/ 99 h 282"/>
                <a:gd name="T46" fmla="*/ 101 w 282"/>
                <a:gd name="T47" fmla="*/ 23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2" h="282">
                  <a:moveTo>
                    <a:pt x="256" y="25"/>
                  </a:moveTo>
                  <a:cubicBezTo>
                    <a:pt x="231" y="0"/>
                    <a:pt x="189" y="0"/>
                    <a:pt x="164" y="25"/>
                  </a:cubicBezTo>
                  <a:cubicBezTo>
                    <a:pt x="0" y="189"/>
                    <a:pt x="0" y="189"/>
                    <a:pt x="0" y="189"/>
                  </a:cubicBezTo>
                  <a:cubicBezTo>
                    <a:pt x="92" y="282"/>
                    <a:pt x="92" y="282"/>
                    <a:pt x="92" y="282"/>
                  </a:cubicBezTo>
                  <a:cubicBezTo>
                    <a:pt x="256" y="118"/>
                    <a:pt x="256" y="118"/>
                    <a:pt x="256" y="118"/>
                  </a:cubicBezTo>
                  <a:cubicBezTo>
                    <a:pt x="282" y="92"/>
                    <a:pt x="282" y="51"/>
                    <a:pt x="256" y="25"/>
                  </a:cubicBezTo>
                  <a:close/>
                  <a:moveTo>
                    <a:pt x="55" y="191"/>
                  </a:moveTo>
                  <a:cubicBezTo>
                    <a:pt x="44" y="180"/>
                    <a:pt x="44" y="180"/>
                    <a:pt x="44" y="180"/>
                  </a:cubicBezTo>
                  <a:cubicBezTo>
                    <a:pt x="183" y="42"/>
                    <a:pt x="183" y="42"/>
                    <a:pt x="183" y="42"/>
                  </a:cubicBezTo>
                  <a:cubicBezTo>
                    <a:pt x="186" y="39"/>
                    <a:pt x="191" y="39"/>
                    <a:pt x="194" y="42"/>
                  </a:cubicBezTo>
                  <a:cubicBezTo>
                    <a:pt x="197" y="45"/>
                    <a:pt x="197" y="50"/>
                    <a:pt x="194" y="53"/>
                  </a:cubicBezTo>
                  <a:lnTo>
                    <a:pt x="55" y="191"/>
                  </a:lnTo>
                  <a:close/>
                  <a:moveTo>
                    <a:pt x="78" y="214"/>
                  </a:moveTo>
                  <a:cubicBezTo>
                    <a:pt x="67" y="203"/>
                    <a:pt x="67" y="203"/>
                    <a:pt x="67" y="203"/>
                  </a:cubicBezTo>
                  <a:cubicBezTo>
                    <a:pt x="217" y="53"/>
                    <a:pt x="217" y="53"/>
                    <a:pt x="217" y="53"/>
                  </a:cubicBezTo>
                  <a:cubicBezTo>
                    <a:pt x="220" y="50"/>
                    <a:pt x="225" y="50"/>
                    <a:pt x="228" y="53"/>
                  </a:cubicBezTo>
                  <a:cubicBezTo>
                    <a:pt x="231" y="56"/>
                    <a:pt x="231" y="61"/>
                    <a:pt x="228" y="64"/>
                  </a:cubicBezTo>
                  <a:lnTo>
                    <a:pt x="78" y="214"/>
                  </a:lnTo>
                  <a:close/>
                  <a:moveTo>
                    <a:pt x="101" y="237"/>
                  </a:moveTo>
                  <a:cubicBezTo>
                    <a:pt x="90" y="226"/>
                    <a:pt x="90" y="226"/>
                    <a:pt x="90" y="226"/>
                  </a:cubicBezTo>
                  <a:cubicBezTo>
                    <a:pt x="229" y="88"/>
                    <a:pt x="229" y="88"/>
                    <a:pt x="229" y="88"/>
                  </a:cubicBezTo>
                  <a:cubicBezTo>
                    <a:pt x="232" y="85"/>
                    <a:pt x="237" y="85"/>
                    <a:pt x="240" y="88"/>
                  </a:cubicBezTo>
                  <a:cubicBezTo>
                    <a:pt x="243" y="91"/>
                    <a:pt x="243" y="96"/>
                    <a:pt x="240" y="99"/>
                  </a:cubicBezTo>
                  <a:lnTo>
                    <a:pt x="101" y="2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37" name="Freeform 100"/>
            <p:cNvSpPr/>
            <p:nvPr/>
          </p:nvSpPr>
          <p:spPr bwMode="auto">
            <a:xfrm>
              <a:off x="-8" y="3036"/>
              <a:ext cx="464" cy="464"/>
            </a:xfrm>
            <a:custGeom>
              <a:avLst/>
              <a:gdLst>
                <a:gd name="T0" fmla="*/ 300 w 464"/>
                <a:gd name="T1" fmla="*/ 276 h 464"/>
                <a:gd name="T2" fmla="*/ 281 w 464"/>
                <a:gd name="T3" fmla="*/ 257 h 464"/>
                <a:gd name="T4" fmla="*/ 464 w 464"/>
                <a:gd name="T5" fmla="*/ 74 h 464"/>
                <a:gd name="T6" fmla="*/ 390 w 464"/>
                <a:gd name="T7" fmla="*/ 0 h 464"/>
                <a:gd name="T8" fmla="*/ 207 w 464"/>
                <a:gd name="T9" fmla="*/ 184 h 464"/>
                <a:gd name="T10" fmla="*/ 188 w 464"/>
                <a:gd name="T11" fmla="*/ 165 h 464"/>
                <a:gd name="T12" fmla="*/ 145 w 464"/>
                <a:gd name="T13" fmla="*/ 188 h 464"/>
                <a:gd name="T14" fmla="*/ 0 w 464"/>
                <a:gd name="T15" fmla="*/ 422 h 464"/>
                <a:gd name="T16" fmla="*/ 43 w 464"/>
                <a:gd name="T17" fmla="*/ 464 h 464"/>
                <a:gd name="T18" fmla="*/ 276 w 464"/>
                <a:gd name="T19" fmla="*/ 322 h 464"/>
                <a:gd name="T20" fmla="*/ 300 w 464"/>
                <a:gd name="T21" fmla="*/ 27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4" h="464">
                  <a:moveTo>
                    <a:pt x="300" y="276"/>
                  </a:moveTo>
                  <a:lnTo>
                    <a:pt x="281" y="257"/>
                  </a:lnTo>
                  <a:lnTo>
                    <a:pt x="464" y="74"/>
                  </a:lnTo>
                  <a:lnTo>
                    <a:pt x="390" y="0"/>
                  </a:lnTo>
                  <a:lnTo>
                    <a:pt x="207" y="184"/>
                  </a:lnTo>
                  <a:lnTo>
                    <a:pt x="188" y="165"/>
                  </a:lnTo>
                  <a:lnTo>
                    <a:pt x="145" y="188"/>
                  </a:lnTo>
                  <a:lnTo>
                    <a:pt x="0" y="422"/>
                  </a:lnTo>
                  <a:lnTo>
                    <a:pt x="43" y="464"/>
                  </a:lnTo>
                  <a:lnTo>
                    <a:pt x="276" y="322"/>
                  </a:lnTo>
                  <a:lnTo>
                    <a:pt x="300" y="2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38" name="Freeform 101"/>
            <p:cNvSpPr/>
            <p:nvPr/>
          </p:nvSpPr>
          <p:spPr bwMode="auto">
            <a:xfrm>
              <a:off x="-86" y="2472"/>
              <a:ext cx="490" cy="493"/>
            </a:xfrm>
            <a:custGeom>
              <a:avLst/>
              <a:gdLst>
                <a:gd name="T0" fmla="*/ 103 w 206"/>
                <a:gd name="T1" fmla="*/ 0 h 207"/>
                <a:gd name="T2" fmla="*/ 77 w 206"/>
                <a:gd name="T3" fmla="*/ 4 h 207"/>
                <a:gd name="T4" fmla="*/ 80 w 206"/>
                <a:gd name="T5" fmla="*/ 6 h 207"/>
                <a:gd name="T6" fmla="*/ 117 w 206"/>
                <a:gd name="T7" fmla="*/ 43 h 207"/>
                <a:gd name="T8" fmla="*/ 117 w 206"/>
                <a:gd name="T9" fmla="*/ 112 h 207"/>
                <a:gd name="T10" fmla="*/ 48 w 206"/>
                <a:gd name="T11" fmla="*/ 112 h 207"/>
                <a:gd name="T12" fmla="*/ 11 w 206"/>
                <a:gd name="T13" fmla="*/ 75 h 207"/>
                <a:gd name="T14" fmla="*/ 6 w 206"/>
                <a:gd name="T15" fmla="*/ 68 h 207"/>
                <a:gd name="T16" fmla="*/ 0 w 206"/>
                <a:gd name="T17" fmla="*/ 104 h 207"/>
                <a:gd name="T18" fmla="*/ 103 w 206"/>
                <a:gd name="T19" fmla="*/ 207 h 207"/>
                <a:gd name="T20" fmla="*/ 206 w 206"/>
                <a:gd name="T21" fmla="*/ 104 h 207"/>
                <a:gd name="T22" fmla="*/ 103 w 206"/>
                <a:gd name="T23"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6" h="207">
                  <a:moveTo>
                    <a:pt x="103" y="0"/>
                  </a:moveTo>
                  <a:cubicBezTo>
                    <a:pt x="94" y="0"/>
                    <a:pt x="86" y="2"/>
                    <a:pt x="77" y="4"/>
                  </a:cubicBezTo>
                  <a:cubicBezTo>
                    <a:pt x="78" y="4"/>
                    <a:pt x="79" y="5"/>
                    <a:pt x="80" y="6"/>
                  </a:cubicBezTo>
                  <a:cubicBezTo>
                    <a:pt x="117" y="43"/>
                    <a:pt x="117" y="43"/>
                    <a:pt x="117" y="43"/>
                  </a:cubicBezTo>
                  <a:cubicBezTo>
                    <a:pt x="136" y="62"/>
                    <a:pt x="136" y="93"/>
                    <a:pt x="117" y="112"/>
                  </a:cubicBezTo>
                  <a:cubicBezTo>
                    <a:pt x="98" y="131"/>
                    <a:pt x="67" y="131"/>
                    <a:pt x="48" y="112"/>
                  </a:cubicBezTo>
                  <a:cubicBezTo>
                    <a:pt x="11" y="75"/>
                    <a:pt x="11" y="75"/>
                    <a:pt x="11" y="75"/>
                  </a:cubicBezTo>
                  <a:cubicBezTo>
                    <a:pt x="9" y="73"/>
                    <a:pt x="8" y="71"/>
                    <a:pt x="6" y="68"/>
                  </a:cubicBezTo>
                  <a:cubicBezTo>
                    <a:pt x="2" y="79"/>
                    <a:pt x="0" y="91"/>
                    <a:pt x="0" y="104"/>
                  </a:cubicBezTo>
                  <a:cubicBezTo>
                    <a:pt x="0" y="161"/>
                    <a:pt x="46" y="207"/>
                    <a:pt x="103" y="207"/>
                  </a:cubicBezTo>
                  <a:cubicBezTo>
                    <a:pt x="160" y="207"/>
                    <a:pt x="206" y="161"/>
                    <a:pt x="206" y="104"/>
                  </a:cubicBezTo>
                  <a:cubicBezTo>
                    <a:pt x="206" y="47"/>
                    <a:pt x="160" y="0"/>
                    <a:pt x="10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39" name="Freeform 102"/>
            <p:cNvSpPr>
              <a:spLocks noEditPoints="1"/>
            </p:cNvSpPr>
            <p:nvPr/>
          </p:nvSpPr>
          <p:spPr bwMode="auto">
            <a:xfrm>
              <a:off x="520" y="3058"/>
              <a:ext cx="445" cy="442"/>
            </a:xfrm>
            <a:custGeom>
              <a:avLst/>
              <a:gdLst>
                <a:gd name="T0" fmla="*/ 164 w 187"/>
                <a:gd name="T1" fmla="*/ 163 h 186"/>
                <a:gd name="T2" fmla="*/ 164 w 187"/>
                <a:gd name="T3" fmla="*/ 82 h 186"/>
                <a:gd name="T4" fmla="*/ 81 w 187"/>
                <a:gd name="T5" fmla="*/ 0 h 186"/>
                <a:gd name="T6" fmla="*/ 0 w 187"/>
                <a:gd name="T7" fmla="*/ 81 h 186"/>
                <a:gd name="T8" fmla="*/ 83 w 187"/>
                <a:gd name="T9" fmla="*/ 163 h 186"/>
                <a:gd name="T10" fmla="*/ 164 w 187"/>
                <a:gd name="T11" fmla="*/ 163 h 186"/>
                <a:gd name="T12" fmla="*/ 109 w 187"/>
                <a:gd name="T13" fmla="*/ 108 h 186"/>
                <a:gd name="T14" fmla="*/ 143 w 187"/>
                <a:gd name="T15" fmla="*/ 108 h 186"/>
                <a:gd name="T16" fmla="*/ 143 w 187"/>
                <a:gd name="T17" fmla="*/ 142 h 186"/>
                <a:gd name="T18" fmla="*/ 109 w 187"/>
                <a:gd name="T19" fmla="*/ 142 h 186"/>
                <a:gd name="T20" fmla="*/ 109 w 187"/>
                <a:gd name="T21" fmla="*/ 10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7" h="186">
                  <a:moveTo>
                    <a:pt x="164" y="163"/>
                  </a:moveTo>
                  <a:cubicBezTo>
                    <a:pt x="187" y="141"/>
                    <a:pt x="187" y="105"/>
                    <a:pt x="164" y="82"/>
                  </a:cubicBezTo>
                  <a:cubicBezTo>
                    <a:pt x="81" y="0"/>
                    <a:pt x="81" y="0"/>
                    <a:pt x="81" y="0"/>
                  </a:cubicBezTo>
                  <a:cubicBezTo>
                    <a:pt x="0" y="81"/>
                    <a:pt x="0" y="81"/>
                    <a:pt x="0" y="81"/>
                  </a:cubicBezTo>
                  <a:cubicBezTo>
                    <a:pt x="83" y="163"/>
                    <a:pt x="83" y="163"/>
                    <a:pt x="83" y="163"/>
                  </a:cubicBezTo>
                  <a:cubicBezTo>
                    <a:pt x="105" y="186"/>
                    <a:pt x="142" y="186"/>
                    <a:pt x="164" y="163"/>
                  </a:cubicBezTo>
                  <a:close/>
                  <a:moveTo>
                    <a:pt x="109" y="108"/>
                  </a:moveTo>
                  <a:cubicBezTo>
                    <a:pt x="118" y="99"/>
                    <a:pt x="133" y="99"/>
                    <a:pt x="143" y="108"/>
                  </a:cubicBezTo>
                  <a:cubicBezTo>
                    <a:pt x="152" y="118"/>
                    <a:pt x="152" y="133"/>
                    <a:pt x="143" y="142"/>
                  </a:cubicBezTo>
                  <a:cubicBezTo>
                    <a:pt x="133" y="151"/>
                    <a:pt x="118" y="151"/>
                    <a:pt x="109" y="142"/>
                  </a:cubicBezTo>
                  <a:cubicBezTo>
                    <a:pt x="100" y="133"/>
                    <a:pt x="100" y="118"/>
                    <a:pt x="109"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grpSp>
      <p:grpSp>
        <p:nvGrpSpPr>
          <p:cNvPr id="40" name="Group 78"/>
          <p:cNvGrpSpPr>
            <a:grpSpLocks noChangeAspect="1"/>
          </p:cNvGrpSpPr>
          <p:nvPr/>
        </p:nvGrpSpPr>
        <p:grpSpPr bwMode="auto">
          <a:xfrm>
            <a:off x="1337809" y="3289748"/>
            <a:ext cx="1074738" cy="940814"/>
            <a:chOff x="3233" y="2705"/>
            <a:chExt cx="1284" cy="1124"/>
          </a:xfrm>
          <a:solidFill>
            <a:srgbClr val="F05A24"/>
          </a:solidFill>
        </p:grpSpPr>
        <p:sp>
          <p:nvSpPr>
            <p:cNvPr id="41" name="Freeform 82"/>
            <p:cNvSpPr>
              <a:spLocks noEditPoints="1"/>
            </p:cNvSpPr>
            <p:nvPr/>
          </p:nvSpPr>
          <p:spPr bwMode="auto">
            <a:xfrm>
              <a:off x="3247" y="2796"/>
              <a:ext cx="964" cy="957"/>
            </a:xfrm>
            <a:custGeom>
              <a:avLst/>
              <a:gdLst>
                <a:gd name="T0" fmla="*/ 248 w 406"/>
                <a:gd name="T1" fmla="*/ 20 h 403"/>
                <a:gd name="T2" fmla="*/ 199 w 406"/>
                <a:gd name="T3" fmla="*/ 3 h 403"/>
                <a:gd name="T4" fmla="*/ 130 w 406"/>
                <a:gd name="T5" fmla="*/ 33 h 403"/>
                <a:gd name="T6" fmla="*/ 109 w 406"/>
                <a:gd name="T7" fmla="*/ 45 h 403"/>
                <a:gd name="T8" fmla="*/ 110 w 406"/>
                <a:gd name="T9" fmla="*/ 46 h 403"/>
                <a:gd name="T10" fmla="*/ 120 w 406"/>
                <a:gd name="T11" fmla="*/ 28 h 403"/>
                <a:gd name="T12" fmla="*/ 84 w 406"/>
                <a:gd name="T13" fmla="*/ 50 h 403"/>
                <a:gd name="T14" fmla="*/ 31 w 406"/>
                <a:gd name="T15" fmla="*/ 258 h 403"/>
                <a:gd name="T16" fmla="*/ 28 w 406"/>
                <a:gd name="T17" fmla="*/ 220 h 403"/>
                <a:gd name="T18" fmla="*/ 58 w 406"/>
                <a:gd name="T19" fmla="*/ 238 h 403"/>
                <a:gd name="T20" fmla="*/ 99 w 406"/>
                <a:gd name="T21" fmla="*/ 228 h 403"/>
                <a:gd name="T22" fmla="*/ 127 w 406"/>
                <a:gd name="T23" fmla="*/ 284 h 403"/>
                <a:gd name="T24" fmla="*/ 141 w 406"/>
                <a:gd name="T25" fmla="*/ 276 h 403"/>
                <a:gd name="T26" fmla="*/ 142 w 406"/>
                <a:gd name="T27" fmla="*/ 233 h 403"/>
                <a:gd name="T28" fmla="*/ 186 w 406"/>
                <a:gd name="T29" fmla="*/ 210 h 403"/>
                <a:gd name="T30" fmla="*/ 191 w 406"/>
                <a:gd name="T31" fmla="*/ 171 h 403"/>
                <a:gd name="T32" fmla="*/ 248 w 406"/>
                <a:gd name="T33" fmla="*/ 127 h 403"/>
                <a:gd name="T34" fmla="*/ 263 w 406"/>
                <a:gd name="T35" fmla="*/ 120 h 403"/>
                <a:gd name="T36" fmla="*/ 286 w 406"/>
                <a:gd name="T37" fmla="*/ 90 h 403"/>
                <a:gd name="T38" fmla="*/ 317 w 406"/>
                <a:gd name="T39" fmla="*/ 101 h 403"/>
                <a:gd name="T40" fmla="*/ 350 w 406"/>
                <a:gd name="T41" fmla="*/ 56 h 403"/>
                <a:gd name="T42" fmla="*/ 349 w 406"/>
                <a:gd name="T43" fmla="*/ 46 h 403"/>
                <a:gd name="T44" fmla="*/ 368 w 406"/>
                <a:gd name="T45" fmla="*/ 71 h 403"/>
                <a:gd name="T46" fmla="*/ 389 w 406"/>
                <a:gd name="T47" fmla="*/ 98 h 403"/>
                <a:gd name="T48" fmla="*/ 395 w 406"/>
                <a:gd name="T49" fmla="*/ 97 h 403"/>
                <a:gd name="T50" fmla="*/ 245 w 406"/>
                <a:gd name="T51" fmla="*/ 173 h 403"/>
                <a:gd name="T52" fmla="*/ 231 w 406"/>
                <a:gd name="T53" fmla="*/ 187 h 403"/>
                <a:gd name="T54" fmla="*/ 254 w 406"/>
                <a:gd name="T55" fmla="*/ 176 h 403"/>
                <a:gd name="T56" fmla="*/ 270 w 406"/>
                <a:gd name="T57" fmla="*/ 151 h 403"/>
                <a:gd name="T58" fmla="*/ 251 w 406"/>
                <a:gd name="T59" fmla="*/ 160 h 403"/>
                <a:gd name="T60" fmla="*/ 185 w 406"/>
                <a:gd name="T61" fmla="*/ 221 h 403"/>
                <a:gd name="T62" fmla="*/ 194 w 406"/>
                <a:gd name="T63" fmla="*/ 238 h 403"/>
                <a:gd name="T64" fmla="*/ 196 w 406"/>
                <a:gd name="T65" fmla="*/ 247 h 403"/>
                <a:gd name="T66" fmla="*/ 193 w 406"/>
                <a:gd name="T67" fmla="*/ 256 h 403"/>
                <a:gd name="T68" fmla="*/ 181 w 406"/>
                <a:gd name="T69" fmla="*/ 282 h 403"/>
                <a:gd name="T70" fmla="*/ 167 w 406"/>
                <a:gd name="T71" fmla="*/ 282 h 403"/>
                <a:gd name="T72" fmla="*/ 185 w 406"/>
                <a:gd name="T73" fmla="*/ 284 h 403"/>
                <a:gd name="T74" fmla="*/ 180 w 406"/>
                <a:gd name="T75" fmla="*/ 309 h 403"/>
                <a:gd name="T76" fmla="*/ 206 w 406"/>
                <a:gd name="T77" fmla="*/ 269 h 403"/>
                <a:gd name="T78" fmla="*/ 206 w 406"/>
                <a:gd name="T79" fmla="*/ 282 h 403"/>
                <a:gd name="T80" fmla="*/ 189 w 406"/>
                <a:gd name="T81" fmla="*/ 298 h 403"/>
                <a:gd name="T82" fmla="*/ 198 w 406"/>
                <a:gd name="T83" fmla="*/ 300 h 403"/>
                <a:gd name="T84" fmla="*/ 211 w 406"/>
                <a:gd name="T85" fmla="*/ 309 h 403"/>
                <a:gd name="T86" fmla="*/ 187 w 406"/>
                <a:gd name="T87" fmla="*/ 307 h 403"/>
                <a:gd name="T88" fmla="*/ 272 w 406"/>
                <a:gd name="T89" fmla="*/ 310 h 403"/>
                <a:gd name="T90" fmla="*/ 236 w 406"/>
                <a:gd name="T91" fmla="*/ 297 h 403"/>
                <a:gd name="T92" fmla="*/ 249 w 406"/>
                <a:gd name="T93" fmla="*/ 309 h 403"/>
                <a:gd name="T94" fmla="*/ 286 w 406"/>
                <a:gd name="T95" fmla="*/ 293 h 403"/>
                <a:gd name="T96" fmla="*/ 287 w 406"/>
                <a:gd name="T97" fmla="*/ 295 h 403"/>
                <a:gd name="T98" fmla="*/ 267 w 406"/>
                <a:gd name="T99" fmla="*/ 346 h 403"/>
                <a:gd name="T100" fmla="*/ 239 w 406"/>
                <a:gd name="T101" fmla="*/ 325 h 403"/>
                <a:gd name="T102" fmla="*/ 200 w 406"/>
                <a:gd name="T103" fmla="*/ 344 h 403"/>
                <a:gd name="T104" fmla="*/ 195 w 406"/>
                <a:gd name="T105" fmla="*/ 374 h 403"/>
                <a:gd name="T106" fmla="*/ 241 w 406"/>
                <a:gd name="T107" fmla="*/ 382 h 403"/>
                <a:gd name="T108" fmla="*/ 271 w 406"/>
                <a:gd name="T109" fmla="*/ 389 h 403"/>
                <a:gd name="T110" fmla="*/ 274 w 406"/>
                <a:gd name="T111" fmla="*/ 391 h 403"/>
                <a:gd name="T112" fmla="*/ 303 w 406"/>
                <a:gd name="T113" fmla="*/ 314 h 403"/>
                <a:gd name="T114" fmla="*/ 312 w 406"/>
                <a:gd name="T115" fmla="*/ 31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6" h="403">
                  <a:moveTo>
                    <a:pt x="338" y="53"/>
                  </a:moveTo>
                  <a:cubicBezTo>
                    <a:pt x="331" y="46"/>
                    <a:pt x="331" y="46"/>
                    <a:pt x="331" y="46"/>
                  </a:cubicBezTo>
                  <a:cubicBezTo>
                    <a:pt x="311" y="39"/>
                    <a:pt x="311" y="39"/>
                    <a:pt x="311" y="39"/>
                  </a:cubicBezTo>
                  <a:cubicBezTo>
                    <a:pt x="310" y="44"/>
                    <a:pt x="310" y="44"/>
                    <a:pt x="310" y="44"/>
                  </a:cubicBezTo>
                  <a:cubicBezTo>
                    <a:pt x="301" y="39"/>
                    <a:pt x="301" y="39"/>
                    <a:pt x="301" y="39"/>
                  </a:cubicBezTo>
                  <a:cubicBezTo>
                    <a:pt x="296" y="36"/>
                    <a:pt x="296" y="36"/>
                    <a:pt x="296" y="36"/>
                  </a:cubicBezTo>
                  <a:cubicBezTo>
                    <a:pt x="296" y="36"/>
                    <a:pt x="288" y="37"/>
                    <a:pt x="289" y="38"/>
                  </a:cubicBezTo>
                  <a:cubicBezTo>
                    <a:pt x="289" y="39"/>
                    <a:pt x="277" y="30"/>
                    <a:pt x="277" y="30"/>
                  </a:cubicBezTo>
                  <a:cubicBezTo>
                    <a:pt x="268" y="30"/>
                    <a:pt x="268" y="30"/>
                    <a:pt x="268" y="30"/>
                  </a:cubicBezTo>
                  <a:cubicBezTo>
                    <a:pt x="259" y="25"/>
                    <a:pt x="259" y="25"/>
                    <a:pt x="259" y="25"/>
                  </a:cubicBezTo>
                  <a:cubicBezTo>
                    <a:pt x="255" y="26"/>
                    <a:pt x="255" y="26"/>
                    <a:pt x="255" y="26"/>
                  </a:cubicBezTo>
                  <a:cubicBezTo>
                    <a:pt x="248" y="20"/>
                    <a:pt x="248" y="20"/>
                    <a:pt x="248" y="20"/>
                  </a:cubicBezTo>
                  <a:cubicBezTo>
                    <a:pt x="241" y="26"/>
                    <a:pt x="241" y="26"/>
                    <a:pt x="241" y="26"/>
                  </a:cubicBezTo>
                  <a:cubicBezTo>
                    <a:pt x="241" y="29"/>
                    <a:pt x="241" y="29"/>
                    <a:pt x="241" y="29"/>
                  </a:cubicBezTo>
                  <a:cubicBezTo>
                    <a:pt x="231" y="26"/>
                    <a:pt x="231" y="26"/>
                    <a:pt x="231" y="26"/>
                  </a:cubicBezTo>
                  <a:cubicBezTo>
                    <a:pt x="227" y="28"/>
                    <a:pt x="227" y="28"/>
                    <a:pt x="227" y="28"/>
                  </a:cubicBezTo>
                  <a:cubicBezTo>
                    <a:pt x="221" y="20"/>
                    <a:pt x="221" y="20"/>
                    <a:pt x="221" y="20"/>
                  </a:cubicBezTo>
                  <a:cubicBezTo>
                    <a:pt x="208" y="20"/>
                    <a:pt x="208" y="20"/>
                    <a:pt x="208" y="20"/>
                  </a:cubicBezTo>
                  <a:cubicBezTo>
                    <a:pt x="196" y="17"/>
                    <a:pt x="196" y="17"/>
                    <a:pt x="196" y="17"/>
                  </a:cubicBezTo>
                  <a:cubicBezTo>
                    <a:pt x="191" y="14"/>
                    <a:pt x="191" y="14"/>
                    <a:pt x="191" y="14"/>
                  </a:cubicBezTo>
                  <a:cubicBezTo>
                    <a:pt x="183" y="17"/>
                    <a:pt x="183" y="17"/>
                    <a:pt x="183" y="17"/>
                  </a:cubicBezTo>
                  <a:cubicBezTo>
                    <a:pt x="181" y="15"/>
                    <a:pt x="181" y="15"/>
                    <a:pt x="181" y="15"/>
                  </a:cubicBezTo>
                  <a:cubicBezTo>
                    <a:pt x="196" y="9"/>
                    <a:pt x="196" y="9"/>
                    <a:pt x="196" y="9"/>
                  </a:cubicBezTo>
                  <a:cubicBezTo>
                    <a:pt x="199" y="3"/>
                    <a:pt x="199" y="3"/>
                    <a:pt x="199" y="3"/>
                  </a:cubicBezTo>
                  <a:cubicBezTo>
                    <a:pt x="190" y="4"/>
                    <a:pt x="190" y="4"/>
                    <a:pt x="190" y="4"/>
                  </a:cubicBezTo>
                  <a:cubicBezTo>
                    <a:pt x="195" y="0"/>
                    <a:pt x="195" y="0"/>
                    <a:pt x="195" y="0"/>
                  </a:cubicBezTo>
                  <a:cubicBezTo>
                    <a:pt x="185" y="2"/>
                    <a:pt x="185" y="2"/>
                    <a:pt x="185" y="2"/>
                  </a:cubicBezTo>
                  <a:cubicBezTo>
                    <a:pt x="182" y="7"/>
                    <a:pt x="182" y="7"/>
                    <a:pt x="182" y="7"/>
                  </a:cubicBezTo>
                  <a:cubicBezTo>
                    <a:pt x="179" y="10"/>
                    <a:pt x="179" y="10"/>
                    <a:pt x="179" y="10"/>
                  </a:cubicBezTo>
                  <a:cubicBezTo>
                    <a:pt x="176" y="6"/>
                    <a:pt x="176" y="6"/>
                    <a:pt x="176" y="6"/>
                  </a:cubicBezTo>
                  <a:cubicBezTo>
                    <a:pt x="168" y="7"/>
                    <a:pt x="168" y="7"/>
                    <a:pt x="168" y="7"/>
                  </a:cubicBezTo>
                  <a:cubicBezTo>
                    <a:pt x="168" y="7"/>
                    <a:pt x="164" y="12"/>
                    <a:pt x="164" y="12"/>
                  </a:cubicBezTo>
                  <a:cubicBezTo>
                    <a:pt x="163" y="13"/>
                    <a:pt x="155" y="15"/>
                    <a:pt x="154" y="15"/>
                  </a:cubicBezTo>
                  <a:cubicBezTo>
                    <a:pt x="154" y="16"/>
                    <a:pt x="148" y="22"/>
                    <a:pt x="146" y="23"/>
                  </a:cubicBezTo>
                  <a:cubicBezTo>
                    <a:pt x="144" y="24"/>
                    <a:pt x="136" y="26"/>
                    <a:pt x="135" y="27"/>
                  </a:cubicBezTo>
                  <a:cubicBezTo>
                    <a:pt x="134" y="28"/>
                    <a:pt x="131" y="32"/>
                    <a:pt x="130" y="33"/>
                  </a:cubicBezTo>
                  <a:cubicBezTo>
                    <a:pt x="130" y="34"/>
                    <a:pt x="128" y="38"/>
                    <a:pt x="128" y="39"/>
                  </a:cubicBezTo>
                  <a:cubicBezTo>
                    <a:pt x="127" y="40"/>
                    <a:pt x="122" y="44"/>
                    <a:pt x="123" y="41"/>
                  </a:cubicBezTo>
                  <a:cubicBezTo>
                    <a:pt x="124" y="39"/>
                    <a:pt x="127" y="35"/>
                    <a:pt x="127" y="34"/>
                  </a:cubicBezTo>
                  <a:cubicBezTo>
                    <a:pt x="128" y="33"/>
                    <a:pt x="129" y="31"/>
                    <a:pt x="129" y="30"/>
                  </a:cubicBezTo>
                  <a:cubicBezTo>
                    <a:pt x="129" y="28"/>
                    <a:pt x="129" y="26"/>
                    <a:pt x="129" y="26"/>
                  </a:cubicBezTo>
                  <a:cubicBezTo>
                    <a:pt x="130" y="24"/>
                    <a:pt x="130" y="24"/>
                    <a:pt x="130" y="24"/>
                  </a:cubicBezTo>
                  <a:cubicBezTo>
                    <a:pt x="123" y="26"/>
                    <a:pt x="123" y="26"/>
                    <a:pt x="123" y="26"/>
                  </a:cubicBezTo>
                  <a:cubicBezTo>
                    <a:pt x="123" y="26"/>
                    <a:pt x="125" y="26"/>
                    <a:pt x="122" y="29"/>
                  </a:cubicBezTo>
                  <a:cubicBezTo>
                    <a:pt x="120" y="32"/>
                    <a:pt x="116" y="35"/>
                    <a:pt x="116" y="36"/>
                  </a:cubicBezTo>
                  <a:cubicBezTo>
                    <a:pt x="115" y="36"/>
                    <a:pt x="114" y="38"/>
                    <a:pt x="112" y="40"/>
                  </a:cubicBezTo>
                  <a:cubicBezTo>
                    <a:pt x="109" y="41"/>
                    <a:pt x="107" y="43"/>
                    <a:pt x="107" y="43"/>
                  </a:cubicBezTo>
                  <a:cubicBezTo>
                    <a:pt x="109" y="45"/>
                    <a:pt x="109" y="45"/>
                    <a:pt x="109" y="45"/>
                  </a:cubicBezTo>
                  <a:cubicBezTo>
                    <a:pt x="114" y="44"/>
                    <a:pt x="114" y="44"/>
                    <a:pt x="114" y="44"/>
                  </a:cubicBezTo>
                  <a:cubicBezTo>
                    <a:pt x="113" y="46"/>
                    <a:pt x="113" y="46"/>
                    <a:pt x="113" y="46"/>
                  </a:cubicBezTo>
                  <a:cubicBezTo>
                    <a:pt x="113" y="46"/>
                    <a:pt x="112" y="47"/>
                    <a:pt x="112" y="48"/>
                  </a:cubicBezTo>
                  <a:cubicBezTo>
                    <a:pt x="113" y="50"/>
                    <a:pt x="115" y="51"/>
                    <a:pt x="115" y="51"/>
                  </a:cubicBezTo>
                  <a:cubicBezTo>
                    <a:pt x="112" y="53"/>
                    <a:pt x="112" y="53"/>
                    <a:pt x="112" y="53"/>
                  </a:cubicBezTo>
                  <a:cubicBezTo>
                    <a:pt x="112" y="53"/>
                    <a:pt x="108" y="55"/>
                    <a:pt x="107" y="56"/>
                  </a:cubicBezTo>
                  <a:cubicBezTo>
                    <a:pt x="107" y="57"/>
                    <a:pt x="106" y="60"/>
                    <a:pt x="106" y="60"/>
                  </a:cubicBezTo>
                  <a:cubicBezTo>
                    <a:pt x="103" y="57"/>
                    <a:pt x="103" y="57"/>
                    <a:pt x="103" y="57"/>
                  </a:cubicBezTo>
                  <a:cubicBezTo>
                    <a:pt x="103" y="57"/>
                    <a:pt x="103" y="55"/>
                    <a:pt x="105" y="54"/>
                  </a:cubicBezTo>
                  <a:cubicBezTo>
                    <a:pt x="106" y="52"/>
                    <a:pt x="104" y="53"/>
                    <a:pt x="106" y="51"/>
                  </a:cubicBezTo>
                  <a:cubicBezTo>
                    <a:pt x="109" y="48"/>
                    <a:pt x="109" y="48"/>
                    <a:pt x="109" y="48"/>
                  </a:cubicBezTo>
                  <a:cubicBezTo>
                    <a:pt x="109" y="48"/>
                    <a:pt x="111" y="46"/>
                    <a:pt x="110" y="46"/>
                  </a:cubicBezTo>
                  <a:cubicBezTo>
                    <a:pt x="109" y="46"/>
                    <a:pt x="105" y="46"/>
                    <a:pt x="105" y="46"/>
                  </a:cubicBezTo>
                  <a:cubicBezTo>
                    <a:pt x="105" y="46"/>
                    <a:pt x="104" y="49"/>
                    <a:pt x="103" y="50"/>
                  </a:cubicBezTo>
                  <a:cubicBezTo>
                    <a:pt x="102" y="51"/>
                    <a:pt x="99" y="55"/>
                    <a:pt x="99" y="55"/>
                  </a:cubicBezTo>
                  <a:cubicBezTo>
                    <a:pt x="93" y="57"/>
                    <a:pt x="93" y="57"/>
                    <a:pt x="93" y="57"/>
                  </a:cubicBezTo>
                  <a:cubicBezTo>
                    <a:pt x="93" y="55"/>
                    <a:pt x="95" y="55"/>
                    <a:pt x="95" y="53"/>
                  </a:cubicBezTo>
                  <a:cubicBezTo>
                    <a:pt x="96" y="52"/>
                    <a:pt x="99" y="50"/>
                    <a:pt x="100" y="49"/>
                  </a:cubicBezTo>
                  <a:cubicBezTo>
                    <a:pt x="101" y="47"/>
                    <a:pt x="100" y="49"/>
                    <a:pt x="101" y="47"/>
                  </a:cubicBezTo>
                  <a:cubicBezTo>
                    <a:pt x="101" y="46"/>
                    <a:pt x="102" y="43"/>
                    <a:pt x="104" y="42"/>
                  </a:cubicBezTo>
                  <a:cubicBezTo>
                    <a:pt x="105" y="42"/>
                    <a:pt x="108" y="39"/>
                    <a:pt x="108" y="39"/>
                  </a:cubicBezTo>
                  <a:cubicBezTo>
                    <a:pt x="111" y="36"/>
                    <a:pt x="111" y="36"/>
                    <a:pt x="111" y="36"/>
                  </a:cubicBezTo>
                  <a:cubicBezTo>
                    <a:pt x="115" y="33"/>
                    <a:pt x="115" y="33"/>
                    <a:pt x="115" y="33"/>
                  </a:cubicBezTo>
                  <a:cubicBezTo>
                    <a:pt x="120" y="28"/>
                    <a:pt x="120" y="28"/>
                    <a:pt x="120" y="28"/>
                  </a:cubicBezTo>
                  <a:cubicBezTo>
                    <a:pt x="122" y="26"/>
                    <a:pt x="122" y="26"/>
                    <a:pt x="122" y="26"/>
                  </a:cubicBezTo>
                  <a:cubicBezTo>
                    <a:pt x="122" y="26"/>
                    <a:pt x="118" y="27"/>
                    <a:pt x="117" y="28"/>
                  </a:cubicBezTo>
                  <a:cubicBezTo>
                    <a:pt x="116" y="28"/>
                    <a:pt x="110" y="33"/>
                    <a:pt x="110" y="33"/>
                  </a:cubicBezTo>
                  <a:cubicBezTo>
                    <a:pt x="110" y="33"/>
                    <a:pt x="106" y="35"/>
                    <a:pt x="106" y="36"/>
                  </a:cubicBezTo>
                  <a:cubicBezTo>
                    <a:pt x="105" y="36"/>
                    <a:pt x="102" y="40"/>
                    <a:pt x="102" y="40"/>
                  </a:cubicBezTo>
                  <a:cubicBezTo>
                    <a:pt x="99" y="42"/>
                    <a:pt x="99" y="42"/>
                    <a:pt x="99" y="42"/>
                  </a:cubicBezTo>
                  <a:cubicBezTo>
                    <a:pt x="99" y="45"/>
                    <a:pt x="99" y="45"/>
                    <a:pt x="99" y="45"/>
                  </a:cubicBezTo>
                  <a:cubicBezTo>
                    <a:pt x="97" y="42"/>
                    <a:pt x="97" y="42"/>
                    <a:pt x="97" y="42"/>
                  </a:cubicBezTo>
                  <a:cubicBezTo>
                    <a:pt x="93" y="44"/>
                    <a:pt x="93" y="44"/>
                    <a:pt x="93" y="44"/>
                  </a:cubicBezTo>
                  <a:cubicBezTo>
                    <a:pt x="91" y="45"/>
                    <a:pt x="91" y="45"/>
                    <a:pt x="91" y="45"/>
                  </a:cubicBezTo>
                  <a:cubicBezTo>
                    <a:pt x="89" y="47"/>
                    <a:pt x="89" y="47"/>
                    <a:pt x="89" y="47"/>
                  </a:cubicBezTo>
                  <a:cubicBezTo>
                    <a:pt x="84" y="50"/>
                    <a:pt x="84" y="50"/>
                    <a:pt x="84" y="50"/>
                  </a:cubicBezTo>
                  <a:cubicBezTo>
                    <a:pt x="73" y="57"/>
                    <a:pt x="73" y="57"/>
                    <a:pt x="73" y="57"/>
                  </a:cubicBezTo>
                  <a:cubicBezTo>
                    <a:pt x="68" y="61"/>
                    <a:pt x="68" y="61"/>
                    <a:pt x="68" y="61"/>
                  </a:cubicBezTo>
                  <a:cubicBezTo>
                    <a:pt x="68" y="61"/>
                    <a:pt x="31" y="103"/>
                    <a:pt x="20" y="157"/>
                  </a:cubicBezTo>
                  <a:cubicBezTo>
                    <a:pt x="20" y="177"/>
                    <a:pt x="20" y="177"/>
                    <a:pt x="20" y="177"/>
                  </a:cubicBezTo>
                  <a:cubicBezTo>
                    <a:pt x="17" y="177"/>
                    <a:pt x="17" y="177"/>
                    <a:pt x="17" y="177"/>
                  </a:cubicBezTo>
                  <a:cubicBezTo>
                    <a:pt x="19" y="170"/>
                    <a:pt x="0" y="270"/>
                    <a:pt x="78" y="344"/>
                  </a:cubicBezTo>
                  <a:cubicBezTo>
                    <a:pt x="65" y="326"/>
                    <a:pt x="65" y="326"/>
                    <a:pt x="65" y="326"/>
                  </a:cubicBezTo>
                  <a:cubicBezTo>
                    <a:pt x="49" y="302"/>
                    <a:pt x="49" y="302"/>
                    <a:pt x="49" y="302"/>
                  </a:cubicBezTo>
                  <a:cubicBezTo>
                    <a:pt x="35" y="265"/>
                    <a:pt x="35" y="265"/>
                    <a:pt x="35" y="265"/>
                  </a:cubicBezTo>
                  <a:cubicBezTo>
                    <a:pt x="31" y="268"/>
                    <a:pt x="31" y="268"/>
                    <a:pt x="31" y="268"/>
                  </a:cubicBezTo>
                  <a:cubicBezTo>
                    <a:pt x="22" y="237"/>
                    <a:pt x="22" y="237"/>
                    <a:pt x="22" y="237"/>
                  </a:cubicBezTo>
                  <a:cubicBezTo>
                    <a:pt x="31" y="258"/>
                    <a:pt x="31" y="258"/>
                    <a:pt x="31" y="258"/>
                  </a:cubicBezTo>
                  <a:cubicBezTo>
                    <a:pt x="32" y="252"/>
                    <a:pt x="32" y="252"/>
                    <a:pt x="32" y="252"/>
                  </a:cubicBezTo>
                  <a:cubicBezTo>
                    <a:pt x="35" y="249"/>
                    <a:pt x="35" y="249"/>
                    <a:pt x="35" y="249"/>
                  </a:cubicBezTo>
                  <a:cubicBezTo>
                    <a:pt x="36" y="242"/>
                    <a:pt x="36" y="242"/>
                    <a:pt x="36" y="242"/>
                  </a:cubicBezTo>
                  <a:cubicBezTo>
                    <a:pt x="38" y="236"/>
                    <a:pt x="38" y="236"/>
                    <a:pt x="38" y="236"/>
                  </a:cubicBezTo>
                  <a:cubicBezTo>
                    <a:pt x="38" y="231"/>
                    <a:pt x="38" y="231"/>
                    <a:pt x="38" y="231"/>
                  </a:cubicBezTo>
                  <a:cubicBezTo>
                    <a:pt x="28" y="232"/>
                    <a:pt x="28" y="232"/>
                    <a:pt x="28" y="232"/>
                  </a:cubicBezTo>
                  <a:cubicBezTo>
                    <a:pt x="28" y="228"/>
                    <a:pt x="28" y="228"/>
                    <a:pt x="28" y="228"/>
                  </a:cubicBezTo>
                  <a:cubicBezTo>
                    <a:pt x="23" y="221"/>
                    <a:pt x="23" y="221"/>
                    <a:pt x="23" y="221"/>
                  </a:cubicBezTo>
                  <a:cubicBezTo>
                    <a:pt x="20" y="214"/>
                    <a:pt x="20" y="214"/>
                    <a:pt x="20" y="214"/>
                  </a:cubicBezTo>
                  <a:cubicBezTo>
                    <a:pt x="22" y="212"/>
                    <a:pt x="22" y="212"/>
                    <a:pt x="22" y="212"/>
                  </a:cubicBezTo>
                  <a:cubicBezTo>
                    <a:pt x="25" y="218"/>
                    <a:pt x="25" y="218"/>
                    <a:pt x="25" y="218"/>
                  </a:cubicBezTo>
                  <a:cubicBezTo>
                    <a:pt x="28" y="220"/>
                    <a:pt x="28" y="220"/>
                    <a:pt x="28" y="220"/>
                  </a:cubicBezTo>
                  <a:cubicBezTo>
                    <a:pt x="31" y="219"/>
                    <a:pt x="31" y="219"/>
                    <a:pt x="31" y="219"/>
                  </a:cubicBezTo>
                  <a:cubicBezTo>
                    <a:pt x="32" y="222"/>
                    <a:pt x="32" y="222"/>
                    <a:pt x="32" y="222"/>
                  </a:cubicBezTo>
                  <a:cubicBezTo>
                    <a:pt x="35" y="225"/>
                    <a:pt x="35" y="225"/>
                    <a:pt x="35" y="225"/>
                  </a:cubicBezTo>
                  <a:cubicBezTo>
                    <a:pt x="37" y="228"/>
                    <a:pt x="37" y="228"/>
                    <a:pt x="37" y="228"/>
                  </a:cubicBezTo>
                  <a:cubicBezTo>
                    <a:pt x="44" y="223"/>
                    <a:pt x="44" y="223"/>
                    <a:pt x="44" y="223"/>
                  </a:cubicBezTo>
                  <a:cubicBezTo>
                    <a:pt x="50" y="227"/>
                    <a:pt x="50" y="227"/>
                    <a:pt x="50" y="227"/>
                  </a:cubicBezTo>
                  <a:cubicBezTo>
                    <a:pt x="52" y="227"/>
                    <a:pt x="52" y="227"/>
                    <a:pt x="52" y="227"/>
                  </a:cubicBezTo>
                  <a:cubicBezTo>
                    <a:pt x="53" y="232"/>
                    <a:pt x="53" y="232"/>
                    <a:pt x="53" y="232"/>
                  </a:cubicBezTo>
                  <a:cubicBezTo>
                    <a:pt x="53" y="235"/>
                    <a:pt x="53" y="235"/>
                    <a:pt x="53" y="235"/>
                  </a:cubicBezTo>
                  <a:cubicBezTo>
                    <a:pt x="55" y="237"/>
                    <a:pt x="55" y="237"/>
                    <a:pt x="55" y="237"/>
                  </a:cubicBezTo>
                  <a:cubicBezTo>
                    <a:pt x="55" y="237"/>
                    <a:pt x="58" y="232"/>
                    <a:pt x="58" y="232"/>
                  </a:cubicBezTo>
                  <a:cubicBezTo>
                    <a:pt x="58" y="233"/>
                    <a:pt x="58" y="237"/>
                    <a:pt x="58" y="238"/>
                  </a:cubicBezTo>
                  <a:cubicBezTo>
                    <a:pt x="58" y="239"/>
                    <a:pt x="60" y="246"/>
                    <a:pt x="60" y="246"/>
                  </a:cubicBezTo>
                  <a:cubicBezTo>
                    <a:pt x="73" y="267"/>
                    <a:pt x="73" y="267"/>
                    <a:pt x="73" y="267"/>
                  </a:cubicBezTo>
                  <a:cubicBezTo>
                    <a:pt x="72" y="271"/>
                    <a:pt x="72" y="271"/>
                    <a:pt x="72" y="271"/>
                  </a:cubicBezTo>
                  <a:cubicBezTo>
                    <a:pt x="80" y="269"/>
                    <a:pt x="80" y="269"/>
                    <a:pt x="80" y="269"/>
                  </a:cubicBezTo>
                  <a:cubicBezTo>
                    <a:pt x="78" y="267"/>
                    <a:pt x="78" y="267"/>
                    <a:pt x="78" y="267"/>
                  </a:cubicBezTo>
                  <a:cubicBezTo>
                    <a:pt x="80" y="260"/>
                    <a:pt x="80" y="260"/>
                    <a:pt x="80" y="260"/>
                  </a:cubicBezTo>
                  <a:cubicBezTo>
                    <a:pt x="77" y="252"/>
                    <a:pt x="77" y="252"/>
                    <a:pt x="77" y="252"/>
                  </a:cubicBezTo>
                  <a:cubicBezTo>
                    <a:pt x="84" y="243"/>
                    <a:pt x="84" y="243"/>
                    <a:pt x="84" y="243"/>
                  </a:cubicBezTo>
                  <a:cubicBezTo>
                    <a:pt x="91" y="235"/>
                    <a:pt x="91" y="235"/>
                    <a:pt x="91" y="235"/>
                  </a:cubicBezTo>
                  <a:cubicBezTo>
                    <a:pt x="92" y="231"/>
                    <a:pt x="92" y="231"/>
                    <a:pt x="92" y="231"/>
                  </a:cubicBezTo>
                  <a:cubicBezTo>
                    <a:pt x="95" y="231"/>
                    <a:pt x="95" y="231"/>
                    <a:pt x="95" y="231"/>
                  </a:cubicBezTo>
                  <a:cubicBezTo>
                    <a:pt x="99" y="228"/>
                    <a:pt x="99" y="228"/>
                    <a:pt x="99" y="228"/>
                  </a:cubicBezTo>
                  <a:cubicBezTo>
                    <a:pt x="104" y="231"/>
                    <a:pt x="104" y="231"/>
                    <a:pt x="104" y="231"/>
                  </a:cubicBezTo>
                  <a:cubicBezTo>
                    <a:pt x="104" y="231"/>
                    <a:pt x="108" y="241"/>
                    <a:pt x="110" y="242"/>
                  </a:cubicBezTo>
                  <a:cubicBezTo>
                    <a:pt x="112" y="244"/>
                    <a:pt x="111" y="247"/>
                    <a:pt x="112" y="248"/>
                  </a:cubicBezTo>
                  <a:cubicBezTo>
                    <a:pt x="113" y="248"/>
                    <a:pt x="118" y="244"/>
                    <a:pt x="119" y="244"/>
                  </a:cubicBezTo>
                  <a:cubicBezTo>
                    <a:pt x="120" y="245"/>
                    <a:pt x="122" y="252"/>
                    <a:pt x="122" y="252"/>
                  </a:cubicBezTo>
                  <a:cubicBezTo>
                    <a:pt x="124" y="267"/>
                    <a:pt x="124" y="267"/>
                    <a:pt x="124" y="267"/>
                  </a:cubicBezTo>
                  <a:cubicBezTo>
                    <a:pt x="132" y="278"/>
                    <a:pt x="132" y="278"/>
                    <a:pt x="132" y="278"/>
                  </a:cubicBezTo>
                  <a:cubicBezTo>
                    <a:pt x="131" y="280"/>
                    <a:pt x="131" y="280"/>
                    <a:pt x="131" y="280"/>
                  </a:cubicBezTo>
                  <a:cubicBezTo>
                    <a:pt x="126" y="276"/>
                    <a:pt x="126" y="276"/>
                    <a:pt x="126" y="276"/>
                  </a:cubicBezTo>
                  <a:cubicBezTo>
                    <a:pt x="123" y="273"/>
                    <a:pt x="123" y="273"/>
                    <a:pt x="123" y="273"/>
                  </a:cubicBezTo>
                  <a:cubicBezTo>
                    <a:pt x="121" y="276"/>
                    <a:pt x="121" y="276"/>
                    <a:pt x="121" y="276"/>
                  </a:cubicBezTo>
                  <a:cubicBezTo>
                    <a:pt x="127" y="284"/>
                    <a:pt x="127" y="284"/>
                    <a:pt x="127" y="284"/>
                  </a:cubicBezTo>
                  <a:cubicBezTo>
                    <a:pt x="136" y="291"/>
                    <a:pt x="136" y="291"/>
                    <a:pt x="136" y="291"/>
                  </a:cubicBezTo>
                  <a:cubicBezTo>
                    <a:pt x="142" y="299"/>
                    <a:pt x="142" y="299"/>
                    <a:pt x="142" y="299"/>
                  </a:cubicBezTo>
                  <a:cubicBezTo>
                    <a:pt x="153" y="304"/>
                    <a:pt x="153" y="304"/>
                    <a:pt x="153" y="304"/>
                  </a:cubicBezTo>
                  <a:cubicBezTo>
                    <a:pt x="152" y="296"/>
                    <a:pt x="152" y="296"/>
                    <a:pt x="152" y="296"/>
                  </a:cubicBezTo>
                  <a:cubicBezTo>
                    <a:pt x="143" y="288"/>
                    <a:pt x="143" y="288"/>
                    <a:pt x="143" y="288"/>
                  </a:cubicBezTo>
                  <a:cubicBezTo>
                    <a:pt x="133" y="282"/>
                    <a:pt x="133" y="282"/>
                    <a:pt x="133" y="282"/>
                  </a:cubicBezTo>
                  <a:cubicBezTo>
                    <a:pt x="135" y="281"/>
                    <a:pt x="135" y="281"/>
                    <a:pt x="135" y="281"/>
                  </a:cubicBezTo>
                  <a:cubicBezTo>
                    <a:pt x="138" y="282"/>
                    <a:pt x="138" y="282"/>
                    <a:pt x="138" y="282"/>
                  </a:cubicBezTo>
                  <a:cubicBezTo>
                    <a:pt x="143" y="287"/>
                    <a:pt x="143" y="287"/>
                    <a:pt x="143" y="287"/>
                  </a:cubicBezTo>
                  <a:cubicBezTo>
                    <a:pt x="147" y="288"/>
                    <a:pt x="147" y="288"/>
                    <a:pt x="147" y="288"/>
                  </a:cubicBezTo>
                  <a:cubicBezTo>
                    <a:pt x="143" y="282"/>
                    <a:pt x="143" y="282"/>
                    <a:pt x="143" y="282"/>
                  </a:cubicBezTo>
                  <a:cubicBezTo>
                    <a:pt x="141" y="276"/>
                    <a:pt x="141" y="276"/>
                    <a:pt x="141" y="276"/>
                  </a:cubicBezTo>
                  <a:cubicBezTo>
                    <a:pt x="135" y="271"/>
                    <a:pt x="135" y="271"/>
                    <a:pt x="135" y="271"/>
                  </a:cubicBezTo>
                  <a:cubicBezTo>
                    <a:pt x="130" y="268"/>
                    <a:pt x="130" y="268"/>
                    <a:pt x="130" y="268"/>
                  </a:cubicBezTo>
                  <a:cubicBezTo>
                    <a:pt x="130" y="268"/>
                    <a:pt x="127" y="265"/>
                    <a:pt x="127" y="264"/>
                  </a:cubicBezTo>
                  <a:cubicBezTo>
                    <a:pt x="127" y="262"/>
                    <a:pt x="129" y="256"/>
                    <a:pt x="129" y="256"/>
                  </a:cubicBezTo>
                  <a:cubicBezTo>
                    <a:pt x="130" y="252"/>
                    <a:pt x="130" y="252"/>
                    <a:pt x="130" y="252"/>
                  </a:cubicBezTo>
                  <a:cubicBezTo>
                    <a:pt x="135" y="258"/>
                    <a:pt x="135" y="258"/>
                    <a:pt x="135" y="258"/>
                  </a:cubicBezTo>
                  <a:cubicBezTo>
                    <a:pt x="141" y="262"/>
                    <a:pt x="141" y="262"/>
                    <a:pt x="141" y="262"/>
                  </a:cubicBezTo>
                  <a:cubicBezTo>
                    <a:pt x="148" y="255"/>
                    <a:pt x="148" y="255"/>
                    <a:pt x="148" y="255"/>
                  </a:cubicBezTo>
                  <a:cubicBezTo>
                    <a:pt x="150" y="250"/>
                    <a:pt x="150" y="250"/>
                    <a:pt x="150" y="250"/>
                  </a:cubicBezTo>
                  <a:cubicBezTo>
                    <a:pt x="152" y="244"/>
                    <a:pt x="152" y="244"/>
                    <a:pt x="152" y="244"/>
                  </a:cubicBezTo>
                  <a:cubicBezTo>
                    <a:pt x="152" y="244"/>
                    <a:pt x="149" y="241"/>
                    <a:pt x="148" y="240"/>
                  </a:cubicBezTo>
                  <a:cubicBezTo>
                    <a:pt x="147" y="239"/>
                    <a:pt x="142" y="233"/>
                    <a:pt x="142" y="233"/>
                  </a:cubicBezTo>
                  <a:cubicBezTo>
                    <a:pt x="148" y="230"/>
                    <a:pt x="148" y="230"/>
                    <a:pt x="148" y="230"/>
                  </a:cubicBezTo>
                  <a:cubicBezTo>
                    <a:pt x="152" y="229"/>
                    <a:pt x="152" y="229"/>
                    <a:pt x="152" y="229"/>
                  </a:cubicBezTo>
                  <a:cubicBezTo>
                    <a:pt x="154" y="231"/>
                    <a:pt x="154" y="231"/>
                    <a:pt x="154" y="231"/>
                  </a:cubicBezTo>
                  <a:cubicBezTo>
                    <a:pt x="155" y="235"/>
                    <a:pt x="155" y="235"/>
                    <a:pt x="155" y="235"/>
                  </a:cubicBezTo>
                  <a:cubicBezTo>
                    <a:pt x="161" y="230"/>
                    <a:pt x="161" y="230"/>
                    <a:pt x="161" y="230"/>
                  </a:cubicBezTo>
                  <a:cubicBezTo>
                    <a:pt x="164" y="226"/>
                    <a:pt x="164" y="226"/>
                    <a:pt x="164" y="226"/>
                  </a:cubicBezTo>
                  <a:cubicBezTo>
                    <a:pt x="167" y="224"/>
                    <a:pt x="167" y="224"/>
                    <a:pt x="167" y="224"/>
                  </a:cubicBezTo>
                  <a:cubicBezTo>
                    <a:pt x="170" y="224"/>
                    <a:pt x="170" y="224"/>
                    <a:pt x="170" y="224"/>
                  </a:cubicBezTo>
                  <a:cubicBezTo>
                    <a:pt x="178" y="219"/>
                    <a:pt x="178" y="219"/>
                    <a:pt x="178" y="219"/>
                  </a:cubicBezTo>
                  <a:cubicBezTo>
                    <a:pt x="178" y="216"/>
                    <a:pt x="178" y="216"/>
                    <a:pt x="178" y="216"/>
                  </a:cubicBezTo>
                  <a:cubicBezTo>
                    <a:pt x="182" y="213"/>
                    <a:pt x="182" y="213"/>
                    <a:pt x="182" y="213"/>
                  </a:cubicBezTo>
                  <a:cubicBezTo>
                    <a:pt x="186" y="210"/>
                    <a:pt x="186" y="210"/>
                    <a:pt x="186" y="210"/>
                  </a:cubicBezTo>
                  <a:cubicBezTo>
                    <a:pt x="186" y="210"/>
                    <a:pt x="188" y="208"/>
                    <a:pt x="188" y="205"/>
                  </a:cubicBezTo>
                  <a:cubicBezTo>
                    <a:pt x="188" y="202"/>
                    <a:pt x="187" y="199"/>
                    <a:pt x="187" y="199"/>
                  </a:cubicBezTo>
                  <a:cubicBezTo>
                    <a:pt x="187" y="199"/>
                    <a:pt x="188" y="195"/>
                    <a:pt x="189" y="194"/>
                  </a:cubicBezTo>
                  <a:cubicBezTo>
                    <a:pt x="190" y="193"/>
                    <a:pt x="190" y="190"/>
                    <a:pt x="190" y="190"/>
                  </a:cubicBezTo>
                  <a:cubicBezTo>
                    <a:pt x="190" y="189"/>
                    <a:pt x="186" y="185"/>
                    <a:pt x="186" y="185"/>
                  </a:cubicBezTo>
                  <a:cubicBezTo>
                    <a:pt x="186" y="181"/>
                    <a:pt x="186" y="181"/>
                    <a:pt x="186" y="181"/>
                  </a:cubicBezTo>
                  <a:cubicBezTo>
                    <a:pt x="186" y="181"/>
                    <a:pt x="188" y="181"/>
                    <a:pt x="186" y="179"/>
                  </a:cubicBezTo>
                  <a:cubicBezTo>
                    <a:pt x="185" y="177"/>
                    <a:pt x="179" y="174"/>
                    <a:pt x="179" y="174"/>
                  </a:cubicBezTo>
                  <a:cubicBezTo>
                    <a:pt x="181" y="169"/>
                    <a:pt x="181" y="169"/>
                    <a:pt x="181" y="169"/>
                  </a:cubicBezTo>
                  <a:cubicBezTo>
                    <a:pt x="182" y="168"/>
                    <a:pt x="182" y="168"/>
                    <a:pt x="182" y="168"/>
                  </a:cubicBezTo>
                  <a:cubicBezTo>
                    <a:pt x="187" y="168"/>
                    <a:pt x="187" y="168"/>
                    <a:pt x="187" y="168"/>
                  </a:cubicBezTo>
                  <a:cubicBezTo>
                    <a:pt x="187" y="168"/>
                    <a:pt x="191" y="170"/>
                    <a:pt x="191" y="171"/>
                  </a:cubicBezTo>
                  <a:cubicBezTo>
                    <a:pt x="191" y="171"/>
                    <a:pt x="194" y="176"/>
                    <a:pt x="195" y="175"/>
                  </a:cubicBezTo>
                  <a:cubicBezTo>
                    <a:pt x="195" y="174"/>
                    <a:pt x="200" y="168"/>
                    <a:pt x="200" y="168"/>
                  </a:cubicBezTo>
                  <a:cubicBezTo>
                    <a:pt x="204" y="173"/>
                    <a:pt x="204" y="173"/>
                    <a:pt x="204" y="173"/>
                  </a:cubicBezTo>
                  <a:cubicBezTo>
                    <a:pt x="204" y="173"/>
                    <a:pt x="205" y="173"/>
                    <a:pt x="205" y="177"/>
                  </a:cubicBezTo>
                  <a:cubicBezTo>
                    <a:pt x="204" y="182"/>
                    <a:pt x="204" y="184"/>
                    <a:pt x="204" y="184"/>
                  </a:cubicBezTo>
                  <a:cubicBezTo>
                    <a:pt x="204" y="184"/>
                    <a:pt x="216" y="182"/>
                    <a:pt x="217" y="180"/>
                  </a:cubicBezTo>
                  <a:cubicBezTo>
                    <a:pt x="217" y="178"/>
                    <a:pt x="219" y="165"/>
                    <a:pt x="219" y="165"/>
                  </a:cubicBezTo>
                  <a:cubicBezTo>
                    <a:pt x="216" y="161"/>
                    <a:pt x="216" y="161"/>
                    <a:pt x="216" y="161"/>
                  </a:cubicBezTo>
                  <a:cubicBezTo>
                    <a:pt x="227" y="149"/>
                    <a:pt x="227" y="149"/>
                    <a:pt x="227" y="149"/>
                  </a:cubicBezTo>
                  <a:cubicBezTo>
                    <a:pt x="234" y="146"/>
                    <a:pt x="234" y="146"/>
                    <a:pt x="234" y="146"/>
                  </a:cubicBezTo>
                  <a:cubicBezTo>
                    <a:pt x="234" y="146"/>
                    <a:pt x="235" y="152"/>
                    <a:pt x="239" y="147"/>
                  </a:cubicBezTo>
                  <a:cubicBezTo>
                    <a:pt x="243" y="142"/>
                    <a:pt x="246" y="131"/>
                    <a:pt x="248" y="127"/>
                  </a:cubicBezTo>
                  <a:cubicBezTo>
                    <a:pt x="250" y="124"/>
                    <a:pt x="257" y="115"/>
                    <a:pt x="257" y="114"/>
                  </a:cubicBezTo>
                  <a:cubicBezTo>
                    <a:pt x="257" y="114"/>
                    <a:pt x="257" y="113"/>
                    <a:pt x="258" y="111"/>
                  </a:cubicBezTo>
                  <a:cubicBezTo>
                    <a:pt x="258" y="113"/>
                    <a:pt x="259" y="116"/>
                    <a:pt x="259" y="117"/>
                  </a:cubicBezTo>
                  <a:cubicBezTo>
                    <a:pt x="259" y="118"/>
                    <a:pt x="258" y="126"/>
                    <a:pt x="258" y="126"/>
                  </a:cubicBezTo>
                  <a:cubicBezTo>
                    <a:pt x="258" y="126"/>
                    <a:pt x="258" y="132"/>
                    <a:pt x="258" y="132"/>
                  </a:cubicBezTo>
                  <a:cubicBezTo>
                    <a:pt x="258" y="133"/>
                    <a:pt x="256" y="138"/>
                    <a:pt x="256" y="138"/>
                  </a:cubicBezTo>
                  <a:cubicBezTo>
                    <a:pt x="256" y="138"/>
                    <a:pt x="261" y="140"/>
                    <a:pt x="261" y="140"/>
                  </a:cubicBezTo>
                  <a:cubicBezTo>
                    <a:pt x="262" y="140"/>
                    <a:pt x="269" y="142"/>
                    <a:pt x="267" y="139"/>
                  </a:cubicBezTo>
                  <a:cubicBezTo>
                    <a:pt x="265" y="135"/>
                    <a:pt x="264" y="133"/>
                    <a:pt x="264" y="133"/>
                  </a:cubicBezTo>
                  <a:cubicBezTo>
                    <a:pt x="264" y="133"/>
                    <a:pt x="259" y="131"/>
                    <a:pt x="261" y="129"/>
                  </a:cubicBezTo>
                  <a:cubicBezTo>
                    <a:pt x="262" y="127"/>
                    <a:pt x="263" y="127"/>
                    <a:pt x="263" y="124"/>
                  </a:cubicBezTo>
                  <a:cubicBezTo>
                    <a:pt x="263" y="122"/>
                    <a:pt x="264" y="122"/>
                    <a:pt x="263" y="120"/>
                  </a:cubicBezTo>
                  <a:cubicBezTo>
                    <a:pt x="262" y="118"/>
                    <a:pt x="261" y="119"/>
                    <a:pt x="261" y="115"/>
                  </a:cubicBezTo>
                  <a:cubicBezTo>
                    <a:pt x="260" y="112"/>
                    <a:pt x="261" y="110"/>
                    <a:pt x="261" y="110"/>
                  </a:cubicBezTo>
                  <a:cubicBezTo>
                    <a:pt x="261" y="106"/>
                    <a:pt x="261" y="106"/>
                    <a:pt x="261" y="106"/>
                  </a:cubicBezTo>
                  <a:cubicBezTo>
                    <a:pt x="258" y="107"/>
                    <a:pt x="258" y="107"/>
                    <a:pt x="258" y="107"/>
                  </a:cubicBezTo>
                  <a:cubicBezTo>
                    <a:pt x="248" y="103"/>
                    <a:pt x="248" y="103"/>
                    <a:pt x="248" y="103"/>
                  </a:cubicBezTo>
                  <a:cubicBezTo>
                    <a:pt x="248" y="103"/>
                    <a:pt x="235" y="107"/>
                    <a:pt x="236" y="107"/>
                  </a:cubicBezTo>
                  <a:cubicBezTo>
                    <a:pt x="238" y="106"/>
                    <a:pt x="248" y="97"/>
                    <a:pt x="248" y="97"/>
                  </a:cubicBezTo>
                  <a:cubicBezTo>
                    <a:pt x="248" y="97"/>
                    <a:pt x="256" y="90"/>
                    <a:pt x="257" y="89"/>
                  </a:cubicBezTo>
                  <a:cubicBezTo>
                    <a:pt x="257" y="89"/>
                    <a:pt x="261" y="87"/>
                    <a:pt x="262" y="87"/>
                  </a:cubicBezTo>
                  <a:cubicBezTo>
                    <a:pt x="264" y="87"/>
                    <a:pt x="272" y="89"/>
                    <a:pt x="272" y="89"/>
                  </a:cubicBezTo>
                  <a:cubicBezTo>
                    <a:pt x="276" y="88"/>
                    <a:pt x="276" y="88"/>
                    <a:pt x="276" y="88"/>
                  </a:cubicBezTo>
                  <a:cubicBezTo>
                    <a:pt x="286" y="90"/>
                    <a:pt x="286" y="90"/>
                    <a:pt x="286" y="90"/>
                  </a:cubicBezTo>
                  <a:cubicBezTo>
                    <a:pt x="291" y="88"/>
                    <a:pt x="291" y="88"/>
                    <a:pt x="291" y="88"/>
                  </a:cubicBezTo>
                  <a:cubicBezTo>
                    <a:pt x="291" y="88"/>
                    <a:pt x="294" y="85"/>
                    <a:pt x="294" y="84"/>
                  </a:cubicBezTo>
                  <a:cubicBezTo>
                    <a:pt x="294" y="83"/>
                    <a:pt x="296" y="81"/>
                    <a:pt x="297" y="80"/>
                  </a:cubicBezTo>
                  <a:cubicBezTo>
                    <a:pt x="298" y="79"/>
                    <a:pt x="308" y="76"/>
                    <a:pt x="308" y="76"/>
                  </a:cubicBezTo>
                  <a:cubicBezTo>
                    <a:pt x="309" y="82"/>
                    <a:pt x="309" y="82"/>
                    <a:pt x="309" y="82"/>
                  </a:cubicBezTo>
                  <a:cubicBezTo>
                    <a:pt x="305" y="90"/>
                    <a:pt x="305" y="90"/>
                    <a:pt x="305" y="90"/>
                  </a:cubicBezTo>
                  <a:cubicBezTo>
                    <a:pt x="301" y="92"/>
                    <a:pt x="301" y="92"/>
                    <a:pt x="301" y="92"/>
                  </a:cubicBezTo>
                  <a:cubicBezTo>
                    <a:pt x="301" y="92"/>
                    <a:pt x="292" y="99"/>
                    <a:pt x="292" y="101"/>
                  </a:cubicBezTo>
                  <a:cubicBezTo>
                    <a:pt x="293" y="102"/>
                    <a:pt x="300" y="109"/>
                    <a:pt x="300" y="109"/>
                  </a:cubicBezTo>
                  <a:cubicBezTo>
                    <a:pt x="300" y="109"/>
                    <a:pt x="300" y="116"/>
                    <a:pt x="302" y="119"/>
                  </a:cubicBezTo>
                  <a:cubicBezTo>
                    <a:pt x="304" y="122"/>
                    <a:pt x="309" y="125"/>
                    <a:pt x="309" y="125"/>
                  </a:cubicBezTo>
                  <a:cubicBezTo>
                    <a:pt x="317" y="101"/>
                    <a:pt x="317" y="101"/>
                    <a:pt x="317" y="101"/>
                  </a:cubicBezTo>
                  <a:cubicBezTo>
                    <a:pt x="317" y="101"/>
                    <a:pt x="315" y="92"/>
                    <a:pt x="315" y="91"/>
                  </a:cubicBezTo>
                  <a:cubicBezTo>
                    <a:pt x="315" y="90"/>
                    <a:pt x="325" y="83"/>
                    <a:pt x="325" y="83"/>
                  </a:cubicBezTo>
                  <a:cubicBezTo>
                    <a:pt x="341" y="78"/>
                    <a:pt x="341" y="78"/>
                    <a:pt x="341" y="78"/>
                  </a:cubicBezTo>
                  <a:cubicBezTo>
                    <a:pt x="343" y="74"/>
                    <a:pt x="343" y="74"/>
                    <a:pt x="343" y="74"/>
                  </a:cubicBezTo>
                  <a:cubicBezTo>
                    <a:pt x="341" y="69"/>
                    <a:pt x="341" y="69"/>
                    <a:pt x="341" y="69"/>
                  </a:cubicBezTo>
                  <a:cubicBezTo>
                    <a:pt x="334" y="63"/>
                    <a:pt x="334" y="63"/>
                    <a:pt x="334" y="63"/>
                  </a:cubicBezTo>
                  <a:cubicBezTo>
                    <a:pt x="339" y="61"/>
                    <a:pt x="339" y="61"/>
                    <a:pt x="339" y="61"/>
                  </a:cubicBezTo>
                  <a:cubicBezTo>
                    <a:pt x="339" y="61"/>
                    <a:pt x="344" y="61"/>
                    <a:pt x="344" y="62"/>
                  </a:cubicBezTo>
                  <a:cubicBezTo>
                    <a:pt x="344" y="63"/>
                    <a:pt x="350" y="66"/>
                    <a:pt x="350" y="66"/>
                  </a:cubicBezTo>
                  <a:cubicBezTo>
                    <a:pt x="350" y="66"/>
                    <a:pt x="354" y="67"/>
                    <a:pt x="354" y="66"/>
                  </a:cubicBezTo>
                  <a:cubicBezTo>
                    <a:pt x="354" y="65"/>
                    <a:pt x="354" y="60"/>
                    <a:pt x="354" y="60"/>
                  </a:cubicBezTo>
                  <a:cubicBezTo>
                    <a:pt x="350" y="56"/>
                    <a:pt x="350" y="56"/>
                    <a:pt x="350" y="56"/>
                  </a:cubicBezTo>
                  <a:lnTo>
                    <a:pt x="338" y="53"/>
                  </a:lnTo>
                  <a:close/>
                  <a:moveTo>
                    <a:pt x="406" y="101"/>
                  </a:moveTo>
                  <a:cubicBezTo>
                    <a:pt x="406" y="101"/>
                    <a:pt x="398" y="87"/>
                    <a:pt x="388" y="73"/>
                  </a:cubicBezTo>
                  <a:cubicBezTo>
                    <a:pt x="377" y="59"/>
                    <a:pt x="360" y="43"/>
                    <a:pt x="360" y="43"/>
                  </a:cubicBezTo>
                  <a:cubicBezTo>
                    <a:pt x="359" y="42"/>
                    <a:pt x="359" y="42"/>
                    <a:pt x="359" y="42"/>
                  </a:cubicBezTo>
                  <a:cubicBezTo>
                    <a:pt x="357" y="42"/>
                    <a:pt x="357" y="42"/>
                    <a:pt x="357" y="42"/>
                  </a:cubicBezTo>
                  <a:cubicBezTo>
                    <a:pt x="354" y="38"/>
                    <a:pt x="354" y="38"/>
                    <a:pt x="354" y="38"/>
                  </a:cubicBezTo>
                  <a:cubicBezTo>
                    <a:pt x="350" y="39"/>
                    <a:pt x="350" y="39"/>
                    <a:pt x="350" y="39"/>
                  </a:cubicBezTo>
                  <a:cubicBezTo>
                    <a:pt x="351" y="41"/>
                    <a:pt x="351" y="41"/>
                    <a:pt x="351" y="41"/>
                  </a:cubicBezTo>
                  <a:cubicBezTo>
                    <a:pt x="353" y="45"/>
                    <a:pt x="353" y="45"/>
                    <a:pt x="353" y="45"/>
                  </a:cubicBezTo>
                  <a:cubicBezTo>
                    <a:pt x="352" y="45"/>
                    <a:pt x="352" y="45"/>
                    <a:pt x="352" y="45"/>
                  </a:cubicBezTo>
                  <a:cubicBezTo>
                    <a:pt x="349" y="46"/>
                    <a:pt x="349" y="46"/>
                    <a:pt x="349" y="46"/>
                  </a:cubicBezTo>
                  <a:cubicBezTo>
                    <a:pt x="349" y="48"/>
                    <a:pt x="349" y="48"/>
                    <a:pt x="349" y="48"/>
                  </a:cubicBezTo>
                  <a:cubicBezTo>
                    <a:pt x="353" y="51"/>
                    <a:pt x="353" y="51"/>
                    <a:pt x="353" y="51"/>
                  </a:cubicBezTo>
                  <a:cubicBezTo>
                    <a:pt x="356" y="53"/>
                    <a:pt x="356" y="53"/>
                    <a:pt x="356" y="53"/>
                  </a:cubicBezTo>
                  <a:cubicBezTo>
                    <a:pt x="361" y="56"/>
                    <a:pt x="361" y="56"/>
                    <a:pt x="361" y="56"/>
                  </a:cubicBezTo>
                  <a:cubicBezTo>
                    <a:pt x="364" y="57"/>
                    <a:pt x="364" y="57"/>
                    <a:pt x="364" y="57"/>
                  </a:cubicBezTo>
                  <a:cubicBezTo>
                    <a:pt x="366" y="60"/>
                    <a:pt x="366" y="60"/>
                    <a:pt x="366" y="60"/>
                  </a:cubicBezTo>
                  <a:cubicBezTo>
                    <a:pt x="368" y="62"/>
                    <a:pt x="368" y="62"/>
                    <a:pt x="368" y="62"/>
                  </a:cubicBezTo>
                  <a:cubicBezTo>
                    <a:pt x="365" y="62"/>
                    <a:pt x="365" y="62"/>
                    <a:pt x="365" y="62"/>
                  </a:cubicBezTo>
                  <a:cubicBezTo>
                    <a:pt x="364" y="59"/>
                    <a:pt x="364" y="59"/>
                    <a:pt x="364" y="59"/>
                  </a:cubicBezTo>
                  <a:cubicBezTo>
                    <a:pt x="360" y="61"/>
                    <a:pt x="360" y="61"/>
                    <a:pt x="360" y="61"/>
                  </a:cubicBezTo>
                  <a:cubicBezTo>
                    <a:pt x="363" y="65"/>
                    <a:pt x="363" y="65"/>
                    <a:pt x="363" y="65"/>
                  </a:cubicBezTo>
                  <a:cubicBezTo>
                    <a:pt x="363" y="65"/>
                    <a:pt x="367" y="70"/>
                    <a:pt x="368" y="71"/>
                  </a:cubicBezTo>
                  <a:cubicBezTo>
                    <a:pt x="369" y="71"/>
                    <a:pt x="370" y="72"/>
                    <a:pt x="370" y="72"/>
                  </a:cubicBezTo>
                  <a:cubicBezTo>
                    <a:pt x="370" y="72"/>
                    <a:pt x="372" y="70"/>
                    <a:pt x="373" y="70"/>
                  </a:cubicBezTo>
                  <a:cubicBezTo>
                    <a:pt x="374" y="69"/>
                    <a:pt x="374" y="71"/>
                    <a:pt x="374" y="71"/>
                  </a:cubicBezTo>
                  <a:cubicBezTo>
                    <a:pt x="376" y="72"/>
                    <a:pt x="376" y="72"/>
                    <a:pt x="376" y="72"/>
                  </a:cubicBezTo>
                  <a:cubicBezTo>
                    <a:pt x="376" y="74"/>
                    <a:pt x="376" y="74"/>
                    <a:pt x="376" y="74"/>
                  </a:cubicBezTo>
                  <a:cubicBezTo>
                    <a:pt x="376" y="74"/>
                    <a:pt x="377" y="77"/>
                    <a:pt x="377" y="78"/>
                  </a:cubicBezTo>
                  <a:cubicBezTo>
                    <a:pt x="377" y="79"/>
                    <a:pt x="375" y="80"/>
                    <a:pt x="375" y="81"/>
                  </a:cubicBezTo>
                  <a:cubicBezTo>
                    <a:pt x="375" y="83"/>
                    <a:pt x="376" y="85"/>
                    <a:pt x="376" y="85"/>
                  </a:cubicBezTo>
                  <a:cubicBezTo>
                    <a:pt x="376" y="86"/>
                    <a:pt x="380" y="89"/>
                    <a:pt x="380" y="89"/>
                  </a:cubicBezTo>
                  <a:cubicBezTo>
                    <a:pt x="380" y="89"/>
                    <a:pt x="383" y="91"/>
                    <a:pt x="383" y="92"/>
                  </a:cubicBezTo>
                  <a:cubicBezTo>
                    <a:pt x="383" y="93"/>
                    <a:pt x="384" y="96"/>
                    <a:pt x="384" y="96"/>
                  </a:cubicBezTo>
                  <a:cubicBezTo>
                    <a:pt x="389" y="98"/>
                    <a:pt x="389" y="98"/>
                    <a:pt x="389" y="98"/>
                  </a:cubicBezTo>
                  <a:cubicBezTo>
                    <a:pt x="393" y="102"/>
                    <a:pt x="393" y="102"/>
                    <a:pt x="393" y="102"/>
                  </a:cubicBezTo>
                  <a:cubicBezTo>
                    <a:pt x="394" y="100"/>
                    <a:pt x="394" y="100"/>
                    <a:pt x="394" y="100"/>
                  </a:cubicBezTo>
                  <a:cubicBezTo>
                    <a:pt x="396" y="101"/>
                    <a:pt x="396" y="101"/>
                    <a:pt x="396" y="101"/>
                  </a:cubicBezTo>
                  <a:cubicBezTo>
                    <a:pt x="397" y="105"/>
                    <a:pt x="397" y="105"/>
                    <a:pt x="397" y="105"/>
                  </a:cubicBezTo>
                  <a:cubicBezTo>
                    <a:pt x="396" y="108"/>
                    <a:pt x="396" y="108"/>
                    <a:pt x="396" y="108"/>
                  </a:cubicBezTo>
                  <a:cubicBezTo>
                    <a:pt x="395" y="115"/>
                    <a:pt x="395" y="115"/>
                    <a:pt x="395" y="115"/>
                  </a:cubicBezTo>
                  <a:cubicBezTo>
                    <a:pt x="395" y="117"/>
                    <a:pt x="395" y="117"/>
                    <a:pt x="395" y="117"/>
                  </a:cubicBezTo>
                  <a:cubicBezTo>
                    <a:pt x="395" y="117"/>
                    <a:pt x="398" y="114"/>
                    <a:pt x="398" y="113"/>
                  </a:cubicBezTo>
                  <a:cubicBezTo>
                    <a:pt x="398" y="113"/>
                    <a:pt x="399" y="108"/>
                    <a:pt x="399" y="107"/>
                  </a:cubicBezTo>
                  <a:cubicBezTo>
                    <a:pt x="399" y="107"/>
                    <a:pt x="399" y="102"/>
                    <a:pt x="399" y="102"/>
                  </a:cubicBezTo>
                  <a:cubicBezTo>
                    <a:pt x="398" y="100"/>
                    <a:pt x="398" y="100"/>
                    <a:pt x="398" y="100"/>
                  </a:cubicBezTo>
                  <a:cubicBezTo>
                    <a:pt x="398" y="100"/>
                    <a:pt x="395" y="98"/>
                    <a:pt x="395" y="97"/>
                  </a:cubicBezTo>
                  <a:cubicBezTo>
                    <a:pt x="395" y="97"/>
                    <a:pt x="394" y="94"/>
                    <a:pt x="394" y="93"/>
                  </a:cubicBezTo>
                  <a:cubicBezTo>
                    <a:pt x="394" y="92"/>
                    <a:pt x="397" y="90"/>
                    <a:pt x="397" y="90"/>
                  </a:cubicBezTo>
                  <a:cubicBezTo>
                    <a:pt x="398" y="93"/>
                    <a:pt x="398" y="93"/>
                    <a:pt x="398" y="93"/>
                  </a:cubicBezTo>
                  <a:cubicBezTo>
                    <a:pt x="401" y="97"/>
                    <a:pt x="401" y="97"/>
                    <a:pt x="401" y="97"/>
                  </a:cubicBezTo>
                  <a:cubicBezTo>
                    <a:pt x="401" y="96"/>
                    <a:pt x="401" y="95"/>
                    <a:pt x="401" y="95"/>
                  </a:cubicBezTo>
                  <a:cubicBezTo>
                    <a:pt x="401" y="94"/>
                    <a:pt x="406" y="101"/>
                    <a:pt x="406" y="101"/>
                  </a:cubicBezTo>
                  <a:close/>
                  <a:moveTo>
                    <a:pt x="401" y="100"/>
                  </a:moveTo>
                  <a:cubicBezTo>
                    <a:pt x="404" y="101"/>
                    <a:pt x="404" y="101"/>
                    <a:pt x="404" y="101"/>
                  </a:cubicBezTo>
                  <a:cubicBezTo>
                    <a:pt x="401" y="97"/>
                    <a:pt x="401" y="97"/>
                    <a:pt x="401" y="97"/>
                  </a:cubicBezTo>
                  <a:cubicBezTo>
                    <a:pt x="401" y="98"/>
                    <a:pt x="401" y="100"/>
                    <a:pt x="401" y="100"/>
                  </a:cubicBezTo>
                  <a:close/>
                  <a:moveTo>
                    <a:pt x="250" y="172"/>
                  </a:moveTo>
                  <a:cubicBezTo>
                    <a:pt x="248" y="172"/>
                    <a:pt x="245" y="173"/>
                    <a:pt x="245" y="173"/>
                  </a:cubicBezTo>
                  <a:cubicBezTo>
                    <a:pt x="245" y="173"/>
                    <a:pt x="242" y="174"/>
                    <a:pt x="241" y="174"/>
                  </a:cubicBezTo>
                  <a:cubicBezTo>
                    <a:pt x="241" y="175"/>
                    <a:pt x="241" y="175"/>
                    <a:pt x="238" y="177"/>
                  </a:cubicBezTo>
                  <a:cubicBezTo>
                    <a:pt x="236" y="179"/>
                    <a:pt x="237" y="176"/>
                    <a:pt x="236" y="179"/>
                  </a:cubicBezTo>
                  <a:cubicBezTo>
                    <a:pt x="235" y="181"/>
                    <a:pt x="236" y="181"/>
                    <a:pt x="233" y="181"/>
                  </a:cubicBezTo>
                  <a:cubicBezTo>
                    <a:pt x="231" y="181"/>
                    <a:pt x="229" y="181"/>
                    <a:pt x="227" y="181"/>
                  </a:cubicBezTo>
                  <a:cubicBezTo>
                    <a:pt x="225" y="181"/>
                    <a:pt x="225" y="180"/>
                    <a:pt x="223" y="181"/>
                  </a:cubicBezTo>
                  <a:cubicBezTo>
                    <a:pt x="222" y="183"/>
                    <a:pt x="221" y="184"/>
                    <a:pt x="220" y="184"/>
                  </a:cubicBezTo>
                  <a:cubicBezTo>
                    <a:pt x="220" y="185"/>
                    <a:pt x="220" y="186"/>
                    <a:pt x="221" y="186"/>
                  </a:cubicBezTo>
                  <a:cubicBezTo>
                    <a:pt x="221" y="186"/>
                    <a:pt x="226" y="186"/>
                    <a:pt x="227" y="186"/>
                  </a:cubicBezTo>
                  <a:cubicBezTo>
                    <a:pt x="227" y="189"/>
                    <a:pt x="227" y="189"/>
                    <a:pt x="227" y="189"/>
                  </a:cubicBezTo>
                  <a:cubicBezTo>
                    <a:pt x="229" y="188"/>
                    <a:pt x="229" y="188"/>
                    <a:pt x="229" y="188"/>
                  </a:cubicBezTo>
                  <a:cubicBezTo>
                    <a:pt x="229" y="188"/>
                    <a:pt x="231" y="188"/>
                    <a:pt x="231" y="187"/>
                  </a:cubicBezTo>
                  <a:cubicBezTo>
                    <a:pt x="231" y="187"/>
                    <a:pt x="231" y="186"/>
                    <a:pt x="231" y="186"/>
                  </a:cubicBezTo>
                  <a:cubicBezTo>
                    <a:pt x="228" y="186"/>
                    <a:pt x="228" y="186"/>
                    <a:pt x="228" y="186"/>
                  </a:cubicBezTo>
                  <a:cubicBezTo>
                    <a:pt x="228" y="186"/>
                    <a:pt x="229" y="186"/>
                    <a:pt x="232" y="185"/>
                  </a:cubicBezTo>
                  <a:cubicBezTo>
                    <a:pt x="236" y="184"/>
                    <a:pt x="237" y="183"/>
                    <a:pt x="237" y="183"/>
                  </a:cubicBezTo>
                  <a:cubicBezTo>
                    <a:pt x="234" y="186"/>
                    <a:pt x="234" y="186"/>
                    <a:pt x="234" y="186"/>
                  </a:cubicBezTo>
                  <a:cubicBezTo>
                    <a:pt x="234" y="186"/>
                    <a:pt x="237" y="188"/>
                    <a:pt x="239" y="187"/>
                  </a:cubicBezTo>
                  <a:cubicBezTo>
                    <a:pt x="240" y="186"/>
                    <a:pt x="240" y="186"/>
                    <a:pt x="243" y="184"/>
                  </a:cubicBezTo>
                  <a:cubicBezTo>
                    <a:pt x="246" y="183"/>
                    <a:pt x="246" y="183"/>
                    <a:pt x="247" y="183"/>
                  </a:cubicBezTo>
                  <a:cubicBezTo>
                    <a:pt x="247" y="182"/>
                    <a:pt x="249" y="184"/>
                    <a:pt x="249" y="184"/>
                  </a:cubicBezTo>
                  <a:cubicBezTo>
                    <a:pt x="250" y="184"/>
                    <a:pt x="252" y="184"/>
                    <a:pt x="253" y="182"/>
                  </a:cubicBezTo>
                  <a:cubicBezTo>
                    <a:pt x="254" y="180"/>
                    <a:pt x="254" y="179"/>
                    <a:pt x="254" y="178"/>
                  </a:cubicBezTo>
                  <a:cubicBezTo>
                    <a:pt x="254" y="177"/>
                    <a:pt x="254" y="177"/>
                    <a:pt x="254" y="176"/>
                  </a:cubicBezTo>
                  <a:cubicBezTo>
                    <a:pt x="254" y="175"/>
                    <a:pt x="253" y="174"/>
                    <a:pt x="254" y="173"/>
                  </a:cubicBezTo>
                  <a:cubicBezTo>
                    <a:pt x="255" y="172"/>
                    <a:pt x="256" y="172"/>
                    <a:pt x="256" y="171"/>
                  </a:cubicBezTo>
                  <a:cubicBezTo>
                    <a:pt x="256" y="170"/>
                    <a:pt x="256" y="169"/>
                    <a:pt x="256" y="168"/>
                  </a:cubicBezTo>
                  <a:cubicBezTo>
                    <a:pt x="257" y="167"/>
                    <a:pt x="257" y="166"/>
                    <a:pt x="257" y="165"/>
                  </a:cubicBezTo>
                  <a:cubicBezTo>
                    <a:pt x="257" y="163"/>
                    <a:pt x="257" y="161"/>
                    <a:pt x="256" y="160"/>
                  </a:cubicBezTo>
                  <a:cubicBezTo>
                    <a:pt x="256" y="160"/>
                    <a:pt x="254" y="160"/>
                    <a:pt x="255" y="159"/>
                  </a:cubicBezTo>
                  <a:cubicBezTo>
                    <a:pt x="256" y="158"/>
                    <a:pt x="257" y="156"/>
                    <a:pt x="257" y="156"/>
                  </a:cubicBezTo>
                  <a:cubicBezTo>
                    <a:pt x="257" y="156"/>
                    <a:pt x="259" y="157"/>
                    <a:pt x="260" y="158"/>
                  </a:cubicBezTo>
                  <a:cubicBezTo>
                    <a:pt x="260" y="159"/>
                    <a:pt x="261" y="159"/>
                    <a:pt x="262" y="159"/>
                  </a:cubicBezTo>
                  <a:cubicBezTo>
                    <a:pt x="263" y="159"/>
                    <a:pt x="264" y="158"/>
                    <a:pt x="265" y="157"/>
                  </a:cubicBezTo>
                  <a:cubicBezTo>
                    <a:pt x="266" y="156"/>
                    <a:pt x="268" y="154"/>
                    <a:pt x="268" y="153"/>
                  </a:cubicBezTo>
                  <a:cubicBezTo>
                    <a:pt x="269" y="152"/>
                    <a:pt x="270" y="152"/>
                    <a:pt x="270" y="151"/>
                  </a:cubicBezTo>
                  <a:cubicBezTo>
                    <a:pt x="270" y="151"/>
                    <a:pt x="268" y="151"/>
                    <a:pt x="267" y="149"/>
                  </a:cubicBezTo>
                  <a:cubicBezTo>
                    <a:pt x="266" y="147"/>
                    <a:pt x="266" y="144"/>
                    <a:pt x="265" y="144"/>
                  </a:cubicBezTo>
                  <a:cubicBezTo>
                    <a:pt x="265" y="145"/>
                    <a:pt x="263" y="147"/>
                    <a:pt x="263" y="148"/>
                  </a:cubicBezTo>
                  <a:cubicBezTo>
                    <a:pt x="262" y="149"/>
                    <a:pt x="261" y="150"/>
                    <a:pt x="261" y="150"/>
                  </a:cubicBezTo>
                  <a:cubicBezTo>
                    <a:pt x="258" y="147"/>
                    <a:pt x="258" y="147"/>
                    <a:pt x="258" y="147"/>
                  </a:cubicBezTo>
                  <a:cubicBezTo>
                    <a:pt x="259" y="144"/>
                    <a:pt x="259" y="144"/>
                    <a:pt x="259" y="144"/>
                  </a:cubicBezTo>
                  <a:cubicBezTo>
                    <a:pt x="257" y="144"/>
                    <a:pt x="257" y="144"/>
                    <a:pt x="257" y="144"/>
                  </a:cubicBezTo>
                  <a:cubicBezTo>
                    <a:pt x="258" y="146"/>
                    <a:pt x="256" y="151"/>
                    <a:pt x="256" y="151"/>
                  </a:cubicBezTo>
                  <a:cubicBezTo>
                    <a:pt x="253" y="152"/>
                    <a:pt x="253" y="152"/>
                    <a:pt x="253" y="152"/>
                  </a:cubicBezTo>
                  <a:cubicBezTo>
                    <a:pt x="253" y="152"/>
                    <a:pt x="252" y="155"/>
                    <a:pt x="251" y="156"/>
                  </a:cubicBezTo>
                  <a:cubicBezTo>
                    <a:pt x="251" y="156"/>
                    <a:pt x="251" y="159"/>
                    <a:pt x="251" y="159"/>
                  </a:cubicBezTo>
                  <a:cubicBezTo>
                    <a:pt x="251" y="159"/>
                    <a:pt x="251" y="160"/>
                    <a:pt x="251" y="160"/>
                  </a:cubicBezTo>
                  <a:cubicBezTo>
                    <a:pt x="252" y="161"/>
                    <a:pt x="253" y="166"/>
                    <a:pt x="253" y="168"/>
                  </a:cubicBezTo>
                  <a:cubicBezTo>
                    <a:pt x="252" y="170"/>
                    <a:pt x="252" y="171"/>
                    <a:pt x="250" y="172"/>
                  </a:cubicBezTo>
                  <a:close/>
                  <a:moveTo>
                    <a:pt x="223" y="191"/>
                  </a:moveTo>
                  <a:cubicBezTo>
                    <a:pt x="224" y="189"/>
                    <a:pt x="224" y="189"/>
                    <a:pt x="224" y="189"/>
                  </a:cubicBezTo>
                  <a:cubicBezTo>
                    <a:pt x="224" y="188"/>
                    <a:pt x="224" y="188"/>
                    <a:pt x="224" y="188"/>
                  </a:cubicBezTo>
                  <a:cubicBezTo>
                    <a:pt x="222" y="188"/>
                    <a:pt x="222" y="188"/>
                    <a:pt x="222" y="188"/>
                  </a:cubicBezTo>
                  <a:cubicBezTo>
                    <a:pt x="220" y="189"/>
                    <a:pt x="220" y="189"/>
                    <a:pt x="220" y="189"/>
                  </a:cubicBezTo>
                  <a:cubicBezTo>
                    <a:pt x="222" y="190"/>
                    <a:pt x="222" y="190"/>
                    <a:pt x="222" y="190"/>
                  </a:cubicBezTo>
                  <a:cubicBezTo>
                    <a:pt x="221" y="194"/>
                    <a:pt x="221" y="194"/>
                    <a:pt x="221" y="194"/>
                  </a:cubicBezTo>
                  <a:lnTo>
                    <a:pt x="223" y="191"/>
                  </a:lnTo>
                  <a:close/>
                  <a:moveTo>
                    <a:pt x="187" y="217"/>
                  </a:moveTo>
                  <a:cubicBezTo>
                    <a:pt x="185" y="221"/>
                    <a:pt x="185" y="221"/>
                    <a:pt x="185" y="221"/>
                  </a:cubicBezTo>
                  <a:cubicBezTo>
                    <a:pt x="188" y="225"/>
                    <a:pt x="188" y="225"/>
                    <a:pt x="188" y="225"/>
                  </a:cubicBezTo>
                  <a:cubicBezTo>
                    <a:pt x="188" y="225"/>
                    <a:pt x="191" y="225"/>
                    <a:pt x="192" y="224"/>
                  </a:cubicBezTo>
                  <a:cubicBezTo>
                    <a:pt x="192" y="223"/>
                    <a:pt x="192" y="219"/>
                    <a:pt x="193" y="218"/>
                  </a:cubicBezTo>
                  <a:cubicBezTo>
                    <a:pt x="193" y="217"/>
                    <a:pt x="195" y="214"/>
                    <a:pt x="195" y="214"/>
                  </a:cubicBezTo>
                  <a:cubicBezTo>
                    <a:pt x="195" y="212"/>
                    <a:pt x="195" y="212"/>
                    <a:pt x="195" y="212"/>
                  </a:cubicBezTo>
                  <a:cubicBezTo>
                    <a:pt x="192" y="211"/>
                    <a:pt x="192" y="211"/>
                    <a:pt x="192" y="211"/>
                  </a:cubicBezTo>
                  <a:lnTo>
                    <a:pt x="187" y="217"/>
                  </a:lnTo>
                  <a:close/>
                  <a:moveTo>
                    <a:pt x="196" y="247"/>
                  </a:moveTo>
                  <a:cubicBezTo>
                    <a:pt x="195" y="247"/>
                    <a:pt x="192" y="249"/>
                    <a:pt x="192" y="249"/>
                  </a:cubicBezTo>
                  <a:cubicBezTo>
                    <a:pt x="192" y="245"/>
                    <a:pt x="192" y="245"/>
                    <a:pt x="192" y="245"/>
                  </a:cubicBezTo>
                  <a:cubicBezTo>
                    <a:pt x="192" y="245"/>
                    <a:pt x="193" y="244"/>
                    <a:pt x="194" y="242"/>
                  </a:cubicBezTo>
                  <a:cubicBezTo>
                    <a:pt x="194" y="240"/>
                    <a:pt x="194" y="239"/>
                    <a:pt x="194" y="238"/>
                  </a:cubicBezTo>
                  <a:cubicBezTo>
                    <a:pt x="194" y="237"/>
                    <a:pt x="194" y="232"/>
                    <a:pt x="194" y="232"/>
                  </a:cubicBezTo>
                  <a:cubicBezTo>
                    <a:pt x="192" y="231"/>
                    <a:pt x="192" y="231"/>
                    <a:pt x="192" y="231"/>
                  </a:cubicBezTo>
                  <a:cubicBezTo>
                    <a:pt x="190" y="238"/>
                    <a:pt x="190" y="238"/>
                    <a:pt x="190" y="238"/>
                  </a:cubicBezTo>
                  <a:cubicBezTo>
                    <a:pt x="189" y="243"/>
                    <a:pt x="189" y="243"/>
                    <a:pt x="189" y="243"/>
                  </a:cubicBezTo>
                  <a:cubicBezTo>
                    <a:pt x="186" y="244"/>
                    <a:pt x="186" y="244"/>
                    <a:pt x="186" y="244"/>
                  </a:cubicBezTo>
                  <a:cubicBezTo>
                    <a:pt x="186" y="244"/>
                    <a:pt x="187" y="250"/>
                    <a:pt x="188" y="251"/>
                  </a:cubicBezTo>
                  <a:cubicBezTo>
                    <a:pt x="188" y="251"/>
                    <a:pt x="192" y="253"/>
                    <a:pt x="192" y="253"/>
                  </a:cubicBezTo>
                  <a:cubicBezTo>
                    <a:pt x="196" y="253"/>
                    <a:pt x="196" y="253"/>
                    <a:pt x="196" y="253"/>
                  </a:cubicBezTo>
                  <a:cubicBezTo>
                    <a:pt x="196" y="253"/>
                    <a:pt x="198" y="252"/>
                    <a:pt x="199" y="253"/>
                  </a:cubicBezTo>
                  <a:cubicBezTo>
                    <a:pt x="199" y="254"/>
                    <a:pt x="200" y="257"/>
                    <a:pt x="200" y="256"/>
                  </a:cubicBezTo>
                  <a:cubicBezTo>
                    <a:pt x="200" y="255"/>
                    <a:pt x="200" y="252"/>
                    <a:pt x="200" y="251"/>
                  </a:cubicBezTo>
                  <a:cubicBezTo>
                    <a:pt x="199" y="250"/>
                    <a:pt x="197" y="247"/>
                    <a:pt x="196" y="247"/>
                  </a:cubicBezTo>
                  <a:close/>
                  <a:moveTo>
                    <a:pt x="180" y="266"/>
                  </a:moveTo>
                  <a:cubicBezTo>
                    <a:pt x="181" y="266"/>
                    <a:pt x="187" y="266"/>
                    <a:pt x="187" y="266"/>
                  </a:cubicBezTo>
                  <a:cubicBezTo>
                    <a:pt x="187" y="266"/>
                    <a:pt x="186" y="263"/>
                    <a:pt x="187" y="261"/>
                  </a:cubicBezTo>
                  <a:cubicBezTo>
                    <a:pt x="188" y="260"/>
                    <a:pt x="189" y="259"/>
                    <a:pt x="189" y="259"/>
                  </a:cubicBezTo>
                  <a:cubicBezTo>
                    <a:pt x="188" y="258"/>
                    <a:pt x="187" y="257"/>
                    <a:pt x="187" y="257"/>
                  </a:cubicBezTo>
                  <a:cubicBezTo>
                    <a:pt x="186" y="257"/>
                    <a:pt x="186" y="257"/>
                    <a:pt x="186" y="257"/>
                  </a:cubicBezTo>
                  <a:cubicBezTo>
                    <a:pt x="180" y="261"/>
                    <a:pt x="180" y="261"/>
                    <a:pt x="180" y="261"/>
                  </a:cubicBezTo>
                  <a:cubicBezTo>
                    <a:pt x="180" y="261"/>
                    <a:pt x="179" y="266"/>
                    <a:pt x="180" y="266"/>
                  </a:cubicBezTo>
                  <a:close/>
                  <a:moveTo>
                    <a:pt x="197" y="261"/>
                  </a:moveTo>
                  <a:cubicBezTo>
                    <a:pt x="197" y="258"/>
                    <a:pt x="197" y="258"/>
                    <a:pt x="197" y="258"/>
                  </a:cubicBezTo>
                  <a:cubicBezTo>
                    <a:pt x="197" y="258"/>
                    <a:pt x="199" y="256"/>
                    <a:pt x="197" y="256"/>
                  </a:cubicBezTo>
                  <a:cubicBezTo>
                    <a:pt x="194" y="256"/>
                    <a:pt x="193" y="256"/>
                    <a:pt x="193" y="256"/>
                  </a:cubicBezTo>
                  <a:cubicBezTo>
                    <a:pt x="192" y="259"/>
                    <a:pt x="192" y="259"/>
                    <a:pt x="192" y="259"/>
                  </a:cubicBezTo>
                  <a:cubicBezTo>
                    <a:pt x="196" y="262"/>
                    <a:pt x="196" y="262"/>
                    <a:pt x="196" y="262"/>
                  </a:cubicBezTo>
                  <a:lnTo>
                    <a:pt x="197" y="261"/>
                  </a:lnTo>
                  <a:close/>
                  <a:moveTo>
                    <a:pt x="204" y="257"/>
                  </a:moveTo>
                  <a:cubicBezTo>
                    <a:pt x="205" y="254"/>
                    <a:pt x="205" y="254"/>
                    <a:pt x="205" y="254"/>
                  </a:cubicBezTo>
                  <a:cubicBezTo>
                    <a:pt x="202" y="255"/>
                    <a:pt x="202" y="255"/>
                    <a:pt x="202" y="255"/>
                  </a:cubicBezTo>
                  <a:cubicBezTo>
                    <a:pt x="202" y="257"/>
                    <a:pt x="202" y="257"/>
                    <a:pt x="202" y="257"/>
                  </a:cubicBezTo>
                  <a:cubicBezTo>
                    <a:pt x="203" y="259"/>
                    <a:pt x="203" y="259"/>
                    <a:pt x="203" y="259"/>
                  </a:cubicBezTo>
                  <a:cubicBezTo>
                    <a:pt x="204" y="259"/>
                    <a:pt x="204" y="259"/>
                    <a:pt x="204" y="259"/>
                  </a:cubicBezTo>
                  <a:lnTo>
                    <a:pt x="204" y="257"/>
                  </a:lnTo>
                  <a:close/>
                  <a:moveTo>
                    <a:pt x="185" y="284"/>
                  </a:moveTo>
                  <a:cubicBezTo>
                    <a:pt x="181" y="282"/>
                    <a:pt x="181" y="282"/>
                    <a:pt x="181" y="282"/>
                  </a:cubicBezTo>
                  <a:cubicBezTo>
                    <a:pt x="185" y="279"/>
                    <a:pt x="185" y="279"/>
                    <a:pt x="185" y="279"/>
                  </a:cubicBezTo>
                  <a:cubicBezTo>
                    <a:pt x="185" y="279"/>
                    <a:pt x="186" y="278"/>
                    <a:pt x="186" y="277"/>
                  </a:cubicBezTo>
                  <a:cubicBezTo>
                    <a:pt x="186" y="276"/>
                    <a:pt x="186" y="275"/>
                    <a:pt x="186" y="274"/>
                  </a:cubicBezTo>
                  <a:cubicBezTo>
                    <a:pt x="186" y="273"/>
                    <a:pt x="184" y="271"/>
                    <a:pt x="184" y="271"/>
                  </a:cubicBezTo>
                  <a:cubicBezTo>
                    <a:pt x="182" y="270"/>
                    <a:pt x="182" y="270"/>
                    <a:pt x="182" y="270"/>
                  </a:cubicBezTo>
                  <a:cubicBezTo>
                    <a:pt x="181" y="268"/>
                    <a:pt x="181" y="268"/>
                    <a:pt x="181" y="268"/>
                  </a:cubicBezTo>
                  <a:cubicBezTo>
                    <a:pt x="179" y="269"/>
                    <a:pt x="174" y="271"/>
                    <a:pt x="174" y="271"/>
                  </a:cubicBezTo>
                  <a:cubicBezTo>
                    <a:pt x="174" y="271"/>
                    <a:pt x="176" y="273"/>
                    <a:pt x="175" y="275"/>
                  </a:cubicBezTo>
                  <a:cubicBezTo>
                    <a:pt x="174" y="276"/>
                    <a:pt x="172" y="278"/>
                    <a:pt x="172" y="278"/>
                  </a:cubicBezTo>
                  <a:cubicBezTo>
                    <a:pt x="171" y="278"/>
                    <a:pt x="171" y="278"/>
                    <a:pt x="171" y="278"/>
                  </a:cubicBezTo>
                  <a:cubicBezTo>
                    <a:pt x="171" y="278"/>
                    <a:pt x="169" y="279"/>
                    <a:pt x="169" y="279"/>
                  </a:cubicBezTo>
                  <a:cubicBezTo>
                    <a:pt x="169" y="280"/>
                    <a:pt x="168" y="282"/>
                    <a:pt x="167" y="282"/>
                  </a:cubicBezTo>
                  <a:cubicBezTo>
                    <a:pt x="167" y="283"/>
                    <a:pt x="166" y="285"/>
                    <a:pt x="166" y="285"/>
                  </a:cubicBezTo>
                  <a:cubicBezTo>
                    <a:pt x="161" y="286"/>
                    <a:pt x="161" y="286"/>
                    <a:pt x="161" y="286"/>
                  </a:cubicBezTo>
                  <a:cubicBezTo>
                    <a:pt x="161" y="286"/>
                    <a:pt x="161" y="289"/>
                    <a:pt x="160" y="290"/>
                  </a:cubicBezTo>
                  <a:cubicBezTo>
                    <a:pt x="160" y="291"/>
                    <a:pt x="160" y="294"/>
                    <a:pt x="160" y="294"/>
                  </a:cubicBezTo>
                  <a:cubicBezTo>
                    <a:pt x="161" y="294"/>
                    <a:pt x="167" y="296"/>
                    <a:pt x="167" y="296"/>
                  </a:cubicBezTo>
                  <a:cubicBezTo>
                    <a:pt x="172" y="297"/>
                    <a:pt x="172" y="297"/>
                    <a:pt x="172" y="297"/>
                  </a:cubicBezTo>
                  <a:cubicBezTo>
                    <a:pt x="175" y="297"/>
                    <a:pt x="175" y="297"/>
                    <a:pt x="175" y="297"/>
                  </a:cubicBezTo>
                  <a:cubicBezTo>
                    <a:pt x="175" y="297"/>
                    <a:pt x="177" y="299"/>
                    <a:pt x="178" y="298"/>
                  </a:cubicBezTo>
                  <a:cubicBezTo>
                    <a:pt x="179" y="296"/>
                    <a:pt x="180" y="291"/>
                    <a:pt x="180" y="290"/>
                  </a:cubicBezTo>
                  <a:cubicBezTo>
                    <a:pt x="181" y="289"/>
                    <a:pt x="184" y="287"/>
                    <a:pt x="185" y="287"/>
                  </a:cubicBezTo>
                  <a:cubicBezTo>
                    <a:pt x="186" y="287"/>
                    <a:pt x="187" y="287"/>
                    <a:pt x="187" y="287"/>
                  </a:cubicBezTo>
                  <a:lnTo>
                    <a:pt x="185" y="284"/>
                  </a:lnTo>
                  <a:close/>
                  <a:moveTo>
                    <a:pt x="173" y="306"/>
                  </a:moveTo>
                  <a:cubicBezTo>
                    <a:pt x="172" y="304"/>
                    <a:pt x="172" y="304"/>
                    <a:pt x="172" y="304"/>
                  </a:cubicBezTo>
                  <a:cubicBezTo>
                    <a:pt x="169" y="306"/>
                    <a:pt x="169" y="306"/>
                    <a:pt x="169" y="306"/>
                  </a:cubicBezTo>
                  <a:cubicBezTo>
                    <a:pt x="164" y="305"/>
                    <a:pt x="164" y="305"/>
                    <a:pt x="164" y="305"/>
                  </a:cubicBezTo>
                  <a:cubicBezTo>
                    <a:pt x="154" y="305"/>
                    <a:pt x="154" y="305"/>
                    <a:pt x="154" y="305"/>
                  </a:cubicBezTo>
                  <a:cubicBezTo>
                    <a:pt x="153" y="305"/>
                    <a:pt x="153" y="305"/>
                    <a:pt x="153" y="305"/>
                  </a:cubicBezTo>
                  <a:cubicBezTo>
                    <a:pt x="155" y="306"/>
                    <a:pt x="155" y="306"/>
                    <a:pt x="155" y="306"/>
                  </a:cubicBezTo>
                  <a:cubicBezTo>
                    <a:pt x="154" y="307"/>
                    <a:pt x="154" y="307"/>
                    <a:pt x="154" y="307"/>
                  </a:cubicBezTo>
                  <a:cubicBezTo>
                    <a:pt x="154" y="307"/>
                    <a:pt x="164" y="309"/>
                    <a:pt x="165" y="309"/>
                  </a:cubicBezTo>
                  <a:cubicBezTo>
                    <a:pt x="166" y="309"/>
                    <a:pt x="172" y="311"/>
                    <a:pt x="174" y="311"/>
                  </a:cubicBezTo>
                  <a:cubicBezTo>
                    <a:pt x="176" y="311"/>
                    <a:pt x="177" y="311"/>
                    <a:pt x="177" y="311"/>
                  </a:cubicBezTo>
                  <a:cubicBezTo>
                    <a:pt x="180" y="309"/>
                    <a:pt x="180" y="309"/>
                    <a:pt x="180" y="309"/>
                  </a:cubicBezTo>
                  <a:cubicBezTo>
                    <a:pt x="180" y="309"/>
                    <a:pt x="176" y="308"/>
                    <a:pt x="176" y="308"/>
                  </a:cubicBezTo>
                  <a:cubicBezTo>
                    <a:pt x="175" y="308"/>
                    <a:pt x="173" y="306"/>
                    <a:pt x="173" y="306"/>
                  </a:cubicBezTo>
                  <a:close/>
                  <a:moveTo>
                    <a:pt x="197" y="266"/>
                  </a:moveTo>
                  <a:cubicBezTo>
                    <a:pt x="197" y="266"/>
                    <a:pt x="194" y="268"/>
                    <a:pt x="194" y="269"/>
                  </a:cubicBezTo>
                  <a:cubicBezTo>
                    <a:pt x="194" y="269"/>
                    <a:pt x="196" y="270"/>
                    <a:pt x="196" y="270"/>
                  </a:cubicBezTo>
                  <a:cubicBezTo>
                    <a:pt x="198" y="269"/>
                    <a:pt x="198" y="269"/>
                    <a:pt x="198" y="269"/>
                  </a:cubicBezTo>
                  <a:cubicBezTo>
                    <a:pt x="200" y="269"/>
                    <a:pt x="200" y="269"/>
                    <a:pt x="200" y="269"/>
                  </a:cubicBezTo>
                  <a:cubicBezTo>
                    <a:pt x="200" y="269"/>
                    <a:pt x="199" y="270"/>
                    <a:pt x="199" y="272"/>
                  </a:cubicBezTo>
                  <a:cubicBezTo>
                    <a:pt x="199" y="273"/>
                    <a:pt x="200" y="274"/>
                    <a:pt x="200" y="274"/>
                  </a:cubicBezTo>
                  <a:cubicBezTo>
                    <a:pt x="200" y="274"/>
                    <a:pt x="204" y="273"/>
                    <a:pt x="205" y="273"/>
                  </a:cubicBezTo>
                  <a:cubicBezTo>
                    <a:pt x="207" y="273"/>
                    <a:pt x="205" y="271"/>
                    <a:pt x="205" y="271"/>
                  </a:cubicBezTo>
                  <a:cubicBezTo>
                    <a:pt x="205" y="271"/>
                    <a:pt x="205" y="270"/>
                    <a:pt x="206" y="269"/>
                  </a:cubicBezTo>
                  <a:cubicBezTo>
                    <a:pt x="206" y="269"/>
                    <a:pt x="206" y="268"/>
                    <a:pt x="206" y="268"/>
                  </a:cubicBezTo>
                  <a:cubicBezTo>
                    <a:pt x="208" y="270"/>
                    <a:pt x="208" y="270"/>
                    <a:pt x="208" y="270"/>
                  </a:cubicBezTo>
                  <a:cubicBezTo>
                    <a:pt x="208" y="270"/>
                    <a:pt x="209" y="266"/>
                    <a:pt x="209" y="266"/>
                  </a:cubicBezTo>
                  <a:cubicBezTo>
                    <a:pt x="209" y="265"/>
                    <a:pt x="208" y="264"/>
                    <a:pt x="208" y="264"/>
                  </a:cubicBezTo>
                  <a:cubicBezTo>
                    <a:pt x="206" y="263"/>
                    <a:pt x="206" y="263"/>
                    <a:pt x="206" y="263"/>
                  </a:cubicBezTo>
                  <a:cubicBezTo>
                    <a:pt x="203" y="263"/>
                    <a:pt x="203" y="263"/>
                    <a:pt x="203" y="263"/>
                  </a:cubicBezTo>
                  <a:cubicBezTo>
                    <a:pt x="201" y="265"/>
                    <a:pt x="201" y="265"/>
                    <a:pt x="201" y="265"/>
                  </a:cubicBezTo>
                  <a:lnTo>
                    <a:pt x="197" y="266"/>
                  </a:lnTo>
                  <a:close/>
                  <a:moveTo>
                    <a:pt x="198" y="285"/>
                  </a:moveTo>
                  <a:cubicBezTo>
                    <a:pt x="200" y="284"/>
                    <a:pt x="200" y="284"/>
                    <a:pt x="200" y="284"/>
                  </a:cubicBezTo>
                  <a:cubicBezTo>
                    <a:pt x="204" y="285"/>
                    <a:pt x="204" y="285"/>
                    <a:pt x="204" y="285"/>
                  </a:cubicBezTo>
                  <a:cubicBezTo>
                    <a:pt x="206" y="282"/>
                    <a:pt x="206" y="282"/>
                    <a:pt x="206" y="282"/>
                  </a:cubicBezTo>
                  <a:cubicBezTo>
                    <a:pt x="206" y="280"/>
                    <a:pt x="206" y="280"/>
                    <a:pt x="206" y="280"/>
                  </a:cubicBezTo>
                  <a:cubicBezTo>
                    <a:pt x="204" y="280"/>
                    <a:pt x="204" y="280"/>
                    <a:pt x="204" y="280"/>
                  </a:cubicBezTo>
                  <a:cubicBezTo>
                    <a:pt x="200" y="281"/>
                    <a:pt x="200" y="281"/>
                    <a:pt x="200" y="281"/>
                  </a:cubicBezTo>
                  <a:cubicBezTo>
                    <a:pt x="197" y="282"/>
                    <a:pt x="197" y="282"/>
                    <a:pt x="197" y="282"/>
                  </a:cubicBezTo>
                  <a:cubicBezTo>
                    <a:pt x="191" y="282"/>
                    <a:pt x="191" y="282"/>
                    <a:pt x="191" y="282"/>
                  </a:cubicBezTo>
                  <a:cubicBezTo>
                    <a:pt x="191" y="282"/>
                    <a:pt x="189" y="282"/>
                    <a:pt x="189" y="283"/>
                  </a:cubicBezTo>
                  <a:cubicBezTo>
                    <a:pt x="189" y="283"/>
                    <a:pt x="188" y="286"/>
                    <a:pt x="188" y="286"/>
                  </a:cubicBezTo>
                  <a:cubicBezTo>
                    <a:pt x="188" y="289"/>
                    <a:pt x="188" y="289"/>
                    <a:pt x="188" y="289"/>
                  </a:cubicBezTo>
                  <a:cubicBezTo>
                    <a:pt x="188" y="291"/>
                    <a:pt x="188" y="291"/>
                    <a:pt x="188" y="291"/>
                  </a:cubicBezTo>
                  <a:cubicBezTo>
                    <a:pt x="188" y="293"/>
                    <a:pt x="188" y="293"/>
                    <a:pt x="188" y="293"/>
                  </a:cubicBezTo>
                  <a:cubicBezTo>
                    <a:pt x="189" y="295"/>
                    <a:pt x="189" y="295"/>
                    <a:pt x="189" y="295"/>
                  </a:cubicBezTo>
                  <a:cubicBezTo>
                    <a:pt x="189" y="295"/>
                    <a:pt x="189" y="297"/>
                    <a:pt x="189" y="298"/>
                  </a:cubicBezTo>
                  <a:cubicBezTo>
                    <a:pt x="189" y="299"/>
                    <a:pt x="190" y="300"/>
                    <a:pt x="191" y="300"/>
                  </a:cubicBezTo>
                  <a:cubicBezTo>
                    <a:pt x="192" y="300"/>
                    <a:pt x="193" y="301"/>
                    <a:pt x="193" y="301"/>
                  </a:cubicBezTo>
                  <a:cubicBezTo>
                    <a:pt x="193" y="301"/>
                    <a:pt x="193" y="302"/>
                    <a:pt x="193" y="303"/>
                  </a:cubicBezTo>
                  <a:cubicBezTo>
                    <a:pt x="193" y="304"/>
                    <a:pt x="193" y="306"/>
                    <a:pt x="194" y="305"/>
                  </a:cubicBezTo>
                  <a:cubicBezTo>
                    <a:pt x="195" y="304"/>
                    <a:pt x="196" y="302"/>
                    <a:pt x="196" y="302"/>
                  </a:cubicBezTo>
                  <a:cubicBezTo>
                    <a:pt x="193" y="299"/>
                    <a:pt x="193" y="299"/>
                    <a:pt x="193" y="299"/>
                  </a:cubicBezTo>
                  <a:cubicBezTo>
                    <a:pt x="193" y="299"/>
                    <a:pt x="193" y="298"/>
                    <a:pt x="193" y="297"/>
                  </a:cubicBezTo>
                  <a:cubicBezTo>
                    <a:pt x="193" y="296"/>
                    <a:pt x="193" y="294"/>
                    <a:pt x="193" y="294"/>
                  </a:cubicBezTo>
                  <a:cubicBezTo>
                    <a:pt x="194" y="294"/>
                    <a:pt x="194" y="294"/>
                    <a:pt x="194" y="294"/>
                  </a:cubicBezTo>
                  <a:cubicBezTo>
                    <a:pt x="194" y="294"/>
                    <a:pt x="196" y="295"/>
                    <a:pt x="196" y="296"/>
                  </a:cubicBezTo>
                  <a:cubicBezTo>
                    <a:pt x="196" y="298"/>
                    <a:pt x="196" y="298"/>
                    <a:pt x="197" y="299"/>
                  </a:cubicBezTo>
                  <a:cubicBezTo>
                    <a:pt x="197" y="300"/>
                    <a:pt x="198" y="302"/>
                    <a:pt x="198" y="300"/>
                  </a:cubicBezTo>
                  <a:cubicBezTo>
                    <a:pt x="199" y="298"/>
                    <a:pt x="199" y="297"/>
                    <a:pt x="198" y="296"/>
                  </a:cubicBezTo>
                  <a:cubicBezTo>
                    <a:pt x="198" y="295"/>
                    <a:pt x="198" y="294"/>
                    <a:pt x="197" y="293"/>
                  </a:cubicBezTo>
                  <a:cubicBezTo>
                    <a:pt x="196" y="291"/>
                    <a:pt x="195" y="290"/>
                    <a:pt x="195" y="290"/>
                  </a:cubicBezTo>
                  <a:cubicBezTo>
                    <a:pt x="195" y="288"/>
                    <a:pt x="195" y="288"/>
                    <a:pt x="195" y="288"/>
                  </a:cubicBezTo>
                  <a:cubicBezTo>
                    <a:pt x="196" y="286"/>
                    <a:pt x="196" y="286"/>
                    <a:pt x="196" y="286"/>
                  </a:cubicBezTo>
                  <a:lnTo>
                    <a:pt x="198" y="285"/>
                  </a:lnTo>
                  <a:close/>
                  <a:moveTo>
                    <a:pt x="206" y="312"/>
                  </a:moveTo>
                  <a:cubicBezTo>
                    <a:pt x="206" y="312"/>
                    <a:pt x="210" y="311"/>
                    <a:pt x="210" y="311"/>
                  </a:cubicBezTo>
                  <a:cubicBezTo>
                    <a:pt x="210" y="311"/>
                    <a:pt x="213" y="310"/>
                    <a:pt x="214" y="310"/>
                  </a:cubicBezTo>
                  <a:cubicBezTo>
                    <a:pt x="214" y="310"/>
                    <a:pt x="215" y="308"/>
                    <a:pt x="215" y="308"/>
                  </a:cubicBezTo>
                  <a:cubicBezTo>
                    <a:pt x="215" y="307"/>
                    <a:pt x="214" y="308"/>
                    <a:pt x="214" y="308"/>
                  </a:cubicBezTo>
                  <a:cubicBezTo>
                    <a:pt x="214" y="308"/>
                    <a:pt x="212" y="308"/>
                    <a:pt x="211" y="309"/>
                  </a:cubicBezTo>
                  <a:cubicBezTo>
                    <a:pt x="211" y="309"/>
                    <a:pt x="209" y="308"/>
                    <a:pt x="209" y="308"/>
                  </a:cubicBezTo>
                  <a:cubicBezTo>
                    <a:pt x="206" y="309"/>
                    <a:pt x="206" y="309"/>
                    <a:pt x="206" y="309"/>
                  </a:cubicBezTo>
                  <a:cubicBezTo>
                    <a:pt x="201" y="311"/>
                    <a:pt x="201" y="311"/>
                    <a:pt x="201" y="311"/>
                  </a:cubicBezTo>
                  <a:cubicBezTo>
                    <a:pt x="202" y="312"/>
                    <a:pt x="202" y="312"/>
                    <a:pt x="202" y="312"/>
                  </a:cubicBezTo>
                  <a:cubicBezTo>
                    <a:pt x="202" y="312"/>
                    <a:pt x="205" y="312"/>
                    <a:pt x="206" y="312"/>
                  </a:cubicBezTo>
                  <a:close/>
                  <a:moveTo>
                    <a:pt x="186" y="310"/>
                  </a:moveTo>
                  <a:cubicBezTo>
                    <a:pt x="186" y="311"/>
                    <a:pt x="186" y="311"/>
                    <a:pt x="186" y="311"/>
                  </a:cubicBezTo>
                  <a:cubicBezTo>
                    <a:pt x="190" y="311"/>
                    <a:pt x="190" y="311"/>
                    <a:pt x="190" y="311"/>
                  </a:cubicBezTo>
                  <a:cubicBezTo>
                    <a:pt x="194" y="309"/>
                    <a:pt x="194" y="309"/>
                    <a:pt x="194" y="309"/>
                  </a:cubicBezTo>
                  <a:cubicBezTo>
                    <a:pt x="191" y="307"/>
                    <a:pt x="191" y="307"/>
                    <a:pt x="191" y="307"/>
                  </a:cubicBezTo>
                  <a:cubicBezTo>
                    <a:pt x="189" y="306"/>
                    <a:pt x="189" y="306"/>
                    <a:pt x="189" y="306"/>
                  </a:cubicBezTo>
                  <a:cubicBezTo>
                    <a:pt x="189" y="306"/>
                    <a:pt x="187" y="306"/>
                    <a:pt x="187" y="307"/>
                  </a:cubicBezTo>
                  <a:cubicBezTo>
                    <a:pt x="187" y="307"/>
                    <a:pt x="186" y="308"/>
                    <a:pt x="186" y="308"/>
                  </a:cubicBezTo>
                  <a:cubicBezTo>
                    <a:pt x="186" y="309"/>
                    <a:pt x="186" y="309"/>
                    <a:pt x="186" y="309"/>
                  </a:cubicBezTo>
                  <a:cubicBezTo>
                    <a:pt x="186" y="309"/>
                    <a:pt x="186" y="309"/>
                    <a:pt x="186" y="310"/>
                  </a:cubicBezTo>
                  <a:close/>
                  <a:moveTo>
                    <a:pt x="216" y="296"/>
                  </a:moveTo>
                  <a:cubicBezTo>
                    <a:pt x="216" y="298"/>
                    <a:pt x="216" y="298"/>
                    <a:pt x="216" y="298"/>
                  </a:cubicBezTo>
                  <a:cubicBezTo>
                    <a:pt x="216" y="299"/>
                    <a:pt x="216" y="299"/>
                    <a:pt x="216" y="299"/>
                  </a:cubicBezTo>
                  <a:cubicBezTo>
                    <a:pt x="221" y="299"/>
                    <a:pt x="221" y="299"/>
                    <a:pt x="221" y="299"/>
                  </a:cubicBezTo>
                  <a:cubicBezTo>
                    <a:pt x="224" y="298"/>
                    <a:pt x="224" y="298"/>
                    <a:pt x="224" y="298"/>
                  </a:cubicBezTo>
                  <a:cubicBezTo>
                    <a:pt x="222" y="297"/>
                    <a:pt x="222" y="297"/>
                    <a:pt x="222" y="297"/>
                  </a:cubicBezTo>
                  <a:cubicBezTo>
                    <a:pt x="218" y="296"/>
                    <a:pt x="218" y="296"/>
                    <a:pt x="218" y="296"/>
                  </a:cubicBezTo>
                  <a:lnTo>
                    <a:pt x="216" y="296"/>
                  </a:lnTo>
                  <a:close/>
                  <a:moveTo>
                    <a:pt x="272" y="310"/>
                  </a:moveTo>
                  <a:cubicBezTo>
                    <a:pt x="272" y="310"/>
                    <a:pt x="270" y="306"/>
                    <a:pt x="270" y="306"/>
                  </a:cubicBezTo>
                  <a:cubicBezTo>
                    <a:pt x="270" y="306"/>
                    <a:pt x="268" y="305"/>
                    <a:pt x="269" y="305"/>
                  </a:cubicBezTo>
                  <a:cubicBezTo>
                    <a:pt x="270" y="305"/>
                    <a:pt x="272" y="305"/>
                    <a:pt x="272" y="304"/>
                  </a:cubicBezTo>
                  <a:cubicBezTo>
                    <a:pt x="271" y="304"/>
                    <a:pt x="268" y="302"/>
                    <a:pt x="268" y="302"/>
                  </a:cubicBezTo>
                  <a:cubicBezTo>
                    <a:pt x="264" y="299"/>
                    <a:pt x="264" y="299"/>
                    <a:pt x="264" y="299"/>
                  </a:cubicBezTo>
                  <a:cubicBezTo>
                    <a:pt x="261" y="297"/>
                    <a:pt x="261" y="297"/>
                    <a:pt x="261" y="297"/>
                  </a:cubicBezTo>
                  <a:cubicBezTo>
                    <a:pt x="257" y="296"/>
                    <a:pt x="257" y="296"/>
                    <a:pt x="257" y="296"/>
                  </a:cubicBezTo>
                  <a:cubicBezTo>
                    <a:pt x="252" y="294"/>
                    <a:pt x="252" y="294"/>
                    <a:pt x="252" y="294"/>
                  </a:cubicBezTo>
                  <a:cubicBezTo>
                    <a:pt x="247" y="293"/>
                    <a:pt x="247" y="293"/>
                    <a:pt x="247" y="293"/>
                  </a:cubicBezTo>
                  <a:cubicBezTo>
                    <a:pt x="241" y="291"/>
                    <a:pt x="241" y="291"/>
                    <a:pt x="241" y="291"/>
                  </a:cubicBezTo>
                  <a:cubicBezTo>
                    <a:pt x="241" y="291"/>
                    <a:pt x="241" y="293"/>
                    <a:pt x="241" y="294"/>
                  </a:cubicBezTo>
                  <a:cubicBezTo>
                    <a:pt x="241" y="295"/>
                    <a:pt x="236" y="297"/>
                    <a:pt x="236" y="297"/>
                  </a:cubicBezTo>
                  <a:cubicBezTo>
                    <a:pt x="233" y="292"/>
                    <a:pt x="233" y="292"/>
                    <a:pt x="233" y="292"/>
                  </a:cubicBezTo>
                  <a:cubicBezTo>
                    <a:pt x="233" y="290"/>
                    <a:pt x="233" y="290"/>
                    <a:pt x="233" y="290"/>
                  </a:cubicBezTo>
                  <a:cubicBezTo>
                    <a:pt x="225" y="288"/>
                    <a:pt x="225" y="288"/>
                    <a:pt x="225" y="288"/>
                  </a:cubicBezTo>
                  <a:cubicBezTo>
                    <a:pt x="223" y="289"/>
                    <a:pt x="223" y="289"/>
                    <a:pt x="223" y="289"/>
                  </a:cubicBezTo>
                  <a:cubicBezTo>
                    <a:pt x="223" y="289"/>
                    <a:pt x="224" y="294"/>
                    <a:pt x="224" y="295"/>
                  </a:cubicBezTo>
                  <a:cubicBezTo>
                    <a:pt x="224" y="295"/>
                    <a:pt x="227" y="296"/>
                    <a:pt x="228" y="297"/>
                  </a:cubicBezTo>
                  <a:cubicBezTo>
                    <a:pt x="228" y="297"/>
                    <a:pt x="230" y="298"/>
                    <a:pt x="230" y="298"/>
                  </a:cubicBezTo>
                  <a:cubicBezTo>
                    <a:pt x="231" y="299"/>
                    <a:pt x="236" y="299"/>
                    <a:pt x="236" y="299"/>
                  </a:cubicBezTo>
                  <a:cubicBezTo>
                    <a:pt x="237" y="299"/>
                    <a:pt x="240" y="299"/>
                    <a:pt x="241" y="300"/>
                  </a:cubicBezTo>
                  <a:cubicBezTo>
                    <a:pt x="241" y="301"/>
                    <a:pt x="243" y="304"/>
                    <a:pt x="243" y="304"/>
                  </a:cubicBezTo>
                  <a:cubicBezTo>
                    <a:pt x="245" y="306"/>
                    <a:pt x="245" y="306"/>
                    <a:pt x="245" y="306"/>
                  </a:cubicBezTo>
                  <a:cubicBezTo>
                    <a:pt x="249" y="309"/>
                    <a:pt x="249" y="309"/>
                    <a:pt x="249" y="309"/>
                  </a:cubicBezTo>
                  <a:cubicBezTo>
                    <a:pt x="254" y="310"/>
                    <a:pt x="254" y="310"/>
                    <a:pt x="254" y="310"/>
                  </a:cubicBezTo>
                  <a:cubicBezTo>
                    <a:pt x="256" y="308"/>
                    <a:pt x="256" y="308"/>
                    <a:pt x="256" y="308"/>
                  </a:cubicBezTo>
                  <a:cubicBezTo>
                    <a:pt x="261" y="307"/>
                    <a:pt x="261" y="307"/>
                    <a:pt x="261" y="307"/>
                  </a:cubicBezTo>
                  <a:cubicBezTo>
                    <a:pt x="261" y="307"/>
                    <a:pt x="263" y="308"/>
                    <a:pt x="264" y="308"/>
                  </a:cubicBezTo>
                  <a:cubicBezTo>
                    <a:pt x="264" y="308"/>
                    <a:pt x="265" y="309"/>
                    <a:pt x="266" y="310"/>
                  </a:cubicBezTo>
                  <a:cubicBezTo>
                    <a:pt x="266" y="311"/>
                    <a:pt x="267" y="313"/>
                    <a:pt x="267" y="313"/>
                  </a:cubicBezTo>
                  <a:cubicBezTo>
                    <a:pt x="274" y="314"/>
                    <a:pt x="274" y="314"/>
                    <a:pt x="274" y="314"/>
                  </a:cubicBezTo>
                  <a:cubicBezTo>
                    <a:pt x="276" y="314"/>
                    <a:pt x="276" y="314"/>
                    <a:pt x="276" y="314"/>
                  </a:cubicBezTo>
                  <a:cubicBezTo>
                    <a:pt x="276" y="314"/>
                    <a:pt x="272" y="311"/>
                    <a:pt x="272" y="310"/>
                  </a:cubicBezTo>
                  <a:close/>
                  <a:moveTo>
                    <a:pt x="287" y="295"/>
                  </a:moveTo>
                  <a:cubicBezTo>
                    <a:pt x="287" y="294"/>
                    <a:pt x="287" y="293"/>
                    <a:pt x="287" y="292"/>
                  </a:cubicBezTo>
                  <a:cubicBezTo>
                    <a:pt x="286" y="292"/>
                    <a:pt x="286" y="293"/>
                    <a:pt x="286" y="293"/>
                  </a:cubicBezTo>
                  <a:cubicBezTo>
                    <a:pt x="286" y="293"/>
                    <a:pt x="282" y="296"/>
                    <a:pt x="281" y="297"/>
                  </a:cubicBezTo>
                  <a:cubicBezTo>
                    <a:pt x="279" y="297"/>
                    <a:pt x="279" y="298"/>
                    <a:pt x="279" y="298"/>
                  </a:cubicBezTo>
                  <a:cubicBezTo>
                    <a:pt x="274" y="299"/>
                    <a:pt x="274" y="299"/>
                    <a:pt x="274" y="299"/>
                  </a:cubicBezTo>
                  <a:cubicBezTo>
                    <a:pt x="274" y="299"/>
                    <a:pt x="274" y="299"/>
                    <a:pt x="273" y="300"/>
                  </a:cubicBezTo>
                  <a:cubicBezTo>
                    <a:pt x="271" y="302"/>
                    <a:pt x="273" y="303"/>
                    <a:pt x="273" y="303"/>
                  </a:cubicBezTo>
                  <a:cubicBezTo>
                    <a:pt x="273" y="304"/>
                    <a:pt x="273" y="305"/>
                    <a:pt x="273" y="305"/>
                  </a:cubicBezTo>
                  <a:cubicBezTo>
                    <a:pt x="275" y="304"/>
                    <a:pt x="275" y="304"/>
                    <a:pt x="275" y="304"/>
                  </a:cubicBezTo>
                  <a:cubicBezTo>
                    <a:pt x="276" y="304"/>
                    <a:pt x="276" y="304"/>
                    <a:pt x="276" y="304"/>
                  </a:cubicBezTo>
                  <a:cubicBezTo>
                    <a:pt x="276" y="304"/>
                    <a:pt x="278" y="303"/>
                    <a:pt x="279" y="303"/>
                  </a:cubicBezTo>
                  <a:cubicBezTo>
                    <a:pt x="279" y="303"/>
                    <a:pt x="281" y="302"/>
                    <a:pt x="281" y="302"/>
                  </a:cubicBezTo>
                  <a:cubicBezTo>
                    <a:pt x="284" y="300"/>
                    <a:pt x="284" y="300"/>
                    <a:pt x="284" y="300"/>
                  </a:cubicBezTo>
                  <a:cubicBezTo>
                    <a:pt x="284" y="300"/>
                    <a:pt x="287" y="296"/>
                    <a:pt x="287" y="295"/>
                  </a:cubicBezTo>
                  <a:close/>
                  <a:moveTo>
                    <a:pt x="245" y="382"/>
                  </a:moveTo>
                  <a:cubicBezTo>
                    <a:pt x="246" y="382"/>
                    <a:pt x="251" y="379"/>
                    <a:pt x="251" y="378"/>
                  </a:cubicBezTo>
                  <a:cubicBezTo>
                    <a:pt x="252" y="377"/>
                    <a:pt x="255" y="376"/>
                    <a:pt x="256" y="376"/>
                  </a:cubicBezTo>
                  <a:cubicBezTo>
                    <a:pt x="257" y="375"/>
                    <a:pt x="258" y="374"/>
                    <a:pt x="258" y="373"/>
                  </a:cubicBezTo>
                  <a:cubicBezTo>
                    <a:pt x="258" y="372"/>
                    <a:pt x="261" y="370"/>
                    <a:pt x="261" y="369"/>
                  </a:cubicBezTo>
                  <a:cubicBezTo>
                    <a:pt x="261" y="368"/>
                    <a:pt x="265" y="367"/>
                    <a:pt x="266" y="366"/>
                  </a:cubicBezTo>
                  <a:cubicBezTo>
                    <a:pt x="266" y="366"/>
                    <a:pt x="267" y="363"/>
                    <a:pt x="267" y="363"/>
                  </a:cubicBezTo>
                  <a:cubicBezTo>
                    <a:pt x="269" y="360"/>
                    <a:pt x="269" y="360"/>
                    <a:pt x="269" y="360"/>
                  </a:cubicBezTo>
                  <a:cubicBezTo>
                    <a:pt x="269" y="360"/>
                    <a:pt x="269" y="357"/>
                    <a:pt x="269" y="356"/>
                  </a:cubicBezTo>
                  <a:cubicBezTo>
                    <a:pt x="270" y="355"/>
                    <a:pt x="268" y="351"/>
                    <a:pt x="268" y="351"/>
                  </a:cubicBezTo>
                  <a:cubicBezTo>
                    <a:pt x="267" y="350"/>
                    <a:pt x="266" y="350"/>
                    <a:pt x="266" y="348"/>
                  </a:cubicBezTo>
                  <a:cubicBezTo>
                    <a:pt x="266" y="347"/>
                    <a:pt x="267" y="346"/>
                    <a:pt x="267" y="346"/>
                  </a:cubicBezTo>
                  <a:cubicBezTo>
                    <a:pt x="262" y="343"/>
                    <a:pt x="262" y="343"/>
                    <a:pt x="262" y="343"/>
                  </a:cubicBezTo>
                  <a:cubicBezTo>
                    <a:pt x="262" y="343"/>
                    <a:pt x="261" y="338"/>
                    <a:pt x="260" y="337"/>
                  </a:cubicBezTo>
                  <a:cubicBezTo>
                    <a:pt x="260" y="336"/>
                    <a:pt x="257" y="334"/>
                    <a:pt x="257" y="333"/>
                  </a:cubicBezTo>
                  <a:cubicBezTo>
                    <a:pt x="257" y="331"/>
                    <a:pt x="258" y="328"/>
                    <a:pt x="258" y="326"/>
                  </a:cubicBezTo>
                  <a:cubicBezTo>
                    <a:pt x="258" y="324"/>
                    <a:pt x="252" y="323"/>
                    <a:pt x="251" y="323"/>
                  </a:cubicBezTo>
                  <a:cubicBezTo>
                    <a:pt x="250" y="323"/>
                    <a:pt x="251" y="325"/>
                    <a:pt x="251" y="326"/>
                  </a:cubicBezTo>
                  <a:cubicBezTo>
                    <a:pt x="251" y="327"/>
                    <a:pt x="250" y="327"/>
                    <a:pt x="248" y="330"/>
                  </a:cubicBezTo>
                  <a:cubicBezTo>
                    <a:pt x="246" y="332"/>
                    <a:pt x="246" y="331"/>
                    <a:pt x="246" y="332"/>
                  </a:cubicBezTo>
                  <a:cubicBezTo>
                    <a:pt x="245" y="333"/>
                    <a:pt x="244" y="337"/>
                    <a:pt x="244" y="337"/>
                  </a:cubicBezTo>
                  <a:cubicBezTo>
                    <a:pt x="244" y="337"/>
                    <a:pt x="240" y="336"/>
                    <a:pt x="239" y="335"/>
                  </a:cubicBezTo>
                  <a:cubicBezTo>
                    <a:pt x="239" y="334"/>
                    <a:pt x="235" y="332"/>
                    <a:pt x="235" y="332"/>
                  </a:cubicBezTo>
                  <a:cubicBezTo>
                    <a:pt x="235" y="332"/>
                    <a:pt x="238" y="326"/>
                    <a:pt x="239" y="325"/>
                  </a:cubicBezTo>
                  <a:cubicBezTo>
                    <a:pt x="239" y="325"/>
                    <a:pt x="235" y="324"/>
                    <a:pt x="234" y="324"/>
                  </a:cubicBezTo>
                  <a:cubicBezTo>
                    <a:pt x="232" y="324"/>
                    <a:pt x="232" y="325"/>
                    <a:pt x="230" y="325"/>
                  </a:cubicBezTo>
                  <a:cubicBezTo>
                    <a:pt x="228" y="325"/>
                    <a:pt x="225" y="326"/>
                    <a:pt x="222" y="328"/>
                  </a:cubicBezTo>
                  <a:cubicBezTo>
                    <a:pt x="218" y="329"/>
                    <a:pt x="221" y="331"/>
                    <a:pt x="221" y="332"/>
                  </a:cubicBezTo>
                  <a:cubicBezTo>
                    <a:pt x="221" y="333"/>
                    <a:pt x="221" y="334"/>
                    <a:pt x="221" y="336"/>
                  </a:cubicBezTo>
                  <a:cubicBezTo>
                    <a:pt x="221" y="337"/>
                    <a:pt x="219" y="336"/>
                    <a:pt x="218" y="335"/>
                  </a:cubicBezTo>
                  <a:cubicBezTo>
                    <a:pt x="217" y="335"/>
                    <a:pt x="215" y="333"/>
                    <a:pt x="215" y="332"/>
                  </a:cubicBezTo>
                  <a:cubicBezTo>
                    <a:pt x="215" y="331"/>
                    <a:pt x="213" y="331"/>
                    <a:pt x="213" y="331"/>
                  </a:cubicBezTo>
                  <a:cubicBezTo>
                    <a:pt x="212" y="330"/>
                    <a:pt x="210" y="332"/>
                    <a:pt x="209" y="333"/>
                  </a:cubicBezTo>
                  <a:cubicBezTo>
                    <a:pt x="208" y="334"/>
                    <a:pt x="207" y="336"/>
                    <a:pt x="206" y="336"/>
                  </a:cubicBezTo>
                  <a:cubicBezTo>
                    <a:pt x="205" y="337"/>
                    <a:pt x="202" y="339"/>
                    <a:pt x="202" y="340"/>
                  </a:cubicBezTo>
                  <a:cubicBezTo>
                    <a:pt x="201" y="340"/>
                    <a:pt x="202" y="341"/>
                    <a:pt x="200" y="344"/>
                  </a:cubicBezTo>
                  <a:cubicBezTo>
                    <a:pt x="198" y="347"/>
                    <a:pt x="199" y="345"/>
                    <a:pt x="198" y="347"/>
                  </a:cubicBezTo>
                  <a:cubicBezTo>
                    <a:pt x="198" y="348"/>
                    <a:pt x="196" y="348"/>
                    <a:pt x="196" y="348"/>
                  </a:cubicBezTo>
                  <a:cubicBezTo>
                    <a:pt x="196" y="348"/>
                    <a:pt x="192" y="346"/>
                    <a:pt x="191" y="346"/>
                  </a:cubicBezTo>
                  <a:cubicBezTo>
                    <a:pt x="190" y="346"/>
                    <a:pt x="186" y="348"/>
                    <a:pt x="186" y="348"/>
                  </a:cubicBezTo>
                  <a:cubicBezTo>
                    <a:pt x="186" y="350"/>
                    <a:pt x="186" y="350"/>
                    <a:pt x="186" y="350"/>
                  </a:cubicBezTo>
                  <a:cubicBezTo>
                    <a:pt x="186" y="350"/>
                    <a:pt x="188" y="352"/>
                    <a:pt x="188" y="353"/>
                  </a:cubicBezTo>
                  <a:cubicBezTo>
                    <a:pt x="188" y="354"/>
                    <a:pt x="188" y="356"/>
                    <a:pt x="188" y="357"/>
                  </a:cubicBezTo>
                  <a:cubicBezTo>
                    <a:pt x="188" y="358"/>
                    <a:pt x="189" y="359"/>
                    <a:pt x="189" y="360"/>
                  </a:cubicBezTo>
                  <a:cubicBezTo>
                    <a:pt x="189" y="361"/>
                    <a:pt x="190" y="363"/>
                    <a:pt x="190" y="364"/>
                  </a:cubicBezTo>
                  <a:cubicBezTo>
                    <a:pt x="190" y="365"/>
                    <a:pt x="193" y="367"/>
                    <a:pt x="194" y="368"/>
                  </a:cubicBezTo>
                  <a:cubicBezTo>
                    <a:pt x="195" y="369"/>
                    <a:pt x="194" y="369"/>
                    <a:pt x="194" y="371"/>
                  </a:cubicBezTo>
                  <a:cubicBezTo>
                    <a:pt x="194" y="373"/>
                    <a:pt x="195" y="374"/>
                    <a:pt x="195" y="374"/>
                  </a:cubicBezTo>
                  <a:cubicBezTo>
                    <a:pt x="195" y="374"/>
                    <a:pt x="198" y="374"/>
                    <a:pt x="199" y="374"/>
                  </a:cubicBezTo>
                  <a:cubicBezTo>
                    <a:pt x="200" y="374"/>
                    <a:pt x="199" y="374"/>
                    <a:pt x="203" y="375"/>
                  </a:cubicBezTo>
                  <a:cubicBezTo>
                    <a:pt x="206" y="376"/>
                    <a:pt x="207" y="376"/>
                    <a:pt x="210" y="375"/>
                  </a:cubicBezTo>
                  <a:cubicBezTo>
                    <a:pt x="213" y="374"/>
                    <a:pt x="212" y="374"/>
                    <a:pt x="213" y="372"/>
                  </a:cubicBezTo>
                  <a:cubicBezTo>
                    <a:pt x="214" y="371"/>
                    <a:pt x="215" y="370"/>
                    <a:pt x="216" y="369"/>
                  </a:cubicBezTo>
                  <a:cubicBezTo>
                    <a:pt x="217" y="369"/>
                    <a:pt x="221" y="369"/>
                    <a:pt x="222" y="369"/>
                  </a:cubicBezTo>
                  <a:cubicBezTo>
                    <a:pt x="222" y="369"/>
                    <a:pt x="225" y="369"/>
                    <a:pt x="226" y="369"/>
                  </a:cubicBezTo>
                  <a:cubicBezTo>
                    <a:pt x="226" y="369"/>
                    <a:pt x="228" y="370"/>
                    <a:pt x="231" y="371"/>
                  </a:cubicBezTo>
                  <a:cubicBezTo>
                    <a:pt x="233" y="372"/>
                    <a:pt x="233" y="373"/>
                    <a:pt x="233" y="373"/>
                  </a:cubicBezTo>
                  <a:cubicBezTo>
                    <a:pt x="233" y="373"/>
                    <a:pt x="235" y="374"/>
                    <a:pt x="237" y="374"/>
                  </a:cubicBezTo>
                  <a:cubicBezTo>
                    <a:pt x="238" y="375"/>
                    <a:pt x="238" y="376"/>
                    <a:pt x="238" y="378"/>
                  </a:cubicBezTo>
                  <a:cubicBezTo>
                    <a:pt x="238" y="379"/>
                    <a:pt x="240" y="381"/>
                    <a:pt x="241" y="382"/>
                  </a:cubicBezTo>
                  <a:cubicBezTo>
                    <a:pt x="241" y="384"/>
                    <a:pt x="244" y="383"/>
                    <a:pt x="245" y="382"/>
                  </a:cubicBezTo>
                  <a:close/>
                  <a:moveTo>
                    <a:pt x="246" y="385"/>
                  </a:moveTo>
                  <a:cubicBezTo>
                    <a:pt x="246" y="385"/>
                    <a:pt x="245" y="388"/>
                    <a:pt x="245" y="388"/>
                  </a:cubicBezTo>
                  <a:cubicBezTo>
                    <a:pt x="244" y="387"/>
                    <a:pt x="244" y="387"/>
                    <a:pt x="244" y="387"/>
                  </a:cubicBezTo>
                  <a:cubicBezTo>
                    <a:pt x="243" y="386"/>
                    <a:pt x="243" y="386"/>
                    <a:pt x="243" y="386"/>
                  </a:cubicBezTo>
                  <a:cubicBezTo>
                    <a:pt x="243" y="386"/>
                    <a:pt x="242" y="390"/>
                    <a:pt x="242" y="390"/>
                  </a:cubicBezTo>
                  <a:cubicBezTo>
                    <a:pt x="242" y="390"/>
                    <a:pt x="245" y="394"/>
                    <a:pt x="245" y="393"/>
                  </a:cubicBezTo>
                  <a:cubicBezTo>
                    <a:pt x="245" y="392"/>
                    <a:pt x="247" y="390"/>
                    <a:pt x="247" y="390"/>
                  </a:cubicBezTo>
                  <a:cubicBezTo>
                    <a:pt x="247" y="390"/>
                    <a:pt x="248" y="386"/>
                    <a:pt x="248" y="386"/>
                  </a:cubicBezTo>
                  <a:cubicBezTo>
                    <a:pt x="248" y="386"/>
                    <a:pt x="246" y="384"/>
                    <a:pt x="246" y="385"/>
                  </a:cubicBezTo>
                  <a:close/>
                  <a:moveTo>
                    <a:pt x="272" y="386"/>
                  </a:moveTo>
                  <a:cubicBezTo>
                    <a:pt x="272" y="386"/>
                    <a:pt x="271" y="388"/>
                    <a:pt x="271" y="389"/>
                  </a:cubicBezTo>
                  <a:cubicBezTo>
                    <a:pt x="271" y="390"/>
                    <a:pt x="269" y="391"/>
                    <a:pt x="269" y="391"/>
                  </a:cubicBezTo>
                  <a:cubicBezTo>
                    <a:pt x="269" y="392"/>
                    <a:pt x="265" y="393"/>
                    <a:pt x="264" y="394"/>
                  </a:cubicBezTo>
                  <a:cubicBezTo>
                    <a:pt x="263" y="394"/>
                    <a:pt x="259" y="396"/>
                    <a:pt x="259" y="396"/>
                  </a:cubicBezTo>
                  <a:cubicBezTo>
                    <a:pt x="258" y="396"/>
                    <a:pt x="255" y="399"/>
                    <a:pt x="255" y="399"/>
                  </a:cubicBezTo>
                  <a:cubicBezTo>
                    <a:pt x="249" y="401"/>
                    <a:pt x="249" y="401"/>
                    <a:pt x="249" y="401"/>
                  </a:cubicBezTo>
                  <a:cubicBezTo>
                    <a:pt x="248" y="403"/>
                    <a:pt x="251" y="402"/>
                    <a:pt x="251" y="402"/>
                  </a:cubicBezTo>
                  <a:cubicBezTo>
                    <a:pt x="251" y="402"/>
                    <a:pt x="253" y="401"/>
                    <a:pt x="254" y="401"/>
                  </a:cubicBezTo>
                  <a:cubicBezTo>
                    <a:pt x="255" y="400"/>
                    <a:pt x="256" y="400"/>
                    <a:pt x="257" y="399"/>
                  </a:cubicBezTo>
                  <a:cubicBezTo>
                    <a:pt x="257" y="399"/>
                    <a:pt x="260" y="399"/>
                    <a:pt x="260" y="399"/>
                  </a:cubicBezTo>
                  <a:cubicBezTo>
                    <a:pt x="260" y="399"/>
                    <a:pt x="266" y="396"/>
                    <a:pt x="267" y="395"/>
                  </a:cubicBezTo>
                  <a:cubicBezTo>
                    <a:pt x="268" y="394"/>
                    <a:pt x="270" y="393"/>
                    <a:pt x="270" y="392"/>
                  </a:cubicBezTo>
                  <a:cubicBezTo>
                    <a:pt x="271" y="392"/>
                    <a:pt x="272" y="392"/>
                    <a:pt x="274" y="391"/>
                  </a:cubicBezTo>
                  <a:cubicBezTo>
                    <a:pt x="275" y="391"/>
                    <a:pt x="274" y="390"/>
                    <a:pt x="274" y="390"/>
                  </a:cubicBezTo>
                  <a:cubicBezTo>
                    <a:pt x="274" y="390"/>
                    <a:pt x="274" y="390"/>
                    <a:pt x="273" y="389"/>
                  </a:cubicBezTo>
                  <a:cubicBezTo>
                    <a:pt x="273" y="388"/>
                    <a:pt x="275" y="388"/>
                    <a:pt x="275" y="388"/>
                  </a:cubicBezTo>
                  <a:cubicBezTo>
                    <a:pt x="275" y="388"/>
                    <a:pt x="275" y="384"/>
                    <a:pt x="275" y="383"/>
                  </a:cubicBezTo>
                  <a:cubicBezTo>
                    <a:pt x="275" y="383"/>
                    <a:pt x="272" y="385"/>
                    <a:pt x="272" y="386"/>
                  </a:cubicBezTo>
                  <a:close/>
                  <a:moveTo>
                    <a:pt x="302" y="314"/>
                  </a:moveTo>
                  <a:cubicBezTo>
                    <a:pt x="301" y="310"/>
                    <a:pt x="301" y="310"/>
                    <a:pt x="301" y="310"/>
                  </a:cubicBezTo>
                  <a:cubicBezTo>
                    <a:pt x="299" y="309"/>
                    <a:pt x="299" y="309"/>
                    <a:pt x="299" y="309"/>
                  </a:cubicBezTo>
                  <a:cubicBezTo>
                    <a:pt x="299" y="312"/>
                    <a:pt x="299" y="312"/>
                    <a:pt x="299" y="312"/>
                  </a:cubicBezTo>
                  <a:cubicBezTo>
                    <a:pt x="299" y="312"/>
                    <a:pt x="299" y="313"/>
                    <a:pt x="298" y="314"/>
                  </a:cubicBezTo>
                  <a:cubicBezTo>
                    <a:pt x="297" y="315"/>
                    <a:pt x="299" y="317"/>
                    <a:pt x="299" y="317"/>
                  </a:cubicBezTo>
                  <a:cubicBezTo>
                    <a:pt x="299" y="317"/>
                    <a:pt x="303" y="315"/>
                    <a:pt x="303" y="314"/>
                  </a:cubicBezTo>
                  <a:cubicBezTo>
                    <a:pt x="304" y="313"/>
                    <a:pt x="302" y="314"/>
                    <a:pt x="302" y="314"/>
                  </a:cubicBezTo>
                  <a:close/>
                  <a:moveTo>
                    <a:pt x="312" y="312"/>
                  </a:moveTo>
                  <a:cubicBezTo>
                    <a:pt x="312" y="315"/>
                    <a:pt x="312" y="315"/>
                    <a:pt x="312" y="315"/>
                  </a:cubicBezTo>
                  <a:cubicBezTo>
                    <a:pt x="311" y="316"/>
                    <a:pt x="311" y="316"/>
                    <a:pt x="311" y="316"/>
                  </a:cubicBezTo>
                  <a:cubicBezTo>
                    <a:pt x="310" y="315"/>
                    <a:pt x="310" y="315"/>
                    <a:pt x="310" y="315"/>
                  </a:cubicBezTo>
                  <a:cubicBezTo>
                    <a:pt x="309" y="316"/>
                    <a:pt x="309" y="316"/>
                    <a:pt x="309" y="316"/>
                  </a:cubicBezTo>
                  <a:cubicBezTo>
                    <a:pt x="309" y="316"/>
                    <a:pt x="310" y="317"/>
                    <a:pt x="310" y="318"/>
                  </a:cubicBezTo>
                  <a:cubicBezTo>
                    <a:pt x="310" y="319"/>
                    <a:pt x="313" y="319"/>
                    <a:pt x="313" y="319"/>
                  </a:cubicBezTo>
                  <a:cubicBezTo>
                    <a:pt x="313" y="319"/>
                    <a:pt x="316" y="316"/>
                    <a:pt x="316" y="316"/>
                  </a:cubicBezTo>
                  <a:cubicBezTo>
                    <a:pt x="317" y="316"/>
                    <a:pt x="317" y="314"/>
                    <a:pt x="317" y="314"/>
                  </a:cubicBezTo>
                  <a:cubicBezTo>
                    <a:pt x="315" y="312"/>
                    <a:pt x="315" y="312"/>
                    <a:pt x="315" y="312"/>
                  </a:cubicBezTo>
                  <a:lnTo>
                    <a:pt x="312" y="312"/>
                  </a:lnTo>
                  <a:close/>
                  <a:moveTo>
                    <a:pt x="286" y="310"/>
                  </a:moveTo>
                  <a:cubicBezTo>
                    <a:pt x="286" y="310"/>
                    <a:pt x="286" y="310"/>
                    <a:pt x="286" y="309"/>
                  </a:cubicBezTo>
                  <a:cubicBezTo>
                    <a:pt x="285" y="309"/>
                    <a:pt x="284" y="310"/>
                    <a:pt x="284" y="311"/>
                  </a:cubicBezTo>
                  <a:cubicBezTo>
                    <a:pt x="284" y="311"/>
                    <a:pt x="282" y="313"/>
                    <a:pt x="281" y="313"/>
                  </a:cubicBezTo>
                  <a:cubicBezTo>
                    <a:pt x="281" y="314"/>
                    <a:pt x="288" y="314"/>
                    <a:pt x="288" y="314"/>
                  </a:cubicBezTo>
                  <a:cubicBezTo>
                    <a:pt x="289" y="314"/>
                    <a:pt x="290" y="313"/>
                    <a:pt x="290" y="313"/>
                  </a:cubicBezTo>
                  <a:cubicBezTo>
                    <a:pt x="290" y="313"/>
                    <a:pt x="290" y="311"/>
                    <a:pt x="290" y="310"/>
                  </a:cubicBezTo>
                  <a:cubicBezTo>
                    <a:pt x="290" y="310"/>
                    <a:pt x="286" y="310"/>
                    <a:pt x="286" y="3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42" name="Freeform 83"/>
            <p:cNvSpPr>
              <a:spLocks noEditPoints="1"/>
            </p:cNvSpPr>
            <p:nvPr/>
          </p:nvSpPr>
          <p:spPr bwMode="auto">
            <a:xfrm>
              <a:off x="3869" y="3131"/>
              <a:ext cx="520" cy="520"/>
            </a:xfrm>
            <a:custGeom>
              <a:avLst/>
              <a:gdLst>
                <a:gd name="T0" fmla="*/ 115 w 219"/>
                <a:gd name="T1" fmla="*/ 3 h 219"/>
                <a:gd name="T2" fmla="*/ 3 w 219"/>
                <a:gd name="T3" fmla="*/ 103 h 219"/>
                <a:gd name="T4" fmla="*/ 103 w 219"/>
                <a:gd name="T5" fmla="*/ 215 h 219"/>
                <a:gd name="T6" fmla="*/ 215 w 219"/>
                <a:gd name="T7" fmla="*/ 115 h 219"/>
                <a:gd name="T8" fmla="*/ 115 w 219"/>
                <a:gd name="T9" fmla="*/ 3 h 219"/>
                <a:gd name="T10" fmla="*/ 105 w 219"/>
                <a:gd name="T11" fmla="*/ 188 h 219"/>
                <a:gd name="T12" fmla="*/ 30 w 219"/>
                <a:gd name="T13" fmla="*/ 105 h 219"/>
                <a:gd name="T14" fmla="*/ 114 w 219"/>
                <a:gd name="T15" fmla="*/ 30 h 219"/>
                <a:gd name="T16" fmla="*/ 188 w 219"/>
                <a:gd name="T17" fmla="*/ 114 h 219"/>
                <a:gd name="T18" fmla="*/ 105 w 219"/>
                <a:gd name="T19" fmla="*/ 188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219">
                  <a:moveTo>
                    <a:pt x="115" y="3"/>
                  </a:moveTo>
                  <a:cubicBezTo>
                    <a:pt x="57" y="0"/>
                    <a:pt x="6" y="45"/>
                    <a:pt x="3" y="103"/>
                  </a:cubicBezTo>
                  <a:cubicBezTo>
                    <a:pt x="0" y="162"/>
                    <a:pt x="44" y="212"/>
                    <a:pt x="103" y="215"/>
                  </a:cubicBezTo>
                  <a:cubicBezTo>
                    <a:pt x="162" y="219"/>
                    <a:pt x="212" y="174"/>
                    <a:pt x="215" y="115"/>
                  </a:cubicBezTo>
                  <a:cubicBezTo>
                    <a:pt x="219" y="57"/>
                    <a:pt x="174" y="7"/>
                    <a:pt x="115" y="3"/>
                  </a:cubicBezTo>
                  <a:close/>
                  <a:moveTo>
                    <a:pt x="105" y="188"/>
                  </a:moveTo>
                  <a:cubicBezTo>
                    <a:pt x="61" y="186"/>
                    <a:pt x="28" y="148"/>
                    <a:pt x="30" y="105"/>
                  </a:cubicBezTo>
                  <a:cubicBezTo>
                    <a:pt x="33" y="61"/>
                    <a:pt x="70" y="28"/>
                    <a:pt x="114" y="30"/>
                  </a:cubicBezTo>
                  <a:cubicBezTo>
                    <a:pt x="157" y="33"/>
                    <a:pt x="191" y="70"/>
                    <a:pt x="188" y="114"/>
                  </a:cubicBezTo>
                  <a:cubicBezTo>
                    <a:pt x="186" y="158"/>
                    <a:pt x="148" y="191"/>
                    <a:pt x="105" y="1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43" name="Freeform 84"/>
            <p:cNvSpPr/>
            <p:nvPr/>
          </p:nvSpPr>
          <p:spPr bwMode="auto">
            <a:xfrm>
              <a:off x="4280" y="3546"/>
              <a:ext cx="52" cy="52"/>
            </a:xfrm>
            <a:custGeom>
              <a:avLst/>
              <a:gdLst>
                <a:gd name="T0" fmla="*/ 20 w 22"/>
                <a:gd name="T1" fmla="*/ 2 h 22"/>
                <a:gd name="T2" fmla="*/ 19 w 22"/>
                <a:gd name="T3" fmla="*/ 11 h 22"/>
                <a:gd name="T4" fmla="*/ 11 w 22"/>
                <a:gd name="T5" fmla="*/ 19 h 22"/>
                <a:gd name="T6" fmla="*/ 2 w 22"/>
                <a:gd name="T7" fmla="*/ 19 h 22"/>
                <a:gd name="T8" fmla="*/ 2 w 22"/>
                <a:gd name="T9" fmla="*/ 19 h 22"/>
                <a:gd name="T10" fmla="*/ 3 w 22"/>
                <a:gd name="T11" fmla="*/ 11 h 22"/>
                <a:gd name="T12" fmla="*/ 12 w 22"/>
                <a:gd name="T13" fmla="*/ 3 h 22"/>
                <a:gd name="T14" fmla="*/ 20 w 22"/>
                <a:gd name="T15" fmla="*/ 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2">
                  <a:moveTo>
                    <a:pt x="20" y="2"/>
                  </a:moveTo>
                  <a:cubicBezTo>
                    <a:pt x="22" y="4"/>
                    <a:pt x="22" y="8"/>
                    <a:pt x="19" y="11"/>
                  </a:cubicBezTo>
                  <a:cubicBezTo>
                    <a:pt x="11" y="19"/>
                    <a:pt x="11" y="19"/>
                    <a:pt x="11" y="19"/>
                  </a:cubicBezTo>
                  <a:cubicBezTo>
                    <a:pt x="8" y="21"/>
                    <a:pt x="4" y="22"/>
                    <a:pt x="2" y="19"/>
                  </a:cubicBezTo>
                  <a:cubicBezTo>
                    <a:pt x="2" y="19"/>
                    <a:pt x="2" y="19"/>
                    <a:pt x="2" y="19"/>
                  </a:cubicBezTo>
                  <a:cubicBezTo>
                    <a:pt x="0" y="17"/>
                    <a:pt x="0" y="13"/>
                    <a:pt x="3" y="11"/>
                  </a:cubicBezTo>
                  <a:cubicBezTo>
                    <a:pt x="12" y="3"/>
                    <a:pt x="12" y="3"/>
                    <a:pt x="12" y="3"/>
                  </a:cubicBezTo>
                  <a:cubicBezTo>
                    <a:pt x="14" y="0"/>
                    <a:pt x="18" y="0"/>
                    <a:pt x="2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44" name="Freeform 85"/>
            <p:cNvSpPr/>
            <p:nvPr/>
          </p:nvSpPr>
          <p:spPr bwMode="auto">
            <a:xfrm>
              <a:off x="4294" y="3563"/>
              <a:ext cx="223" cy="225"/>
            </a:xfrm>
            <a:custGeom>
              <a:avLst/>
              <a:gdLst>
                <a:gd name="T0" fmla="*/ 90 w 94"/>
                <a:gd name="T1" fmla="*/ 63 h 95"/>
                <a:gd name="T2" fmla="*/ 89 w 94"/>
                <a:gd name="T3" fmla="*/ 77 h 95"/>
                <a:gd name="T4" fmla="*/ 74 w 94"/>
                <a:gd name="T5" fmla="*/ 91 h 95"/>
                <a:gd name="T6" fmla="*/ 60 w 94"/>
                <a:gd name="T7" fmla="*/ 92 h 95"/>
                <a:gd name="T8" fmla="*/ 60 w 94"/>
                <a:gd name="T9" fmla="*/ 92 h 95"/>
                <a:gd name="T10" fmla="*/ 5 w 94"/>
                <a:gd name="T11" fmla="*/ 18 h 95"/>
                <a:gd name="T12" fmla="*/ 19 w 94"/>
                <a:gd name="T13" fmla="*/ 4 h 95"/>
                <a:gd name="T14" fmla="*/ 90 w 94"/>
                <a:gd name="T15" fmla="*/ 63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95">
                  <a:moveTo>
                    <a:pt x="90" y="63"/>
                  </a:moveTo>
                  <a:cubicBezTo>
                    <a:pt x="94" y="66"/>
                    <a:pt x="93" y="73"/>
                    <a:pt x="89" y="77"/>
                  </a:cubicBezTo>
                  <a:cubicBezTo>
                    <a:pt x="74" y="91"/>
                    <a:pt x="74" y="91"/>
                    <a:pt x="74" y="91"/>
                  </a:cubicBezTo>
                  <a:cubicBezTo>
                    <a:pt x="70" y="95"/>
                    <a:pt x="63" y="95"/>
                    <a:pt x="60" y="92"/>
                  </a:cubicBezTo>
                  <a:cubicBezTo>
                    <a:pt x="60" y="92"/>
                    <a:pt x="60" y="92"/>
                    <a:pt x="60" y="92"/>
                  </a:cubicBezTo>
                  <a:cubicBezTo>
                    <a:pt x="56" y="88"/>
                    <a:pt x="0" y="22"/>
                    <a:pt x="5" y="18"/>
                  </a:cubicBezTo>
                  <a:cubicBezTo>
                    <a:pt x="19" y="4"/>
                    <a:pt x="19" y="4"/>
                    <a:pt x="19" y="4"/>
                  </a:cubicBezTo>
                  <a:cubicBezTo>
                    <a:pt x="24" y="0"/>
                    <a:pt x="86" y="59"/>
                    <a:pt x="90"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sp>
          <p:nvSpPr>
            <p:cNvPr id="45" name="Freeform 86"/>
            <p:cNvSpPr>
              <a:spLocks noEditPoints="1"/>
            </p:cNvSpPr>
            <p:nvPr/>
          </p:nvSpPr>
          <p:spPr bwMode="auto">
            <a:xfrm>
              <a:off x="3233" y="2705"/>
              <a:ext cx="1120" cy="1124"/>
            </a:xfrm>
            <a:custGeom>
              <a:avLst/>
              <a:gdLst>
                <a:gd name="T0" fmla="*/ 446 w 472"/>
                <a:gd name="T1" fmla="*/ 292 h 473"/>
                <a:gd name="T2" fmla="*/ 446 w 472"/>
                <a:gd name="T3" fmla="*/ 288 h 473"/>
                <a:gd name="T4" fmla="*/ 443 w 472"/>
                <a:gd name="T5" fmla="*/ 267 h 473"/>
                <a:gd name="T6" fmla="*/ 413 w 472"/>
                <a:gd name="T7" fmla="*/ 347 h 473"/>
                <a:gd name="T8" fmla="*/ 446 w 472"/>
                <a:gd name="T9" fmla="*/ 292 h 473"/>
                <a:gd name="T10" fmla="*/ 370 w 472"/>
                <a:gd name="T11" fmla="*/ 404 h 473"/>
                <a:gd name="T12" fmla="*/ 362 w 472"/>
                <a:gd name="T13" fmla="*/ 403 h 473"/>
                <a:gd name="T14" fmla="*/ 237 w 472"/>
                <a:gd name="T15" fmla="*/ 445 h 473"/>
                <a:gd name="T16" fmla="*/ 89 w 472"/>
                <a:gd name="T17" fmla="*/ 384 h 473"/>
                <a:gd name="T18" fmla="*/ 28 w 472"/>
                <a:gd name="T19" fmla="*/ 236 h 473"/>
                <a:gd name="T20" fmla="*/ 89 w 472"/>
                <a:gd name="T21" fmla="*/ 89 h 473"/>
                <a:gd name="T22" fmla="*/ 237 w 472"/>
                <a:gd name="T23" fmla="*/ 28 h 473"/>
                <a:gd name="T24" fmla="*/ 384 w 472"/>
                <a:gd name="T25" fmla="*/ 89 h 473"/>
                <a:gd name="T26" fmla="*/ 440 w 472"/>
                <a:gd name="T27" fmla="*/ 191 h 473"/>
                <a:gd name="T28" fmla="*/ 472 w 472"/>
                <a:gd name="T29" fmla="*/ 222 h 473"/>
                <a:gd name="T30" fmla="*/ 237 w 472"/>
                <a:gd name="T31" fmla="*/ 0 h 473"/>
                <a:gd name="T32" fmla="*/ 0 w 472"/>
                <a:gd name="T33" fmla="*/ 236 h 473"/>
                <a:gd name="T34" fmla="*/ 237 w 472"/>
                <a:gd name="T35" fmla="*/ 473 h 473"/>
                <a:gd name="T36" fmla="*/ 406 w 472"/>
                <a:gd name="T37" fmla="*/ 401 h 473"/>
                <a:gd name="T38" fmla="*/ 377 w 472"/>
                <a:gd name="T39" fmla="*/ 404 h 473"/>
                <a:gd name="T40" fmla="*/ 370 w 472"/>
                <a:gd name="T41" fmla="*/ 404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72" h="473">
                  <a:moveTo>
                    <a:pt x="446" y="292"/>
                  </a:moveTo>
                  <a:cubicBezTo>
                    <a:pt x="446" y="291"/>
                    <a:pt x="446" y="290"/>
                    <a:pt x="446" y="288"/>
                  </a:cubicBezTo>
                  <a:cubicBezTo>
                    <a:pt x="446" y="281"/>
                    <a:pt x="445" y="274"/>
                    <a:pt x="443" y="267"/>
                  </a:cubicBezTo>
                  <a:cubicBezTo>
                    <a:pt x="439" y="296"/>
                    <a:pt x="428" y="323"/>
                    <a:pt x="413" y="347"/>
                  </a:cubicBezTo>
                  <a:cubicBezTo>
                    <a:pt x="432" y="336"/>
                    <a:pt x="445" y="316"/>
                    <a:pt x="446" y="292"/>
                  </a:cubicBezTo>
                  <a:close/>
                  <a:moveTo>
                    <a:pt x="370" y="404"/>
                  </a:moveTo>
                  <a:cubicBezTo>
                    <a:pt x="368" y="404"/>
                    <a:pt x="365" y="404"/>
                    <a:pt x="362" y="403"/>
                  </a:cubicBezTo>
                  <a:cubicBezTo>
                    <a:pt x="327" y="430"/>
                    <a:pt x="284" y="445"/>
                    <a:pt x="237" y="445"/>
                  </a:cubicBezTo>
                  <a:cubicBezTo>
                    <a:pt x="179" y="445"/>
                    <a:pt x="127" y="422"/>
                    <a:pt x="89" y="384"/>
                  </a:cubicBezTo>
                  <a:cubicBezTo>
                    <a:pt x="51" y="346"/>
                    <a:pt x="28" y="294"/>
                    <a:pt x="28" y="236"/>
                  </a:cubicBezTo>
                  <a:cubicBezTo>
                    <a:pt x="28" y="179"/>
                    <a:pt x="51" y="127"/>
                    <a:pt x="89" y="89"/>
                  </a:cubicBezTo>
                  <a:cubicBezTo>
                    <a:pt x="127" y="51"/>
                    <a:pt x="179" y="28"/>
                    <a:pt x="237" y="28"/>
                  </a:cubicBezTo>
                  <a:cubicBezTo>
                    <a:pt x="294" y="28"/>
                    <a:pt x="346" y="51"/>
                    <a:pt x="384" y="89"/>
                  </a:cubicBezTo>
                  <a:cubicBezTo>
                    <a:pt x="412" y="116"/>
                    <a:pt x="432" y="152"/>
                    <a:pt x="440" y="191"/>
                  </a:cubicBezTo>
                  <a:cubicBezTo>
                    <a:pt x="453" y="199"/>
                    <a:pt x="464" y="210"/>
                    <a:pt x="472" y="222"/>
                  </a:cubicBezTo>
                  <a:cubicBezTo>
                    <a:pt x="465" y="98"/>
                    <a:pt x="362" y="0"/>
                    <a:pt x="237" y="0"/>
                  </a:cubicBezTo>
                  <a:cubicBezTo>
                    <a:pt x="106" y="0"/>
                    <a:pt x="0" y="106"/>
                    <a:pt x="0" y="236"/>
                  </a:cubicBezTo>
                  <a:cubicBezTo>
                    <a:pt x="0" y="367"/>
                    <a:pt x="106" y="473"/>
                    <a:pt x="237" y="473"/>
                  </a:cubicBezTo>
                  <a:cubicBezTo>
                    <a:pt x="303" y="473"/>
                    <a:pt x="363" y="445"/>
                    <a:pt x="406" y="401"/>
                  </a:cubicBezTo>
                  <a:cubicBezTo>
                    <a:pt x="397" y="403"/>
                    <a:pt x="387" y="404"/>
                    <a:pt x="377" y="404"/>
                  </a:cubicBezTo>
                  <a:cubicBezTo>
                    <a:pt x="375" y="404"/>
                    <a:pt x="373" y="404"/>
                    <a:pt x="370"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58583" y="4287395"/>
            <a:ext cx="2674835" cy="1138773"/>
          </a:xfrm>
          <a:prstGeom prst="rect">
            <a:avLst/>
          </a:prstGeom>
          <a:noFill/>
        </p:spPr>
        <p:txBody>
          <a:bodyPr wrap="none">
            <a:spAutoFit/>
          </a:bodyPr>
          <a:lstStyle/>
          <a:p>
            <a:pPr algn="ctr"/>
            <a:r>
              <a:rPr lang="zh-CN" altLang="en-US" sz="4400" b="1" dirty="0" smtClean="0">
                <a:solidFill>
                  <a:srgbClr val="FAAF3B"/>
                </a:solidFill>
                <a:latin typeface="微软雅黑" panose="020B0503020204020204" pitchFamily="34" charset="-122"/>
                <a:ea typeface="微软雅黑" panose="020B0503020204020204" pitchFamily="34" charset="-122"/>
              </a:rPr>
              <a:t>课题综述</a:t>
            </a:r>
            <a:endParaRPr lang="en-US" altLang="zh-CN" sz="4400" b="1" dirty="0" smtClean="0">
              <a:solidFill>
                <a:srgbClr val="FAAF3B"/>
              </a:solidFill>
              <a:latin typeface="微软雅黑" panose="020B0503020204020204" pitchFamily="34" charset="-122"/>
              <a:ea typeface="微软雅黑" panose="020B0503020204020204" pitchFamily="34" charset="-122"/>
            </a:endParaRPr>
          </a:p>
          <a:p>
            <a:pPr algn="ctr"/>
            <a:r>
              <a:rPr lang="en-US" altLang="zh-CN" sz="2400" dirty="0" smtClean="0">
                <a:solidFill>
                  <a:srgbClr val="FAAF3B"/>
                </a:solidFill>
                <a:latin typeface="微软雅黑" panose="020B0503020204020204" pitchFamily="34" charset="-122"/>
                <a:ea typeface="微软雅黑" panose="020B0503020204020204" pitchFamily="34" charset="-122"/>
              </a:rPr>
              <a:t>Project Overview</a:t>
            </a:r>
          </a:p>
        </p:txBody>
      </p:sp>
      <p:grpSp>
        <p:nvGrpSpPr>
          <p:cNvPr id="3" name="组合 2"/>
          <p:cNvGrpSpPr/>
          <p:nvPr/>
        </p:nvGrpSpPr>
        <p:grpSpPr>
          <a:xfrm>
            <a:off x="4886711" y="1431832"/>
            <a:ext cx="2418578" cy="2418578"/>
            <a:chOff x="13675582" y="2465383"/>
            <a:chExt cx="914400" cy="914400"/>
          </a:xfrm>
        </p:grpSpPr>
        <p:sp>
          <p:nvSpPr>
            <p:cNvPr id="4" name="KSO_Shape"/>
            <p:cNvSpPr/>
            <p:nvPr/>
          </p:nvSpPr>
          <p:spPr bwMode="auto">
            <a:xfrm>
              <a:off x="13832965" y="2715210"/>
              <a:ext cx="599634" cy="414747"/>
            </a:xfrm>
            <a:custGeom>
              <a:avLst/>
              <a:gdLst>
                <a:gd name="T0" fmla="*/ 1009661 w 2006600"/>
                <a:gd name="T1" fmla="*/ 391160 h 1387475"/>
                <a:gd name="T2" fmla="*/ 1011251 w 2006600"/>
                <a:gd name="T3" fmla="*/ 509270 h 1387475"/>
                <a:gd name="T4" fmla="*/ 1084401 w 2006600"/>
                <a:gd name="T5" fmla="*/ 630555 h 1387475"/>
                <a:gd name="T6" fmla="*/ 1213209 w 2006600"/>
                <a:gd name="T7" fmla="*/ 691833 h 1387475"/>
                <a:gd name="T8" fmla="*/ 1322616 w 2006600"/>
                <a:gd name="T9" fmla="*/ 683895 h 1387475"/>
                <a:gd name="T10" fmla="*/ 1373821 w 2006600"/>
                <a:gd name="T11" fmla="*/ 722948 h 1387475"/>
                <a:gd name="T12" fmla="*/ 1348695 w 2006600"/>
                <a:gd name="T13" fmla="*/ 830580 h 1387475"/>
                <a:gd name="T14" fmla="*/ 1289857 w 2006600"/>
                <a:gd name="T15" fmla="*/ 930276 h 1387475"/>
                <a:gd name="T16" fmla="*/ 1172499 w 2006600"/>
                <a:gd name="T17" fmla="*/ 1024573 h 1387475"/>
                <a:gd name="T18" fmla="*/ 1069135 w 2006600"/>
                <a:gd name="T19" fmla="*/ 1059498 h 1387475"/>
                <a:gd name="T20" fmla="*/ 955912 w 2006600"/>
                <a:gd name="T21" fmla="*/ 1062356 h 1387475"/>
                <a:gd name="T22" fmla="*/ 850321 w 2006600"/>
                <a:gd name="T23" fmla="*/ 1032511 h 1387475"/>
                <a:gd name="T24" fmla="*/ 740914 w 2006600"/>
                <a:gd name="T25" fmla="*/ 956628 h 1387475"/>
                <a:gd name="T26" fmla="*/ 664902 w 2006600"/>
                <a:gd name="T27" fmla="*/ 847408 h 1387475"/>
                <a:gd name="T28" fmla="*/ 634688 w 2006600"/>
                <a:gd name="T29" fmla="*/ 741998 h 1387475"/>
                <a:gd name="T30" fmla="*/ 637550 w 2006600"/>
                <a:gd name="T31" fmla="*/ 628968 h 1387475"/>
                <a:gd name="T32" fmla="*/ 672535 w 2006600"/>
                <a:gd name="T33" fmla="*/ 525780 h 1387475"/>
                <a:gd name="T34" fmla="*/ 767312 w 2006600"/>
                <a:gd name="T35" fmla="*/ 408623 h 1387475"/>
                <a:gd name="T36" fmla="*/ 867178 w 2006600"/>
                <a:gd name="T37" fmla="*/ 349885 h 1387475"/>
                <a:gd name="T38" fmla="*/ 974676 w 2006600"/>
                <a:gd name="T39" fmla="*/ 324803 h 1387475"/>
                <a:gd name="T40" fmla="*/ 889318 w 2006600"/>
                <a:gd name="T41" fmla="*/ 202109 h 1387475"/>
                <a:gd name="T42" fmla="*/ 752158 w 2006600"/>
                <a:gd name="T43" fmla="*/ 256364 h 1387475"/>
                <a:gd name="T44" fmla="*/ 637858 w 2006600"/>
                <a:gd name="T45" fmla="*/ 346155 h 1387475"/>
                <a:gd name="T46" fmla="*/ 553720 w 2006600"/>
                <a:gd name="T47" fmla="*/ 464501 h 1387475"/>
                <a:gd name="T48" fmla="*/ 506412 w 2006600"/>
                <a:gd name="T49" fmla="*/ 604740 h 1387475"/>
                <a:gd name="T50" fmla="*/ 502602 w 2006600"/>
                <a:gd name="T51" fmla="*/ 758304 h 1387475"/>
                <a:gd name="T52" fmla="*/ 543242 w 2006600"/>
                <a:gd name="T53" fmla="*/ 901399 h 1387475"/>
                <a:gd name="T54" fmla="*/ 621665 w 2006600"/>
                <a:gd name="T55" fmla="*/ 1023552 h 1387475"/>
                <a:gd name="T56" fmla="*/ 731203 w 2006600"/>
                <a:gd name="T57" fmla="*/ 1118737 h 1387475"/>
                <a:gd name="T58" fmla="*/ 865188 w 2006600"/>
                <a:gd name="T59" fmla="*/ 1179338 h 1387475"/>
                <a:gd name="T60" fmla="*/ 1016317 w 2006600"/>
                <a:gd name="T61" fmla="*/ 1198058 h 1387475"/>
                <a:gd name="T62" fmla="*/ 1164907 w 2006600"/>
                <a:gd name="T63" fmla="*/ 1171723 h 1387475"/>
                <a:gd name="T64" fmla="*/ 1295400 w 2006600"/>
                <a:gd name="T65" fmla="*/ 1105094 h 1387475"/>
                <a:gd name="T66" fmla="*/ 1400175 w 2006600"/>
                <a:gd name="T67" fmla="*/ 1005150 h 1387475"/>
                <a:gd name="T68" fmla="*/ 1473200 w 2006600"/>
                <a:gd name="T69" fmla="*/ 878554 h 1387475"/>
                <a:gd name="T70" fmla="*/ 1506537 w 2006600"/>
                <a:gd name="T71" fmla="*/ 732605 h 1387475"/>
                <a:gd name="T72" fmla="*/ 1495107 w 2006600"/>
                <a:gd name="T73" fmla="*/ 580309 h 1387475"/>
                <a:gd name="T74" fmla="*/ 1441133 w 2006600"/>
                <a:gd name="T75" fmla="*/ 442926 h 1387475"/>
                <a:gd name="T76" fmla="*/ 1351280 w 2006600"/>
                <a:gd name="T77" fmla="*/ 329022 h 1387475"/>
                <a:gd name="T78" fmla="*/ 1232853 w 2006600"/>
                <a:gd name="T79" fmla="*/ 244625 h 1387475"/>
                <a:gd name="T80" fmla="*/ 1092517 w 2006600"/>
                <a:gd name="T81" fmla="*/ 197349 h 1387475"/>
                <a:gd name="T82" fmla="*/ 1067117 w 2006600"/>
                <a:gd name="T83" fmla="*/ 2221 h 1387475"/>
                <a:gd name="T84" fmla="*/ 1316355 w 2006600"/>
                <a:gd name="T85" fmla="*/ 48227 h 1387475"/>
                <a:gd name="T86" fmla="*/ 1546543 w 2006600"/>
                <a:gd name="T87" fmla="*/ 149440 h 1387475"/>
                <a:gd name="T88" fmla="*/ 1745297 w 2006600"/>
                <a:gd name="T89" fmla="*/ 297611 h 1387475"/>
                <a:gd name="T90" fmla="*/ 1900555 w 2006600"/>
                <a:gd name="T91" fmla="*/ 485442 h 1387475"/>
                <a:gd name="T92" fmla="*/ 2000885 w 2006600"/>
                <a:gd name="T93" fmla="*/ 704684 h 1387475"/>
                <a:gd name="T94" fmla="*/ 1921510 w 2006600"/>
                <a:gd name="T95" fmla="*/ 911552 h 1387475"/>
                <a:gd name="T96" fmla="*/ 1774507 w 2006600"/>
                <a:gd name="T97" fmla="*/ 1088913 h 1387475"/>
                <a:gd name="T98" fmla="*/ 1582103 w 2006600"/>
                <a:gd name="T99" fmla="*/ 1231055 h 1387475"/>
                <a:gd name="T100" fmla="*/ 1356677 w 2006600"/>
                <a:gd name="T101" fmla="*/ 1331316 h 1387475"/>
                <a:gd name="T102" fmla="*/ 1109345 w 2006600"/>
                <a:gd name="T103" fmla="*/ 1382399 h 1387475"/>
                <a:gd name="T104" fmla="*/ 852805 w 2006600"/>
                <a:gd name="T105" fmla="*/ 1377639 h 1387475"/>
                <a:gd name="T106" fmla="*/ 611187 w 2006600"/>
                <a:gd name="T107" fmla="*/ 1317990 h 1387475"/>
                <a:gd name="T108" fmla="*/ 397510 w 2006600"/>
                <a:gd name="T109" fmla="*/ 1210114 h 1387475"/>
                <a:gd name="T110" fmla="*/ 216852 w 2006600"/>
                <a:gd name="T111" fmla="*/ 1061309 h 1387475"/>
                <a:gd name="T112" fmla="*/ 75882 w 2006600"/>
                <a:gd name="T113" fmla="*/ 879189 h 1387475"/>
                <a:gd name="T114" fmla="*/ 22225 w 2006600"/>
                <a:gd name="T115" fmla="*/ 666610 h 1387475"/>
                <a:gd name="T116" fmla="*/ 140970 w 2006600"/>
                <a:gd name="T117" fmla="*/ 451810 h 1387475"/>
                <a:gd name="T118" fmla="*/ 302260 w 2006600"/>
                <a:gd name="T119" fmla="*/ 270324 h 1387475"/>
                <a:gd name="T120" fmla="*/ 500380 w 2006600"/>
                <a:gd name="T121" fmla="*/ 128817 h 1387475"/>
                <a:gd name="T122" fmla="*/ 728980 w 2006600"/>
                <a:gd name="T123" fmla="*/ 36487 h 1387475"/>
                <a:gd name="T124" fmla="*/ 981393 w 2006600"/>
                <a:gd name="T125" fmla="*/ 317 h 1387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06600" h="1387475">
                  <a:moveTo>
                    <a:pt x="1003300" y="323850"/>
                  </a:moveTo>
                  <a:lnTo>
                    <a:pt x="1019520" y="324168"/>
                  </a:lnTo>
                  <a:lnTo>
                    <a:pt x="1035740" y="325120"/>
                  </a:lnTo>
                  <a:lnTo>
                    <a:pt x="1031924" y="332423"/>
                  </a:lnTo>
                  <a:lnTo>
                    <a:pt x="1028425" y="339090"/>
                  </a:lnTo>
                  <a:lnTo>
                    <a:pt x="1025245" y="346075"/>
                  </a:lnTo>
                  <a:lnTo>
                    <a:pt x="1022065" y="353378"/>
                  </a:lnTo>
                  <a:lnTo>
                    <a:pt x="1019202" y="360680"/>
                  </a:lnTo>
                  <a:lnTo>
                    <a:pt x="1016658" y="367983"/>
                  </a:lnTo>
                  <a:lnTo>
                    <a:pt x="1014113" y="375285"/>
                  </a:lnTo>
                  <a:lnTo>
                    <a:pt x="1011887" y="383223"/>
                  </a:lnTo>
                  <a:lnTo>
                    <a:pt x="1009661" y="391160"/>
                  </a:lnTo>
                  <a:lnTo>
                    <a:pt x="1008071" y="398780"/>
                  </a:lnTo>
                  <a:lnTo>
                    <a:pt x="1006480" y="406718"/>
                  </a:lnTo>
                  <a:lnTo>
                    <a:pt x="1005526" y="414655"/>
                  </a:lnTo>
                  <a:lnTo>
                    <a:pt x="1004572" y="422910"/>
                  </a:lnTo>
                  <a:lnTo>
                    <a:pt x="1003618" y="430848"/>
                  </a:lnTo>
                  <a:lnTo>
                    <a:pt x="1003300" y="439103"/>
                  </a:lnTo>
                  <a:lnTo>
                    <a:pt x="1003300" y="447358"/>
                  </a:lnTo>
                  <a:lnTo>
                    <a:pt x="1003618" y="460058"/>
                  </a:lnTo>
                  <a:lnTo>
                    <a:pt x="1004572" y="472758"/>
                  </a:lnTo>
                  <a:lnTo>
                    <a:pt x="1006162" y="485140"/>
                  </a:lnTo>
                  <a:lnTo>
                    <a:pt x="1008389" y="497205"/>
                  </a:lnTo>
                  <a:lnTo>
                    <a:pt x="1011251" y="509270"/>
                  </a:lnTo>
                  <a:lnTo>
                    <a:pt x="1014432" y="521018"/>
                  </a:lnTo>
                  <a:lnTo>
                    <a:pt x="1018248" y="532448"/>
                  </a:lnTo>
                  <a:lnTo>
                    <a:pt x="1022701" y="543560"/>
                  </a:lnTo>
                  <a:lnTo>
                    <a:pt x="1027471" y="554673"/>
                  </a:lnTo>
                  <a:lnTo>
                    <a:pt x="1033196" y="565150"/>
                  </a:lnTo>
                  <a:lnTo>
                    <a:pt x="1038921" y="575628"/>
                  </a:lnTo>
                  <a:lnTo>
                    <a:pt x="1045600" y="585470"/>
                  </a:lnTo>
                  <a:lnTo>
                    <a:pt x="1052597" y="595313"/>
                  </a:lnTo>
                  <a:lnTo>
                    <a:pt x="1059594" y="604838"/>
                  </a:lnTo>
                  <a:lnTo>
                    <a:pt x="1067545" y="613728"/>
                  </a:lnTo>
                  <a:lnTo>
                    <a:pt x="1075814" y="622300"/>
                  </a:lnTo>
                  <a:lnTo>
                    <a:pt x="1084401" y="630555"/>
                  </a:lnTo>
                  <a:lnTo>
                    <a:pt x="1093306" y="638175"/>
                  </a:lnTo>
                  <a:lnTo>
                    <a:pt x="1102848" y="645478"/>
                  </a:lnTo>
                  <a:lnTo>
                    <a:pt x="1112389" y="652463"/>
                  </a:lnTo>
                  <a:lnTo>
                    <a:pt x="1122566" y="658813"/>
                  </a:lnTo>
                  <a:lnTo>
                    <a:pt x="1132744" y="664845"/>
                  </a:lnTo>
                  <a:lnTo>
                    <a:pt x="1143557" y="670243"/>
                  </a:lnTo>
                  <a:lnTo>
                    <a:pt x="1154689" y="675323"/>
                  </a:lnTo>
                  <a:lnTo>
                    <a:pt x="1165820" y="679450"/>
                  </a:lnTo>
                  <a:lnTo>
                    <a:pt x="1177270" y="683578"/>
                  </a:lnTo>
                  <a:lnTo>
                    <a:pt x="1189037" y="686753"/>
                  </a:lnTo>
                  <a:lnTo>
                    <a:pt x="1201123" y="689610"/>
                  </a:lnTo>
                  <a:lnTo>
                    <a:pt x="1213209" y="691833"/>
                  </a:lnTo>
                  <a:lnTo>
                    <a:pt x="1225613" y="693420"/>
                  </a:lnTo>
                  <a:lnTo>
                    <a:pt x="1238016" y="694055"/>
                  </a:lnTo>
                  <a:lnTo>
                    <a:pt x="1251056" y="694690"/>
                  </a:lnTo>
                  <a:lnTo>
                    <a:pt x="1259325" y="694690"/>
                  </a:lnTo>
                  <a:lnTo>
                    <a:pt x="1267276" y="694055"/>
                  </a:lnTo>
                  <a:lnTo>
                    <a:pt x="1275545" y="693420"/>
                  </a:lnTo>
                  <a:lnTo>
                    <a:pt x="1283815" y="692468"/>
                  </a:lnTo>
                  <a:lnTo>
                    <a:pt x="1291766" y="691198"/>
                  </a:lnTo>
                  <a:lnTo>
                    <a:pt x="1299399" y="689928"/>
                  </a:lnTo>
                  <a:lnTo>
                    <a:pt x="1307350" y="688023"/>
                  </a:lnTo>
                  <a:lnTo>
                    <a:pt x="1315301" y="686118"/>
                  </a:lnTo>
                  <a:lnTo>
                    <a:pt x="1322616" y="683895"/>
                  </a:lnTo>
                  <a:lnTo>
                    <a:pt x="1330249" y="681355"/>
                  </a:lnTo>
                  <a:lnTo>
                    <a:pt x="1337564" y="678815"/>
                  </a:lnTo>
                  <a:lnTo>
                    <a:pt x="1345197" y="675958"/>
                  </a:lnTo>
                  <a:lnTo>
                    <a:pt x="1352194" y="672783"/>
                  </a:lnTo>
                  <a:lnTo>
                    <a:pt x="1359509" y="669608"/>
                  </a:lnTo>
                  <a:lnTo>
                    <a:pt x="1366188" y="666115"/>
                  </a:lnTo>
                  <a:lnTo>
                    <a:pt x="1372867" y="661988"/>
                  </a:lnTo>
                  <a:lnTo>
                    <a:pt x="1374139" y="678498"/>
                  </a:lnTo>
                  <a:lnTo>
                    <a:pt x="1374775" y="694690"/>
                  </a:lnTo>
                  <a:lnTo>
                    <a:pt x="1374457" y="704215"/>
                  </a:lnTo>
                  <a:lnTo>
                    <a:pt x="1374139" y="713740"/>
                  </a:lnTo>
                  <a:lnTo>
                    <a:pt x="1373821" y="722948"/>
                  </a:lnTo>
                  <a:lnTo>
                    <a:pt x="1372549" y="732790"/>
                  </a:lnTo>
                  <a:lnTo>
                    <a:pt x="1371595" y="741998"/>
                  </a:lnTo>
                  <a:lnTo>
                    <a:pt x="1370640" y="751205"/>
                  </a:lnTo>
                  <a:lnTo>
                    <a:pt x="1368732" y="760413"/>
                  </a:lnTo>
                  <a:lnTo>
                    <a:pt x="1366824" y="769303"/>
                  </a:lnTo>
                  <a:lnTo>
                    <a:pt x="1365234" y="778193"/>
                  </a:lnTo>
                  <a:lnTo>
                    <a:pt x="1363007" y="787083"/>
                  </a:lnTo>
                  <a:lnTo>
                    <a:pt x="1360463" y="795973"/>
                  </a:lnTo>
                  <a:lnTo>
                    <a:pt x="1357919" y="804863"/>
                  </a:lnTo>
                  <a:lnTo>
                    <a:pt x="1355056" y="813435"/>
                  </a:lnTo>
                  <a:lnTo>
                    <a:pt x="1351876" y="822008"/>
                  </a:lnTo>
                  <a:lnTo>
                    <a:pt x="1348695" y="830580"/>
                  </a:lnTo>
                  <a:lnTo>
                    <a:pt x="1345515" y="839153"/>
                  </a:lnTo>
                  <a:lnTo>
                    <a:pt x="1342017" y="847408"/>
                  </a:lnTo>
                  <a:lnTo>
                    <a:pt x="1337882" y="855663"/>
                  </a:lnTo>
                  <a:lnTo>
                    <a:pt x="1334065" y="863283"/>
                  </a:lnTo>
                  <a:lnTo>
                    <a:pt x="1329931" y="871538"/>
                  </a:lnTo>
                  <a:lnTo>
                    <a:pt x="1325478" y="879158"/>
                  </a:lnTo>
                  <a:lnTo>
                    <a:pt x="1321026" y="886778"/>
                  </a:lnTo>
                  <a:lnTo>
                    <a:pt x="1316255" y="894398"/>
                  </a:lnTo>
                  <a:lnTo>
                    <a:pt x="1311166" y="901700"/>
                  </a:lnTo>
                  <a:lnTo>
                    <a:pt x="1306396" y="909320"/>
                  </a:lnTo>
                  <a:lnTo>
                    <a:pt x="1300989" y="916305"/>
                  </a:lnTo>
                  <a:lnTo>
                    <a:pt x="1289857" y="930276"/>
                  </a:lnTo>
                  <a:lnTo>
                    <a:pt x="1278090" y="943928"/>
                  </a:lnTo>
                  <a:lnTo>
                    <a:pt x="1266004" y="956628"/>
                  </a:lnTo>
                  <a:lnTo>
                    <a:pt x="1252964" y="969011"/>
                  </a:lnTo>
                  <a:lnTo>
                    <a:pt x="1239606" y="980758"/>
                  </a:lnTo>
                  <a:lnTo>
                    <a:pt x="1225295" y="991553"/>
                  </a:lnTo>
                  <a:lnTo>
                    <a:pt x="1218297" y="996951"/>
                  </a:lnTo>
                  <a:lnTo>
                    <a:pt x="1210983" y="1002031"/>
                  </a:lnTo>
                  <a:lnTo>
                    <a:pt x="1203667" y="1006793"/>
                  </a:lnTo>
                  <a:lnTo>
                    <a:pt x="1195716" y="1011873"/>
                  </a:lnTo>
                  <a:lnTo>
                    <a:pt x="1188083" y="1016318"/>
                  </a:lnTo>
                  <a:lnTo>
                    <a:pt x="1180450" y="1020763"/>
                  </a:lnTo>
                  <a:lnTo>
                    <a:pt x="1172499" y="1024573"/>
                  </a:lnTo>
                  <a:lnTo>
                    <a:pt x="1164230" y="1029018"/>
                  </a:lnTo>
                  <a:lnTo>
                    <a:pt x="1155961" y="1032511"/>
                  </a:lnTo>
                  <a:lnTo>
                    <a:pt x="1148010" y="1036003"/>
                  </a:lnTo>
                  <a:lnTo>
                    <a:pt x="1139423" y="1039813"/>
                  </a:lnTo>
                  <a:lnTo>
                    <a:pt x="1131154" y="1042988"/>
                  </a:lnTo>
                  <a:lnTo>
                    <a:pt x="1122566" y="1046163"/>
                  </a:lnTo>
                  <a:lnTo>
                    <a:pt x="1113661" y="1048703"/>
                  </a:lnTo>
                  <a:lnTo>
                    <a:pt x="1105074" y="1051561"/>
                  </a:lnTo>
                  <a:lnTo>
                    <a:pt x="1096169" y="1053466"/>
                  </a:lnTo>
                  <a:lnTo>
                    <a:pt x="1087264" y="1056006"/>
                  </a:lnTo>
                  <a:lnTo>
                    <a:pt x="1078358" y="1057911"/>
                  </a:lnTo>
                  <a:lnTo>
                    <a:pt x="1069135" y="1059498"/>
                  </a:lnTo>
                  <a:lnTo>
                    <a:pt x="1059594" y="1061086"/>
                  </a:lnTo>
                  <a:lnTo>
                    <a:pt x="1050370" y="1062356"/>
                  </a:lnTo>
                  <a:lnTo>
                    <a:pt x="1041147" y="1063626"/>
                  </a:lnTo>
                  <a:lnTo>
                    <a:pt x="1031924" y="1064261"/>
                  </a:lnTo>
                  <a:lnTo>
                    <a:pt x="1022383" y="1064896"/>
                  </a:lnTo>
                  <a:lnTo>
                    <a:pt x="1012841" y="1065213"/>
                  </a:lnTo>
                  <a:lnTo>
                    <a:pt x="1003300" y="1065213"/>
                  </a:lnTo>
                  <a:lnTo>
                    <a:pt x="993759" y="1065213"/>
                  </a:lnTo>
                  <a:lnTo>
                    <a:pt x="984218" y="1064896"/>
                  </a:lnTo>
                  <a:lnTo>
                    <a:pt x="974676" y="1064261"/>
                  </a:lnTo>
                  <a:lnTo>
                    <a:pt x="965135" y="1063626"/>
                  </a:lnTo>
                  <a:lnTo>
                    <a:pt x="955912" y="1062356"/>
                  </a:lnTo>
                  <a:lnTo>
                    <a:pt x="946688" y="1061086"/>
                  </a:lnTo>
                  <a:lnTo>
                    <a:pt x="937783" y="1059498"/>
                  </a:lnTo>
                  <a:lnTo>
                    <a:pt x="928560" y="1057911"/>
                  </a:lnTo>
                  <a:lnTo>
                    <a:pt x="919655" y="1056006"/>
                  </a:lnTo>
                  <a:lnTo>
                    <a:pt x="910750" y="1053466"/>
                  </a:lnTo>
                  <a:lnTo>
                    <a:pt x="901526" y="1051561"/>
                  </a:lnTo>
                  <a:lnTo>
                    <a:pt x="892621" y="1048703"/>
                  </a:lnTo>
                  <a:lnTo>
                    <a:pt x="884034" y="1046163"/>
                  </a:lnTo>
                  <a:lnTo>
                    <a:pt x="875765" y="1042988"/>
                  </a:lnTo>
                  <a:lnTo>
                    <a:pt x="867178" y="1039813"/>
                  </a:lnTo>
                  <a:lnTo>
                    <a:pt x="858908" y="1036003"/>
                  </a:lnTo>
                  <a:lnTo>
                    <a:pt x="850321" y="1032511"/>
                  </a:lnTo>
                  <a:lnTo>
                    <a:pt x="842370" y="1029018"/>
                  </a:lnTo>
                  <a:lnTo>
                    <a:pt x="834101" y="1024573"/>
                  </a:lnTo>
                  <a:lnTo>
                    <a:pt x="826468" y="1020763"/>
                  </a:lnTo>
                  <a:lnTo>
                    <a:pt x="818517" y="1016318"/>
                  </a:lnTo>
                  <a:lnTo>
                    <a:pt x="810566" y="1011873"/>
                  </a:lnTo>
                  <a:lnTo>
                    <a:pt x="803251" y="1006793"/>
                  </a:lnTo>
                  <a:lnTo>
                    <a:pt x="795618" y="1002031"/>
                  </a:lnTo>
                  <a:lnTo>
                    <a:pt x="788303" y="996951"/>
                  </a:lnTo>
                  <a:lnTo>
                    <a:pt x="780988" y="991553"/>
                  </a:lnTo>
                  <a:lnTo>
                    <a:pt x="767312" y="980758"/>
                  </a:lnTo>
                  <a:lnTo>
                    <a:pt x="753636" y="969011"/>
                  </a:lnTo>
                  <a:lnTo>
                    <a:pt x="740914" y="956628"/>
                  </a:lnTo>
                  <a:lnTo>
                    <a:pt x="728192" y="943928"/>
                  </a:lnTo>
                  <a:lnTo>
                    <a:pt x="716743" y="930276"/>
                  </a:lnTo>
                  <a:lnTo>
                    <a:pt x="705929" y="916305"/>
                  </a:lnTo>
                  <a:lnTo>
                    <a:pt x="700523" y="909320"/>
                  </a:lnTo>
                  <a:lnTo>
                    <a:pt x="695434" y="901700"/>
                  </a:lnTo>
                  <a:lnTo>
                    <a:pt x="690345" y="894398"/>
                  </a:lnTo>
                  <a:lnTo>
                    <a:pt x="685893" y="886778"/>
                  </a:lnTo>
                  <a:lnTo>
                    <a:pt x="681122" y="879158"/>
                  </a:lnTo>
                  <a:lnTo>
                    <a:pt x="676669" y="871538"/>
                  </a:lnTo>
                  <a:lnTo>
                    <a:pt x="672535" y="863283"/>
                  </a:lnTo>
                  <a:lnTo>
                    <a:pt x="668718" y="855663"/>
                  </a:lnTo>
                  <a:lnTo>
                    <a:pt x="664902" y="847408"/>
                  </a:lnTo>
                  <a:lnTo>
                    <a:pt x="661085" y="839153"/>
                  </a:lnTo>
                  <a:lnTo>
                    <a:pt x="657587" y="830580"/>
                  </a:lnTo>
                  <a:lnTo>
                    <a:pt x="654406" y="822008"/>
                  </a:lnTo>
                  <a:lnTo>
                    <a:pt x="651544" y="813435"/>
                  </a:lnTo>
                  <a:lnTo>
                    <a:pt x="648682" y="804863"/>
                  </a:lnTo>
                  <a:lnTo>
                    <a:pt x="645819" y="795973"/>
                  </a:lnTo>
                  <a:lnTo>
                    <a:pt x="643593" y="787083"/>
                  </a:lnTo>
                  <a:lnTo>
                    <a:pt x="641367" y="778193"/>
                  </a:lnTo>
                  <a:lnTo>
                    <a:pt x="639458" y="769303"/>
                  </a:lnTo>
                  <a:lnTo>
                    <a:pt x="637550" y="760413"/>
                  </a:lnTo>
                  <a:lnTo>
                    <a:pt x="636278" y="751205"/>
                  </a:lnTo>
                  <a:lnTo>
                    <a:pt x="634688" y="741998"/>
                  </a:lnTo>
                  <a:lnTo>
                    <a:pt x="633734" y="732790"/>
                  </a:lnTo>
                  <a:lnTo>
                    <a:pt x="633097" y="722948"/>
                  </a:lnTo>
                  <a:lnTo>
                    <a:pt x="632143" y="713740"/>
                  </a:lnTo>
                  <a:lnTo>
                    <a:pt x="631825" y="704215"/>
                  </a:lnTo>
                  <a:lnTo>
                    <a:pt x="631825" y="694690"/>
                  </a:lnTo>
                  <a:lnTo>
                    <a:pt x="631825" y="684848"/>
                  </a:lnTo>
                  <a:lnTo>
                    <a:pt x="632143" y="675640"/>
                  </a:lnTo>
                  <a:lnTo>
                    <a:pt x="633097" y="666115"/>
                  </a:lnTo>
                  <a:lnTo>
                    <a:pt x="633734" y="656908"/>
                  </a:lnTo>
                  <a:lnTo>
                    <a:pt x="634688" y="647383"/>
                  </a:lnTo>
                  <a:lnTo>
                    <a:pt x="636278" y="638175"/>
                  </a:lnTo>
                  <a:lnTo>
                    <a:pt x="637550" y="628968"/>
                  </a:lnTo>
                  <a:lnTo>
                    <a:pt x="639458" y="620078"/>
                  </a:lnTo>
                  <a:lnTo>
                    <a:pt x="641367" y="610870"/>
                  </a:lnTo>
                  <a:lnTo>
                    <a:pt x="643593" y="601980"/>
                  </a:lnTo>
                  <a:lnTo>
                    <a:pt x="645819" y="593090"/>
                  </a:lnTo>
                  <a:lnTo>
                    <a:pt x="648682" y="584518"/>
                  </a:lnTo>
                  <a:lnTo>
                    <a:pt x="651544" y="575628"/>
                  </a:lnTo>
                  <a:lnTo>
                    <a:pt x="654406" y="567055"/>
                  </a:lnTo>
                  <a:lnTo>
                    <a:pt x="657587" y="558800"/>
                  </a:lnTo>
                  <a:lnTo>
                    <a:pt x="661085" y="550228"/>
                  </a:lnTo>
                  <a:lnTo>
                    <a:pt x="664902" y="541973"/>
                  </a:lnTo>
                  <a:lnTo>
                    <a:pt x="668718" y="534035"/>
                  </a:lnTo>
                  <a:lnTo>
                    <a:pt x="672535" y="525780"/>
                  </a:lnTo>
                  <a:lnTo>
                    <a:pt x="676669" y="517843"/>
                  </a:lnTo>
                  <a:lnTo>
                    <a:pt x="681122" y="509905"/>
                  </a:lnTo>
                  <a:lnTo>
                    <a:pt x="685893" y="502603"/>
                  </a:lnTo>
                  <a:lnTo>
                    <a:pt x="690345" y="494665"/>
                  </a:lnTo>
                  <a:lnTo>
                    <a:pt x="695434" y="487363"/>
                  </a:lnTo>
                  <a:lnTo>
                    <a:pt x="700523" y="480060"/>
                  </a:lnTo>
                  <a:lnTo>
                    <a:pt x="705929" y="472758"/>
                  </a:lnTo>
                  <a:lnTo>
                    <a:pt x="716743" y="458788"/>
                  </a:lnTo>
                  <a:lnTo>
                    <a:pt x="728192" y="445135"/>
                  </a:lnTo>
                  <a:lnTo>
                    <a:pt x="740914" y="432435"/>
                  </a:lnTo>
                  <a:lnTo>
                    <a:pt x="753636" y="420370"/>
                  </a:lnTo>
                  <a:lnTo>
                    <a:pt x="767312" y="408623"/>
                  </a:lnTo>
                  <a:lnTo>
                    <a:pt x="780988" y="397510"/>
                  </a:lnTo>
                  <a:lnTo>
                    <a:pt x="788303" y="392113"/>
                  </a:lnTo>
                  <a:lnTo>
                    <a:pt x="795618" y="387033"/>
                  </a:lnTo>
                  <a:lnTo>
                    <a:pt x="803251" y="382270"/>
                  </a:lnTo>
                  <a:lnTo>
                    <a:pt x="810566" y="377508"/>
                  </a:lnTo>
                  <a:lnTo>
                    <a:pt x="818517" y="373063"/>
                  </a:lnTo>
                  <a:lnTo>
                    <a:pt x="826468" y="368618"/>
                  </a:lnTo>
                  <a:lnTo>
                    <a:pt x="834101" y="364490"/>
                  </a:lnTo>
                  <a:lnTo>
                    <a:pt x="842370" y="360363"/>
                  </a:lnTo>
                  <a:lnTo>
                    <a:pt x="850321" y="356553"/>
                  </a:lnTo>
                  <a:lnTo>
                    <a:pt x="858908" y="353060"/>
                  </a:lnTo>
                  <a:lnTo>
                    <a:pt x="867178" y="349885"/>
                  </a:lnTo>
                  <a:lnTo>
                    <a:pt x="875765" y="346710"/>
                  </a:lnTo>
                  <a:lnTo>
                    <a:pt x="884034" y="343218"/>
                  </a:lnTo>
                  <a:lnTo>
                    <a:pt x="892621" y="340360"/>
                  </a:lnTo>
                  <a:lnTo>
                    <a:pt x="901526" y="338138"/>
                  </a:lnTo>
                  <a:lnTo>
                    <a:pt x="910750" y="335598"/>
                  </a:lnTo>
                  <a:lnTo>
                    <a:pt x="919655" y="333375"/>
                  </a:lnTo>
                  <a:lnTo>
                    <a:pt x="928560" y="331470"/>
                  </a:lnTo>
                  <a:lnTo>
                    <a:pt x="937783" y="329883"/>
                  </a:lnTo>
                  <a:lnTo>
                    <a:pt x="946688" y="327978"/>
                  </a:lnTo>
                  <a:lnTo>
                    <a:pt x="955912" y="327025"/>
                  </a:lnTo>
                  <a:lnTo>
                    <a:pt x="965135" y="326073"/>
                  </a:lnTo>
                  <a:lnTo>
                    <a:pt x="974676" y="324803"/>
                  </a:lnTo>
                  <a:lnTo>
                    <a:pt x="984218" y="324485"/>
                  </a:lnTo>
                  <a:lnTo>
                    <a:pt x="993759" y="324168"/>
                  </a:lnTo>
                  <a:lnTo>
                    <a:pt x="1003300" y="323850"/>
                  </a:lnTo>
                  <a:close/>
                  <a:moveTo>
                    <a:pt x="990283" y="189417"/>
                  </a:moveTo>
                  <a:lnTo>
                    <a:pt x="977265" y="190052"/>
                  </a:lnTo>
                  <a:lnTo>
                    <a:pt x="964565" y="190687"/>
                  </a:lnTo>
                  <a:lnTo>
                    <a:pt x="951865" y="191956"/>
                  </a:lnTo>
                  <a:lnTo>
                    <a:pt x="939165" y="193225"/>
                  </a:lnTo>
                  <a:lnTo>
                    <a:pt x="926465" y="195129"/>
                  </a:lnTo>
                  <a:lnTo>
                    <a:pt x="914083" y="197349"/>
                  </a:lnTo>
                  <a:lnTo>
                    <a:pt x="901383" y="199888"/>
                  </a:lnTo>
                  <a:lnTo>
                    <a:pt x="889318" y="202109"/>
                  </a:lnTo>
                  <a:lnTo>
                    <a:pt x="877253" y="205282"/>
                  </a:lnTo>
                  <a:lnTo>
                    <a:pt x="865188" y="208772"/>
                  </a:lnTo>
                  <a:lnTo>
                    <a:pt x="853440" y="212262"/>
                  </a:lnTo>
                  <a:lnTo>
                    <a:pt x="841693" y="216069"/>
                  </a:lnTo>
                  <a:lnTo>
                    <a:pt x="829945" y="219877"/>
                  </a:lnTo>
                  <a:lnTo>
                    <a:pt x="818515" y="224319"/>
                  </a:lnTo>
                  <a:lnTo>
                    <a:pt x="807085" y="228760"/>
                  </a:lnTo>
                  <a:lnTo>
                    <a:pt x="795655" y="233837"/>
                  </a:lnTo>
                  <a:lnTo>
                    <a:pt x="784543" y="239231"/>
                  </a:lnTo>
                  <a:lnTo>
                    <a:pt x="773748" y="244625"/>
                  </a:lnTo>
                  <a:lnTo>
                    <a:pt x="762953" y="250336"/>
                  </a:lnTo>
                  <a:lnTo>
                    <a:pt x="752158" y="256364"/>
                  </a:lnTo>
                  <a:lnTo>
                    <a:pt x="741680" y="262392"/>
                  </a:lnTo>
                  <a:lnTo>
                    <a:pt x="731203" y="269055"/>
                  </a:lnTo>
                  <a:lnTo>
                    <a:pt x="721360" y="275401"/>
                  </a:lnTo>
                  <a:lnTo>
                    <a:pt x="711200" y="282698"/>
                  </a:lnTo>
                  <a:lnTo>
                    <a:pt x="701358" y="289679"/>
                  </a:lnTo>
                  <a:lnTo>
                    <a:pt x="691833" y="297293"/>
                  </a:lnTo>
                  <a:lnTo>
                    <a:pt x="682308" y="304591"/>
                  </a:lnTo>
                  <a:lnTo>
                    <a:pt x="673100" y="312523"/>
                  </a:lnTo>
                  <a:lnTo>
                    <a:pt x="663893" y="320772"/>
                  </a:lnTo>
                  <a:lnTo>
                    <a:pt x="655003" y="329022"/>
                  </a:lnTo>
                  <a:lnTo>
                    <a:pt x="646430" y="337588"/>
                  </a:lnTo>
                  <a:lnTo>
                    <a:pt x="637858" y="346155"/>
                  </a:lnTo>
                  <a:lnTo>
                    <a:pt x="629602" y="355039"/>
                  </a:lnTo>
                  <a:lnTo>
                    <a:pt x="621665" y="363923"/>
                  </a:lnTo>
                  <a:lnTo>
                    <a:pt x="613727" y="373124"/>
                  </a:lnTo>
                  <a:lnTo>
                    <a:pt x="606107" y="382642"/>
                  </a:lnTo>
                  <a:lnTo>
                    <a:pt x="598805" y="392161"/>
                  </a:lnTo>
                  <a:lnTo>
                    <a:pt x="591502" y="401997"/>
                  </a:lnTo>
                  <a:lnTo>
                    <a:pt x="584835" y="411832"/>
                  </a:lnTo>
                  <a:lnTo>
                    <a:pt x="578167" y="422303"/>
                  </a:lnTo>
                  <a:lnTo>
                    <a:pt x="571817" y="432456"/>
                  </a:lnTo>
                  <a:lnTo>
                    <a:pt x="565150" y="442926"/>
                  </a:lnTo>
                  <a:lnTo>
                    <a:pt x="559435" y="453396"/>
                  </a:lnTo>
                  <a:lnTo>
                    <a:pt x="553720" y="464501"/>
                  </a:lnTo>
                  <a:lnTo>
                    <a:pt x="548005" y="475289"/>
                  </a:lnTo>
                  <a:lnTo>
                    <a:pt x="543242" y="486711"/>
                  </a:lnTo>
                  <a:lnTo>
                    <a:pt x="538162" y="497499"/>
                  </a:lnTo>
                  <a:lnTo>
                    <a:pt x="533400" y="508921"/>
                  </a:lnTo>
                  <a:lnTo>
                    <a:pt x="529272" y="520660"/>
                  </a:lnTo>
                  <a:lnTo>
                    <a:pt x="525145" y="532082"/>
                  </a:lnTo>
                  <a:lnTo>
                    <a:pt x="521017" y="543822"/>
                  </a:lnTo>
                  <a:lnTo>
                    <a:pt x="517525" y="555878"/>
                  </a:lnTo>
                  <a:lnTo>
                    <a:pt x="514350" y="568252"/>
                  </a:lnTo>
                  <a:lnTo>
                    <a:pt x="511492" y="580309"/>
                  </a:lnTo>
                  <a:lnTo>
                    <a:pt x="508635" y="592366"/>
                  </a:lnTo>
                  <a:lnTo>
                    <a:pt x="506412" y="604740"/>
                  </a:lnTo>
                  <a:lnTo>
                    <a:pt x="504190" y="617114"/>
                  </a:lnTo>
                  <a:lnTo>
                    <a:pt x="502602" y="629805"/>
                  </a:lnTo>
                  <a:lnTo>
                    <a:pt x="501015" y="642496"/>
                  </a:lnTo>
                  <a:lnTo>
                    <a:pt x="500062" y="654870"/>
                  </a:lnTo>
                  <a:lnTo>
                    <a:pt x="499110" y="668196"/>
                  </a:lnTo>
                  <a:lnTo>
                    <a:pt x="498792" y="680888"/>
                  </a:lnTo>
                  <a:lnTo>
                    <a:pt x="498157" y="693896"/>
                  </a:lnTo>
                  <a:lnTo>
                    <a:pt x="498792" y="706905"/>
                  </a:lnTo>
                  <a:lnTo>
                    <a:pt x="499110" y="719596"/>
                  </a:lnTo>
                  <a:lnTo>
                    <a:pt x="500062" y="732605"/>
                  </a:lnTo>
                  <a:lnTo>
                    <a:pt x="501015" y="745296"/>
                  </a:lnTo>
                  <a:lnTo>
                    <a:pt x="502602" y="758304"/>
                  </a:lnTo>
                  <a:lnTo>
                    <a:pt x="504190" y="770678"/>
                  </a:lnTo>
                  <a:lnTo>
                    <a:pt x="506412" y="783052"/>
                  </a:lnTo>
                  <a:lnTo>
                    <a:pt x="508635" y="795426"/>
                  </a:lnTo>
                  <a:lnTo>
                    <a:pt x="511492" y="807800"/>
                  </a:lnTo>
                  <a:lnTo>
                    <a:pt x="514350" y="819857"/>
                  </a:lnTo>
                  <a:lnTo>
                    <a:pt x="517525" y="831914"/>
                  </a:lnTo>
                  <a:lnTo>
                    <a:pt x="521017" y="843653"/>
                  </a:lnTo>
                  <a:lnTo>
                    <a:pt x="525145" y="855393"/>
                  </a:lnTo>
                  <a:lnTo>
                    <a:pt x="529272" y="867132"/>
                  </a:lnTo>
                  <a:lnTo>
                    <a:pt x="533400" y="878554"/>
                  </a:lnTo>
                  <a:lnTo>
                    <a:pt x="538162" y="889977"/>
                  </a:lnTo>
                  <a:lnTo>
                    <a:pt x="543242" y="901399"/>
                  </a:lnTo>
                  <a:lnTo>
                    <a:pt x="548005" y="912186"/>
                  </a:lnTo>
                  <a:lnTo>
                    <a:pt x="553720" y="923291"/>
                  </a:lnTo>
                  <a:lnTo>
                    <a:pt x="559435" y="934079"/>
                  </a:lnTo>
                  <a:lnTo>
                    <a:pt x="565150" y="944549"/>
                  </a:lnTo>
                  <a:lnTo>
                    <a:pt x="571817" y="955337"/>
                  </a:lnTo>
                  <a:lnTo>
                    <a:pt x="578167" y="965807"/>
                  </a:lnTo>
                  <a:lnTo>
                    <a:pt x="584835" y="975643"/>
                  </a:lnTo>
                  <a:lnTo>
                    <a:pt x="591502" y="985479"/>
                  </a:lnTo>
                  <a:lnTo>
                    <a:pt x="598805" y="995632"/>
                  </a:lnTo>
                  <a:lnTo>
                    <a:pt x="606107" y="1005150"/>
                  </a:lnTo>
                  <a:lnTo>
                    <a:pt x="613727" y="1014351"/>
                  </a:lnTo>
                  <a:lnTo>
                    <a:pt x="621665" y="1023552"/>
                  </a:lnTo>
                  <a:lnTo>
                    <a:pt x="629602" y="1033071"/>
                  </a:lnTo>
                  <a:lnTo>
                    <a:pt x="637858" y="1041955"/>
                  </a:lnTo>
                  <a:lnTo>
                    <a:pt x="646430" y="1050521"/>
                  </a:lnTo>
                  <a:lnTo>
                    <a:pt x="655003" y="1059088"/>
                  </a:lnTo>
                  <a:lnTo>
                    <a:pt x="663893" y="1067020"/>
                  </a:lnTo>
                  <a:lnTo>
                    <a:pt x="673100" y="1074952"/>
                  </a:lnTo>
                  <a:lnTo>
                    <a:pt x="682308" y="1082884"/>
                  </a:lnTo>
                  <a:lnTo>
                    <a:pt x="691833" y="1090499"/>
                  </a:lnTo>
                  <a:lnTo>
                    <a:pt x="701358" y="1098114"/>
                  </a:lnTo>
                  <a:lnTo>
                    <a:pt x="711200" y="1105094"/>
                  </a:lnTo>
                  <a:lnTo>
                    <a:pt x="721360" y="1112074"/>
                  </a:lnTo>
                  <a:lnTo>
                    <a:pt x="731203" y="1118737"/>
                  </a:lnTo>
                  <a:lnTo>
                    <a:pt x="741680" y="1125083"/>
                  </a:lnTo>
                  <a:lnTo>
                    <a:pt x="752158" y="1131111"/>
                  </a:lnTo>
                  <a:lnTo>
                    <a:pt x="762953" y="1137139"/>
                  </a:lnTo>
                  <a:lnTo>
                    <a:pt x="773748" y="1142850"/>
                  </a:lnTo>
                  <a:lnTo>
                    <a:pt x="784543" y="1148562"/>
                  </a:lnTo>
                  <a:lnTo>
                    <a:pt x="795655" y="1153638"/>
                  </a:lnTo>
                  <a:lnTo>
                    <a:pt x="807085" y="1158715"/>
                  </a:lnTo>
                  <a:lnTo>
                    <a:pt x="818515" y="1163157"/>
                  </a:lnTo>
                  <a:lnTo>
                    <a:pt x="829945" y="1167599"/>
                  </a:lnTo>
                  <a:lnTo>
                    <a:pt x="841693" y="1171723"/>
                  </a:lnTo>
                  <a:lnTo>
                    <a:pt x="853440" y="1175531"/>
                  </a:lnTo>
                  <a:lnTo>
                    <a:pt x="865188" y="1179338"/>
                  </a:lnTo>
                  <a:lnTo>
                    <a:pt x="877253" y="1182511"/>
                  </a:lnTo>
                  <a:lnTo>
                    <a:pt x="889318" y="1185366"/>
                  </a:lnTo>
                  <a:lnTo>
                    <a:pt x="901383" y="1188222"/>
                  </a:lnTo>
                  <a:lnTo>
                    <a:pt x="914083" y="1190126"/>
                  </a:lnTo>
                  <a:lnTo>
                    <a:pt x="926465" y="1192347"/>
                  </a:lnTo>
                  <a:lnTo>
                    <a:pt x="939165" y="1194250"/>
                  </a:lnTo>
                  <a:lnTo>
                    <a:pt x="951865" y="1195519"/>
                  </a:lnTo>
                  <a:lnTo>
                    <a:pt x="964565" y="1196788"/>
                  </a:lnTo>
                  <a:lnTo>
                    <a:pt x="977265" y="1197740"/>
                  </a:lnTo>
                  <a:lnTo>
                    <a:pt x="990283" y="1198058"/>
                  </a:lnTo>
                  <a:lnTo>
                    <a:pt x="1003300" y="1198375"/>
                  </a:lnTo>
                  <a:lnTo>
                    <a:pt x="1016317" y="1198058"/>
                  </a:lnTo>
                  <a:lnTo>
                    <a:pt x="1029335" y="1197740"/>
                  </a:lnTo>
                  <a:lnTo>
                    <a:pt x="1042035" y="1196788"/>
                  </a:lnTo>
                  <a:lnTo>
                    <a:pt x="1055053" y="1195519"/>
                  </a:lnTo>
                  <a:lnTo>
                    <a:pt x="1067435" y="1194250"/>
                  </a:lnTo>
                  <a:lnTo>
                    <a:pt x="1079817" y="1192347"/>
                  </a:lnTo>
                  <a:lnTo>
                    <a:pt x="1092517" y="1190126"/>
                  </a:lnTo>
                  <a:lnTo>
                    <a:pt x="1104900" y="1188222"/>
                  </a:lnTo>
                  <a:lnTo>
                    <a:pt x="1116965" y="1185366"/>
                  </a:lnTo>
                  <a:lnTo>
                    <a:pt x="1129347" y="1182511"/>
                  </a:lnTo>
                  <a:lnTo>
                    <a:pt x="1141095" y="1179338"/>
                  </a:lnTo>
                  <a:lnTo>
                    <a:pt x="1153160" y="1175531"/>
                  </a:lnTo>
                  <a:lnTo>
                    <a:pt x="1164907" y="1171723"/>
                  </a:lnTo>
                  <a:lnTo>
                    <a:pt x="1176973" y="1167599"/>
                  </a:lnTo>
                  <a:lnTo>
                    <a:pt x="1188085" y="1163157"/>
                  </a:lnTo>
                  <a:lnTo>
                    <a:pt x="1199515" y="1158715"/>
                  </a:lnTo>
                  <a:lnTo>
                    <a:pt x="1210945" y="1153638"/>
                  </a:lnTo>
                  <a:lnTo>
                    <a:pt x="1222057" y="1148562"/>
                  </a:lnTo>
                  <a:lnTo>
                    <a:pt x="1232853" y="1142850"/>
                  </a:lnTo>
                  <a:lnTo>
                    <a:pt x="1243647" y="1137139"/>
                  </a:lnTo>
                  <a:lnTo>
                    <a:pt x="1254443" y="1131111"/>
                  </a:lnTo>
                  <a:lnTo>
                    <a:pt x="1264920" y="1125083"/>
                  </a:lnTo>
                  <a:lnTo>
                    <a:pt x="1275080" y="1118737"/>
                  </a:lnTo>
                  <a:lnTo>
                    <a:pt x="1285557" y="1112074"/>
                  </a:lnTo>
                  <a:lnTo>
                    <a:pt x="1295400" y="1105094"/>
                  </a:lnTo>
                  <a:lnTo>
                    <a:pt x="1304925" y="1098114"/>
                  </a:lnTo>
                  <a:lnTo>
                    <a:pt x="1314767" y="1090499"/>
                  </a:lnTo>
                  <a:lnTo>
                    <a:pt x="1324293" y="1082884"/>
                  </a:lnTo>
                  <a:lnTo>
                    <a:pt x="1333500" y="1074952"/>
                  </a:lnTo>
                  <a:lnTo>
                    <a:pt x="1342390" y="1067020"/>
                  </a:lnTo>
                  <a:lnTo>
                    <a:pt x="1351280" y="1059088"/>
                  </a:lnTo>
                  <a:lnTo>
                    <a:pt x="1359853" y="1050521"/>
                  </a:lnTo>
                  <a:lnTo>
                    <a:pt x="1368425" y="1041955"/>
                  </a:lnTo>
                  <a:lnTo>
                    <a:pt x="1376680" y="1033071"/>
                  </a:lnTo>
                  <a:lnTo>
                    <a:pt x="1384935" y="1023552"/>
                  </a:lnTo>
                  <a:lnTo>
                    <a:pt x="1392555" y="1014351"/>
                  </a:lnTo>
                  <a:lnTo>
                    <a:pt x="1400175" y="1005150"/>
                  </a:lnTo>
                  <a:lnTo>
                    <a:pt x="1407477" y="995632"/>
                  </a:lnTo>
                  <a:lnTo>
                    <a:pt x="1414780" y="985479"/>
                  </a:lnTo>
                  <a:lnTo>
                    <a:pt x="1421765" y="975643"/>
                  </a:lnTo>
                  <a:lnTo>
                    <a:pt x="1428433" y="965807"/>
                  </a:lnTo>
                  <a:lnTo>
                    <a:pt x="1435100" y="955337"/>
                  </a:lnTo>
                  <a:lnTo>
                    <a:pt x="1441133" y="944549"/>
                  </a:lnTo>
                  <a:lnTo>
                    <a:pt x="1447165" y="934079"/>
                  </a:lnTo>
                  <a:lnTo>
                    <a:pt x="1452880" y="923291"/>
                  </a:lnTo>
                  <a:lnTo>
                    <a:pt x="1458277" y="912186"/>
                  </a:lnTo>
                  <a:lnTo>
                    <a:pt x="1463675" y="901399"/>
                  </a:lnTo>
                  <a:lnTo>
                    <a:pt x="1468437" y="889977"/>
                  </a:lnTo>
                  <a:lnTo>
                    <a:pt x="1473200" y="878554"/>
                  </a:lnTo>
                  <a:lnTo>
                    <a:pt x="1477327" y="867132"/>
                  </a:lnTo>
                  <a:lnTo>
                    <a:pt x="1481455" y="855393"/>
                  </a:lnTo>
                  <a:lnTo>
                    <a:pt x="1485265" y="843653"/>
                  </a:lnTo>
                  <a:lnTo>
                    <a:pt x="1488757" y="831914"/>
                  </a:lnTo>
                  <a:lnTo>
                    <a:pt x="1491933" y="819857"/>
                  </a:lnTo>
                  <a:lnTo>
                    <a:pt x="1495107" y="807800"/>
                  </a:lnTo>
                  <a:lnTo>
                    <a:pt x="1497647" y="795426"/>
                  </a:lnTo>
                  <a:lnTo>
                    <a:pt x="1500187" y="783052"/>
                  </a:lnTo>
                  <a:lnTo>
                    <a:pt x="1502410" y="770678"/>
                  </a:lnTo>
                  <a:lnTo>
                    <a:pt x="1503997" y="758304"/>
                  </a:lnTo>
                  <a:lnTo>
                    <a:pt x="1505585" y="745296"/>
                  </a:lnTo>
                  <a:lnTo>
                    <a:pt x="1506537" y="732605"/>
                  </a:lnTo>
                  <a:lnTo>
                    <a:pt x="1507490" y="719596"/>
                  </a:lnTo>
                  <a:lnTo>
                    <a:pt x="1508125" y="706905"/>
                  </a:lnTo>
                  <a:lnTo>
                    <a:pt x="1508125" y="693896"/>
                  </a:lnTo>
                  <a:lnTo>
                    <a:pt x="1508125" y="680888"/>
                  </a:lnTo>
                  <a:lnTo>
                    <a:pt x="1507490" y="668196"/>
                  </a:lnTo>
                  <a:lnTo>
                    <a:pt x="1506537" y="654870"/>
                  </a:lnTo>
                  <a:lnTo>
                    <a:pt x="1505585" y="642496"/>
                  </a:lnTo>
                  <a:lnTo>
                    <a:pt x="1503997" y="629805"/>
                  </a:lnTo>
                  <a:lnTo>
                    <a:pt x="1502410" y="617114"/>
                  </a:lnTo>
                  <a:lnTo>
                    <a:pt x="1500187" y="604740"/>
                  </a:lnTo>
                  <a:lnTo>
                    <a:pt x="1497647" y="592366"/>
                  </a:lnTo>
                  <a:lnTo>
                    <a:pt x="1495107" y="580309"/>
                  </a:lnTo>
                  <a:lnTo>
                    <a:pt x="1491933" y="568252"/>
                  </a:lnTo>
                  <a:lnTo>
                    <a:pt x="1488757" y="555878"/>
                  </a:lnTo>
                  <a:lnTo>
                    <a:pt x="1485265" y="543822"/>
                  </a:lnTo>
                  <a:lnTo>
                    <a:pt x="1481455" y="532082"/>
                  </a:lnTo>
                  <a:lnTo>
                    <a:pt x="1477327" y="520660"/>
                  </a:lnTo>
                  <a:lnTo>
                    <a:pt x="1473200" y="508921"/>
                  </a:lnTo>
                  <a:lnTo>
                    <a:pt x="1468437" y="497499"/>
                  </a:lnTo>
                  <a:lnTo>
                    <a:pt x="1463675" y="486711"/>
                  </a:lnTo>
                  <a:lnTo>
                    <a:pt x="1458277" y="475289"/>
                  </a:lnTo>
                  <a:lnTo>
                    <a:pt x="1452880" y="464501"/>
                  </a:lnTo>
                  <a:lnTo>
                    <a:pt x="1447165" y="453396"/>
                  </a:lnTo>
                  <a:lnTo>
                    <a:pt x="1441133" y="442926"/>
                  </a:lnTo>
                  <a:lnTo>
                    <a:pt x="1435100" y="432456"/>
                  </a:lnTo>
                  <a:lnTo>
                    <a:pt x="1428433" y="422303"/>
                  </a:lnTo>
                  <a:lnTo>
                    <a:pt x="1421765" y="411832"/>
                  </a:lnTo>
                  <a:lnTo>
                    <a:pt x="1414780" y="401997"/>
                  </a:lnTo>
                  <a:lnTo>
                    <a:pt x="1407477" y="392161"/>
                  </a:lnTo>
                  <a:lnTo>
                    <a:pt x="1400175" y="382642"/>
                  </a:lnTo>
                  <a:lnTo>
                    <a:pt x="1392555" y="373124"/>
                  </a:lnTo>
                  <a:lnTo>
                    <a:pt x="1384935" y="363923"/>
                  </a:lnTo>
                  <a:lnTo>
                    <a:pt x="1376680" y="355039"/>
                  </a:lnTo>
                  <a:lnTo>
                    <a:pt x="1368425" y="346155"/>
                  </a:lnTo>
                  <a:lnTo>
                    <a:pt x="1359853" y="337588"/>
                  </a:lnTo>
                  <a:lnTo>
                    <a:pt x="1351280" y="329022"/>
                  </a:lnTo>
                  <a:lnTo>
                    <a:pt x="1342390" y="320772"/>
                  </a:lnTo>
                  <a:lnTo>
                    <a:pt x="1333500" y="312523"/>
                  </a:lnTo>
                  <a:lnTo>
                    <a:pt x="1324293" y="304591"/>
                  </a:lnTo>
                  <a:lnTo>
                    <a:pt x="1314767" y="297293"/>
                  </a:lnTo>
                  <a:lnTo>
                    <a:pt x="1304925" y="289679"/>
                  </a:lnTo>
                  <a:lnTo>
                    <a:pt x="1295400" y="282698"/>
                  </a:lnTo>
                  <a:lnTo>
                    <a:pt x="1285557" y="275401"/>
                  </a:lnTo>
                  <a:lnTo>
                    <a:pt x="1275080" y="269055"/>
                  </a:lnTo>
                  <a:lnTo>
                    <a:pt x="1264920" y="262392"/>
                  </a:lnTo>
                  <a:lnTo>
                    <a:pt x="1254443" y="256364"/>
                  </a:lnTo>
                  <a:lnTo>
                    <a:pt x="1243647" y="250336"/>
                  </a:lnTo>
                  <a:lnTo>
                    <a:pt x="1232853" y="244625"/>
                  </a:lnTo>
                  <a:lnTo>
                    <a:pt x="1222057" y="239231"/>
                  </a:lnTo>
                  <a:lnTo>
                    <a:pt x="1210945" y="233837"/>
                  </a:lnTo>
                  <a:lnTo>
                    <a:pt x="1199515" y="228760"/>
                  </a:lnTo>
                  <a:lnTo>
                    <a:pt x="1188085" y="224319"/>
                  </a:lnTo>
                  <a:lnTo>
                    <a:pt x="1176973" y="219877"/>
                  </a:lnTo>
                  <a:lnTo>
                    <a:pt x="1164907" y="216069"/>
                  </a:lnTo>
                  <a:lnTo>
                    <a:pt x="1153160" y="212262"/>
                  </a:lnTo>
                  <a:lnTo>
                    <a:pt x="1141095" y="208772"/>
                  </a:lnTo>
                  <a:lnTo>
                    <a:pt x="1129347" y="205282"/>
                  </a:lnTo>
                  <a:lnTo>
                    <a:pt x="1116965" y="202109"/>
                  </a:lnTo>
                  <a:lnTo>
                    <a:pt x="1104900" y="199888"/>
                  </a:lnTo>
                  <a:lnTo>
                    <a:pt x="1092517" y="197349"/>
                  </a:lnTo>
                  <a:lnTo>
                    <a:pt x="1079817" y="195129"/>
                  </a:lnTo>
                  <a:lnTo>
                    <a:pt x="1067435" y="193225"/>
                  </a:lnTo>
                  <a:lnTo>
                    <a:pt x="1055053" y="191956"/>
                  </a:lnTo>
                  <a:lnTo>
                    <a:pt x="1042035" y="190687"/>
                  </a:lnTo>
                  <a:lnTo>
                    <a:pt x="1029335" y="190052"/>
                  </a:lnTo>
                  <a:lnTo>
                    <a:pt x="1016317" y="189417"/>
                  </a:lnTo>
                  <a:lnTo>
                    <a:pt x="1003300" y="189417"/>
                  </a:lnTo>
                  <a:lnTo>
                    <a:pt x="990283" y="189417"/>
                  </a:lnTo>
                  <a:close/>
                  <a:moveTo>
                    <a:pt x="1003300" y="0"/>
                  </a:moveTo>
                  <a:lnTo>
                    <a:pt x="1024573" y="317"/>
                  </a:lnTo>
                  <a:lnTo>
                    <a:pt x="1046163" y="1269"/>
                  </a:lnTo>
                  <a:lnTo>
                    <a:pt x="1067117" y="2221"/>
                  </a:lnTo>
                  <a:lnTo>
                    <a:pt x="1088390" y="3490"/>
                  </a:lnTo>
                  <a:lnTo>
                    <a:pt x="1109345" y="5711"/>
                  </a:lnTo>
                  <a:lnTo>
                    <a:pt x="1130935" y="8249"/>
                  </a:lnTo>
                  <a:lnTo>
                    <a:pt x="1151890" y="11105"/>
                  </a:lnTo>
                  <a:lnTo>
                    <a:pt x="1172845" y="14278"/>
                  </a:lnTo>
                  <a:lnTo>
                    <a:pt x="1193483" y="17768"/>
                  </a:lnTo>
                  <a:lnTo>
                    <a:pt x="1214120" y="21892"/>
                  </a:lnTo>
                  <a:lnTo>
                    <a:pt x="1234757" y="26334"/>
                  </a:lnTo>
                  <a:lnTo>
                    <a:pt x="1255395" y="31411"/>
                  </a:lnTo>
                  <a:lnTo>
                    <a:pt x="1276033" y="36487"/>
                  </a:lnTo>
                  <a:lnTo>
                    <a:pt x="1296353" y="42199"/>
                  </a:lnTo>
                  <a:lnTo>
                    <a:pt x="1316355" y="48227"/>
                  </a:lnTo>
                  <a:lnTo>
                    <a:pt x="1336675" y="54573"/>
                  </a:lnTo>
                  <a:lnTo>
                    <a:pt x="1356677" y="61553"/>
                  </a:lnTo>
                  <a:lnTo>
                    <a:pt x="1376363" y="68850"/>
                  </a:lnTo>
                  <a:lnTo>
                    <a:pt x="1395730" y="76148"/>
                  </a:lnTo>
                  <a:lnTo>
                    <a:pt x="1415415" y="84080"/>
                  </a:lnTo>
                  <a:lnTo>
                    <a:pt x="1434783" y="92329"/>
                  </a:lnTo>
                  <a:lnTo>
                    <a:pt x="1453833" y="101213"/>
                  </a:lnTo>
                  <a:lnTo>
                    <a:pt x="1472883" y="110097"/>
                  </a:lnTo>
                  <a:lnTo>
                    <a:pt x="1491297" y="119298"/>
                  </a:lnTo>
                  <a:lnTo>
                    <a:pt x="1509713" y="128817"/>
                  </a:lnTo>
                  <a:lnTo>
                    <a:pt x="1528445" y="138970"/>
                  </a:lnTo>
                  <a:lnTo>
                    <a:pt x="1546543" y="149440"/>
                  </a:lnTo>
                  <a:lnTo>
                    <a:pt x="1564323" y="160228"/>
                  </a:lnTo>
                  <a:lnTo>
                    <a:pt x="1582103" y="171015"/>
                  </a:lnTo>
                  <a:lnTo>
                    <a:pt x="1599565" y="182437"/>
                  </a:lnTo>
                  <a:lnTo>
                    <a:pt x="1616710" y="194177"/>
                  </a:lnTo>
                  <a:lnTo>
                    <a:pt x="1633855" y="205916"/>
                  </a:lnTo>
                  <a:lnTo>
                    <a:pt x="1650683" y="218290"/>
                  </a:lnTo>
                  <a:lnTo>
                    <a:pt x="1666875" y="230664"/>
                  </a:lnTo>
                  <a:lnTo>
                    <a:pt x="1683067" y="243355"/>
                  </a:lnTo>
                  <a:lnTo>
                    <a:pt x="1698943" y="256681"/>
                  </a:lnTo>
                  <a:lnTo>
                    <a:pt x="1714500" y="270324"/>
                  </a:lnTo>
                  <a:lnTo>
                    <a:pt x="1730057" y="283650"/>
                  </a:lnTo>
                  <a:lnTo>
                    <a:pt x="1745297" y="297611"/>
                  </a:lnTo>
                  <a:lnTo>
                    <a:pt x="1759903" y="311888"/>
                  </a:lnTo>
                  <a:lnTo>
                    <a:pt x="1774507" y="326483"/>
                  </a:lnTo>
                  <a:lnTo>
                    <a:pt x="1788477" y="341396"/>
                  </a:lnTo>
                  <a:lnTo>
                    <a:pt x="1802130" y="356308"/>
                  </a:lnTo>
                  <a:lnTo>
                    <a:pt x="1815783" y="371537"/>
                  </a:lnTo>
                  <a:lnTo>
                    <a:pt x="1829117" y="387402"/>
                  </a:lnTo>
                  <a:lnTo>
                    <a:pt x="1841817" y="402948"/>
                  </a:lnTo>
                  <a:lnTo>
                    <a:pt x="1854200" y="419130"/>
                  </a:lnTo>
                  <a:lnTo>
                    <a:pt x="1866265" y="435311"/>
                  </a:lnTo>
                  <a:lnTo>
                    <a:pt x="1878013" y="451810"/>
                  </a:lnTo>
                  <a:lnTo>
                    <a:pt x="1889443" y="468309"/>
                  </a:lnTo>
                  <a:lnTo>
                    <a:pt x="1900555" y="485442"/>
                  </a:lnTo>
                  <a:lnTo>
                    <a:pt x="1911350" y="502575"/>
                  </a:lnTo>
                  <a:lnTo>
                    <a:pt x="1921510" y="520026"/>
                  </a:lnTo>
                  <a:lnTo>
                    <a:pt x="1931670" y="537793"/>
                  </a:lnTo>
                  <a:lnTo>
                    <a:pt x="1940877" y="555561"/>
                  </a:lnTo>
                  <a:lnTo>
                    <a:pt x="1950085" y="573329"/>
                  </a:lnTo>
                  <a:lnTo>
                    <a:pt x="1958657" y="592049"/>
                  </a:lnTo>
                  <a:lnTo>
                    <a:pt x="1966913" y="610134"/>
                  </a:lnTo>
                  <a:lnTo>
                    <a:pt x="1974533" y="628536"/>
                  </a:lnTo>
                  <a:lnTo>
                    <a:pt x="1981835" y="647573"/>
                  </a:lnTo>
                  <a:lnTo>
                    <a:pt x="1988820" y="666610"/>
                  </a:lnTo>
                  <a:lnTo>
                    <a:pt x="1995170" y="685647"/>
                  </a:lnTo>
                  <a:lnTo>
                    <a:pt x="2000885" y="704684"/>
                  </a:lnTo>
                  <a:lnTo>
                    <a:pt x="2006600" y="724355"/>
                  </a:lnTo>
                  <a:lnTo>
                    <a:pt x="2000885" y="742123"/>
                  </a:lnTo>
                  <a:lnTo>
                    <a:pt x="1995170" y="759891"/>
                  </a:lnTo>
                  <a:lnTo>
                    <a:pt x="1988820" y="777341"/>
                  </a:lnTo>
                  <a:lnTo>
                    <a:pt x="1981835" y="794792"/>
                  </a:lnTo>
                  <a:lnTo>
                    <a:pt x="1974533" y="811925"/>
                  </a:lnTo>
                  <a:lnTo>
                    <a:pt x="1966913" y="829058"/>
                  </a:lnTo>
                  <a:lnTo>
                    <a:pt x="1958657" y="845874"/>
                  </a:lnTo>
                  <a:lnTo>
                    <a:pt x="1950085" y="862373"/>
                  </a:lnTo>
                  <a:lnTo>
                    <a:pt x="1940877" y="879189"/>
                  </a:lnTo>
                  <a:lnTo>
                    <a:pt x="1931670" y="895053"/>
                  </a:lnTo>
                  <a:lnTo>
                    <a:pt x="1921510" y="911552"/>
                  </a:lnTo>
                  <a:lnTo>
                    <a:pt x="1911350" y="927099"/>
                  </a:lnTo>
                  <a:lnTo>
                    <a:pt x="1900555" y="943280"/>
                  </a:lnTo>
                  <a:lnTo>
                    <a:pt x="1889443" y="958510"/>
                  </a:lnTo>
                  <a:lnTo>
                    <a:pt x="1878013" y="973739"/>
                  </a:lnTo>
                  <a:lnTo>
                    <a:pt x="1866265" y="989286"/>
                  </a:lnTo>
                  <a:lnTo>
                    <a:pt x="1854200" y="1004198"/>
                  </a:lnTo>
                  <a:lnTo>
                    <a:pt x="1841817" y="1018793"/>
                  </a:lnTo>
                  <a:lnTo>
                    <a:pt x="1829117" y="1033388"/>
                  </a:lnTo>
                  <a:lnTo>
                    <a:pt x="1815783" y="1047666"/>
                  </a:lnTo>
                  <a:lnTo>
                    <a:pt x="1802130" y="1061309"/>
                  </a:lnTo>
                  <a:lnTo>
                    <a:pt x="1788477" y="1075269"/>
                  </a:lnTo>
                  <a:lnTo>
                    <a:pt x="1774507" y="1088913"/>
                  </a:lnTo>
                  <a:lnTo>
                    <a:pt x="1759903" y="1101921"/>
                  </a:lnTo>
                  <a:lnTo>
                    <a:pt x="1745297" y="1115247"/>
                  </a:lnTo>
                  <a:lnTo>
                    <a:pt x="1730057" y="1127938"/>
                  </a:lnTo>
                  <a:lnTo>
                    <a:pt x="1714500" y="1140312"/>
                  </a:lnTo>
                  <a:lnTo>
                    <a:pt x="1698943" y="1152686"/>
                  </a:lnTo>
                  <a:lnTo>
                    <a:pt x="1683067" y="1164743"/>
                  </a:lnTo>
                  <a:lnTo>
                    <a:pt x="1666875" y="1176482"/>
                  </a:lnTo>
                  <a:lnTo>
                    <a:pt x="1650683" y="1187905"/>
                  </a:lnTo>
                  <a:lnTo>
                    <a:pt x="1633855" y="1199009"/>
                  </a:lnTo>
                  <a:lnTo>
                    <a:pt x="1616710" y="1210114"/>
                  </a:lnTo>
                  <a:lnTo>
                    <a:pt x="1599565" y="1220902"/>
                  </a:lnTo>
                  <a:lnTo>
                    <a:pt x="1582103" y="1231055"/>
                  </a:lnTo>
                  <a:lnTo>
                    <a:pt x="1564323" y="1241208"/>
                  </a:lnTo>
                  <a:lnTo>
                    <a:pt x="1546543" y="1250726"/>
                  </a:lnTo>
                  <a:lnTo>
                    <a:pt x="1528445" y="1260245"/>
                  </a:lnTo>
                  <a:lnTo>
                    <a:pt x="1509713" y="1269763"/>
                  </a:lnTo>
                  <a:lnTo>
                    <a:pt x="1491297" y="1278647"/>
                  </a:lnTo>
                  <a:lnTo>
                    <a:pt x="1472883" y="1287214"/>
                  </a:lnTo>
                  <a:lnTo>
                    <a:pt x="1453833" y="1295146"/>
                  </a:lnTo>
                  <a:lnTo>
                    <a:pt x="1434783" y="1303078"/>
                  </a:lnTo>
                  <a:lnTo>
                    <a:pt x="1415415" y="1310693"/>
                  </a:lnTo>
                  <a:lnTo>
                    <a:pt x="1395730" y="1317990"/>
                  </a:lnTo>
                  <a:lnTo>
                    <a:pt x="1376363" y="1324653"/>
                  </a:lnTo>
                  <a:lnTo>
                    <a:pt x="1356677" y="1331316"/>
                  </a:lnTo>
                  <a:lnTo>
                    <a:pt x="1336675" y="1337662"/>
                  </a:lnTo>
                  <a:lnTo>
                    <a:pt x="1316355" y="1343373"/>
                  </a:lnTo>
                  <a:lnTo>
                    <a:pt x="1296353" y="1349084"/>
                  </a:lnTo>
                  <a:lnTo>
                    <a:pt x="1276033" y="1354478"/>
                  </a:lnTo>
                  <a:lnTo>
                    <a:pt x="1255395" y="1358920"/>
                  </a:lnTo>
                  <a:lnTo>
                    <a:pt x="1234757" y="1363679"/>
                  </a:lnTo>
                  <a:lnTo>
                    <a:pt x="1214120" y="1367486"/>
                  </a:lnTo>
                  <a:lnTo>
                    <a:pt x="1193483" y="1371294"/>
                  </a:lnTo>
                  <a:lnTo>
                    <a:pt x="1172845" y="1374784"/>
                  </a:lnTo>
                  <a:lnTo>
                    <a:pt x="1151890" y="1377639"/>
                  </a:lnTo>
                  <a:lnTo>
                    <a:pt x="1130935" y="1380178"/>
                  </a:lnTo>
                  <a:lnTo>
                    <a:pt x="1109345" y="1382399"/>
                  </a:lnTo>
                  <a:lnTo>
                    <a:pt x="1088390" y="1384302"/>
                  </a:lnTo>
                  <a:lnTo>
                    <a:pt x="1067117" y="1385571"/>
                  </a:lnTo>
                  <a:lnTo>
                    <a:pt x="1046163" y="1386840"/>
                  </a:lnTo>
                  <a:lnTo>
                    <a:pt x="1024573" y="1387475"/>
                  </a:lnTo>
                  <a:lnTo>
                    <a:pt x="1003300" y="1387475"/>
                  </a:lnTo>
                  <a:lnTo>
                    <a:pt x="981393" y="1387475"/>
                  </a:lnTo>
                  <a:lnTo>
                    <a:pt x="959485" y="1386840"/>
                  </a:lnTo>
                  <a:lnTo>
                    <a:pt x="937895" y="1385571"/>
                  </a:lnTo>
                  <a:lnTo>
                    <a:pt x="916305" y="1384302"/>
                  </a:lnTo>
                  <a:lnTo>
                    <a:pt x="895033" y="1382399"/>
                  </a:lnTo>
                  <a:lnTo>
                    <a:pt x="873760" y="1380178"/>
                  </a:lnTo>
                  <a:lnTo>
                    <a:pt x="852805" y="1377639"/>
                  </a:lnTo>
                  <a:lnTo>
                    <a:pt x="831533" y="1374784"/>
                  </a:lnTo>
                  <a:lnTo>
                    <a:pt x="810578" y="1371294"/>
                  </a:lnTo>
                  <a:lnTo>
                    <a:pt x="789940" y="1367486"/>
                  </a:lnTo>
                  <a:lnTo>
                    <a:pt x="769303" y="1363679"/>
                  </a:lnTo>
                  <a:lnTo>
                    <a:pt x="748983" y="1358920"/>
                  </a:lnTo>
                  <a:lnTo>
                    <a:pt x="728980" y="1354478"/>
                  </a:lnTo>
                  <a:lnTo>
                    <a:pt x="708660" y="1349084"/>
                  </a:lnTo>
                  <a:lnTo>
                    <a:pt x="689293" y="1343373"/>
                  </a:lnTo>
                  <a:lnTo>
                    <a:pt x="669290" y="1337662"/>
                  </a:lnTo>
                  <a:lnTo>
                    <a:pt x="649605" y="1331316"/>
                  </a:lnTo>
                  <a:lnTo>
                    <a:pt x="630555" y="1324653"/>
                  </a:lnTo>
                  <a:lnTo>
                    <a:pt x="611187" y="1317990"/>
                  </a:lnTo>
                  <a:lnTo>
                    <a:pt x="592455" y="1310693"/>
                  </a:lnTo>
                  <a:lnTo>
                    <a:pt x="573722" y="1303078"/>
                  </a:lnTo>
                  <a:lnTo>
                    <a:pt x="554990" y="1295146"/>
                  </a:lnTo>
                  <a:lnTo>
                    <a:pt x="536892" y="1287214"/>
                  </a:lnTo>
                  <a:lnTo>
                    <a:pt x="518477" y="1278647"/>
                  </a:lnTo>
                  <a:lnTo>
                    <a:pt x="500380" y="1269763"/>
                  </a:lnTo>
                  <a:lnTo>
                    <a:pt x="482917" y="1260245"/>
                  </a:lnTo>
                  <a:lnTo>
                    <a:pt x="465137" y="1250726"/>
                  </a:lnTo>
                  <a:lnTo>
                    <a:pt x="447992" y="1241208"/>
                  </a:lnTo>
                  <a:lnTo>
                    <a:pt x="430847" y="1231055"/>
                  </a:lnTo>
                  <a:lnTo>
                    <a:pt x="414020" y="1220902"/>
                  </a:lnTo>
                  <a:lnTo>
                    <a:pt x="397510" y="1210114"/>
                  </a:lnTo>
                  <a:lnTo>
                    <a:pt x="381000" y="1199009"/>
                  </a:lnTo>
                  <a:lnTo>
                    <a:pt x="364807" y="1187905"/>
                  </a:lnTo>
                  <a:lnTo>
                    <a:pt x="348615" y="1176482"/>
                  </a:lnTo>
                  <a:lnTo>
                    <a:pt x="333057" y="1164743"/>
                  </a:lnTo>
                  <a:lnTo>
                    <a:pt x="317817" y="1152686"/>
                  </a:lnTo>
                  <a:lnTo>
                    <a:pt x="302260" y="1140312"/>
                  </a:lnTo>
                  <a:lnTo>
                    <a:pt x="287337" y="1127938"/>
                  </a:lnTo>
                  <a:lnTo>
                    <a:pt x="272732" y="1115247"/>
                  </a:lnTo>
                  <a:lnTo>
                    <a:pt x="258445" y="1101921"/>
                  </a:lnTo>
                  <a:lnTo>
                    <a:pt x="244475" y="1088913"/>
                  </a:lnTo>
                  <a:lnTo>
                    <a:pt x="230505" y="1075269"/>
                  </a:lnTo>
                  <a:lnTo>
                    <a:pt x="216852" y="1061309"/>
                  </a:lnTo>
                  <a:lnTo>
                    <a:pt x="203517" y="1047666"/>
                  </a:lnTo>
                  <a:lnTo>
                    <a:pt x="190182" y="1033388"/>
                  </a:lnTo>
                  <a:lnTo>
                    <a:pt x="177800" y="1018793"/>
                  </a:lnTo>
                  <a:lnTo>
                    <a:pt x="164782" y="1004198"/>
                  </a:lnTo>
                  <a:lnTo>
                    <a:pt x="152717" y="989286"/>
                  </a:lnTo>
                  <a:lnTo>
                    <a:pt x="140970" y="973739"/>
                  </a:lnTo>
                  <a:lnTo>
                    <a:pt x="129222" y="958510"/>
                  </a:lnTo>
                  <a:lnTo>
                    <a:pt x="117792" y="943280"/>
                  </a:lnTo>
                  <a:lnTo>
                    <a:pt x="106997" y="927099"/>
                  </a:lnTo>
                  <a:lnTo>
                    <a:pt x="96202" y="911552"/>
                  </a:lnTo>
                  <a:lnTo>
                    <a:pt x="85725" y="895053"/>
                  </a:lnTo>
                  <a:lnTo>
                    <a:pt x="75882" y="879189"/>
                  </a:lnTo>
                  <a:lnTo>
                    <a:pt x="66040" y="862373"/>
                  </a:lnTo>
                  <a:lnTo>
                    <a:pt x="56515" y="845874"/>
                  </a:lnTo>
                  <a:lnTo>
                    <a:pt x="47307" y="829058"/>
                  </a:lnTo>
                  <a:lnTo>
                    <a:pt x="38735" y="811925"/>
                  </a:lnTo>
                  <a:lnTo>
                    <a:pt x="30162" y="794792"/>
                  </a:lnTo>
                  <a:lnTo>
                    <a:pt x="22225" y="777341"/>
                  </a:lnTo>
                  <a:lnTo>
                    <a:pt x="14287" y="759891"/>
                  </a:lnTo>
                  <a:lnTo>
                    <a:pt x="6667" y="742123"/>
                  </a:lnTo>
                  <a:lnTo>
                    <a:pt x="0" y="724355"/>
                  </a:lnTo>
                  <a:lnTo>
                    <a:pt x="6667" y="704684"/>
                  </a:lnTo>
                  <a:lnTo>
                    <a:pt x="14287" y="685647"/>
                  </a:lnTo>
                  <a:lnTo>
                    <a:pt x="22225" y="666610"/>
                  </a:lnTo>
                  <a:lnTo>
                    <a:pt x="30162" y="647573"/>
                  </a:lnTo>
                  <a:lnTo>
                    <a:pt x="38735" y="628536"/>
                  </a:lnTo>
                  <a:lnTo>
                    <a:pt x="47307" y="610134"/>
                  </a:lnTo>
                  <a:lnTo>
                    <a:pt x="56515" y="592049"/>
                  </a:lnTo>
                  <a:lnTo>
                    <a:pt x="66040" y="573329"/>
                  </a:lnTo>
                  <a:lnTo>
                    <a:pt x="75882" y="555561"/>
                  </a:lnTo>
                  <a:lnTo>
                    <a:pt x="85725" y="537793"/>
                  </a:lnTo>
                  <a:lnTo>
                    <a:pt x="96202" y="520026"/>
                  </a:lnTo>
                  <a:lnTo>
                    <a:pt x="106997" y="502575"/>
                  </a:lnTo>
                  <a:lnTo>
                    <a:pt x="117792" y="485442"/>
                  </a:lnTo>
                  <a:lnTo>
                    <a:pt x="129222" y="468309"/>
                  </a:lnTo>
                  <a:lnTo>
                    <a:pt x="140970" y="451810"/>
                  </a:lnTo>
                  <a:lnTo>
                    <a:pt x="152717" y="435311"/>
                  </a:lnTo>
                  <a:lnTo>
                    <a:pt x="164782" y="419130"/>
                  </a:lnTo>
                  <a:lnTo>
                    <a:pt x="177800" y="402948"/>
                  </a:lnTo>
                  <a:lnTo>
                    <a:pt x="190182" y="387402"/>
                  </a:lnTo>
                  <a:lnTo>
                    <a:pt x="203517" y="371537"/>
                  </a:lnTo>
                  <a:lnTo>
                    <a:pt x="216852" y="356308"/>
                  </a:lnTo>
                  <a:lnTo>
                    <a:pt x="230505" y="341396"/>
                  </a:lnTo>
                  <a:lnTo>
                    <a:pt x="244475" y="326483"/>
                  </a:lnTo>
                  <a:lnTo>
                    <a:pt x="258445" y="311888"/>
                  </a:lnTo>
                  <a:lnTo>
                    <a:pt x="272732" y="297611"/>
                  </a:lnTo>
                  <a:lnTo>
                    <a:pt x="287337" y="283650"/>
                  </a:lnTo>
                  <a:lnTo>
                    <a:pt x="302260" y="270324"/>
                  </a:lnTo>
                  <a:lnTo>
                    <a:pt x="317817" y="256681"/>
                  </a:lnTo>
                  <a:lnTo>
                    <a:pt x="333057" y="243355"/>
                  </a:lnTo>
                  <a:lnTo>
                    <a:pt x="348615" y="230664"/>
                  </a:lnTo>
                  <a:lnTo>
                    <a:pt x="364807" y="218290"/>
                  </a:lnTo>
                  <a:lnTo>
                    <a:pt x="381000" y="205916"/>
                  </a:lnTo>
                  <a:lnTo>
                    <a:pt x="397510" y="194177"/>
                  </a:lnTo>
                  <a:lnTo>
                    <a:pt x="414020" y="182437"/>
                  </a:lnTo>
                  <a:lnTo>
                    <a:pt x="430847" y="171015"/>
                  </a:lnTo>
                  <a:lnTo>
                    <a:pt x="447992" y="160228"/>
                  </a:lnTo>
                  <a:lnTo>
                    <a:pt x="465137" y="149440"/>
                  </a:lnTo>
                  <a:lnTo>
                    <a:pt x="482917" y="138970"/>
                  </a:lnTo>
                  <a:lnTo>
                    <a:pt x="500380" y="128817"/>
                  </a:lnTo>
                  <a:lnTo>
                    <a:pt x="518477" y="119298"/>
                  </a:lnTo>
                  <a:lnTo>
                    <a:pt x="536892" y="110097"/>
                  </a:lnTo>
                  <a:lnTo>
                    <a:pt x="554990" y="101213"/>
                  </a:lnTo>
                  <a:lnTo>
                    <a:pt x="573722" y="92329"/>
                  </a:lnTo>
                  <a:lnTo>
                    <a:pt x="592455" y="84080"/>
                  </a:lnTo>
                  <a:lnTo>
                    <a:pt x="611187" y="76148"/>
                  </a:lnTo>
                  <a:lnTo>
                    <a:pt x="630555" y="68850"/>
                  </a:lnTo>
                  <a:lnTo>
                    <a:pt x="649605" y="61553"/>
                  </a:lnTo>
                  <a:lnTo>
                    <a:pt x="669290" y="54573"/>
                  </a:lnTo>
                  <a:lnTo>
                    <a:pt x="689293" y="48227"/>
                  </a:lnTo>
                  <a:lnTo>
                    <a:pt x="708660" y="42199"/>
                  </a:lnTo>
                  <a:lnTo>
                    <a:pt x="728980" y="36487"/>
                  </a:lnTo>
                  <a:lnTo>
                    <a:pt x="748983" y="31411"/>
                  </a:lnTo>
                  <a:lnTo>
                    <a:pt x="769303" y="26334"/>
                  </a:lnTo>
                  <a:lnTo>
                    <a:pt x="789940" y="21892"/>
                  </a:lnTo>
                  <a:lnTo>
                    <a:pt x="810578" y="17768"/>
                  </a:lnTo>
                  <a:lnTo>
                    <a:pt x="831533" y="14278"/>
                  </a:lnTo>
                  <a:lnTo>
                    <a:pt x="852805" y="11105"/>
                  </a:lnTo>
                  <a:lnTo>
                    <a:pt x="873760" y="8249"/>
                  </a:lnTo>
                  <a:lnTo>
                    <a:pt x="895033" y="5711"/>
                  </a:lnTo>
                  <a:lnTo>
                    <a:pt x="916305" y="3490"/>
                  </a:lnTo>
                  <a:lnTo>
                    <a:pt x="937895" y="2221"/>
                  </a:lnTo>
                  <a:lnTo>
                    <a:pt x="959485" y="1269"/>
                  </a:lnTo>
                  <a:lnTo>
                    <a:pt x="981393" y="317"/>
                  </a:lnTo>
                  <a:lnTo>
                    <a:pt x="1003300" y="0"/>
                  </a:lnTo>
                  <a:close/>
                </a:path>
              </a:pathLst>
            </a:custGeom>
            <a:solidFill>
              <a:srgbClr val="FAAF3B"/>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5" name="椭圆 4"/>
            <p:cNvSpPr/>
            <p:nvPr/>
          </p:nvSpPr>
          <p:spPr>
            <a:xfrm>
              <a:off x="13675582" y="2465383"/>
              <a:ext cx="914400" cy="914400"/>
            </a:xfrm>
            <a:prstGeom prst="ellipse">
              <a:avLst/>
            </a:prstGeom>
            <a:noFill/>
            <a:ln>
              <a:solidFill>
                <a:srgbClr val="FAAF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p:cNvSpPr/>
          <p:nvPr/>
        </p:nvSpPr>
        <p:spPr>
          <a:xfrm>
            <a:off x="5795463" y="-43542"/>
            <a:ext cx="601074" cy="601074"/>
          </a:xfrm>
          <a:prstGeom prst="rect">
            <a:avLst/>
          </a:prstGeom>
          <a:solidFill>
            <a:srgbClr val="FAA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微软雅黑" panose="020B0503020204020204" pitchFamily="34" charset="-122"/>
                <a:ea typeface="微软雅黑" panose="020B0503020204020204" pitchFamily="34" charset="-122"/>
              </a:rPr>
              <a:t>Logo</a:t>
            </a: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7458984" y="2501426"/>
            <a:ext cx="228600" cy="228600"/>
          </a:xfrm>
          <a:prstGeom prst="ellipse">
            <a:avLst/>
          </a:prstGeom>
          <a:solidFill>
            <a:srgbClr val="FAA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458984" y="4914933"/>
            <a:ext cx="228600" cy="228600"/>
          </a:xfrm>
          <a:prstGeom prst="ellipse">
            <a:avLst/>
          </a:prstGeom>
          <a:solidFill>
            <a:srgbClr val="AE7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7458984" y="4110430"/>
            <a:ext cx="228600" cy="228600"/>
          </a:xfrm>
          <a:prstGeom prst="ellipse">
            <a:avLst/>
          </a:prstGeom>
          <a:solidFill>
            <a:srgbClr val="F05A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7458984" y="1696924"/>
            <a:ext cx="228600" cy="228600"/>
          </a:xfrm>
          <a:prstGeom prst="ellipse">
            <a:avLst/>
          </a:prstGeom>
          <a:solidFill>
            <a:srgbClr val="62C4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7458984" y="3305928"/>
            <a:ext cx="228600" cy="228600"/>
          </a:xfrm>
          <a:prstGeom prst="ellipse">
            <a:avLst/>
          </a:prstGeom>
          <a:solidFill>
            <a:srgbClr val="8BC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13"/>
          <p:cNvSpPr>
            <a:spLocks noChangeArrowheads="1"/>
          </p:cNvSpPr>
          <p:nvPr/>
        </p:nvSpPr>
        <p:spPr bwMode="auto">
          <a:xfrm>
            <a:off x="7852057" y="1512478"/>
            <a:ext cx="259238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spAutoFit/>
          </a:bodyPr>
          <a:lstStyle>
            <a:lvl1pPr>
              <a:lnSpc>
                <a:spcPct val="90000"/>
              </a:lnSpc>
              <a:spcBef>
                <a:spcPct val="3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lnSpc>
                <a:spcPct val="90000"/>
              </a:lnSpc>
              <a:spcBef>
                <a:spcPct val="3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lnSpc>
                <a:spcPct val="90000"/>
              </a:lnSpc>
              <a:spcBef>
                <a:spcPct val="3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nSpc>
                <a:spcPct val="100000"/>
              </a:lnSpc>
              <a:spcBef>
                <a:spcPct val="0"/>
              </a:spcBef>
              <a:buClr>
                <a:schemeClr val="accent1"/>
              </a:buClr>
              <a:buFont typeface="Arial" panose="020B0604020202020204" pitchFamily="34" charset="0"/>
              <a:buNone/>
            </a:pPr>
            <a:r>
              <a:rPr lang="zh-CN" altLang="en-US" sz="2000" b="1" dirty="0" smtClean="0">
                <a:latin typeface="微软雅黑" panose="020B0503020204020204" pitchFamily="34" charset="-122"/>
                <a:ea typeface="微软雅黑" panose="020B0503020204020204" pitchFamily="34" charset="-122"/>
              </a:rPr>
              <a:t>点击添加标题</a:t>
            </a:r>
            <a:endParaRPr lang="en-US" altLang="zh-CN" sz="2000" b="1" dirty="0" smtClean="0">
              <a:latin typeface="微软雅黑" panose="020B0503020204020204" pitchFamily="34" charset="-122"/>
              <a:ea typeface="微软雅黑" panose="020B0503020204020204" pitchFamily="34" charset="-122"/>
            </a:endParaRPr>
          </a:p>
          <a:p>
            <a:pPr>
              <a:lnSpc>
                <a:spcPct val="100000"/>
              </a:lnSpc>
              <a:spcBef>
                <a:spcPct val="0"/>
              </a:spcBef>
              <a:buClr>
                <a:schemeClr val="accent1"/>
              </a:buClr>
              <a:buFont typeface="Arial" panose="020B0604020202020204" pitchFamily="34" charset="0"/>
              <a:buNone/>
            </a:pPr>
            <a:r>
              <a:rPr lang="zh-CN" altLang="en-US" sz="1400" dirty="0" smtClean="0">
                <a:latin typeface="微软雅黑" panose="020B0503020204020204" pitchFamily="34" charset="-122"/>
                <a:ea typeface="微软雅黑" panose="020B0503020204020204" pitchFamily="34" charset="-122"/>
              </a:rPr>
              <a:t>单击</a:t>
            </a:r>
            <a:r>
              <a:rPr lang="zh-CN" altLang="en-US" sz="1400" dirty="0">
                <a:latin typeface="微软雅黑" panose="020B0503020204020204" pitchFamily="34" charset="-122"/>
                <a:ea typeface="微软雅黑" panose="020B0503020204020204" pitchFamily="34" charset="-122"/>
              </a:rPr>
              <a:t>此处添加文字</a:t>
            </a:r>
            <a:r>
              <a:rPr lang="zh-CN" altLang="en-US" sz="1400" dirty="0" smtClean="0">
                <a:latin typeface="微软雅黑" panose="020B0503020204020204" pitchFamily="34" charset="-122"/>
                <a:ea typeface="微软雅黑" panose="020B0503020204020204" pitchFamily="34" charset="-122"/>
              </a:rPr>
              <a:t>内容</a:t>
            </a:r>
            <a:endParaRPr lang="en-US" altLang="zh-CN" sz="1400" dirty="0">
              <a:latin typeface="微软雅黑" panose="020B0503020204020204" pitchFamily="34" charset="-122"/>
              <a:ea typeface="微软雅黑" panose="020B0503020204020204" pitchFamily="34" charset="-122"/>
            </a:endParaRPr>
          </a:p>
        </p:txBody>
      </p:sp>
      <p:sp>
        <p:nvSpPr>
          <p:cNvPr id="34" name="矩形 13"/>
          <p:cNvSpPr>
            <a:spLocks noChangeArrowheads="1"/>
          </p:cNvSpPr>
          <p:nvPr/>
        </p:nvSpPr>
        <p:spPr bwMode="auto">
          <a:xfrm>
            <a:off x="7852057" y="2316851"/>
            <a:ext cx="259238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spAutoFit/>
          </a:bodyPr>
          <a:lstStyle>
            <a:lvl1pPr>
              <a:lnSpc>
                <a:spcPct val="90000"/>
              </a:lnSpc>
              <a:spcBef>
                <a:spcPct val="3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lnSpc>
                <a:spcPct val="90000"/>
              </a:lnSpc>
              <a:spcBef>
                <a:spcPct val="3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lnSpc>
                <a:spcPct val="90000"/>
              </a:lnSpc>
              <a:spcBef>
                <a:spcPct val="3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nSpc>
                <a:spcPct val="100000"/>
              </a:lnSpc>
              <a:spcBef>
                <a:spcPct val="0"/>
              </a:spcBef>
              <a:buClr>
                <a:schemeClr val="accent1"/>
              </a:buClr>
              <a:buFont typeface="Arial" panose="020B0604020202020204" pitchFamily="34" charset="0"/>
              <a:buNone/>
            </a:pPr>
            <a:r>
              <a:rPr lang="zh-CN" altLang="en-US" sz="2000" b="1" dirty="0" smtClean="0">
                <a:latin typeface="微软雅黑" panose="020B0503020204020204" pitchFamily="34" charset="-122"/>
                <a:ea typeface="微软雅黑" panose="020B0503020204020204" pitchFamily="34" charset="-122"/>
              </a:rPr>
              <a:t>点击添加标题</a:t>
            </a:r>
            <a:endParaRPr lang="en-US" altLang="zh-CN" sz="2000" b="1" dirty="0" smtClean="0">
              <a:latin typeface="微软雅黑" panose="020B0503020204020204" pitchFamily="34" charset="-122"/>
              <a:ea typeface="微软雅黑" panose="020B0503020204020204" pitchFamily="34" charset="-122"/>
            </a:endParaRPr>
          </a:p>
          <a:p>
            <a:pPr>
              <a:lnSpc>
                <a:spcPct val="100000"/>
              </a:lnSpc>
              <a:spcBef>
                <a:spcPct val="0"/>
              </a:spcBef>
              <a:buClr>
                <a:schemeClr val="accent1"/>
              </a:buClr>
              <a:buFont typeface="Arial" panose="020B0604020202020204" pitchFamily="34" charset="0"/>
              <a:buNone/>
            </a:pPr>
            <a:r>
              <a:rPr lang="zh-CN" altLang="en-US" sz="1400" dirty="0" smtClean="0">
                <a:latin typeface="微软雅黑" panose="020B0503020204020204" pitchFamily="34" charset="-122"/>
                <a:ea typeface="微软雅黑" panose="020B0503020204020204" pitchFamily="34" charset="-122"/>
              </a:rPr>
              <a:t>单击</a:t>
            </a:r>
            <a:r>
              <a:rPr lang="zh-CN" altLang="en-US" sz="1400" dirty="0">
                <a:latin typeface="微软雅黑" panose="020B0503020204020204" pitchFamily="34" charset="-122"/>
                <a:ea typeface="微软雅黑" panose="020B0503020204020204" pitchFamily="34" charset="-122"/>
              </a:rPr>
              <a:t>此处添加文字</a:t>
            </a:r>
            <a:r>
              <a:rPr lang="zh-CN" altLang="en-US" sz="1400" dirty="0" smtClean="0">
                <a:latin typeface="微软雅黑" panose="020B0503020204020204" pitchFamily="34" charset="-122"/>
                <a:ea typeface="微软雅黑" panose="020B0503020204020204" pitchFamily="34" charset="-122"/>
              </a:rPr>
              <a:t>内容</a:t>
            </a:r>
            <a:endParaRPr lang="en-US" altLang="zh-CN" sz="1400" dirty="0">
              <a:latin typeface="微软雅黑" panose="020B0503020204020204" pitchFamily="34" charset="-122"/>
              <a:ea typeface="微软雅黑" panose="020B0503020204020204" pitchFamily="34" charset="-122"/>
            </a:endParaRPr>
          </a:p>
        </p:txBody>
      </p:sp>
      <p:sp>
        <p:nvSpPr>
          <p:cNvPr id="35" name="矩形 13"/>
          <p:cNvSpPr>
            <a:spLocks noChangeArrowheads="1"/>
          </p:cNvSpPr>
          <p:nvPr/>
        </p:nvSpPr>
        <p:spPr bwMode="auto">
          <a:xfrm>
            <a:off x="7852057" y="3121224"/>
            <a:ext cx="259238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spAutoFit/>
          </a:bodyPr>
          <a:lstStyle>
            <a:lvl1pPr>
              <a:lnSpc>
                <a:spcPct val="90000"/>
              </a:lnSpc>
              <a:spcBef>
                <a:spcPct val="3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lnSpc>
                <a:spcPct val="90000"/>
              </a:lnSpc>
              <a:spcBef>
                <a:spcPct val="3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lnSpc>
                <a:spcPct val="90000"/>
              </a:lnSpc>
              <a:spcBef>
                <a:spcPct val="3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nSpc>
                <a:spcPct val="100000"/>
              </a:lnSpc>
              <a:spcBef>
                <a:spcPct val="0"/>
              </a:spcBef>
              <a:buClr>
                <a:schemeClr val="accent1"/>
              </a:buClr>
              <a:buFont typeface="Arial" panose="020B0604020202020204" pitchFamily="34" charset="0"/>
              <a:buNone/>
            </a:pPr>
            <a:r>
              <a:rPr lang="zh-CN" altLang="en-US" sz="2000" b="1" dirty="0" smtClean="0">
                <a:latin typeface="微软雅黑" panose="020B0503020204020204" pitchFamily="34" charset="-122"/>
                <a:ea typeface="微软雅黑" panose="020B0503020204020204" pitchFamily="34" charset="-122"/>
              </a:rPr>
              <a:t>点击添加标题</a:t>
            </a:r>
            <a:endParaRPr lang="en-US" altLang="zh-CN" sz="2000" b="1" dirty="0" smtClean="0">
              <a:latin typeface="微软雅黑" panose="020B0503020204020204" pitchFamily="34" charset="-122"/>
              <a:ea typeface="微软雅黑" panose="020B0503020204020204" pitchFamily="34" charset="-122"/>
            </a:endParaRPr>
          </a:p>
          <a:p>
            <a:pPr>
              <a:lnSpc>
                <a:spcPct val="100000"/>
              </a:lnSpc>
              <a:spcBef>
                <a:spcPct val="0"/>
              </a:spcBef>
              <a:buClr>
                <a:schemeClr val="accent1"/>
              </a:buClr>
              <a:buFont typeface="Arial" panose="020B0604020202020204" pitchFamily="34" charset="0"/>
              <a:buNone/>
            </a:pPr>
            <a:r>
              <a:rPr lang="zh-CN" altLang="en-US" sz="1400" dirty="0" smtClean="0">
                <a:latin typeface="微软雅黑" panose="020B0503020204020204" pitchFamily="34" charset="-122"/>
                <a:ea typeface="微软雅黑" panose="020B0503020204020204" pitchFamily="34" charset="-122"/>
              </a:rPr>
              <a:t>单击</a:t>
            </a:r>
            <a:r>
              <a:rPr lang="zh-CN" altLang="en-US" sz="1400" dirty="0">
                <a:latin typeface="微软雅黑" panose="020B0503020204020204" pitchFamily="34" charset="-122"/>
                <a:ea typeface="微软雅黑" panose="020B0503020204020204" pitchFamily="34" charset="-122"/>
              </a:rPr>
              <a:t>此处添加文字</a:t>
            </a:r>
            <a:r>
              <a:rPr lang="zh-CN" altLang="en-US" sz="1400" dirty="0" smtClean="0">
                <a:latin typeface="微软雅黑" panose="020B0503020204020204" pitchFamily="34" charset="-122"/>
                <a:ea typeface="微软雅黑" panose="020B0503020204020204" pitchFamily="34" charset="-122"/>
              </a:rPr>
              <a:t>内容</a:t>
            </a:r>
            <a:endParaRPr lang="en-US" altLang="zh-CN" sz="1400" dirty="0">
              <a:latin typeface="微软雅黑" panose="020B0503020204020204" pitchFamily="34" charset="-122"/>
              <a:ea typeface="微软雅黑" panose="020B0503020204020204" pitchFamily="34" charset="-122"/>
            </a:endParaRPr>
          </a:p>
        </p:txBody>
      </p:sp>
      <p:sp>
        <p:nvSpPr>
          <p:cNvPr id="36" name="矩形 13"/>
          <p:cNvSpPr>
            <a:spLocks noChangeArrowheads="1"/>
          </p:cNvSpPr>
          <p:nvPr/>
        </p:nvSpPr>
        <p:spPr bwMode="auto">
          <a:xfrm>
            <a:off x="7852057" y="3925597"/>
            <a:ext cx="259238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spAutoFit/>
          </a:bodyPr>
          <a:lstStyle>
            <a:lvl1pPr>
              <a:lnSpc>
                <a:spcPct val="90000"/>
              </a:lnSpc>
              <a:spcBef>
                <a:spcPct val="3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lnSpc>
                <a:spcPct val="90000"/>
              </a:lnSpc>
              <a:spcBef>
                <a:spcPct val="3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lnSpc>
                <a:spcPct val="90000"/>
              </a:lnSpc>
              <a:spcBef>
                <a:spcPct val="3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nSpc>
                <a:spcPct val="100000"/>
              </a:lnSpc>
              <a:spcBef>
                <a:spcPct val="0"/>
              </a:spcBef>
              <a:buClr>
                <a:schemeClr val="accent1"/>
              </a:buClr>
              <a:buFont typeface="Arial" panose="020B0604020202020204" pitchFamily="34" charset="0"/>
              <a:buNone/>
            </a:pPr>
            <a:r>
              <a:rPr lang="zh-CN" altLang="en-US" sz="2000" b="1" dirty="0" smtClean="0">
                <a:latin typeface="微软雅黑" panose="020B0503020204020204" pitchFamily="34" charset="-122"/>
                <a:ea typeface="微软雅黑" panose="020B0503020204020204" pitchFamily="34" charset="-122"/>
              </a:rPr>
              <a:t>点击添加标题</a:t>
            </a:r>
            <a:endParaRPr lang="en-US" altLang="zh-CN" sz="2000" b="1" dirty="0" smtClean="0">
              <a:latin typeface="微软雅黑" panose="020B0503020204020204" pitchFamily="34" charset="-122"/>
              <a:ea typeface="微软雅黑" panose="020B0503020204020204" pitchFamily="34" charset="-122"/>
            </a:endParaRPr>
          </a:p>
          <a:p>
            <a:pPr>
              <a:lnSpc>
                <a:spcPct val="100000"/>
              </a:lnSpc>
              <a:spcBef>
                <a:spcPct val="0"/>
              </a:spcBef>
              <a:buClr>
                <a:schemeClr val="accent1"/>
              </a:buClr>
              <a:buFont typeface="Arial" panose="020B0604020202020204" pitchFamily="34" charset="0"/>
              <a:buNone/>
            </a:pPr>
            <a:r>
              <a:rPr lang="zh-CN" altLang="en-US" sz="1400" dirty="0" smtClean="0">
                <a:latin typeface="微软雅黑" panose="020B0503020204020204" pitchFamily="34" charset="-122"/>
                <a:ea typeface="微软雅黑" panose="020B0503020204020204" pitchFamily="34" charset="-122"/>
              </a:rPr>
              <a:t>单击</a:t>
            </a:r>
            <a:r>
              <a:rPr lang="zh-CN" altLang="en-US" sz="1400" dirty="0">
                <a:latin typeface="微软雅黑" panose="020B0503020204020204" pitchFamily="34" charset="-122"/>
                <a:ea typeface="微软雅黑" panose="020B0503020204020204" pitchFamily="34" charset="-122"/>
              </a:rPr>
              <a:t>此处添加文字</a:t>
            </a:r>
            <a:r>
              <a:rPr lang="zh-CN" altLang="en-US" sz="1400" dirty="0" smtClean="0">
                <a:latin typeface="微软雅黑" panose="020B0503020204020204" pitchFamily="34" charset="-122"/>
                <a:ea typeface="微软雅黑" panose="020B0503020204020204" pitchFamily="34" charset="-122"/>
              </a:rPr>
              <a:t>内容</a:t>
            </a:r>
            <a:endParaRPr lang="en-US" altLang="zh-CN" sz="1400" dirty="0">
              <a:latin typeface="微软雅黑" panose="020B0503020204020204" pitchFamily="34" charset="-122"/>
              <a:ea typeface="微软雅黑" panose="020B0503020204020204" pitchFamily="34" charset="-122"/>
            </a:endParaRPr>
          </a:p>
        </p:txBody>
      </p:sp>
      <p:sp>
        <p:nvSpPr>
          <p:cNvPr id="37" name="矩形 13"/>
          <p:cNvSpPr>
            <a:spLocks noChangeArrowheads="1"/>
          </p:cNvSpPr>
          <p:nvPr/>
        </p:nvSpPr>
        <p:spPr bwMode="auto">
          <a:xfrm>
            <a:off x="7852057" y="4729969"/>
            <a:ext cx="259238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spAutoFit/>
          </a:bodyPr>
          <a:lstStyle>
            <a:lvl1pPr>
              <a:lnSpc>
                <a:spcPct val="90000"/>
              </a:lnSpc>
              <a:spcBef>
                <a:spcPct val="3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lnSpc>
                <a:spcPct val="90000"/>
              </a:lnSpc>
              <a:spcBef>
                <a:spcPct val="3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lnSpc>
                <a:spcPct val="90000"/>
              </a:lnSpc>
              <a:spcBef>
                <a:spcPct val="3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lnSpc>
                <a:spcPct val="90000"/>
              </a:lnSpc>
              <a:spcBef>
                <a:spcPct val="3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lnSpc>
                <a:spcPct val="90000"/>
              </a:lnSpc>
              <a:spcBef>
                <a:spcPct val="3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nSpc>
                <a:spcPct val="100000"/>
              </a:lnSpc>
              <a:spcBef>
                <a:spcPct val="0"/>
              </a:spcBef>
              <a:buClr>
                <a:schemeClr val="accent1"/>
              </a:buClr>
              <a:buFont typeface="Arial" panose="020B0604020202020204" pitchFamily="34" charset="0"/>
              <a:buNone/>
            </a:pPr>
            <a:r>
              <a:rPr lang="zh-CN" altLang="en-US" sz="2000" b="1" dirty="0" smtClean="0">
                <a:latin typeface="微软雅黑" panose="020B0503020204020204" pitchFamily="34" charset="-122"/>
                <a:ea typeface="微软雅黑" panose="020B0503020204020204" pitchFamily="34" charset="-122"/>
              </a:rPr>
              <a:t>点击添加标题</a:t>
            </a:r>
            <a:endParaRPr lang="en-US" altLang="zh-CN" sz="2000" b="1" dirty="0" smtClean="0">
              <a:latin typeface="微软雅黑" panose="020B0503020204020204" pitchFamily="34" charset="-122"/>
              <a:ea typeface="微软雅黑" panose="020B0503020204020204" pitchFamily="34" charset="-122"/>
            </a:endParaRPr>
          </a:p>
          <a:p>
            <a:pPr>
              <a:lnSpc>
                <a:spcPct val="100000"/>
              </a:lnSpc>
              <a:spcBef>
                <a:spcPct val="0"/>
              </a:spcBef>
              <a:buClr>
                <a:schemeClr val="accent1"/>
              </a:buClr>
              <a:buFont typeface="Arial" panose="020B0604020202020204" pitchFamily="34" charset="0"/>
              <a:buNone/>
            </a:pPr>
            <a:r>
              <a:rPr lang="zh-CN" altLang="en-US" sz="1400" dirty="0" smtClean="0">
                <a:latin typeface="微软雅黑" panose="020B0503020204020204" pitchFamily="34" charset="-122"/>
                <a:ea typeface="微软雅黑" panose="020B0503020204020204" pitchFamily="34" charset="-122"/>
              </a:rPr>
              <a:t>单击</a:t>
            </a:r>
            <a:r>
              <a:rPr lang="zh-CN" altLang="en-US" sz="1400" dirty="0">
                <a:latin typeface="微软雅黑" panose="020B0503020204020204" pitchFamily="34" charset="-122"/>
                <a:ea typeface="微软雅黑" panose="020B0503020204020204" pitchFamily="34" charset="-122"/>
              </a:rPr>
              <a:t>此处添加文字</a:t>
            </a:r>
            <a:r>
              <a:rPr lang="zh-CN" altLang="en-US" sz="1400" dirty="0" smtClean="0">
                <a:latin typeface="微软雅黑" panose="020B0503020204020204" pitchFamily="34" charset="-122"/>
                <a:ea typeface="微软雅黑" panose="020B0503020204020204" pitchFamily="34" charset="-122"/>
              </a:rPr>
              <a:t>内容</a:t>
            </a:r>
            <a:endParaRPr lang="en-US" altLang="zh-CN" sz="1400" dirty="0">
              <a:latin typeface="微软雅黑" panose="020B0503020204020204" pitchFamily="34" charset="-122"/>
              <a:ea typeface="微软雅黑" panose="020B0503020204020204" pitchFamily="34" charset="-122"/>
            </a:endParaRPr>
          </a:p>
        </p:txBody>
      </p:sp>
      <p:sp>
        <p:nvSpPr>
          <p:cNvPr id="2" name="五边形 1"/>
          <p:cNvSpPr/>
          <p:nvPr/>
        </p:nvSpPr>
        <p:spPr>
          <a:xfrm>
            <a:off x="385009" y="1805676"/>
            <a:ext cx="5598695" cy="644860"/>
          </a:xfrm>
          <a:prstGeom prst="homePlate">
            <a:avLst/>
          </a:prstGeom>
          <a:solidFill>
            <a:srgbClr val="62C4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FCC818"/>
              </a:solidFill>
            </a:endParaRPr>
          </a:p>
        </p:txBody>
      </p:sp>
      <p:sp>
        <p:nvSpPr>
          <p:cNvPr id="30" name="五边形 29"/>
          <p:cNvSpPr/>
          <p:nvPr/>
        </p:nvSpPr>
        <p:spPr>
          <a:xfrm>
            <a:off x="385009" y="2442763"/>
            <a:ext cx="5598695" cy="644860"/>
          </a:xfrm>
          <a:prstGeom prst="homePlate">
            <a:avLst/>
          </a:prstGeom>
          <a:solidFill>
            <a:srgbClr val="FAA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8" name="五边形 37"/>
          <p:cNvSpPr/>
          <p:nvPr/>
        </p:nvSpPr>
        <p:spPr>
          <a:xfrm>
            <a:off x="385009" y="3079850"/>
            <a:ext cx="5598695" cy="644860"/>
          </a:xfrm>
          <a:prstGeom prst="homePlate">
            <a:avLst/>
          </a:prstGeom>
          <a:solidFill>
            <a:srgbClr val="8BC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9" name="五边形 38"/>
          <p:cNvSpPr/>
          <p:nvPr/>
        </p:nvSpPr>
        <p:spPr>
          <a:xfrm>
            <a:off x="385009" y="3716938"/>
            <a:ext cx="5598695" cy="644860"/>
          </a:xfrm>
          <a:prstGeom prst="homePlate">
            <a:avLst/>
          </a:prstGeom>
          <a:solidFill>
            <a:srgbClr val="F05A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0" name="五边形 39"/>
          <p:cNvSpPr/>
          <p:nvPr/>
        </p:nvSpPr>
        <p:spPr>
          <a:xfrm>
            <a:off x="385009" y="4354025"/>
            <a:ext cx="5598695" cy="644860"/>
          </a:xfrm>
          <a:prstGeom prst="homePlate">
            <a:avLst/>
          </a:prstGeom>
          <a:solidFill>
            <a:srgbClr val="AE7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FCC818"/>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1909" y="928595"/>
            <a:ext cx="2566155" cy="5000810"/>
          </a:xfrm>
          <a:prstGeom prst="rect">
            <a:avLst/>
          </a:prstGeom>
        </p:spPr>
      </p:pic>
      <p:sp>
        <p:nvSpPr>
          <p:cNvPr id="25" name="文本框 24"/>
          <p:cNvSpPr txBox="1"/>
          <p:nvPr/>
        </p:nvSpPr>
        <p:spPr>
          <a:xfrm>
            <a:off x="2155160" y="4428874"/>
            <a:ext cx="1441221" cy="369332"/>
          </a:xfrm>
          <a:prstGeom prst="rect">
            <a:avLst/>
          </a:prstGeom>
          <a:noFill/>
        </p:spPr>
        <p:txBody>
          <a:bodyPr wrap="square" rtlCol="0">
            <a:spAutoFit/>
          </a:bodyPr>
          <a:lstStyle/>
          <a:p>
            <a:pPr algn="ctr"/>
            <a:r>
              <a:rPr lang="zh-CN" altLang="en-US" b="1" dirty="0" smtClean="0">
                <a:solidFill>
                  <a:srgbClr val="609DA7"/>
                </a:solidFill>
                <a:latin typeface="微软雅黑" panose="020B0503020204020204" pitchFamily="34" charset="-122"/>
                <a:ea typeface="微软雅黑" panose="020B0503020204020204" pitchFamily="34" charset="-122"/>
                <a:cs typeface="Arial" panose="020B0604020202020204" pitchFamily="34" charset="0"/>
              </a:rPr>
              <a:t>添加文字</a:t>
            </a:r>
            <a:endParaRPr lang="zh-CN" altLang="en-US" b="1" dirty="0">
              <a:solidFill>
                <a:srgbClr val="609DA7"/>
              </a:solidFill>
            </a:endParaRPr>
          </a:p>
        </p:txBody>
      </p:sp>
      <p:sp>
        <p:nvSpPr>
          <p:cNvPr id="26" name="文本框 25"/>
          <p:cNvSpPr txBox="1"/>
          <p:nvPr/>
        </p:nvSpPr>
        <p:spPr>
          <a:xfrm>
            <a:off x="2155160" y="3798941"/>
            <a:ext cx="1441221" cy="369332"/>
          </a:xfrm>
          <a:prstGeom prst="rect">
            <a:avLst/>
          </a:prstGeom>
          <a:noFill/>
        </p:spPr>
        <p:txBody>
          <a:bodyPr wrap="square" rtlCol="0">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添加文字</a:t>
            </a:r>
            <a:endParaRPr lang="zh-CN" altLang="en-US" b="1" dirty="0">
              <a:solidFill>
                <a:schemeClr val="bg1"/>
              </a:solidFill>
            </a:endParaRPr>
          </a:p>
        </p:txBody>
      </p:sp>
      <p:sp>
        <p:nvSpPr>
          <p:cNvPr id="27" name="文本框 26"/>
          <p:cNvSpPr txBox="1"/>
          <p:nvPr/>
        </p:nvSpPr>
        <p:spPr>
          <a:xfrm>
            <a:off x="2155160" y="3169008"/>
            <a:ext cx="1441221" cy="369332"/>
          </a:xfrm>
          <a:prstGeom prst="rect">
            <a:avLst/>
          </a:prstGeom>
          <a:noFill/>
        </p:spPr>
        <p:txBody>
          <a:bodyPr wrap="square" rtlCol="0">
            <a:spAutoFit/>
          </a:bodyPr>
          <a:lstStyle/>
          <a:p>
            <a:pPr algn="ctr"/>
            <a:r>
              <a:rPr lang="zh-CN" altLang="en-US" b="1" dirty="0" smtClean="0">
                <a:solidFill>
                  <a:srgbClr val="609DA7"/>
                </a:solidFill>
                <a:latin typeface="微软雅黑" panose="020B0503020204020204" pitchFamily="34" charset="-122"/>
                <a:ea typeface="微软雅黑" panose="020B0503020204020204" pitchFamily="34" charset="-122"/>
                <a:cs typeface="Arial" panose="020B0604020202020204" pitchFamily="34" charset="0"/>
              </a:rPr>
              <a:t>添加文字</a:t>
            </a:r>
            <a:endParaRPr lang="zh-CN" altLang="en-US" b="1" dirty="0">
              <a:solidFill>
                <a:srgbClr val="609DA7"/>
              </a:solidFill>
            </a:endParaRPr>
          </a:p>
        </p:txBody>
      </p:sp>
      <p:sp>
        <p:nvSpPr>
          <p:cNvPr id="28" name="文本框 27"/>
          <p:cNvSpPr txBox="1"/>
          <p:nvPr/>
        </p:nvSpPr>
        <p:spPr>
          <a:xfrm>
            <a:off x="2155160" y="2539076"/>
            <a:ext cx="1441221" cy="369332"/>
          </a:xfrm>
          <a:prstGeom prst="rect">
            <a:avLst/>
          </a:prstGeom>
          <a:noFill/>
        </p:spPr>
        <p:txBody>
          <a:bodyPr wrap="square" rtlCol="0">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添加文字</a:t>
            </a:r>
            <a:endParaRPr lang="zh-CN" altLang="en-US" b="1" dirty="0">
              <a:solidFill>
                <a:schemeClr val="bg1"/>
              </a:solidFill>
            </a:endParaRPr>
          </a:p>
        </p:txBody>
      </p:sp>
      <p:sp>
        <p:nvSpPr>
          <p:cNvPr id="31" name="文本框 30"/>
          <p:cNvSpPr txBox="1"/>
          <p:nvPr/>
        </p:nvSpPr>
        <p:spPr>
          <a:xfrm>
            <a:off x="2155160" y="5058807"/>
            <a:ext cx="1441221" cy="369332"/>
          </a:xfrm>
          <a:prstGeom prst="rect">
            <a:avLst/>
          </a:prstGeom>
          <a:noFill/>
        </p:spPr>
        <p:txBody>
          <a:bodyPr wrap="square" rtlCol="0">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添加文字</a:t>
            </a:r>
            <a:endParaRPr lang="zh-CN" altLang="en-US" b="1"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17019" t="8821" r="5693" b="26000"/>
          <a:stretch>
            <a:fillRect/>
          </a:stretch>
        </p:blipFill>
        <p:spPr>
          <a:xfrm>
            <a:off x="173507" y="2175758"/>
            <a:ext cx="2922388" cy="1692000"/>
          </a:xfrm>
          <a:prstGeom prst="rect">
            <a:avLst/>
          </a:prstGeom>
          <a:noFill/>
          <a:ln>
            <a:noFill/>
          </a:ln>
        </p:spPr>
      </p:pic>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16122" t="18318" r="13891" b="28481"/>
          <a:stretch>
            <a:fillRect/>
          </a:stretch>
        </p:blipFill>
        <p:spPr>
          <a:xfrm>
            <a:off x="3147707" y="4087685"/>
            <a:ext cx="2922388" cy="1692000"/>
          </a:xfrm>
          <a:prstGeom prst="rect">
            <a:avLst/>
          </a:prstGeom>
          <a:noFill/>
          <a:ln>
            <a:noFill/>
          </a:ln>
        </p:spPr>
      </p:pic>
      <p:pic>
        <p:nvPicPr>
          <p:cNvPr id="4" name="图片 3"/>
          <p:cNvPicPr>
            <a:picLocks noChangeAspect="1"/>
          </p:cNvPicPr>
          <p:nvPr/>
        </p:nvPicPr>
        <p:blipFill rotWithShape="1">
          <a:blip r:embed="rId4">
            <a:extLst>
              <a:ext uri="{28A0092B-C50C-407E-A947-70E740481C1C}">
                <a14:useLocalDpi xmlns:a14="http://schemas.microsoft.com/office/drawing/2010/main" val="0"/>
              </a:ext>
            </a:extLst>
          </a:blip>
          <a:srcRect l="20967" t="25631" r="7697" b="16213"/>
          <a:stretch>
            <a:fillRect/>
          </a:stretch>
        </p:blipFill>
        <p:spPr>
          <a:xfrm>
            <a:off x="6121908" y="2175758"/>
            <a:ext cx="2922388" cy="1692000"/>
          </a:xfrm>
          <a:prstGeom prst="rect">
            <a:avLst/>
          </a:prstGeom>
          <a:noFill/>
          <a:ln>
            <a:noFill/>
          </a:ln>
        </p:spPr>
      </p:pic>
      <p:pic>
        <p:nvPicPr>
          <p:cNvPr id="5" name="图片 4"/>
          <p:cNvPicPr>
            <a:picLocks noChangeAspect="1"/>
          </p:cNvPicPr>
          <p:nvPr/>
        </p:nvPicPr>
        <p:blipFill rotWithShape="1">
          <a:blip r:embed="rId5">
            <a:extLst>
              <a:ext uri="{28A0092B-C50C-407E-A947-70E740481C1C}">
                <a14:useLocalDpi xmlns:a14="http://schemas.microsoft.com/office/drawing/2010/main" val="0"/>
              </a:ext>
            </a:extLst>
          </a:blip>
          <a:srcRect l="15726" t="169" r="1624" b="30147"/>
          <a:stretch>
            <a:fillRect/>
          </a:stretch>
        </p:blipFill>
        <p:spPr>
          <a:xfrm>
            <a:off x="9096111" y="4087685"/>
            <a:ext cx="2922388" cy="1692000"/>
          </a:xfrm>
          <a:prstGeom prst="rect">
            <a:avLst/>
          </a:prstGeom>
          <a:noFill/>
          <a:ln>
            <a:noFill/>
          </a:ln>
        </p:spPr>
      </p:pic>
      <p:sp>
        <p:nvSpPr>
          <p:cNvPr id="6" name="矩形 5"/>
          <p:cNvSpPr/>
          <p:nvPr/>
        </p:nvSpPr>
        <p:spPr>
          <a:xfrm>
            <a:off x="173502" y="4087685"/>
            <a:ext cx="2922393" cy="1692000"/>
          </a:xfrm>
          <a:prstGeom prst="rect">
            <a:avLst/>
          </a:prstGeom>
          <a:solidFill>
            <a:srgbClr val="FAA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微软雅黑" panose="020B0503020204020204" pitchFamily="34" charset="-122"/>
                <a:ea typeface="微软雅黑" panose="020B0503020204020204" pitchFamily="34" charset="-122"/>
              </a:rPr>
              <a:t>KEYWORD</a:t>
            </a:r>
          </a:p>
          <a:p>
            <a:pPr algn="ctr"/>
            <a:r>
              <a:rPr lang="zh-CN" altLang="en-US" sz="1400" dirty="0">
                <a:solidFill>
                  <a:schemeClr val="bg1"/>
                </a:solidFill>
                <a:latin typeface="微软雅黑" panose="020B0503020204020204" pitchFamily="34" charset="-122"/>
                <a:ea typeface="微软雅黑" panose="020B0503020204020204" pitchFamily="34" charset="-122"/>
              </a:rPr>
              <a:t>这里输入简单的文字</a:t>
            </a:r>
            <a:r>
              <a:rPr lang="zh-CN" altLang="en-US" sz="1400" dirty="0" smtClean="0">
                <a:solidFill>
                  <a:schemeClr val="bg1"/>
                </a:solidFill>
                <a:latin typeface="微软雅黑" panose="020B0503020204020204" pitchFamily="34" charset="-122"/>
                <a:ea typeface="微软雅黑" panose="020B0503020204020204" pitchFamily="34" charset="-122"/>
              </a:rPr>
              <a:t>概述</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ctr"/>
            <a:r>
              <a:rPr lang="zh-CN" altLang="en-US" sz="1400" dirty="0" smtClean="0">
                <a:solidFill>
                  <a:schemeClr val="bg1"/>
                </a:solidFill>
                <a:latin typeface="微软雅黑" panose="020B0503020204020204" pitchFamily="34" charset="-122"/>
                <a:ea typeface="微软雅黑" panose="020B0503020204020204" pitchFamily="34" charset="-122"/>
              </a:rPr>
              <a:t>这里</a:t>
            </a:r>
            <a:r>
              <a:rPr lang="zh-CN" altLang="en-US" sz="1400" dirty="0">
                <a:solidFill>
                  <a:schemeClr val="bg1"/>
                </a:solidFill>
                <a:latin typeface="微软雅黑" panose="020B0503020204020204" pitchFamily="34" charset="-122"/>
                <a:ea typeface="微软雅黑" panose="020B0503020204020204" pitchFamily="34" charset="-122"/>
              </a:rPr>
              <a:t>输入</a:t>
            </a:r>
            <a:r>
              <a:rPr lang="zh-CN" altLang="en-US" sz="1400" dirty="0" smtClean="0">
                <a:solidFill>
                  <a:schemeClr val="bg1"/>
                </a:solidFill>
                <a:latin typeface="微软雅黑" panose="020B0503020204020204" pitchFamily="34" charset="-122"/>
                <a:ea typeface="微软雅黑" panose="020B0503020204020204" pitchFamily="34" charset="-122"/>
              </a:rPr>
              <a:t>简单的文字概述</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3147705" y="2175758"/>
            <a:ext cx="2922393" cy="1692000"/>
          </a:xfrm>
          <a:prstGeom prst="rect">
            <a:avLst/>
          </a:prstGeom>
          <a:solidFill>
            <a:srgbClr val="AE73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KEYWORD</a:t>
            </a:r>
          </a:p>
          <a:p>
            <a:pPr algn="ctr"/>
            <a:r>
              <a:rPr lang="zh-CN" altLang="en-US" sz="1400" dirty="0">
                <a:solidFill>
                  <a:schemeClr val="bg1"/>
                </a:solidFill>
                <a:latin typeface="微软雅黑" panose="020B0503020204020204" pitchFamily="34" charset="-122"/>
                <a:ea typeface="微软雅黑" panose="020B0503020204020204" pitchFamily="34" charset="-122"/>
              </a:rPr>
              <a:t>这里输入简单的文字概述</a:t>
            </a:r>
            <a:endParaRPr lang="en-US" altLang="zh-CN" sz="1400" dirty="0">
              <a:solidFill>
                <a:schemeClr val="bg1"/>
              </a:solidFill>
              <a:latin typeface="微软雅黑" panose="020B0503020204020204" pitchFamily="34" charset="-122"/>
              <a:ea typeface="微软雅黑" panose="020B0503020204020204" pitchFamily="34" charset="-122"/>
            </a:endParaRPr>
          </a:p>
          <a:p>
            <a:pPr algn="ctr"/>
            <a:r>
              <a:rPr lang="zh-CN" altLang="en-US" sz="1400" dirty="0">
                <a:solidFill>
                  <a:schemeClr val="bg1"/>
                </a:solidFill>
                <a:latin typeface="微软雅黑" panose="020B0503020204020204" pitchFamily="34" charset="-122"/>
                <a:ea typeface="微软雅黑" panose="020B0503020204020204" pitchFamily="34" charset="-122"/>
              </a:rPr>
              <a:t>这里输入简单的文字概述</a:t>
            </a:r>
          </a:p>
        </p:txBody>
      </p:sp>
      <p:sp>
        <p:nvSpPr>
          <p:cNvPr id="8" name="矩形 7"/>
          <p:cNvSpPr/>
          <p:nvPr/>
        </p:nvSpPr>
        <p:spPr>
          <a:xfrm>
            <a:off x="6121907" y="4087685"/>
            <a:ext cx="2922393" cy="1692000"/>
          </a:xfrm>
          <a:prstGeom prst="rect">
            <a:avLst/>
          </a:prstGeom>
          <a:solidFill>
            <a:srgbClr val="62C4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KEYWORD</a:t>
            </a:r>
          </a:p>
          <a:p>
            <a:pPr algn="ctr"/>
            <a:r>
              <a:rPr lang="zh-CN" altLang="en-US" sz="1400" dirty="0">
                <a:solidFill>
                  <a:schemeClr val="bg1"/>
                </a:solidFill>
                <a:latin typeface="微软雅黑" panose="020B0503020204020204" pitchFamily="34" charset="-122"/>
                <a:ea typeface="微软雅黑" panose="020B0503020204020204" pitchFamily="34" charset="-122"/>
              </a:rPr>
              <a:t>这里输入简单的文字概述</a:t>
            </a:r>
            <a:endParaRPr lang="en-US" altLang="zh-CN" sz="1400" dirty="0">
              <a:solidFill>
                <a:schemeClr val="bg1"/>
              </a:solidFill>
              <a:latin typeface="微软雅黑" panose="020B0503020204020204" pitchFamily="34" charset="-122"/>
              <a:ea typeface="微软雅黑" panose="020B0503020204020204" pitchFamily="34" charset="-122"/>
            </a:endParaRPr>
          </a:p>
          <a:p>
            <a:pPr algn="ctr"/>
            <a:r>
              <a:rPr lang="zh-CN" altLang="en-US" sz="1400" dirty="0">
                <a:solidFill>
                  <a:schemeClr val="bg1"/>
                </a:solidFill>
                <a:latin typeface="微软雅黑" panose="020B0503020204020204" pitchFamily="34" charset="-122"/>
                <a:ea typeface="微软雅黑" panose="020B0503020204020204" pitchFamily="34" charset="-122"/>
              </a:rPr>
              <a:t>这里输入简单的文字概述</a:t>
            </a:r>
          </a:p>
        </p:txBody>
      </p:sp>
      <p:sp>
        <p:nvSpPr>
          <p:cNvPr id="9" name="矩形 8"/>
          <p:cNvSpPr/>
          <p:nvPr/>
        </p:nvSpPr>
        <p:spPr>
          <a:xfrm>
            <a:off x="9096106" y="2175758"/>
            <a:ext cx="2922393" cy="1692000"/>
          </a:xfrm>
          <a:prstGeom prst="rect">
            <a:avLst/>
          </a:prstGeom>
          <a:solidFill>
            <a:srgbClr val="8BC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chemeClr val="bg1"/>
                </a:solidFill>
                <a:latin typeface="微软雅黑" panose="020B0503020204020204" pitchFamily="34" charset="-122"/>
                <a:ea typeface="微软雅黑" panose="020B0503020204020204" pitchFamily="34" charset="-122"/>
              </a:rPr>
              <a:t>KEYWORD</a:t>
            </a:r>
          </a:p>
          <a:p>
            <a:pPr algn="ctr"/>
            <a:r>
              <a:rPr lang="zh-CN" altLang="en-US" sz="1400">
                <a:solidFill>
                  <a:schemeClr val="bg1"/>
                </a:solidFill>
                <a:latin typeface="微软雅黑" panose="020B0503020204020204" pitchFamily="34" charset="-122"/>
                <a:ea typeface="微软雅黑" panose="020B0503020204020204" pitchFamily="34" charset="-122"/>
              </a:rPr>
              <a:t>这里输入简单的文字概述</a:t>
            </a:r>
            <a:endParaRPr lang="en-US" altLang="zh-CN" sz="1400">
              <a:solidFill>
                <a:schemeClr val="bg1"/>
              </a:solidFill>
              <a:latin typeface="微软雅黑" panose="020B0503020204020204" pitchFamily="34" charset="-122"/>
              <a:ea typeface="微软雅黑" panose="020B0503020204020204" pitchFamily="34" charset="-122"/>
            </a:endParaRPr>
          </a:p>
          <a:p>
            <a:pPr algn="ctr"/>
            <a:r>
              <a:rPr lang="zh-CN" altLang="en-US" sz="1400">
                <a:solidFill>
                  <a:schemeClr val="bg1"/>
                </a:solidFill>
                <a:latin typeface="微软雅黑" panose="020B0503020204020204" pitchFamily="34" charset="-122"/>
                <a:ea typeface="微软雅黑" panose="020B0503020204020204" pitchFamily="34" charset="-122"/>
              </a:rPr>
              <a:t>这里输入简单的文字概述</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173502" y="1607493"/>
            <a:ext cx="4293811"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724688" y="1607493"/>
            <a:ext cx="4293811"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083549" y="1078316"/>
            <a:ext cx="2024904" cy="523220"/>
          </a:xfrm>
          <a:prstGeom prst="rect">
            <a:avLst/>
          </a:prstGeom>
          <a:noFill/>
          <a:ln>
            <a:noFill/>
          </a:ln>
        </p:spPr>
        <p:txBody>
          <a:bodyPr wrap="none" rtlCol="0">
            <a:spAutoFit/>
          </a:bodyPr>
          <a:lstStyle/>
          <a:p>
            <a:pPr algn="ctr"/>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rPr>
              <a:t>KEYWORD</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TextBox 15"/>
          <p:cNvSpPr txBox="1"/>
          <p:nvPr/>
        </p:nvSpPr>
        <p:spPr>
          <a:xfrm>
            <a:off x="5122860" y="1509078"/>
            <a:ext cx="1946281" cy="369332"/>
          </a:xfrm>
          <a:prstGeom prst="rect">
            <a:avLst/>
          </a:prstGeom>
          <a:noFill/>
        </p:spPr>
        <p:txBody>
          <a:bodyPr wrap="square" rtlCol="0">
            <a:spAutoFit/>
          </a:bodyPr>
          <a:lstStyle/>
          <a:p>
            <a:pPr algn="ctr">
              <a:lnSpc>
                <a:spcPct val="150000"/>
              </a:lnSpc>
            </a:pPr>
            <a:r>
              <a:rPr lang="zh-CN" altLang="en-US" sz="1200" dirty="0">
                <a:latin typeface="微软雅黑" panose="020B0503020204020204" pitchFamily="34" charset="-122"/>
                <a:ea typeface="微软雅黑" panose="020B0503020204020204" pitchFamily="34" charset="-122"/>
              </a:rPr>
              <a:t>这里输入简单的文字</a:t>
            </a:r>
            <a:r>
              <a:rPr lang="zh-CN" altLang="en-US" sz="1200" dirty="0" smtClean="0">
                <a:latin typeface="微软雅黑" panose="020B0503020204020204" pitchFamily="34" charset="-122"/>
                <a:ea typeface="微软雅黑" panose="020B0503020204020204" pitchFamily="34" charset="-122"/>
              </a:rPr>
              <a:t>概述</a:t>
            </a: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1082887" y="4324536"/>
            <a:ext cx="10026227" cy="134132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D9D9D9"/>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a:lnSpc>
                <a:spcPct val="90000"/>
              </a:lnSpc>
              <a:spcBef>
                <a:spcPct val="0"/>
              </a:spcBef>
              <a:spcAft>
                <a:spcPct val="35000"/>
              </a:spcAft>
            </a:pPr>
            <a:endParaRPr lang="zh-CN" altLang="en-US" sz="5200" kern="1200"/>
          </a:p>
        </p:txBody>
      </p:sp>
      <p:sp>
        <p:nvSpPr>
          <p:cNvPr id="6" name="任意多边形 5"/>
          <p:cNvSpPr/>
          <p:nvPr/>
        </p:nvSpPr>
        <p:spPr>
          <a:xfrm>
            <a:off x="1082887" y="2758337"/>
            <a:ext cx="10026227" cy="134132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D9D9D9"/>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a:lnSpc>
                <a:spcPct val="90000"/>
              </a:lnSpc>
              <a:spcBef>
                <a:spcPct val="0"/>
              </a:spcBef>
              <a:spcAft>
                <a:spcPct val="35000"/>
              </a:spcAft>
            </a:pPr>
            <a:endParaRPr lang="zh-CN" altLang="en-US" sz="5200" kern="1200"/>
          </a:p>
        </p:txBody>
      </p:sp>
      <p:sp>
        <p:nvSpPr>
          <p:cNvPr id="7" name="任意多边形 6"/>
          <p:cNvSpPr/>
          <p:nvPr/>
        </p:nvSpPr>
        <p:spPr>
          <a:xfrm>
            <a:off x="1082887" y="1192138"/>
            <a:ext cx="10026227" cy="134132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D9D9D9"/>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a:lnSpc>
                <a:spcPct val="90000"/>
              </a:lnSpc>
              <a:spcBef>
                <a:spcPct val="0"/>
              </a:spcBef>
              <a:spcAft>
                <a:spcPct val="35000"/>
              </a:spcAft>
            </a:pPr>
            <a:endParaRPr lang="zh-CN" altLang="en-US" sz="5200" kern="1200"/>
          </a:p>
        </p:txBody>
      </p:sp>
      <p:sp>
        <p:nvSpPr>
          <p:cNvPr id="8" name="任意多边形 7"/>
          <p:cNvSpPr/>
          <p:nvPr/>
        </p:nvSpPr>
        <p:spPr>
          <a:xfrm>
            <a:off x="7346631" y="1304574"/>
            <a:ext cx="1686540" cy="1124360"/>
          </a:xfrm>
          <a:custGeom>
            <a:avLst/>
            <a:gdLst>
              <a:gd name="connsiteX0" fmla="*/ 0 w 1908118"/>
              <a:gd name="connsiteY0" fmla="*/ 127208 h 1272078"/>
              <a:gd name="connsiteX1" fmla="*/ 127208 w 1908118"/>
              <a:gd name="connsiteY1" fmla="*/ 0 h 1272078"/>
              <a:gd name="connsiteX2" fmla="*/ 1780910 w 1908118"/>
              <a:gd name="connsiteY2" fmla="*/ 0 h 1272078"/>
              <a:gd name="connsiteX3" fmla="*/ 1908118 w 1908118"/>
              <a:gd name="connsiteY3" fmla="*/ 127208 h 1272078"/>
              <a:gd name="connsiteX4" fmla="*/ 1908118 w 1908118"/>
              <a:gd name="connsiteY4" fmla="*/ 1144870 h 1272078"/>
              <a:gd name="connsiteX5" fmla="*/ 1780910 w 1908118"/>
              <a:gd name="connsiteY5" fmla="*/ 1272078 h 1272078"/>
              <a:gd name="connsiteX6" fmla="*/ 127208 w 1908118"/>
              <a:gd name="connsiteY6" fmla="*/ 1272078 h 1272078"/>
              <a:gd name="connsiteX7" fmla="*/ 0 w 1908118"/>
              <a:gd name="connsiteY7" fmla="*/ 1144870 h 1272078"/>
              <a:gd name="connsiteX8" fmla="*/ 0 w 1908118"/>
              <a:gd name="connsiteY8" fmla="*/ 127208 h 127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62C4B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3948" tIns="223948" rIns="223948" bIns="223948" numCol="1" spcCol="1270" anchor="ctr" anchorCtr="0">
            <a:noAutofit/>
          </a:bodyPr>
          <a:lstStyle/>
          <a:p>
            <a:pPr lvl="0" algn="ctr" defTabSz="2178050">
              <a:lnSpc>
                <a:spcPct val="90000"/>
              </a:lnSpc>
              <a:spcBef>
                <a:spcPct val="0"/>
              </a:spcBef>
              <a:spcAft>
                <a:spcPct val="35000"/>
              </a:spcAft>
            </a:pPr>
            <a:endParaRPr lang="zh-CN" altLang="en-US" sz="4900" kern="1200"/>
          </a:p>
        </p:txBody>
      </p:sp>
      <p:sp>
        <p:nvSpPr>
          <p:cNvPr id="9" name="任意多边形 8"/>
          <p:cNvSpPr/>
          <p:nvPr/>
        </p:nvSpPr>
        <p:spPr>
          <a:xfrm>
            <a:off x="6545524" y="2428935"/>
            <a:ext cx="1644377" cy="449744"/>
          </a:xfrm>
          <a:custGeom>
            <a:avLst/>
            <a:gdLst/>
            <a:ahLst/>
            <a:cxnLst/>
            <a:rect l="0" t="0" r="0" b="0"/>
            <a:pathLst>
              <a:path>
                <a:moveTo>
                  <a:pt x="1860415" y="0"/>
                </a:moveTo>
                <a:lnTo>
                  <a:pt x="1860415" y="254415"/>
                </a:lnTo>
                <a:lnTo>
                  <a:pt x="0" y="254415"/>
                </a:lnTo>
                <a:lnTo>
                  <a:pt x="0" y="508831"/>
                </a:lnTo>
              </a:path>
            </a:pathLst>
          </a:custGeom>
          <a:noFill/>
          <a:ln w="28575">
            <a:solidFill>
              <a:schemeClr val="bg1">
                <a:lumMod val="50000"/>
              </a:schemeClr>
            </a:solidFill>
          </a:ln>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10" name="任意多边形 9"/>
          <p:cNvSpPr/>
          <p:nvPr/>
        </p:nvSpPr>
        <p:spPr>
          <a:xfrm>
            <a:off x="5702253" y="2878678"/>
            <a:ext cx="1686540" cy="1124360"/>
          </a:xfrm>
          <a:custGeom>
            <a:avLst/>
            <a:gdLst>
              <a:gd name="connsiteX0" fmla="*/ 0 w 1908118"/>
              <a:gd name="connsiteY0" fmla="*/ 127208 h 1272078"/>
              <a:gd name="connsiteX1" fmla="*/ 127208 w 1908118"/>
              <a:gd name="connsiteY1" fmla="*/ 0 h 1272078"/>
              <a:gd name="connsiteX2" fmla="*/ 1780910 w 1908118"/>
              <a:gd name="connsiteY2" fmla="*/ 0 h 1272078"/>
              <a:gd name="connsiteX3" fmla="*/ 1908118 w 1908118"/>
              <a:gd name="connsiteY3" fmla="*/ 127208 h 1272078"/>
              <a:gd name="connsiteX4" fmla="*/ 1908118 w 1908118"/>
              <a:gd name="connsiteY4" fmla="*/ 1144870 h 1272078"/>
              <a:gd name="connsiteX5" fmla="*/ 1780910 w 1908118"/>
              <a:gd name="connsiteY5" fmla="*/ 1272078 h 1272078"/>
              <a:gd name="connsiteX6" fmla="*/ 127208 w 1908118"/>
              <a:gd name="connsiteY6" fmla="*/ 1272078 h 1272078"/>
              <a:gd name="connsiteX7" fmla="*/ 0 w 1908118"/>
              <a:gd name="connsiteY7" fmla="*/ 1144870 h 1272078"/>
              <a:gd name="connsiteX8" fmla="*/ 0 w 1908118"/>
              <a:gd name="connsiteY8" fmla="*/ 127208 h 127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8BC53F"/>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23948" tIns="223948" rIns="223948" bIns="223948" numCol="1" spcCol="1270" anchor="ctr" anchorCtr="0">
            <a:noAutofit/>
          </a:bodyPr>
          <a:lstStyle/>
          <a:p>
            <a:pPr lvl="0" algn="ctr" defTabSz="2178050">
              <a:lnSpc>
                <a:spcPct val="90000"/>
              </a:lnSpc>
              <a:spcBef>
                <a:spcPct val="0"/>
              </a:spcBef>
              <a:spcAft>
                <a:spcPct val="35000"/>
              </a:spcAft>
            </a:pPr>
            <a:endParaRPr lang="zh-CN" altLang="en-US" sz="4900" kern="1200"/>
          </a:p>
        </p:txBody>
      </p:sp>
      <p:sp>
        <p:nvSpPr>
          <p:cNvPr id="11" name="任意多边形 10"/>
          <p:cNvSpPr/>
          <p:nvPr/>
        </p:nvSpPr>
        <p:spPr>
          <a:xfrm>
            <a:off x="5333480" y="4003039"/>
            <a:ext cx="1096251" cy="449744"/>
          </a:xfrm>
          <a:custGeom>
            <a:avLst/>
            <a:gdLst/>
            <a:ahLst/>
            <a:cxnLst/>
            <a:rect l="0" t="0" r="0" b="0"/>
            <a:pathLst>
              <a:path>
                <a:moveTo>
                  <a:pt x="1240276" y="0"/>
                </a:moveTo>
                <a:lnTo>
                  <a:pt x="1240276" y="254415"/>
                </a:lnTo>
                <a:lnTo>
                  <a:pt x="0" y="254415"/>
                </a:lnTo>
                <a:lnTo>
                  <a:pt x="0" y="508831"/>
                </a:lnTo>
              </a:path>
            </a:pathLst>
          </a:custGeom>
          <a:noFill/>
          <a:ln w="28575">
            <a:solidFill>
              <a:schemeClr val="bg1">
                <a:lumMod val="50000"/>
              </a:schemeClr>
            </a:solidFill>
          </a:ln>
        </p:spPr>
        <p:style>
          <a:lnRef idx="2">
            <a:schemeClr val="accent3">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12" name="任意多边形 11"/>
          <p:cNvSpPr/>
          <p:nvPr/>
        </p:nvSpPr>
        <p:spPr>
          <a:xfrm>
            <a:off x="4606002" y="4452783"/>
            <a:ext cx="1686540" cy="1124360"/>
          </a:xfrm>
          <a:custGeom>
            <a:avLst/>
            <a:gdLst>
              <a:gd name="connsiteX0" fmla="*/ 0 w 1908118"/>
              <a:gd name="connsiteY0" fmla="*/ 127208 h 1272078"/>
              <a:gd name="connsiteX1" fmla="*/ 127208 w 1908118"/>
              <a:gd name="connsiteY1" fmla="*/ 0 h 1272078"/>
              <a:gd name="connsiteX2" fmla="*/ 1780910 w 1908118"/>
              <a:gd name="connsiteY2" fmla="*/ 0 h 1272078"/>
              <a:gd name="connsiteX3" fmla="*/ 1908118 w 1908118"/>
              <a:gd name="connsiteY3" fmla="*/ 127208 h 1272078"/>
              <a:gd name="connsiteX4" fmla="*/ 1908118 w 1908118"/>
              <a:gd name="connsiteY4" fmla="*/ 1144870 h 1272078"/>
              <a:gd name="connsiteX5" fmla="*/ 1780910 w 1908118"/>
              <a:gd name="connsiteY5" fmla="*/ 1272078 h 1272078"/>
              <a:gd name="connsiteX6" fmla="*/ 127208 w 1908118"/>
              <a:gd name="connsiteY6" fmla="*/ 1272078 h 1272078"/>
              <a:gd name="connsiteX7" fmla="*/ 0 w 1908118"/>
              <a:gd name="connsiteY7" fmla="*/ 1144870 h 1272078"/>
              <a:gd name="connsiteX8" fmla="*/ 0 w 1908118"/>
              <a:gd name="connsiteY8" fmla="*/ 127208 h 127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AE73CB"/>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23948" tIns="223948" rIns="223948" bIns="223948" numCol="1" spcCol="1270" anchor="ctr" anchorCtr="0">
            <a:noAutofit/>
          </a:bodyPr>
          <a:lstStyle/>
          <a:p>
            <a:pPr lvl="0" algn="ctr" defTabSz="217805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Keyword</a:t>
            </a:r>
            <a:endParaRPr lang="zh-CN" altLang="en-US" sz="2000"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6576429" y="4010930"/>
            <a:ext cx="1004352" cy="449744"/>
          </a:xfrm>
          <a:custGeom>
            <a:avLst/>
            <a:gdLst/>
            <a:ahLst/>
            <a:cxnLst/>
            <a:rect l="0" t="0" r="0" b="0"/>
            <a:pathLst>
              <a:path>
                <a:moveTo>
                  <a:pt x="0" y="0"/>
                </a:moveTo>
                <a:lnTo>
                  <a:pt x="0" y="254415"/>
                </a:lnTo>
                <a:lnTo>
                  <a:pt x="1240276" y="254415"/>
                </a:lnTo>
                <a:lnTo>
                  <a:pt x="1240276" y="508831"/>
                </a:lnTo>
              </a:path>
            </a:pathLst>
          </a:custGeom>
          <a:noFill/>
          <a:ln w="28575">
            <a:solidFill>
              <a:schemeClr val="bg1">
                <a:lumMod val="50000"/>
              </a:schemeClr>
            </a:solidFill>
          </a:ln>
        </p:spPr>
        <p:style>
          <a:lnRef idx="2">
            <a:schemeClr val="accent3">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14" name="任意多边形 13"/>
          <p:cNvSpPr/>
          <p:nvPr/>
        </p:nvSpPr>
        <p:spPr>
          <a:xfrm>
            <a:off x="6798505" y="4452783"/>
            <a:ext cx="1686540" cy="1124360"/>
          </a:xfrm>
          <a:custGeom>
            <a:avLst/>
            <a:gdLst>
              <a:gd name="connsiteX0" fmla="*/ 0 w 1908118"/>
              <a:gd name="connsiteY0" fmla="*/ 127208 h 1272078"/>
              <a:gd name="connsiteX1" fmla="*/ 127208 w 1908118"/>
              <a:gd name="connsiteY1" fmla="*/ 0 h 1272078"/>
              <a:gd name="connsiteX2" fmla="*/ 1780910 w 1908118"/>
              <a:gd name="connsiteY2" fmla="*/ 0 h 1272078"/>
              <a:gd name="connsiteX3" fmla="*/ 1908118 w 1908118"/>
              <a:gd name="connsiteY3" fmla="*/ 127208 h 1272078"/>
              <a:gd name="connsiteX4" fmla="*/ 1908118 w 1908118"/>
              <a:gd name="connsiteY4" fmla="*/ 1144870 h 1272078"/>
              <a:gd name="connsiteX5" fmla="*/ 1780910 w 1908118"/>
              <a:gd name="connsiteY5" fmla="*/ 1272078 h 1272078"/>
              <a:gd name="connsiteX6" fmla="*/ 127208 w 1908118"/>
              <a:gd name="connsiteY6" fmla="*/ 1272078 h 1272078"/>
              <a:gd name="connsiteX7" fmla="*/ 0 w 1908118"/>
              <a:gd name="connsiteY7" fmla="*/ 1144870 h 1272078"/>
              <a:gd name="connsiteX8" fmla="*/ 0 w 1908118"/>
              <a:gd name="connsiteY8" fmla="*/ 127208 h 127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F05A24"/>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23948" tIns="223948" rIns="223948" bIns="223948" numCol="1" spcCol="1270" anchor="ctr" anchorCtr="0">
            <a:noAutofit/>
          </a:bodyPr>
          <a:lstStyle/>
          <a:p>
            <a:pPr lvl="0" algn="ctr" defTabSz="2178050">
              <a:lnSpc>
                <a:spcPct val="90000"/>
              </a:lnSpc>
              <a:spcBef>
                <a:spcPct val="0"/>
              </a:spcBef>
              <a:spcAft>
                <a:spcPct val="35000"/>
              </a:spcAft>
            </a:pPr>
            <a:r>
              <a:rPr lang="en-US" altLang="zh-CN" sz="2000" dirty="0">
                <a:latin typeface="微软雅黑" panose="020B0503020204020204" pitchFamily="34" charset="-122"/>
                <a:ea typeface="微软雅黑" panose="020B0503020204020204" pitchFamily="34" charset="-122"/>
              </a:rPr>
              <a:t>Keyword</a:t>
            </a:r>
            <a:endParaRPr lang="zh-CN" altLang="en-US" sz="2000" dirty="0">
              <a:latin typeface="微软雅黑" panose="020B0503020204020204" pitchFamily="34" charset="-122"/>
              <a:ea typeface="微软雅黑" panose="020B0503020204020204" pitchFamily="34" charset="-122"/>
            </a:endParaRPr>
          </a:p>
        </p:txBody>
      </p:sp>
      <p:sp>
        <p:nvSpPr>
          <p:cNvPr id="15" name="任意多边形 14"/>
          <p:cNvSpPr/>
          <p:nvPr/>
        </p:nvSpPr>
        <p:spPr>
          <a:xfrm>
            <a:off x="8189901" y="2428935"/>
            <a:ext cx="1644377" cy="449744"/>
          </a:xfrm>
          <a:custGeom>
            <a:avLst/>
            <a:gdLst/>
            <a:ahLst/>
            <a:cxnLst/>
            <a:rect l="0" t="0" r="0" b="0"/>
            <a:pathLst>
              <a:path>
                <a:moveTo>
                  <a:pt x="0" y="0"/>
                </a:moveTo>
                <a:lnTo>
                  <a:pt x="0" y="254415"/>
                </a:lnTo>
                <a:lnTo>
                  <a:pt x="1860415" y="254415"/>
                </a:lnTo>
                <a:lnTo>
                  <a:pt x="1860415" y="508831"/>
                </a:lnTo>
              </a:path>
            </a:pathLst>
          </a:custGeom>
          <a:noFill/>
          <a:ln w="28575">
            <a:solidFill>
              <a:schemeClr val="bg1">
                <a:lumMod val="50000"/>
              </a:schemeClr>
            </a:solidFill>
          </a:ln>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16" name="任意多边形 15"/>
          <p:cNvSpPr/>
          <p:nvPr/>
        </p:nvSpPr>
        <p:spPr>
          <a:xfrm>
            <a:off x="8991008" y="2878678"/>
            <a:ext cx="1686540" cy="1124360"/>
          </a:xfrm>
          <a:custGeom>
            <a:avLst/>
            <a:gdLst>
              <a:gd name="connsiteX0" fmla="*/ 0 w 1908118"/>
              <a:gd name="connsiteY0" fmla="*/ 127208 h 1272078"/>
              <a:gd name="connsiteX1" fmla="*/ 127208 w 1908118"/>
              <a:gd name="connsiteY1" fmla="*/ 0 h 1272078"/>
              <a:gd name="connsiteX2" fmla="*/ 1780910 w 1908118"/>
              <a:gd name="connsiteY2" fmla="*/ 0 h 1272078"/>
              <a:gd name="connsiteX3" fmla="*/ 1908118 w 1908118"/>
              <a:gd name="connsiteY3" fmla="*/ 127208 h 1272078"/>
              <a:gd name="connsiteX4" fmla="*/ 1908118 w 1908118"/>
              <a:gd name="connsiteY4" fmla="*/ 1144870 h 1272078"/>
              <a:gd name="connsiteX5" fmla="*/ 1780910 w 1908118"/>
              <a:gd name="connsiteY5" fmla="*/ 1272078 h 1272078"/>
              <a:gd name="connsiteX6" fmla="*/ 127208 w 1908118"/>
              <a:gd name="connsiteY6" fmla="*/ 1272078 h 1272078"/>
              <a:gd name="connsiteX7" fmla="*/ 0 w 1908118"/>
              <a:gd name="connsiteY7" fmla="*/ 1144870 h 1272078"/>
              <a:gd name="connsiteX8" fmla="*/ 0 w 1908118"/>
              <a:gd name="connsiteY8" fmla="*/ 127208 h 127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FAAF3B"/>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23948" tIns="223948" rIns="223948" bIns="223948" numCol="1" spcCol="1270" anchor="ctr" anchorCtr="0">
            <a:noAutofit/>
          </a:bodyPr>
          <a:lstStyle/>
          <a:p>
            <a:pPr lvl="0" algn="ctr" defTabSz="2178050">
              <a:lnSpc>
                <a:spcPct val="90000"/>
              </a:lnSpc>
              <a:spcBef>
                <a:spcPct val="0"/>
              </a:spcBef>
              <a:spcAft>
                <a:spcPct val="35000"/>
              </a:spcAft>
            </a:pPr>
            <a:endParaRPr lang="zh-CN" altLang="en-US" sz="4900" kern="1200"/>
          </a:p>
        </p:txBody>
      </p:sp>
      <p:sp>
        <p:nvSpPr>
          <p:cNvPr id="17" name="任意多边形 16"/>
          <p:cNvSpPr/>
          <p:nvPr/>
        </p:nvSpPr>
        <p:spPr>
          <a:xfrm>
            <a:off x="9793867" y="4003039"/>
            <a:ext cx="80822" cy="449744"/>
          </a:xfrm>
          <a:custGeom>
            <a:avLst/>
            <a:gdLst/>
            <a:ahLst/>
            <a:cxnLst/>
            <a:rect l="0" t="0" r="0" b="0"/>
            <a:pathLst>
              <a:path>
                <a:moveTo>
                  <a:pt x="45720" y="0"/>
                </a:moveTo>
                <a:lnTo>
                  <a:pt x="45720" y="508831"/>
                </a:lnTo>
              </a:path>
            </a:pathLst>
          </a:custGeom>
          <a:noFill/>
          <a:ln w="28575">
            <a:solidFill>
              <a:schemeClr val="bg1">
                <a:lumMod val="50000"/>
              </a:schemeClr>
            </a:solidFill>
          </a:ln>
        </p:spPr>
        <p:style>
          <a:lnRef idx="2">
            <a:schemeClr val="accent3">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18" name="任意多边形 17"/>
          <p:cNvSpPr/>
          <p:nvPr/>
        </p:nvSpPr>
        <p:spPr>
          <a:xfrm>
            <a:off x="8991008" y="4452783"/>
            <a:ext cx="1686540" cy="1124360"/>
          </a:xfrm>
          <a:custGeom>
            <a:avLst/>
            <a:gdLst>
              <a:gd name="connsiteX0" fmla="*/ 0 w 1908118"/>
              <a:gd name="connsiteY0" fmla="*/ 127208 h 1272078"/>
              <a:gd name="connsiteX1" fmla="*/ 127208 w 1908118"/>
              <a:gd name="connsiteY1" fmla="*/ 0 h 1272078"/>
              <a:gd name="connsiteX2" fmla="*/ 1780910 w 1908118"/>
              <a:gd name="connsiteY2" fmla="*/ 0 h 1272078"/>
              <a:gd name="connsiteX3" fmla="*/ 1908118 w 1908118"/>
              <a:gd name="connsiteY3" fmla="*/ 127208 h 1272078"/>
              <a:gd name="connsiteX4" fmla="*/ 1908118 w 1908118"/>
              <a:gd name="connsiteY4" fmla="*/ 1144870 h 1272078"/>
              <a:gd name="connsiteX5" fmla="*/ 1780910 w 1908118"/>
              <a:gd name="connsiteY5" fmla="*/ 1272078 h 1272078"/>
              <a:gd name="connsiteX6" fmla="*/ 127208 w 1908118"/>
              <a:gd name="connsiteY6" fmla="*/ 1272078 h 1272078"/>
              <a:gd name="connsiteX7" fmla="*/ 0 w 1908118"/>
              <a:gd name="connsiteY7" fmla="*/ 1144870 h 1272078"/>
              <a:gd name="connsiteX8" fmla="*/ 0 w 1908118"/>
              <a:gd name="connsiteY8" fmla="*/ 127208 h 127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C0272D"/>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23948" tIns="223948" rIns="223948" bIns="223948" numCol="1" spcCol="1270" anchor="ctr" anchorCtr="0">
            <a:noAutofit/>
          </a:bodyPr>
          <a:lstStyle/>
          <a:p>
            <a:pPr lvl="0" algn="ctr" defTabSz="2178050">
              <a:lnSpc>
                <a:spcPct val="90000"/>
              </a:lnSpc>
              <a:spcBef>
                <a:spcPct val="0"/>
              </a:spcBef>
              <a:spcAft>
                <a:spcPct val="35000"/>
              </a:spcAft>
            </a:pPr>
            <a:r>
              <a:rPr lang="en-US" altLang="zh-CN" sz="2000" dirty="0">
                <a:latin typeface="微软雅黑" panose="020B0503020204020204" pitchFamily="34" charset="-122"/>
                <a:ea typeface="微软雅黑" panose="020B0503020204020204" pitchFamily="34" charset="-122"/>
              </a:rPr>
              <a:t>Keyword</a:t>
            </a:r>
            <a:endParaRPr lang="zh-CN" altLang="en-US" sz="2000" dirty="0">
              <a:latin typeface="微软雅黑" panose="020B0503020204020204" pitchFamily="34" charset="-122"/>
              <a:ea typeface="微软雅黑" panose="020B0503020204020204" pitchFamily="34" charset="-122"/>
            </a:endParaRPr>
          </a:p>
        </p:txBody>
      </p:sp>
      <p:sp>
        <p:nvSpPr>
          <p:cNvPr id="19" name="KSO_Shape"/>
          <p:cNvSpPr/>
          <p:nvPr/>
        </p:nvSpPr>
        <p:spPr>
          <a:xfrm>
            <a:off x="1347963" y="1572066"/>
            <a:ext cx="487742" cy="487742"/>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0CAAC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20" name="KSO_Shape"/>
          <p:cNvSpPr/>
          <p:nvPr/>
        </p:nvSpPr>
        <p:spPr>
          <a:xfrm>
            <a:off x="1347963" y="3171579"/>
            <a:ext cx="487742" cy="487742"/>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79A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23" name="KSO_Shape"/>
          <p:cNvSpPr/>
          <p:nvPr/>
        </p:nvSpPr>
        <p:spPr>
          <a:xfrm>
            <a:off x="1347963" y="4771092"/>
            <a:ext cx="487742" cy="487742"/>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AE73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25" name="KSO_Shape"/>
          <p:cNvSpPr/>
          <p:nvPr/>
        </p:nvSpPr>
        <p:spPr bwMode="auto">
          <a:xfrm>
            <a:off x="6235935" y="3254648"/>
            <a:ext cx="559036" cy="476112"/>
          </a:xfrm>
          <a:custGeom>
            <a:avLst/>
            <a:gdLst/>
            <a:ahLst/>
            <a:cxnLst/>
            <a:rect l="0" t="0" r="r" b="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chemeClr val="bg1"/>
          </a:solidFill>
          <a:ln>
            <a:noFill/>
          </a:ln>
        </p:spPr>
        <p:txBody>
          <a:bodyPr/>
          <a:lstStyle/>
          <a:p>
            <a:endParaRPr lang="zh-CN" altLang="en-US"/>
          </a:p>
        </p:txBody>
      </p:sp>
      <p:sp>
        <p:nvSpPr>
          <p:cNvPr id="26" name="KSO_Shape"/>
          <p:cNvSpPr/>
          <p:nvPr/>
        </p:nvSpPr>
        <p:spPr bwMode="auto">
          <a:xfrm>
            <a:off x="9514349" y="3203318"/>
            <a:ext cx="559036" cy="516177"/>
          </a:xfrm>
          <a:custGeom>
            <a:avLst/>
            <a:gdLst>
              <a:gd name="T0" fmla="*/ 1541616 w 4477"/>
              <a:gd name="T1" fmla="*/ 16590 h 4133"/>
              <a:gd name="T2" fmla="*/ 1513532 w 4477"/>
              <a:gd name="T3" fmla="*/ 7657 h 4133"/>
              <a:gd name="T4" fmla="*/ 1486725 w 4477"/>
              <a:gd name="T5" fmla="*/ 2127 h 4133"/>
              <a:gd name="T6" fmla="*/ 1461195 w 4477"/>
              <a:gd name="T7" fmla="*/ 0 h 4133"/>
              <a:gd name="T8" fmla="*/ 1436516 w 4477"/>
              <a:gd name="T9" fmla="*/ 1276 h 4133"/>
              <a:gd name="T10" fmla="*/ 1413113 w 4477"/>
              <a:gd name="T11" fmla="*/ 5530 h 4133"/>
              <a:gd name="T12" fmla="*/ 1390561 w 4477"/>
              <a:gd name="T13" fmla="*/ 12762 h 4133"/>
              <a:gd name="T14" fmla="*/ 1369711 w 4477"/>
              <a:gd name="T15" fmla="*/ 22971 h 4133"/>
              <a:gd name="T16" fmla="*/ 1348861 w 4477"/>
              <a:gd name="T17" fmla="*/ 36158 h 4133"/>
              <a:gd name="T18" fmla="*/ 1329287 w 4477"/>
              <a:gd name="T19" fmla="*/ 51472 h 4133"/>
              <a:gd name="T20" fmla="*/ 1304608 w 4477"/>
              <a:gd name="T21" fmla="*/ 76145 h 4133"/>
              <a:gd name="T22" fmla="*/ 1316522 w 4477"/>
              <a:gd name="T23" fmla="*/ 210142 h 4133"/>
              <a:gd name="T24" fmla="*/ 1340776 w 4477"/>
              <a:gd name="T25" fmla="*/ 405821 h 4133"/>
              <a:gd name="T26" fmla="*/ 1372689 w 4477"/>
              <a:gd name="T27" fmla="*/ 594694 h 4133"/>
              <a:gd name="T28" fmla="*/ 1411836 w 4477"/>
              <a:gd name="T29" fmla="*/ 777186 h 4133"/>
              <a:gd name="T30" fmla="*/ 1449706 w 4477"/>
              <a:gd name="T31" fmla="*/ 923946 h 4133"/>
              <a:gd name="T32" fmla="*/ 1475662 w 4477"/>
              <a:gd name="T33" fmla="*/ 1009874 h 4133"/>
              <a:gd name="T34" fmla="*/ 1493534 w 4477"/>
              <a:gd name="T35" fmla="*/ 1066026 h 4133"/>
              <a:gd name="T36" fmla="*/ 1811814 w 4477"/>
              <a:gd name="T37" fmla="*/ 960104 h 4133"/>
              <a:gd name="T38" fmla="*/ 1798623 w 4477"/>
              <a:gd name="T39" fmla="*/ 861839 h 4133"/>
              <a:gd name="T40" fmla="*/ 1782454 w 4477"/>
              <a:gd name="T41" fmla="*/ 764850 h 4133"/>
              <a:gd name="T42" fmla="*/ 1764157 w 4477"/>
              <a:gd name="T43" fmla="*/ 669563 h 4133"/>
              <a:gd name="T44" fmla="*/ 1742881 w 4477"/>
              <a:gd name="T45" fmla="*/ 575977 h 4133"/>
              <a:gd name="T46" fmla="*/ 1719478 w 4477"/>
              <a:gd name="T47" fmla="*/ 484093 h 4133"/>
              <a:gd name="T48" fmla="*/ 1693097 w 4477"/>
              <a:gd name="T49" fmla="*/ 393910 h 4133"/>
              <a:gd name="T50" fmla="*/ 1664162 w 4477"/>
              <a:gd name="T51" fmla="*/ 305004 h 4133"/>
              <a:gd name="T52" fmla="*/ 1633526 w 4477"/>
              <a:gd name="T53" fmla="*/ 217799 h 4133"/>
              <a:gd name="T54" fmla="*/ 1599485 w 4477"/>
              <a:gd name="T55" fmla="*/ 131871 h 4133"/>
              <a:gd name="T56" fmla="*/ 1563742 w 4477"/>
              <a:gd name="T57" fmla="*/ 48069 h 4133"/>
              <a:gd name="T58" fmla="*/ 353597 w 4477"/>
              <a:gd name="T59" fmla="*/ 1192792 h 4133"/>
              <a:gd name="T60" fmla="*/ 353597 w 4477"/>
              <a:gd name="T61" fmla="*/ 1254473 h 4133"/>
              <a:gd name="T62" fmla="*/ 1496087 w 4477"/>
              <a:gd name="T63" fmla="*/ 1433562 h 4133"/>
              <a:gd name="T64" fmla="*/ 80847 w 4477"/>
              <a:gd name="T65" fmla="*/ 1595210 h 4133"/>
              <a:gd name="T66" fmla="*/ 0 w 4477"/>
              <a:gd name="T67" fmla="*/ 561514 h 4133"/>
              <a:gd name="T68" fmla="*/ 325088 w 4477"/>
              <a:gd name="T69" fmla="*/ 213971 h 4133"/>
              <a:gd name="T70" fmla="*/ 1204614 w 4477"/>
              <a:gd name="T71" fmla="*/ 191000 h 4133"/>
              <a:gd name="T72" fmla="*/ 1212273 w 4477"/>
              <a:gd name="T73" fmla="*/ 272249 h 4133"/>
              <a:gd name="T74" fmla="*/ 461251 w 4477"/>
              <a:gd name="T75" fmla="*/ 352648 h 4133"/>
              <a:gd name="T76" fmla="*/ 442528 w 4477"/>
              <a:gd name="T77" fmla="*/ 647443 h 4133"/>
              <a:gd name="T78" fmla="*/ 161693 w 4477"/>
              <a:gd name="T79" fmla="*/ 1433562 h 4133"/>
              <a:gd name="T80" fmla="*/ 200840 w 4477"/>
              <a:gd name="T81" fmla="*/ 558111 h 4133"/>
              <a:gd name="T82" fmla="*/ 200840 w 4477"/>
              <a:gd name="T83" fmla="*/ 558111 h 4133"/>
              <a:gd name="T84" fmla="*/ 353597 w 4477"/>
              <a:gd name="T85" fmla="*/ 938409 h 4133"/>
              <a:gd name="T86" fmla="*/ 1195678 w 4477"/>
              <a:gd name="T87" fmla="*/ 938409 h 4133"/>
              <a:gd name="T88" fmla="*/ 689749 w 4477"/>
              <a:gd name="T89" fmla="*/ 708699 h 4133"/>
              <a:gd name="T90" fmla="*/ 1195678 w 4477"/>
              <a:gd name="T91" fmla="*/ 708699 h 4133"/>
              <a:gd name="T92" fmla="*/ 689749 w 4477"/>
              <a:gd name="T93" fmla="*/ 473033 h 4133"/>
              <a:gd name="T94" fmla="*/ 1195678 w 4477"/>
              <a:gd name="T95" fmla="*/ 473033 h 4133"/>
              <a:gd name="T96" fmla="*/ 1702884 w 4477"/>
              <a:gd name="T97" fmla="*/ 1505878 h 4133"/>
              <a:gd name="T98" fmla="*/ 1802878 w 4477"/>
              <a:gd name="T99" fmla="*/ 1758134 h 4133"/>
              <a:gd name="T100" fmla="*/ 1837344 w 4477"/>
              <a:gd name="T101" fmla="*/ 1473123 h 4133"/>
              <a:gd name="T102" fmla="*/ 1817771 w 4477"/>
              <a:gd name="T103" fmla="*/ 1059645 h 4133"/>
              <a:gd name="T104" fmla="*/ 1646717 w 4477"/>
              <a:gd name="T105" fmla="*/ 1482482 h 4133"/>
              <a:gd name="T106" fmla="*/ 1524596 w 4477"/>
              <a:gd name="T107" fmla="*/ 1126431 h 41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477" h="4133">
                <a:moveTo>
                  <a:pt x="3646" y="48"/>
                </a:moveTo>
                <a:lnTo>
                  <a:pt x="3646" y="48"/>
                </a:lnTo>
                <a:lnTo>
                  <a:pt x="3623" y="39"/>
                </a:lnTo>
                <a:lnTo>
                  <a:pt x="3600" y="31"/>
                </a:lnTo>
                <a:lnTo>
                  <a:pt x="3578" y="24"/>
                </a:lnTo>
                <a:lnTo>
                  <a:pt x="3557" y="18"/>
                </a:lnTo>
                <a:lnTo>
                  <a:pt x="3536" y="13"/>
                </a:lnTo>
                <a:lnTo>
                  <a:pt x="3515" y="8"/>
                </a:lnTo>
                <a:lnTo>
                  <a:pt x="3494" y="5"/>
                </a:lnTo>
                <a:lnTo>
                  <a:pt x="3473" y="3"/>
                </a:lnTo>
                <a:lnTo>
                  <a:pt x="3454" y="1"/>
                </a:lnTo>
                <a:lnTo>
                  <a:pt x="3434" y="0"/>
                </a:lnTo>
                <a:lnTo>
                  <a:pt x="3415" y="0"/>
                </a:lnTo>
                <a:lnTo>
                  <a:pt x="3395" y="1"/>
                </a:lnTo>
                <a:lnTo>
                  <a:pt x="3376" y="3"/>
                </a:lnTo>
                <a:lnTo>
                  <a:pt x="3358" y="5"/>
                </a:lnTo>
                <a:lnTo>
                  <a:pt x="3339" y="9"/>
                </a:lnTo>
                <a:lnTo>
                  <a:pt x="3321" y="13"/>
                </a:lnTo>
                <a:lnTo>
                  <a:pt x="3303" y="18"/>
                </a:lnTo>
                <a:lnTo>
                  <a:pt x="3285" y="23"/>
                </a:lnTo>
                <a:lnTo>
                  <a:pt x="3268" y="30"/>
                </a:lnTo>
                <a:lnTo>
                  <a:pt x="3251" y="37"/>
                </a:lnTo>
                <a:lnTo>
                  <a:pt x="3235" y="45"/>
                </a:lnTo>
                <a:lnTo>
                  <a:pt x="3219" y="54"/>
                </a:lnTo>
                <a:lnTo>
                  <a:pt x="3201" y="63"/>
                </a:lnTo>
                <a:lnTo>
                  <a:pt x="3186" y="74"/>
                </a:lnTo>
                <a:lnTo>
                  <a:pt x="3170" y="85"/>
                </a:lnTo>
                <a:lnTo>
                  <a:pt x="3155" y="96"/>
                </a:lnTo>
                <a:lnTo>
                  <a:pt x="3139" y="108"/>
                </a:lnTo>
                <a:lnTo>
                  <a:pt x="3124" y="121"/>
                </a:lnTo>
                <a:lnTo>
                  <a:pt x="3110" y="134"/>
                </a:lnTo>
                <a:lnTo>
                  <a:pt x="3094" y="149"/>
                </a:lnTo>
                <a:lnTo>
                  <a:pt x="3066" y="179"/>
                </a:lnTo>
                <a:lnTo>
                  <a:pt x="3079" y="337"/>
                </a:lnTo>
                <a:lnTo>
                  <a:pt x="3094" y="494"/>
                </a:lnTo>
                <a:lnTo>
                  <a:pt x="3112" y="649"/>
                </a:lnTo>
                <a:lnTo>
                  <a:pt x="3131" y="802"/>
                </a:lnTo>
                <a:lnTo>
                  <a:pt x="3151" y="954"/>
                </a:lnTo>
                <a:lnTo>
                  <a:pt x="3174" y="1104"/>
                </a:lnTo>
                <a:lnTo>
                  <a:pt x="3198" y="1252"/>
                </a:lnTo>
                <a:lnTo>
                  <a:pt x="3226" y="1398"/>
                </a:lnTo>
                <a:lnTo>
                  <a:pt x="3254" y="1543"/>
                </a:lnTo>
                <a:lnTo>
                  <a:pt x="3284" y="1686"/>
                </a:lnTo>
                <a:lnTo>
                  <a:pt x="3318" y="1827"/>
                </a:lnTo>
                <a:lnTo>
                  <a:pt x="3352" y="1967"/>
                </a:lnTo>
                <a:lnTo>
                  <a:pt x="3388" y="2104"/>
                </a:lnTo>
                <a:lnTo>
                  <a:pt x="3407" y="2172"/>
                </a:lnTo>
                <a:lnTo>
                  <a:pt x="3427" y="2240"/>
                </a:lnTo>
                <a:lnTo>
                  <a:pt x="3447" y="2307"/>
                </a:lnTo>
                <a:lnTo>
                  <a:pt x="3468" y="2374"/>
                </a:lnTo>
                <a:lnTo>
                  <a:pt x="3488" y="2441"/>
                </a:lnTo>
                <a:lnTo>
                  <a:pt x="3510" y="2506"/>
                </a:lnTo>
                <a:lnTo>
                  <a:pt x="4267" y="2335"/>
                </a:lnTo>
                <a:lnTo>
                  <a:pt x="4258" y="2257"/>
                </a:lnTo>
                <a:lnTo>
                  <a:pt x="4249" y="2179"/>
                </a:lnTo>
                <a:lnTo>
                  <a:pt x="4238" y="2102"/>
                </a:lnTo>
                <a:lnTo>
                  <a:pt x="4227" y="2026"/>
                </a:lnTo>
                <a:lnTo>
                  <a:pt x="4214" y="1950"/>
                </a:lnTo>
                <a:lnTo>
                  <a:pt x="4202" y="1874"/>
                </a:lnTo>
                <a:lnTo>
                  <a:pt x="4189" y="1798"/>
                </a:lnTo>
                <a:lnTo>
                  <a:pt x="4175" y="1724"/>
                </a:lnTo>
                <a:lnTo>
                  <a:pt x="4161" y="1649"/>
                </a:lnTo>
                <a:lnTo>
                  <a:pt x="4146" y="1574"/>
                </a:lnTo>
                <a:lnTo>
                  <a:pt x="4130" y="1500"/>
                </a:lnTo>
                <a:lnTo>
                  <a:pt x="4113" y="1428"/>
                </a:lnTo>
                <a:lnTo>
                  <a:pt x="4096" y="1354"/>
                </a:lnTo>
                <a:lnTo>
                  <a:pt x="4078" y="1282"/>
                </a:lnTo>
                <a:lnTo>
                  <a:pt x="4060" y="1210"/>
                </a:lnTo>
                <a:lnTo>
                  <a:pt x="4041" y="1138"/>
                </a:lnTo>
                <a:lnTo>
                  <a:pt x="4020" y="1067"/>
                </a:lnTo>
                <a:lnTo>
                  <a:pt x="4000" y="995"/>
                </a:lnTo>
                <a:lnTo>
                  <a:pt x="3979" y="926"/>
                </a:lnTo>
                <a:lnTo>
                  <a:pt x="3957" y="855"/>
                </a:lnTo>
                <a:lnTo>
                  <a:pt x="3935" y="785"/>
                </a:lnTo>
                <a:lnTo>
                  <a:pt x="3911" y="717"/>
                </a:lnTo>
                <a:lnTo>
                  <a:pt x="3888" y="648"/>
                </a:lnTo>
                <a:lnTo>
                  <a:pt x="3863" y="579"/>
                </a:lnTo>
                <a:lnTo>
                  <a:pt x="3839" y="512"/>
                </a:lnTo>
                <a:lnTo>
                  <a:pt x="3812" y="444"/>
                </a:lnTo>
                <a:lnTo>
                  <a:pt x="3786" y="377"/>
                </a:lnTo>
                <a:lnTo>
                  <a:pt x="3759" y="310"/>
                </a:lnTo>
                <a:lnTo>
                  <a:pt x="3732" y="244"/>
                </a:lnTo>
                <a:lnTo>
                  <a:pt x="3703" y="179"/>
                </a:lnTo>
                <a:lnTo>
                  <a:pt x="3675" y="113"/>
                </a:lnTo>
                <a:lnTo>
                  <a:pt x="3646" y="48"/>
                </a:lnTo>
                <a:close/>
                <a:moveTo>
                  <a:pt x="831" y="2804"/>
                </a:moveTo>
                <a:lnTo>
                  <a:pt x="2810" y="2804"/>
                </a:lnTo>
                <a:lnTo>
                  <a:pt x="2810" y="2949"/>
                </a:lnTo>
                <a:lnTo>
                  <a:pt x="831" y="2949"/>
                </a:lnTo>
                <a:lnTo>
                  <a:pt x="831" y="2804"/>
                </a:lnTo>
                <a:close/>
                <a:moveTo>
                  <a:pt x="3516" y="3370"/>
                </a:moveTo>
                <a:lnTo>
                  <a:pt x="3637" y="3750"/>
                </a:lnTo>
                <a:lnTo>
                  <a:pt x="190" y="3750"/>
                </a:lnTo>
                <a:lnTo>
                  <a:pt x="0" y="3750"/>
                </a:lnTo>
                <a:lnTo>
                  <a:pt x="0" y="3559"/>
                </a:lnTo>
                <a:lnTo>
                  <a:pt x="0" y="1320"/>
                </a:lnTo>
                <a:lnTo>
                  <a:pt x="0" y="1240"/>
                </a:lnTo>
                <a:lnTo>
                  <a:pt x="59" y="1183"/>
                </a:lnTo>
                <a:lnTo>
                  <a:pt x="764" y="503"/>
                </a:lnTo>
                <a:lnTo>
                  <a:pt x="819" y="449"/>
                </a:lnTo>
                <a:lnTo>
                  <a:pt x="895" y="449"/>
                </a:lnTo>
                <a:lnTo>
                  <a:pt x="2831" y="449"/>
                </a:lnTo>
                <a:lnTo>
                  <a:pt x="2840" y="545"/>
                </a:lnTo>
                <a:lnTo>
                  <a:pt x="2849" y="640"/>
                </a:lnTo>
                <a:lnTo>
                  <a:pt x="2859" y="735"/>
                </a:lnTo>
                <a:lnTo>
                  <a:pt x="2870" y="829"/>
                </a:lnTo>
                <a:lnTo>
                  <a:pt x="1084" y="829"/>
                </a:lnTo>
                <a:lnTo>
                  <a:pt x="1138" y="1419"/>
                </a:lnTo>
                <a:lnTo>
                  <a:pt x="1148" y="1526"/>
                </a:lnTo>
                <a:lnTo>
                  <a:pt x="1040" y="1522"/>
                </a:lnTo>
                <a:lnTo>
                  <a:pt x="380" y="1497"/>
                </a:lnTo>
                <a:lnTo>
                  <a:pt x="380" y="3370"/>
                </a:lnTo>
                <a:lnTo>
                  <a:pt x="3516" y="3370"/>
                </a:lnTo>
                <a:close/>
                <a:moveTo>
                  <a:pt x="472" y="1312"/>
                </a:moveTo>
                <a:lnTo>
                  <a:pt x="939" y="1329"/>
                </a:lnTo>
                <a:lnTo>
                  <a:pt x="900" y="898"/>
                </a:lnTo>
                <a:lnTo>
                  <a:pt x="472" y="1312"/>
                </a:lnTo>
                <a:close/>
                <a:moveTo>
                  <a:pt x="2810" y="2206"/>
                </a:moveTo>
                <a:lnTo>
                  <a:pt x="831" y="2206"/>
                </a:lnTo>
                <a:lnTo>
                  <a:pt x="831" y="2351"/>
                </a:lnTo>
                <a:lnTo>
                  <a:pt x="2810" y="2351"/>
                </a:lnTo>
                <a:lnTo>
                  <a:pt x="2810" y="2206"/>
                </a:lnTo>
                <a:close/>
                <a:moveTo>
                  <a:pt x="2810" y="1666"/>
                </a:moveTo>
                <a:lnTo>
                  <a:pt x="1621" y="1666"/>
                </a:lnTo>
                <a:lnTo>
                  <a:pt x="1621" y="1810"/>
                </a:lnTo>
                <a:lnTo>
                  <a:pt x="2810" y="1810"/>
                </a:lnTo>
                <a:lnTo>
                  <a:pt x="2810" y="1666"/>
                </a:lnTo>
                <a:close/>
                <a:moveTo>
                  <a:pt x="2810" y="1112"/>
                </a:moveTo>
                <a:lnTo>
                  <a:pt x="1621" y="1112"/>
                </a:lnTo>
                <a:lnTo>
                  <a:pt x="1621" y="1256"/>
                </a:lnTo>
                <a:lnTo>
                  <a:pt x="2810" y="1256"/>
                </a:lnTo>
                <a:lnTo>
                  <a:pt x="2810" y="1112"/>
                </a:lnTo>
                <a:close/>
                <a:moveTo>
                  <a:pt x="4318" y="3463"/>
                </a:moveTo>
                <a:lnTo>
                  <a:pt x="4002" y="3540"/>
                </a:lnTo>
                <a:lnTo>
                  <a:pt x="4007" y="3867"/>
                </a:lnTo>
                <a:lnTo>
                  <a:pt x="4237" y="4133"/>
                </a:lnTo>
                <a:lnTo>
                  <a:pt x="4387" y="4100"/>
                </a:lnTo>
                <a:lnTo>
                  <a:pt x="4477" y="3751"/>
                </a:lnTo>
                <a:lnTo>
                  <a:pt x="4318" y="3463"/>
                </a:lnTo>
                <a:close/>
                <a:moveTo>
                  <a:pt x="4272" y="2491"/>
                </a:moveTo>
                <a:lnTo>
                  <a:pt x="4272" y="2491"/>
                </a:lnTo>
                <a:lnTo>
                  <a:pt x="4388" y="3367"/>
                </a:lnTo>
                <a:lnTo>
                  <a:pt x="3870" y="3485"/>
                </a:lnTo>
                <a:lnTo>
                  <a:pt x="3583" y="2648"/>
                </a:lnTo>
                <a:lnTo>
                  <a:pt x="4272" y="2491"/>
                </a:lnTo>
                <a:close/>
              </a:path>
            </a:pathLst>
          </a:custGeom>
          <a:solidFill>
            <a:schemeClr val="bg1"/>
          </a:solidFill>
          <a:ln>
            <a:noFill/>
          </a:ln>
        </p:spPr>
        <p:txBody>
          <a:bodyPr/>
          <a:lstStyle/>
          <a:p>
            <a:endParaRPr lang="zh-CN" altLang="en-US"/>
          </a:p>
        </p:txBody>
      </p:sp>
      <p:sp>
        <p:nvSpPr>
          <p:cNvPr id="27" name="TextBox 15"/>
          <p:cNvSpPr txBox="1"/>
          <p:nvPr/>
        </p:nvSpPr>
        <p:spPr>
          <a:xfrm>
            <a:off x="1885418" y="1354096"/>
            <a:ext cx="4880632" cy="1061829"/>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a:t>
            </a:r>
            <a:r>
              <a:rPr lang="zh-CN" altLang="en-US" sz="1400" dirty="0" smtClean="0">
                <a:latin typeface="微软雅黑" panose="020B0503020204020204" pitchFamily="34" charset="-122"/>
                <a:ea typeface="微软雅黑" panose="020B0503020204020204" pitchFamily="34" charset="-122"/>
              </a:rPr>
              <a:t>文字</a:t>
            </a:r>
            <a:endParaRPr lang="zh-CN" altLang="en-US" sz="1400" dirty="0">
              <a:latin typeface="微软雅黑" panose="020B0503020204020204" pitchFamily="34" charset="-122"/>
              <a:ea typeface="微软雅黑" panose="020B0503020204020204" pitchFamily="34" charset="-122"/>
            </a:endParaRPr>
          </a:p>
        </p:txBody>
      </p:sp>
      <p:sp>
        <p:nvSpPr>
          <p:cNvPr id="28" name="TextBox 15"/>
          <p:cNvSpPr txBox="1"/>
          <p:nvPr/>
        </p:nvSpPr>
        <p:spPr>
          <a:xfrm>
            <a:off x="1885417" y="3050175"/>
            <a:ext cx="3681237" cy="738664"/>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这里输入简单的文字概述这里输入简单字概述这里输入简单简单的文字概述</a:t>
            </a:r>
            <a:r>
              <a:rPr lang="zh-CN" altLang="en-US" sz="1400" dirty="0" smtClean="0">
                <a:latin typeface="微软雅黑" panose="020B0503020204020204" pitchFamily="34" charset="-122"/>
                <a:ea typeface="微软雅黑" panose="020B0503020204020204" pitchFamily="34" charset="-122"/>
              </a:rPr>
              <a:t>这里</a:t>
            </a:r>
            <a:endParaRPr lang="zh-CN" altLang="en-US" sz="1400" dirty="0">
              <a:latin typeface="微软雅黑" panose="020B0503020204020204" pitchFamily="34" charset="-122"/>
              <a:ea typeface="微软雅黑" panose="020B0503020204020204" pitchFamily="34" charset="-122"/>
            </a:endParaRPr>
          </a:p>
        </p:txBody>
      </p:sp>
      <p:sp>
        <p:nvSpPr>
          <p:cNvPr id="29" name="TextBox 15"/>
          <p:cNvSpPr txBox="1"/>
          <p:nvPr/>
        </p:nvSpPr>
        <p:spPr>
          <a:xfrm>
            <a:off x="1885418" y="4625941"/>
            <a:ext cx="2578480" cy="738664"/>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这里输入简单的文字概述这里输入简单字概述这里</a:t>
            </a:r>
            <a:r>
              <a:rPr lang="zh-CN" altLang="en-US" sz="1400" dirty="0" smtClean="0">
                <a:latin typeface="微软雅黑" panose="020B0503020204020204" pitchFamily="34" charset="-122"/>
                <a:ea typeface="微软雅黑" panose="020B0503020204020204" pitchFamily="34" charset="-122"/>
              </a:rPr>
              <a:t>输入</a:t>
            </a:r>
            <a:endParaRPr lang="zh-CN" altLang="en-US" sz="1400" dirty="0">
              <a:latin typeface="微软雅黑" panose="020B0503020204020204" pitchFamily="34" charset="-122"/>
              <a:ea typeface="微软雅黑" panose="020B0503020204020204" pitchFamily="34" charset="-122"/>
            </a:endParaRPr>
          </a:p>
        </p:txBody>
      </p:sp>
      <p:sp>
        <p:nvSpPr>
          <p:cNvPr id="30" name="KSO_Shape"/>
          <p:cNvSpPr/>
          <p:nvPr/>
        </p:nvSpPr>
        <p:spPr bwMode="auto">
          <a:xfrm>
            <a:off x="7878751" y="1451439"/>
            <a:ext cx="622298" cy="846674"/>
          </a:xfrm>
          <a:custGeom>
            <a:avLst/>
            <a:gdLst>
              <a:gd name="T0" fmla="*/ 433263854 w 4676"/>
              <a:gd name="T1" fmla="*/ 326073671 h 6235"/>
              <a:gd name="T2" fmla="*/ 419356764 w 4676"/>
              <a:gd name="T3" fmla="*/ 272863828 h 6235"/>
              <a:gd name="T4" fmla="*/ 397143001 w 4676"/>
              <a:gd name="T5" fmla="*/ 220494202 h 6235"/>
              <a:gd name="T6" fmla="*/ 369235627 w 4676"/>
              <a:gd name="T7" fmla="*/ 170364746 h 6235"/>
              <a:gd name="T8" fmla="*/ 334328111 w 4676"/>
              <a:gd name="T9" fmla="*/ 118181800 h 6235"/>
              <a:gd name="T10" fmla="*/ 277300025 w 4676"/>
              <a:gd name="T11" fmla="*/ 46862083 h 6235"/>
              <a:gd name="T12" fmla="*/ 243886036 w 4676"/>
              <a:gd name="T13" fmla="*/ 10642030 h 6235"/>
              <a:gd name="T14" fmla="*/ 233525765 w 4676"/>
              <a:gd name="T15" fmla="*/ 3454054 h 6235"/>
              <a:gd name="T16" fmla="*/ 221671968 w 4676"/>
              <a:gd name="T17" fmla="*/ 186681 h 6235"/>
              <a:gd name="T18" fmla="*/ 211311697 w 4676"/>
              <a:gd name="T19" fmla="*/ 653536 h 6235"/>
              <a:gd name="T20" fmla="*/ 199644896 w 4676"/>
              <a:gd name="T21" fmla="*/ 5040994 h 6235"/>
              <a:gd name="T22" fmla="*/ 189097935 w 4676"/>
              <a:gd name="T23" fmla="*/ 14096083 h 6235"/>
              <a:gd name="T24" fmla="*/ 144390221 w 4676"/>
              <a:gd name="T25" fmla="*/ 64038553 h 6235"/>
              <a:gd name="T26" fmla="*/ 88855356 w 4676"/>
              <a:gd name="T27" fmla="*/ 137038703 h 6235"/>
              <a:gd name="T28" fmla="*/ 58801496 w 4676"/>
              <a:gd name="T29" fmla="*/ 184367336 h 6235"/>
              <a:gd name="T30" fmla="*/ 32294150 w 4676"/>
              <a:gd name="T31" fmla="*/ 235243516 h 6235"/>
              <a:gd name="T32" fmla="*/ 12133681 w 4676"/>
              <a:gd name="T33" fmla="*/ 288079997 h 6235"/>
              <a:gd name="T34" fmla="*/ 1120145 w 4676"/>
              <a:gd name="T35" fmla="*/ 341289840 h 6235"/>
              <a:gd name="T36" fmla="*/ 653265 w 4676"/>
              <a:gd name="T37" fmla="*/ 380497092 h 6235"/>
              <a:gd name="T38" fmla="*/ 6906949 w 4676"/>
              <a:gd name="T39" fmla="*/ 418210593 h 6235"/>
              <a:gd name="T40" fmla="*/ 19320513 w 4676"/>
              <a:gd name="T41" fmla="*/ 453497242 h 6235"/>
              <a:gd name="T42" fmla="*/ 37240998 w 4676"/>
              <a:gd name="T43" fmla="*/ 485796387 h 6235"/>
              <a:gd name="T44" fmla="*/ 60294717 w 4676"/>
              <a:gd name="T45" fmla="*/ 514361610 h 6235"/>
              <a:gd name="T46" fmla="*/ 87735516 w 4676"/>
              <a:gd name="T47" fmla="*/ 538632868 h 6235"/>
              <a:gd name="T48" fmla="*/ 118909521 w 4676"/>
              <a:gd name="T49" fmla="*/ 558143002 h 6235"/>
              <a:gd name="T50" fmla="*/ 153350463 w 4676"/>
              <a:gd name="T51" fmla="*/ 572145592 h 6235"/>
              <a:gd name="T52" fmla="*/ 190497963 w 4676"/>
              <a:gd name="T53" fmla="*/ 580360465 h 6235"/>
              <a:gd name="T54" fmla="*/ 223912258 w 4676"/>
              <a:gd name="T55" fmla="*/ 581947405 h 6235"/>
              <a:gd name="T56" fmla="*/ 262086405 w 4676"/>
              <a:gd name="T57" fmla="*/ 577559947 h 6235"/>
              <a:gd name="T58" fmla="*/ 298207258 w 4676"/>
              <a:gd name="T59" fmla="*/ 566824730 h 6235"/>
              <a:gd name="T60" fmla="*/ 331341364 w 4676"/>
              <a:gd name="T61" fmla="*/ 550394983 h 6235"/>
              <a:gd name="T62" fmla="*/ 360928649 w 4676"/>
              <a:gd name="T63" fmla="*/ 528737562 h 6235"/>
              <a:gd name="T64" fmla="*/ 386502847 w 4676"/>
              <a:gd name="T65" fmla="*/ 502599496 h 6235"/>
              <a:gd name="T66" fmla="*/ 407503272 w 4676"/>
              <a:gd name="T67" fmla="*/ 472260652 h 6235"/>
              <a:gd name="T68" fmla="*/ 423183772 w 4676"/>
              <a:gd name="T69" fmla="*/ 438747623 h 6235"/>
              <a:gd name="T70" fmla="*/ 433077163 w 4676"/>
              <a:gd name="T71" fmla="*/ 402340889 h 6235"/>
              <a:gd name="T72" fmla="*/ 436437293 w 4676"/>
              <a:gd name="T73" fmla="*/ 363787172 h 6235"/>
              <a:gd name="T74" fmla="*/ 346741675 w 4676"/>
              <a:gd name="T75" fmla="*/ 477114965 h 6235"/>
              <a:gd name="T76" fmla="*/ 323594459 w 4676"/>
              <a:gd name="T77" fmla="*/ 496625098 h 6235"/>
              <a:gd name="T78" fmla="*/ 297740684 w 4676"/>
              <a:gd name="T79" fmla="*/ 507267128 h 6235"/>
              <a:gd name="T80" fmla="*/ 271699912 w 4676"/>
              <a:gd name="T81" fmla="*/ 508667387 h 6235"/>
              <a:gd name="T82" fmla="*/ 247619241 w 4676"/>
              <a:gd name="T83" fmla="*/ 499705790 h 6235"/>
              <a:gd name="T84" fmla="*/ 231565665 w 4676"/>
              <a:gd name="T85" fmla="*/ 484582809 h 6235"/>
              <a:gd name="T86" fmla="*/ 220738820 w 4676"/>
              <a:gd name="T87" fmla="*/ 460965087 h 6235"/>
              <a:gd name="T88" fmla="*/ 218498530 w 4676"/>
              <a:gd name="T89" fmla="*/ 433426761 h 6235"/>
              <a:gd name="T90" fmla="*/ 225125595 w 4676"/>
              <a:gd name="T91" fmla="*/ 404301496 h 6235"/>
              <a:gd name="T92" fmla="*/ 238005734 w 4676"/>
              <a:gd name="T93" fmla="*/ 380030237 h 6235"/>
              <a:gd name="T94" fmla="*/ 259473039 w 4676"/>
              <a:gd name="T95" fmla="*/ 357159238 h 6235"/>
              <a:gd name="T96" fmla="*/ 284486858 w 4676"/>
              <a:gd name="T97" fmla="*/ 342690099 h 6235"/>
              <a:gd name="T98" fmla="*/ 310714320 w 4676"/>
              <a:gd name="T99" fmla="*/ 337182250 h 6235"/>
              <a:gd name="T100" fmla="*/ 335914830 w 4676"/>
              <a:gd name="T101" fmla="*/ 341663201 h 6235"/>
              <a:gd name="T102" fmla="*/ 354582078 w 4676"/>
              <a:gd name="T103" fmla="*/ 353611997 h 6235"/>
              <a:gd name="T104" fmla="*/ 369142434 w 4676"/>
              <a:gd name="T105" fmla="*/ 374709375 h 6235"/>
              <a:gd name="T106" fmla="*/ 375022431 w 4676"/>
              <a:gd name="T107" fmla="*/ 400847442 h 6235"/>
              <a:gd name="T108" fmla="*/ 372222374 w 4676"/>
              <a:gd name="T109" fmla="*/ 429692839 h 6235"/>
              <a:gd name="T110" fmla="*/ 360368883 w 4676"/>
              <a:gd name="T111" fmla="*/ 458537930 h 623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676" h="6235">
                <a:moveTo>
                  <a:pt x="4676" y="3897"/>
                </a:moveTo>
                <a:lnTo>
                  <a:pt x="4676" y="3897"/>
                </a:lnTo>
                <a:lnTo>
                  <a:pt x="4674" y="3817"/>
                </a:lnTo>
                <a:lnTo>
                  <a:pt x="4671" y="3736"/>
                </a:lnTo>
                <a:lnTo>
                  <a:pt x="4663" y="3656"/>
                </a:lnTo>
                <a:lnTo>
                  <a:pt x="4653" y="3575"/>
                </a:lnTo>
                <a:lnTo>
                  <a:pt x="4642" y="3493"/>
                </a:lnTo>
                <a:lnTo>
                  <a:pt x="4627" y="3412"/>
                </a:lnTo>
                <a:lnTo>
                  <a:pt x="4610" y="3330"/>
                </a:lnTo>
                <a:lnTo>
                  <a:pt x="4590" y="3249"/>
                </a:lnTo>
                <a:lnTo>
                  <a:pt x="4569" y="3167"/>
                </a:lnTo>
                <a:lnTo>
                  <a:pt x="4546" y="3086"/>
                </a:lnTo>
                <a:lnTo>
                  <a:pt x="4520" y="3005"/>
                </a:lnTo>
                <a:lnTo>
                  <a:pt x="4493" y="2923"/>
                </a:lnTo>
                <a:lnTo>
                  <a:pt x="4463" y="2842"/>
                </a:lnTo>
                <a:lnTo>
                  <a:pt x="4432" y="2761"/>
                </a:lnTo>
                <a:lnTo>
                  <a:pt x="4400" y="2680"/>
                </a:lnTo>
                <a:lnTo>
                  <a:pt x="4366" y="2600"/>
                </a:lnTo>
                <a:lnTo>
                  <a:pt x="4330" y="2520"/>
                </a:lnTo>
                <a:lnTo>
                  <a:pt x="4293" y="2441"/>
                </a:lnTo>
                <a:lnTo>
                  <a:pt x="4255" y="2362"/>
                </a:lnTo>
                <a:lnTo>
                  <a:pt x="4215" y="2283"/>
                </a:lnTo>
                <a:lnTo>
                  <a:pt x="4173" y="2205"/>
                </a:lnTo>
                <a:lnTo>
                  <a:pt x="4133" y="2127"/>
                </a:lnTo>
                <a:lnTo>
                  <a:pt x="4089" y="2051"/>
                </a:lnTo>
                <a:lnTo>
                  <a:pt x="4046" y="1975"/>
                </a:lnTo>
                <a:lnTo>
                  <a:pt x="4002" y="1900"/>
                </a:lnTo>
                <a:lnTo>
                  <a:pt x="3956" y="1825"/>
                </a:lnTo>
                <a:lnTo>
                  <a:pt x="3910" y="1752"/>
                </a:lnTo>
                <a:lnTo>
                  <a:pt x="3865" y="1679"/>
                </a:lnTo>
                <a:lnTo>
                  <a:pt x="3818" y="1608"/>
                </a:lnTo>
                <a:lnTo>
                  <a:pt x="3771" y="1537"/>
                </a:lnTo>
                <a:lnTo>
                  <a:pt x="3724" y="1468"/>
                </a:lnTo>
                <a:lnTo>
                  <a:pt x="3676" y="1399"/>
                </a:lnTo>
                <a:lnTo>
                  <a:pt x="3582" y="1266"/>
                </a:lnTo>
                <a:lnTo>
                  <a:pt x="3487" y="1139"/>
                </a:lnTo>
                <a:lnTo>
                  <a:pt x="3395" y="1016"/>
                </a:lnTo>
                <a:lnTo>
                  <a:pt x="3303" y="899"/>
                </a:lnTo>
                <a:lnTo>
                  <a:pt x="3214" y="789"/>
                </a:lnTo>
                <a:lnTo>
                  <a:pt x="3129" y="686"/>
                </a:lnTo>
                <a:lnTo>
                  <a:pt x="3048" y="590"/>
                </a:lnTo>
                <a:lnTo>
                  <a:pt x="2971" y="502"/>
                </a:lnTo>
                <a:lnTo>
                  <a:pt x="2901" y="420"/>
                </a:lnTo>
                <a:lnTo>
                  <a:pt x="2835" y="349"/>
                </a:lnTo>
                <a:lnTo>
                  <a:pt x="2777" y="285"/>
                </a:lnTo>
                <a:lnTo>
                  <a:pt x="2727" y="230"/>
                </a:lnTo>
                <a:lnTo>
                  <a:pt x="2650" y="151"/>
                </a:lnTo>
                <a:lnTo>
                  <a:pt x="2613" y="114"/>
                </a:lnTo>
                <a:lnTo>
                  <a:pt x="2600" y="100"/>
                </a:lnTo>
                <a:lnTo>
                  <a:pt x="2584" y="87"/>
                </a:lnTo>
                <a:lnTo>
                  <a:pt x="2569" y="75"/>
                </a:lnTo>
                <a:lnTo>
                  <a:pt x="2553" y="64"/>
                </a:lnTo>
                <a:lnTo>
                  <a:pt x="2536" y="54"/>
                </a:lnTo>
                <a:lnTo>
                  <a:pt x="2520" y="44"/>
                </a:lnTo>
                <a:lnTo>
                  <a:pt x="2502" y="37"/>
                </a:lnTo>
                <a:lnTo>
                  <a:pt x="2485" y="28"/>
                </a:lnTo>
                <a:lnTo>
                  <a:pt x="2466" y="22"/>
                </a:lnTo>
                <a:lnTo>
                  <a:pt x="2449" y="16"/>
                </a:lnTo>
                <a:lnTo>
                  <a:pt x="2431" y="11"/>
                </a:lnTo>
                <a:lnTo>
                  <a:pt x="2412" y="7"/>
                </a:lnTo>
                <a:lnTo>
                  <a:pt x="2394" y="5"/>
                </a:lnTo>
                <a:lnTo>
                  <a:pt x="2375" y="2"/>
                </a:lnTo>
                <a:lnTo>
                  <a:pt x="2357" y="1"/>
                </a:lnTo>
                <a:lnTo>
                  <a:pt x="2338" y="0"/>
                </a:lnTo>
                <a:lnTo>
                  <a:pt x="2320" y="1"/>
                </a:lnTo>
                <a:lnTo>
                  <a:pt x="2301" y="2"/>
                </a:lnTo>
                <a:lnTo>
                  <a:pt x="2283" y="5"/>
                </a:lnTo>
                <a:lnTo>
                  <a:pt x="2264" y="7"/>
                </a:lnTo>
                <a:lnTo>
                  <a:pt x="2246" y="11"/>
                </a:lnTo>
                <a:lnTo>
                  <a:pt x="2227" y="16"/>
                </a:lnTo>
                <a:lnTo>
                  <a:pt x="2209" y="22"/>
                </a:lnTo>
                <a:lnTo>
                  <a:pt x="2191" y="28"/>
                </a:lnTo>
                <a:lnTo>
                  <a:pt x="2174" y="37"/>
                </a:lnTo>
                <a:lnTo>
                  <a:pt x="2157" y="44"/>
                </a:lnTo>
                <a:lnTo>
                  <a:pt x="2139" y="54"/>
                </a:lnTo>
                <a:lnTo>
                  <a:pt x="2123" y="64"/>
                </a:lnTo>
                <a:lnTo>
                  <a:pt x="2107" y="75"/>
                </a:lnTo>
                <a:lnTo>
                  <a:pt x="2093" y="87"/>
                </a:lnTo>
                <a:lnTo>
                  <a:pt x="2077" y="100"/>
                </a:lnTo>
                <a:lnTo>
                  <a:pt x="2063" y="114"/>
                </a:lnTo>
                <a:lnTo>
                  <a:pt x="2026" y="151"/>
                </a:lnTo>
                <a:lnTo>
                  <a:pt x="1949" y="230"/>
                </a:lnTo>
                <a:lnTo>
                  <a:pt x="1899" y="285"/>
                </a:lnTo>
                <a:lnTo>
                  <a:pt x="1841" y="349"/>
                </a:lnTo>
                <a:lnTo>
                  <a:pt x="1775" y="420"/>
                </a:lnTo>
                <a:lnTo>
                  <a:pt x="1705" y="502"/>
                </a:lnTo>
                <a:lnTo>
                  <a:pt x="1629" y="590"/>
                </a:lnTo>
                <a:lnTo>
                  <a:pt x="1547" y="686"/>
                </a:lnTo>
                <a:lnTo>
                  <a:pt x="1462" y="789"/>
                </a:lnTo>
                <a:lnTo>
                  <a:pt x="1373" y="899"/>
                </a:lnTo>
                <a:lnTo>
                  <a:pt x="1282" y="1016"/>
                </a:lnTo>
                <a:lnTo>
                  <a:pt x="1188" y="1139"/>
                </a:lnTo>
                <a:lnTo>
                  <a:pt x="1094" y="1266"/>
                </a:lnTo>
                <a:lnTo>
                  <a:pt x="999" y="1399"/>
                </a:lnTo>
                <a:lnTo>
                  <a:pt x="952" y="1468"/>
                </a:lnTo>
                <a:lnTo>
                  <a:pt x="905" y="1537"/>
                </a:lnTo>
                <a:lnTo>
                  <a:pt x="858" y="1608"/>
                </a:lnTo>
                <a:lnTo>
                  <a:pt x="812" y="1679"/>
                </a:lnTo>
                <a:lnTo>
                  <a:pt x="766" y="1752"/>
                </a:lnTo>
                <a:lnTo>
                  <a:pt x="719" y="1825"/>
                </a:lnTo>
                <a:lnTo>
                  <a:pt x="675" y="1900"/>
                </a:lnTo>
                <a:lnTo>
                  <a:pt x="630" y="1975"/>
                </a:lnTo>
                <a:lnTo>
                  <a:pt x="587" y="2051"/>
                </a:lnTo>
                <a:lnTo>
                  <a:pt x="544" y="2127"/>
                </a:lnTo>
                <a:lnTo>
                  <a:pt x="502" y="2205"/>
                </a:lnTo>
                <a:lnTo>
                  <a:pt x="461" y="2283"/>
                </a:lnTo>
                <a:lnTo>
                  <a:pt x="422" y="2362"/>
                </a:lnTo>
                <a:lnTo>
                  <a:pt x="383" y="2441"/>
                </a:lnTo>
                <a:lnTo>
                  <a:pt x="346" y="2520"/>
                </a:lnTo>
                <a:lnTo>
                  <a:pt x="311" y="2600"/>
                </a:lnTo>
                <a:lnTo>
                  <a:pt x="276" y="2680"/>
                </a:lnTo>
                <a:lnTo>
                  <a:pt x="243" y="2761"/>
                </a:lnTo>
                <a:lnTo>
                  <a:pt x="212" y="2842"/>
                </a:lnTo>
                <a:lnTo>
                  <a:pt x="183" y="2923"/>
                </a:lnTo>
                <a:lnTo>
                  <a:pt x="155" y="3005"/>
                </a:lnTo>
                <a:lnTo>
                  <a:pt x="130" y="3086"/>
                </a:lnTo>
                <a:lnTo>
                  <a:pt x="106" y="3167"/>
                </a:lnTo>
                <a:lnTo>
                  <a:pt x="85" y="3249"/>
                </a:lnTo>
                <a:lnTo>
                  <a:pt x="66" y="3330"/>
                </a:lnTo>
                <a:lnTo>
                  <a:pt x="49" y="3412"/>
                </a:lnTo>
                <a:lnTo>
                  <a:pt x="34" y="3493"/>
                </a:lnTo>
                <a:lnTo>
                  <a:pt x="22" y="3575"/>
                </a:lnTo>
                <a:lnTo>
                  <a:pt x="12" y="3656"/>
                </a:lnTo>
                <a:lnTo>
                  <a:pt x="6" y="3736"/>
                </a:lnTo>
                <a:lnTo>
                  <a:pt x="1" y="3817"/>
                </a:lnTo>
                <a:lnTo>
                  <a:pt x="0" y="3897"/>
                </a:lnTo>
                <a:lnTo>
                  <a:pt x="1" y="3957"/>
                </a:lnTo>
                <a:lnTo>
                  <a:pt x="3" y="4016"/>
                </a:lnTo>
                <a:lnTo>
                  <a:pt x="7" y="4076"/>
                </a:lnTo>
                <a:lnTo>
                  <a:pt x="12" y="4135"/>
                </a:lnTo>
                <a:lnTo>
                  <a:pt x="18" y="4194"/>
                </a:lnTo>
                <a:lnTo>
                  <a:pt x="27" y="4252"/>
                </a:lnTo>
                <a:lnTo>
                  <a:pt x="37" y="4310"/>
                </a:lnTo>
                <a:lnTo>
                  <a:pt x="48" y="4367"/>
                </a:lnTo>
                <a:lnTo>
                  <a:pt x="60" y="4424"/>
                </a:lnTo>
                <a:lnTo>
                  <a:pt x="74" y="4480"/>
                </a:lnTo>
                <a:lnTo>
                  <a:pt x="88" y="4536"/>
                </a:lnTo>
                <a:lnTo>
                  <a:pt x="104" y="4591"/>
                </a:lnTo>
                <a:lnTo>
                  <a:pt x="123" y="4646"/>
                </a:lnTo>
                <a:lnTo>
                  <a:pt x="141" y="4700"/>
                </a:lnTo>
                <a:lnTo>
                  <a:pt x="162" y="4753"/>
                </a:lnTo>
                <a:lnTo>
                  <a:pt x="183" y="4806"/>
                </a:lnTo>
                <a:lnTo>
                  <a:pt x="207" y="4858"/>
                </a:lnTo>
                <a:lnTo>
                  <a:pt x="230" y="4910"/>
                </a:lnTo>
                <a:lnTo>
                  <a:pt x="256" y="4960"/>
                </a:lnTo>
                <a:lnTo>
                  <a:pt x="282" y="5010"/>
                </a:lnTo>
                <a:lnTo>
                  <a:pt x="311" y="5059"/>
                </a:lnTo>
                <a:lnTo>
                  <a:pt x="339" y="5109"/>
                </a:lnTo>
                <a:lnTo>
                  <a:pt x="369" y="5157"/>
                </a:lnTo>
                <a:lnTo>
                  <a:pt x="399" y="5204"/>
                </a:lnTo>
                <a:lnTo>
                  <a:pt x="431" y="5249"/>
                </a:lnTo>
                <a:lnTo>
                  <a:pt x="465" y="5295"/>
                </a:lnTo>
                <a:lnTo>
                  <a:pt x="499" y="5339"/>
                </a:lnTo>
                <a:lnTo>
                  <a:pt x="534" y="5384"/>
                </a:lnTo>
                <a:lnTo>
                  <a:pt x="571" y="5426"/>
                </a:lnTo>
                <a:lnTo>
                  <a:pt x="608" y="5468"/>
                </a:lnTo>
                <a:lnTo>
                  <a:pt x="646" y="5510"/>
                </a:lnTo>
                <a:lnTo>
                  <a:pt x="686" y="5549"/>
                </a:lnTo>
                <a:lnTo>
                  <a:pt x="725" y="5589"/>
                </a:lnTo>
                <a:lnTo>
                  <a:pt x="767" y="5627"/>
                </a:lnTo>
                <a:lnTo>
                  <a:pt x="809" y="5664"/>
                </a:lnTo>
                <a:lnTo>
                  <a:pt x="851" y="5701"/>
                </a:lnTo>
                <a:lnTo>
                  <a:pt x="895" y="5735"/>
                </a:lnTo>
                <a:lnTo>
                  <a:pt x="940" y="5770"/>
                </a:lnTo>
                <a:lnTo>
                  <a:pt x="986" y="5803"/>
                </a:lnTo>
                <a:lnTo>
                  <a:pt x="1031" y="5835"/>
                </a:lnTo>
                <a:lnTo>
                  <a:pt x="1078" y="5866"/>
                </a:lnTo>
                <a:lnTo>
                  <a:pt x="1126" y="5896"/>
                </a:lnTo>
                <a:lnTo>
                  <a:pt x="1176" y="5924"/>
                </a:lnTo>
                <a:lnTo>
                  <a:pt x="1225" y="5953"/>
                </a:lnTo>
                <a:lnTo>
                  <a:pt x="1274" y="5979"/>
                </a:lnTo>
                <a:lnTo>
                  <a:pt x="1325" y="6004"/>
                </a:lnTo>
                <a:lnTo>
                  <a:pt x="1377" y="6028"/>
                </a:lnTo>
                <a:lnTo>
                  <a:pt x="1429" y="6051"/>
                </a:lnTo>
                <a:lnTo>
                  <a:pt x="1482" y="6072"/>
                </a:lnTo>
                <a:lnTo>
                  <a:pt x="1535" y="6093"/>
                </a:lnTo>
                <a:lnTo>
                  <a:pt x="1589" y="6112"/>
                </a:lnTo>
                <a:lnTo>
                  <a:pt x="1643" y="6129"/>
                </a:lnTo>
                <a:lnTo>
                  <a:pt x="1699" y="6146"/>
                </a:lnTo>
                <a:lnTo>
                  <a:pt x="1754" y="6161"/>
                </a:lnTo>
                <a:lnTo>
                  <a:pt x="1811" y="6175"/>
                </a:lnTo>
                <a:lnTo>
                  <a:pt x="1868" y="6187"/>
                </a:lnTo>
                <a:lnTo>
                  <a:pt x="1925" y="6198"/>
                </a:lnTo>
                <a:lnTo>
                  <a:pt x="1983" y="6208"/>
                </a:lnTo>
                <a:lnTo>
                  <a:pt x="2041" y="6217"/>
                </a:lnTo>
                <a:lnTo>
                  <a:pt x="2100" y="6223"/>
                </a:lnTo>
                <a:lnTo>
                  <a:pt x="2158" y="6228"/>
                </a:lnTo>
                <a:lnTo>
                  <a:pt x="2218" y="6232"/>
                </a:lnTo>
                <a:lnTo>
                  <a:pt x="2278" y="6234"/>
                </a:lnTo>
                <a:lnTo>
                  <a:pt x="2338" y="6235"/>
                </a:lnTo>
                <a:lnTo>
                  <a:pt x="2399" y="6234"/>
                </a:lnTo>
                <a:lnTo>
                  <a:pt x="2458" y="6232"/>
                </a:lnTo>
                <a:lnTo>
                  <a:pt x="2518" y="6228"/>
                </a:lnTo>
                <a:lnTo>
                  <a:pt x="2576" y="6223"/>
                </a:lnTo>
                <a:lnTo>
                  <a:pt x="2636" y="6217"/>
                </a:lnTo>
                <a:lnTo>
                  <a:pt x="2694" y="6208"/>
                </a:lnTo>
                <a:lnTo>
                  <a:pt x="2752" y="6198"/>
                </a:lnTo>
                <a:lnTo>
                  <a:pt x="2808" y="6187"/>
                </a:lnTo>
                <a:lnTo>
                  <a:pt x="2865" y="6175"/>
                </a:lnTo>
                <a:lnTo>
                  <a:pt x="2922" y="6161"/>
                </a:lnTo>
                <a:lnTo>
                  <a:pt x="2977" y="6146"/>
                </a:lnTo>
                <a:lnTo>
                  <a:pt x="3033" y="6129"/>
                </a:lnTo>
                <a:lnTo>
                  <a:pt x="3087" y="6112"/>
                </a:lnTo>
                <a:lnTo>
                  <a:pt x="3142" y="6093"/>
                </a:lnTo>
                <a:lnTo>
                  <a:pt x="3195" y="6072"/>
                </a:lnTo>
                <a:lnTo>
                  <a:pt x="3248" y="6051"/>
                </a:lnTo>
                <a:lnTo>
                  <a:pt x="3299" y="6028"/>
                </a:lnTo>
                <a:lnTo>
                  <a:pt x="3351" y="6004"/>
                </a:lnTo>
                <a:lnTo>
                  <a:pt x="3402" y="5979"/>
                </a:lnTo>
                <a:lnTo>
                  <a:pt x="3451" y="5953"/>
                </a:lnTo>
                <a:lnTo>
                  <a:pt x="3501" y="5924"/>
                </a:lnTo>
                <a:lnTo>
                  <a:pt x="3550" y="5896"/>
                </a:lnTo>
                <a:lnTo>
                  <a:pt x="3597" y="5866"/>
                </a:lnTo>
                <a:lnTo>
                  <a:pt x="3644" y="5835"/>
                </a:lnTo>
                <a:lnTo>
                  <a:pt x="3691" y="5803"/>
                </a:lnTo>
                <a:lnTo>
                  <a:pt x="3736" y="5770"/>
                </a:lnTo>
                <a:lnTo>
                  <a:pt x="3781" y="5735"/>
                </a:lnTo>
                <a:lnTo>
                  <a:pt x="3824" y="5701"/>
                </a:lnTo>
                <a:lnTo>
                  <a:pt x="3867" y="5664"/>
                </a:lnTo>
                <a:lnTo>
                  <a:pt x="3909" y="5627"/>
                </a:lnTo>
                <a:lnTo>
                  <a:pt x="3950" y="5589"/>
                </a:lnTo>
                <a:lnTo>
                  <a:pt x="3991" y="5549"/>
                </a:lnTo>
                <a:lnTo>
                  <a:pt x="4030" y="5510"/>
                </a:lnTo>
                <a:lnTo>
                  <a:pt x="4068" y="5468"/>
                </a:lnTo>
                <a:lnTo>
                  <a:pt x="4105" y="5426"/>
                </a:lnTo>
                <a:lnTo>
                  <a:pt x="4141" y="5384"/>
                </a:lnTo>
                <a:lnTo>
                  <a:pt x="4177" y="5339"/>
                </a:lnTo>
                <a:lnTo>
                  <a:pt x="4211" y="5295"/>
                </a:lnTo>
                <a:lnTo>
                  <a:pt x="4244" y="5249"/>
                </a:lnTo>
                <a:lnTo>
                  <a:pt x="4276" y="5204"/>
                </a:lnTo>
                <a:lnTo>
                  <a:pt x="4308" y="5157"/>
                </a:lnTo>
                <a:lnTo>
                  <a:pt x="4337" y="5109"/>
                </a:lnTo>
                <a:lnTo>
                  <a:pt x="4366" y="5059"/>
                </a:lnTo>
                <a:lnTo>
                  <a:pt x="4393" y="5010"/>
                </a:lnTo>
                <a:lnTo>
                  <a:pt x="4420" y="4960"/>
                </a:lnTo>
                <a:lnTo>
                  <a:pt x="4445" y="4910"/>
                </a:lnTo>
                <a:lnTo>
                  <a:pt x="4469" y="4858"/>
                </a:lnTo>
                <a:lnTo>
                  <a:pt x="4492" y="4806"/>
                </a:lnTo>
                <a:lnTo>
                  <a:pt x="4514" y="4753"/>
                </a:lnTo>
                <a:lnTo>
                  <a:pt x="4534" y="4700"/>
                </a:lnTo>
                <a:lnTo>
                  <a:pt x="4553" y="4646"/>
                </a:lnTo>
                <a:lnTo>
                  <a:pt x="4571" y="4591"/>
                </a:lnTo>
                <a:lnTo>
                  <a:pt x="4587" y="4536"/>
                </a:lnTo>
                <a:lnTo>
                  <a:pt x="4603" y="4480"/>
                </a:lnTo>
                <a:lnTo>
                  <a:pt x="4616" y="4424"/>
                </a:lnTo>
                <a:lnTo>
                  <a:pt x="4629" y="4367"/>
                </a:lnTo>
                <a:lnTo>
                  <a:pt x="4640" y="4310"/>
                </a:lnTo>
                <a:lnTo>
                  <a:pt x="4648" y="4252"/>
                </a:lnTo>
                <a:lnTo>
                  <a:pt x="4657" y="4194"/>
                </a:lnTo>
                <a:lnTo>
                  <a:pt x="4664" y="4135"/>
                </a:lnTo>
                <a:lnTo>
                  <a:pt x="4669" y="4076"/>
                </a:lnTo>
                <a:lnTo>
                  <a:pt x="4673" y="4016"/>
                </a:lnTo>
                <a:lnTo>
                  <a:pt x="4676" y="3957"/>
                </a:lnTo>
                <a:lnTo>
                  <a:pt x="4676" y="3897"/>
                </a:lnTo>
                <a:close/>
                <a:moveTo>
                  <a:pt x="3835" y="4954"/>
                </a:moveTo>
                <a:lnTo>
                  <a:pt x="3835" y="4954"/>
                </a:lnTo>
                <a:lnTo>
                  <a:pt x="3807" y="4996"/>
                </a:lnTo>
                <a:lnTo>
                  <a:pt x="3778" y="5036"/>
                </a:lnTo>
                <a:lnTo>
                  <a:pt x="3747" y="5075"/>
                </a:lnTo>
                <a:lnTo>
                  <a:pt x="3715" y="5111"/>
                </a:lnTo>
                <a:lnTo>
                  <a:pt x="3683" y="5147"/>
                </a:lnTo>
                <a:lnTo>
                  <a:pt x="3649" y="5180"/>
                </a:lnTo>
                <a:lnTo>
                  <a:pt x="3614" y="5211"/>
                </a:lnTo>
                <a:lnTo>
                  <a:pt x="3578" y="5241"/>
                </a:lnTo>
                <a:lnTo>
                  <a:pt x="3543" y="5269"/>
                </a:lnTo>
                <a:lnTo>
                  <a:pt x="3506" y="5295"/>
                </a:lnTo>
                <a:lnTo>
                  <a:pt x="3467" y="5320"/>
                </a:lnTo>
                <a:lnTo>
                  <a:pt x="3429" y="5342"/>
                </a:lnTo>
                <a:lnTo>
                  <a:pt x="3390" y="5362"/>
                </a:lnTo>
                <a:lnTo>
                  <a:pt x="3350" y="5380"/>
                </a:lnTo>
                <a:lnTo>
                  <a:pt x="3311" y="5396"/>
                </a:lnTo>
                <a:lnTo>
                  <a:pt x="3271" y="5411"/>
                </a:lnTo>
                <a:lnTo>
                  <a:pt x="3230" y="5423"/>
                </a:lnTo>
                <a:lnTo>
                  <a:pt x="3190" y="5434"/>
                </a:lnTo>
                <a:lnTo>
                  <a:pt x="3150" y="5443"/>
                </a:lnTo>
                <a:lnTo>
                  <a:pt x="3109" y="5449"/>
                </a:lnTo>
                <a:lnTo>
                  <a:pt x="3069" y="5453"/>
                </a:lnTo>
                <a:lnTo>
                  <a:pt x="3029" y="5455"/>
                </a:lnTo>
                <a:lnTo>
                  <a:pt x="2989" y="5455"/>
                </a:lnTo>
                <a:lnTo>
                  <a:pt x="2949" y="5453"/>
                </a:lnTo>
                <a:lnTo>
                  <a:pt x="2911" y="5449"/>
                </a:lnTo>
                <a:lnTo>
                  <a:pt x="2871" y="5442"/>
                </a:lnTo>
                <a:lnTo>
                  <a:pt x="2833" y="5433"/>
                </a:lnTo>
                <a:lnTo>
                  <a:pt x="2796" y="5422"/>
                </a:lnTo>
                <a:lnTo>
                  <a:pt x="2759" y="5408"/>
                </a:lnTo>
                <a:lnTo>
                  <a:pt x="2722" y="5392"/>
                </a:lnTo>
                <a:lnTo>
                  <a:pt x="2687" y="5374"/>
                </a:lnTo>
                <a:lnTo>
                  <a:pt x="2653" y="5353"/>
                </a:lnTo>
                <a:lnTo>
                  <a:pt x="2620" y="5331"/>
                </a:lnTo>
                <a:lnTo>
                  <a:pt x="2589" y="5306"/>
                </a:lnTo>
                <a:lnTo>
                  <a:pt x="2559" y="5280"/>
                </a:lnTo>
                <a:lnTo>
                  <a:pt x="2532" y="5252"/>
                </a:lnTo>
                <a:lnTo>
                  <a:pt x="2506" y="5222"/>
                </a:lnTo>
                <a:lnTo>
                  <a:pt x="2481" y="5191"/>
                </a:lnTo>
                <a:lnTo>
                  <a:pt x="2459" y="5159"/>
                </a:lnTo>
                <a:lnTo>
                  <a:pt x="2439" y="5125"/>
                </a:lnTo>
                <a:lnTo>
                  <a:pt x="2421" y="5090"/>
                </a:lnTo>
                <a:lnTo>
                  <a:pt x="2404" y="5054"/>
                </a:lnTo>
                <a:lnTo>
                  <a:pt x="2389" y="5016"/>
                </a:lnTo>
                <a:lnTo>
                  <a:pt x="2376" y="4978"/>
                </a:lnTo>
                <a:lnTo>
                  <a:pt x="2365" y="4938"/>
                </a:lnTo>
                <a:lnTo>
                  <a:pt x="2355" y="4899"/>
                </a:lnTo>
                <a:lnTo>
                  <a:pt x="2348" y="4857"/>
                </a:lnTo>
                <a:lnTo>
                  <a:pt x="2343" y="4816"/>
                </a:lnTo>
                <a:lnTo>
                  <a:pt x="2339" y="4773"/>
                </a:lnTo>
                <a:lnTo>
                  <a:pt x="2338" y="4730"/>
                </a:lnTo>
                <a:lnTo>
                  <a:pt x="2338" y="4687"/>
                </a:lnTo>
                <a:lnTo>
                  <a:pt x="2341" y="4643"/>
                </a:lnTo>
                <a:lnTo>
                  <a:pt x="2346" y="4599"/>
                </a:lnTo>
                <a:lnTo>
                  <a:pt x="2352" y="4554"/>
                </a:lnTo>
                <a:lnTo>
                  <a:pt x="2359" y="4510"/>
                </a:lnTo>
                <a:lnTo>
                  <a:pt x="2370" y="4464"/>
                </a:lnTo>
                <a:lnTo>
                  <a:pt x="2381" y="4420"/>
                </a:lnTo>
                <a:lnTo>
                  <a:pt x="2396" y="4376"/>
                </a:lnTo>
                <a:lnTo>
                  <a:pt x="2412" y="4331"/>
                </a:lnTo>
                <a:lnTo>
                  <a:pt x="2431" y="4287"/>
                </a:lnTo>
                <a:lnTo>
                  <a:pt x="2450" y="4242"/>
                </a:lnTo>
                <a:lnTo>
                  <a:pt x="2473" y="4199"/>
                </a:lnTo>
                <a:lnTo>
                  <a:pt x="2496" y="4156"/>
                </a:lnTo>
                <a:lnTo>
                  <a:pt x="2523" y="4113"/>
                </a:lnTo>
                <a:lnTo>
                  <a:pt x="2550" y="4071"/>
                </a:lnTo>
                <a:lnTo>
                  <a:pt x="2580" y="4031"/>
                </a:lnTo>
                <a:lnTo>
                  <a:pt x="2611" y="3993"/>
                </a:lnTo>
                <a:lnTo>
                  <a:pt x="2642" y="3956"/>
                </a:lnTo>
                <a:lnTo>
                  <a:pt x="2675" y="3921"/>
                </a:lnTo>
                <a:lnTo>
                  <a:pt x="2708" y="3888"/>
                </a:lnTo>
                <a:lnTo>
                  <a:pt x="2744" y="3856"/>
                </a:lnTo>
                <a:lnTo>
                  <a:pt x="2780" y="3826"/>
                </a:lnTo>
                <a:lnTo>
                  <a:pt x="2816" y="3799"/>
                </a:lnTo>
                <a:lnTo>
                  <a:pt x="2853" y="3773"/>
                </a:lnTo>
                <a:lnTo>
                  <a:pt x="2891" y="3749"/>
                </a:lnTo>
                <a:lnTo>
                  <a:pt x="2929" y="3726"/>
                </a:lnTo>
                <a:lnTo>
                  <a:pt x="2969" y="3705"/>
                </a:lnTo>
                <a:lnTo>
                  <a:pt x="3007" y="3687"/>
                </a:lnTo>
                <a:lnTo>
                  <a:pt x="3048" y="3671"/>
                </a:lnTo>
                <a:lnTo>
                  <a:pt x="3087" y="3656"/>
                </a:lnTo>
                <a:lnTo>
                  <a:pt x="3128" y="3644"/>
                </a:lnTo>
                <a:lnTo>
                  <a:pt x="3167" y="3634"/>
                </a:lnTo>
                <a:lnTo>
                  <a:pt x="3208" y="3625"/>
                </a:lnTo>
                <a:lnTo>
                  <a:pt x="3249" y="3619"/>
                </a:lnTo>
                <a:lnTo>
                  <a:pt x="3290" y="3614"/>
                </a:lnTo>
                <a:lnTo>
                  <a:pt x="3329" y="3612"/>
                </a:lnTo>
                <a:lnTo>
                  <a:pt x="3369" y="3612"/>
                </a:lnTo>
                <a:lnTo>
                  <a:pt x="3408" y="3614"/>
                </a:lnTo>
                <a:lnTo>
                  <a:pt x="3448" y="3619"/>
                </a:lnTo>
                <a:lnTo>
                  <a:pt x="3487" y="3625"/>
                </a:lnTo>
                <a:lnTo>
                  <a:pt x="3525" y="3634"/>
                </a:lnTo>
                <a:lnTo>
                  <a:pt x="3562" y="3646"/>
                </a:lnTo>
                <a:lnTo>
                  <a:pt x="3599" y="3660"/>
                </a:lnTo>
                <a:lnTo>
                  <a:pt x="3635" y="3675"/>
                </a:lnTo>
                <a:lnTo>
                  <a:pt x="3671" y="3693"/>
                </a:lnTo>
                <a:lnTo>
                  <a:pt x="3706" y="3714"/>
                </a:lnTo>
                <a:lnTo>
                  <a:pt x="3739" y="3736"/>
                </a:lnTo>
                <a:lnTo>
                  <a:pt x="3770" y="3761"/>
                </a:lnTo>
                <a:lnTo>
                  <a:pt x="3799" y="3788"/>
                </a:lnTo>
                <a:lnTo>
                  <a:pt x="3826" y="3815"/>
                </a:lnTo>
                <a:lnTo>
                  <a:pt x="3852" y="3845"/>
                </a:lnTo>
                <a:lnTo>
                  <a:pt x="3877" y="3876"/>
                </a:lnTo>
                <a:lnTo>
                  <a:pt x="3899" y="3909"/>
                </a:lnTo>
                <a:lnTo>
                  <a:pt x="3919" y="3942"/>
                </a:lnTo>
                <a:lnTo>
                  <a:pt x="3938" y="3977"/>
                </a:lnTo>
                <a:lnTo>
                  <a:pt x="3955" y="4014"/>
                </a:lnTo>
                <a:lnTo>
                  <a:pt x="3970" y="4051"/>
                </a:lnTo>
                <a:lnTo>
                  <a:pt x="3982" y="4089"/>
                </a:lnTo>
                <a:lnTo>
                  <a:pt x="3993" y="4129"/>
                </a:lnTo>
                <a:lnTo>
                  <a:pt x="4002" y="4169"/>
                </a:lnTo>
                <a:lnTo>
                  <a:pt x="4009" y="4210"/>
                </a:lnTo>
                <a:lnTo>
                  <a:pt x="4015" y="4252"/>
                </a:lnTo>
                <a:lnTo>
                  <a:pt x="4018" y="4294"/>
                </a:lnTo>
                <a:lnTo>
                  <a:pt x="4020" y="4337"/>
                </a:lnTo>
                <a:lnTo>
                  <a:pt x="4019" y="4380"/>
                </a:lnTo>
                <a:lnTo>
                  <a:pt x="4017" y="4425"/>
                </a:lnTo>
                <a:lnTo>
                  <a:pt x="4013" y="4468"/>
                </a:lnTo>
                <a:lnTo>
                  <a:pt x="4007" y="4513"/>
                </a:lnTo>
                <a:lnTo>
                  <a:pt x="3998" y="4558"/>
                </a:lnTo>
                <a:lnTo>
                  <a:pt x="3988" y="4603"/>
                </a:lnTo>
                <a:lnTo>
                  <a:pt x="3976" y="4647"/>
                </a:lnTo>
                <a:lnTo>
                  <a:pt x="3962" y="4691"/>
                </a:lnTo>
                <a:lnTo>
                  <a:pt x="3946" y="4737"/>
                </a:lnTo>
                <a:lnTo>
                  <a:pt x="3928" y="4780"/>
                </a:lnTo>
                <a:lnTo>
                  <a:pt x="3908" y="4825"/>
                </a:lnTo>
                <a:lnTo>
                  <a:pt x="3886" y="4869"/>
                </a:lnTo>
                <a:lnTo>
                  <a:pt x="3861" y="4912"/>
                </a:lnTo>
                <a:lnTo>
                  <a:pt x="3835" y="4954"/>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KSO_Shape"/>
          <p:cNvGrpSpPr/>
          <p:nvPr/>
        </p:nvGrpSpPr>
        <p:grpSpPr bwMode="auto">
          <a:xfrm>
            <a:off x="1341375" y="1036161"/>
            <a:ext cx="5798316" cy="4785678"/>
            <a:chOff x="1331640" y="1268760"/>
            <a:chExt cx="5832647" cy="4819363"/>
          </a:xfrm>
          <a:solidFill>
            <a:schemeClr val="bg1">
              <a:lumMod val="75000"/>
            </a:schemeClr>
          </a:solidFill>
        </p:grpSpPr>
        <p:sp>
          <p:nvSpPr>
            <p:cNvPr id="3" name="内蒙古"/>
            <p:cNvSpPr/>
            <p:nvPr/>
          </p:nvSpPr>
          <p:spPr bwMode="auto">
            <a:xfrm>
              <a:off x="3780707" y="1322468"/>
              <a:ext cx="2556482" cy="2180529"/>
            </a:xfrm>
            <a:custGeom>
              <a:avLst/>
              <a:gdLst>
                <a:gd name="T0" fmla="*/ 2147483646 w 1428"/>
                <a:gd name="T1" fmla="*/ 2147483646 h 1218"/>
                <a:gd name="T2" fmla="*/ 2147483646 w 1428"/>
                <a:gd name="T3" fmla="*/ 2147483646 h 1218"/>
                <a:gd name="T4" fmla="*/ 2147483646 w 1428"/>
                <a:gd name="T5" fmla="*/ 2147483646 h 1218"/>
                <a:gd name="T6" fmla="*/ 2147483646 w 1428"/>
                <a:gd name="T7" fmla="*/ 2147483646 h 1218"/>
                <a:gd name="T8" fmla="*/ 2147483646 w 1428"/>
                <a:gd name="T9" fmla="*/ 2147483646 h 1218"/>
                <a:gd name="T10" fmla="*/ 2147483646 w 1428"/>
                <a:gd name="T11" fmla="*/ 2147483646 h 1218"/>
                <a:gd name="T12" fmla="*/ 2147483646 w 1428"/>
                <a:gd name="T13" fmla="*/ 2147483646 h 1218"/>
                <a:gd name="T14" fmla="*/ 2147483646 w 1428"/>
                <a:gd name="T15" fmla="*/ 2147483646 h 1218"/>
                <a:gd name="T16" fmla="*/ 2147483646 w 1428"/>
                <a:gd name="T17" fmla="*/ 2147483646 h 1218"/>
                <a:gd name="T18" fmla="*/ 2147483646 w 1428"/>
                <a:gd name="T19" fmla="*/ 2147483646 h 1218"/>
                <a:gd name="T20" fmla="*/ 2147483646 w 1428"/>
                <a:gd name="T21" fmla="*/ 2147483646 h 1218"/>
                <a:gd name="T22" fmla="*/ 2147483646 w 1428"/>
                <a:gd name="T23" fmla="*/ 2147483646 h 1218"/>
                <a:gd name="T24" fmla="*/ 2147483646 w 1428"/>
                <a:gd name="T25" fmla="*/ 2147483646 h 1218"/>
                <a:gd name="T26" fmla="*/ 2147483646 w 1428"/>
                <a:gd name="T27" fmla="*/ 2147483646 h 1218"/>
                <a:gd name="T28" fmla="*/ 2147483646 w 1428"/>
                <a:gd name="T29" fmla="*/ 2147483646 h 1218"/>
                <a:gd name="T30" fmla="*/ 2147483646 w 1428"/>
                <a:gd name="T31" fmla="*/ 2147483646 h 1218"/>
                <a:gd name="T32" fmla="*/ 2147483646 w 1428"/>
                <a:gd name="T33" fmla="*/ 2147483646 h 1218"/>
                <a:gd name="T34" fmla="*/ 2147483646 w 1428"/>
                <a:gd name="T35" fmla="*/ 2147483646 h 1218"/>
                <a:gd name="T36" fmla="*/ 2147483646 w 1428"/>
                <a:gd name="T37" fmla="*/ 2147483646 h 1218"/>
                <a:gd name="T38" fmla="*/ 2147483646 w 1428"/>
                <a:gd name="T39" fmla="*/ 2147483646 h 1218"/>
                <a:gd name="T40" fmla="*/ 2147483646 w 1428"/>
                <a:gd name="T41" fmla="*/ 2147483646 h 1218"/>
                <a:gd name="T42" fmla="*/ 2147483646 w 1428"/>
                <a:gd name="T43" fmla="*/ 2147483646 h 1218"/>
                <a:gd name="T44" fmla="*/ 0 w 1428"/>
                <a:gd name="T45" fmla="*/ 2147483646 h 1218"/>
                <a:gd name="T46" fmla="*/ 2147483646 w 1428"/>
                <a:gd name="T47" fmla="*/ 2147483646 h 1218"/>
                <a:gd name="T48" fmla="*/ 2147483646 w 1428"/>
                <a:gd name="T49" fmla="*/ 2147483646 h 1218"/>
                <a:gd name="T50" fmla="*/ 2147483646 w 1428"/>
                <a:gd name="T51" fmla="*/ 2147483646 h 1218"/>
                <a:gd name="T52" fmla="*/ 2147483646 w 1428"/>
                <a:gd name="T53" fmla="*/ 2147483646 h 1218"/>
                <a:gd name="T54" fmla="*/ 2147483646 w 1428"/>
                <a:gd name="T55" fmla="*/ 2147483646 h 1218"/>
                <a:gd name="T56" fmla="*/ 2147483646 w 1428"/>
                <a:gd name="T57" fmla="*/ 2147483646 h 1218"/>
                <a:gd name="T58" fmla="*/ 2147483646 w 1428"/>
                <a:gd name="T59" fmla="*/ 2147483646 h 1218"/>
                <a:gd name="T60" fmla="*/ 2147483646 w 1428"/>
                <a:gd name="T61" fmla="*/ 2147483646 h 1218"/>
                <a:gd name="T62" fmla="*/ 2147483646 w 1428"/>
                <a:gd name="T63" fmla="*/ 2147483646 h 1218"/>
                <a:gd name="T64" fmla="*/ 2147483646 w 1428"/>
                <a:gd name="T65" fmla="*/ 2147483646 h 1218"/>
                <a:gd name="T66" fmla="*/ 2147483646 w 1428"/>
                <a:gd name="T67" fmla="*/ 2147483646 h 1218"/>
                <a:gd name="T68" fmla="*/ 2147483646 w 1428"/>
                <a:gd name="T69" fmla="*/ 2147483646 h 1218"/>
                <a:gd name="T70" fmla="*/ 2147483646 w 1428"/>
                <a:gd name="T71" fmla="*/ 2147483646 h 1218"/>
                <a:gd name="T72" fmla="*/ 2147483646 w 1428"/>
                <a:gd name="T73" fmla="*/ 2147483646 h 1218"/>
                <a:gd name="T74" fmla="*/ 2147483646 w 1428"/>
                <a:gd name="T75" fmla="*/ 2147483646 h 1218"/>
                <a:gd name="T76" fmla="*/ 2147483646 w 1428"/>
                <a:gd name="T77" fmla="*/ 2147483646 h 1218"/>
                <a:gd name="T78" fmla="*/ 2147483646 w 1428"/>
                <a:gd name="T79" fmla="*/ 2147483646 h 1218"/>
                <a:gd name="T80" fmla="*/ 2147483646 w 1428"/>
                <a:gd name="T81" fmla="*/ 2147483646 h 1218"/>
                <a:gd name="T82" fmla="*/ 2147483646 w 1428"/>
                <a:gd name="T83" fmla="*/ 2147483646 h 1218"/>
                <a:gd name="T84" fmla="*/ 2147483646 w 1428"/>
                <a:gd name="T85" fmla="*/ 2147483646 h 1218"/>
                <a:gd name="T86" fmla="*/ 2147483646 w 1428"/>
                <a:gd name="T87" fmla="*/ 2147483646 h 1218"/>
                <a:gd name="T88" fmla="*/ 2147483646 w 1428"/>
                <a:gd name="T89" fmla="*/ 2147483646 h 1218"/>
                <a:gd name="T90" fmla="*/ 2147483646 w 1428"/>
                <a:gd name="T91" fmla="*/ 2147483646 h 1218"/>
                <a:gd name="T92" fmla="*/ 2147483646 w 1428"/>
                <a:gd name="T93" fmla="*/ 2147483646 h 1218"/>
                <a:gd name="T94" fmla="*/ 2147483646 w 1428"/>
                <a:gd name="T95" fmla="*/ 2147483646 h 1218"/>
                <a:gd name="T96" fmla="*/ 2147483646 w 1428"/>
                <a:gd name="T97" fmla="*/ 2147483646 h 1218"/>
                <a:gd name="T98" fmla="*/ 2147483646 w 1428"/>
                <a:gd name="T99" fmla="*/ 2147483646 h 1218"/>
                <a:gd name="T100" fmla="*/ 2147483646 w 1428"/>
                <a:gd name="T101" fmla="*/ 2147483646 h 1218"/>
                <a:gd name="T102" fmla="*/ 2147483646 w 1428"/>
                <a:gd name="T103" fmla="*/ 2147483646 h 1218"/>
                <a:gd name="T104" fmla="*/ 2147483646 w 1428"/>
                <a:gd name="T105" fmla="*/ 2147483646 h 1218"/>
                <a:gd name="T106" fmla="*/ 2147483646 w 1428"/>
                <a:gd name="T107" fmla="*/ 2147483646 h 1218"/>
                <a:gd name="T108" fmla="*/ 2147483646 w 1428"/>
                <a:gd name="T109" fmla="*/ 2147483646 h 1218"/>
                <a:gd name="T110" fmla="*/ 2147483646 w 1428"/>
                <a:gd name="T111" fmla="*/ 2147483646 h 1218"/>
                <a:gd name="T112" fmla="*/ 2147483646 w 1428"/>
                <a:gd name="T113" fmla="*/ 2147483646 h 1218"/>
                <a:gd name="T114" fmla="*/ 2147483646 w 1428"/>
                <a:gd name="T115" fmla="*/ 2147483646 h 1218"/>
                <a:gd name="T116" fmla="*/ 2147483646 w 1428"/>
                <a:gd name="T117" fmla="*/ 2147483646 h 121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28" h="1218">
                  <a:moveTo>
                    <a:pt x="1398" y="128"/>
                  </a:moveTo>
                  <a:lnTo>
                    <a:pt x="1394" y="112"/>
                  </a:lnTo>
                  <a:lnTo>
                    <a:pt x="1378" y="86"/>
                  </a:lnTo>
                  <a:lnTo>
                    <a:pt x="1366" y="80"/>
                  </a:lnTo>
                  <a:lnTo>
                    <a:pt x="1354" y="86"/>
                  </a:lnTo>
                  <a:lnTo>
                    <a:pt x="1348" y="100"/>
                  </a:lnTo>
                  <a:lnTo>
                    <a:pt x="1346" y="102"/>
                  </a:lnTo>
                  <a:lnTo>
                    <a:pt x="1344" y="102"/>
                  </a:lnTo>
                  <a:lnTo>
                    <a:pt x="1322" y="106"/>
                  </a:lnTo>
                  <a:lnTo>
                    <a:pt x="1318" y="108"/>
                  </a:lnTo>
                  <a:lnTo>
                    <a:pt x="1316" y="112"/>
                  </a:lnTo>
                  <a:lnTo>
                    <a:pt x="1310" y="116"/>
                  </a:lnTo>
                  <a:lnTo>
                    <a:pt x="1298" y="126"/>
                  </a:lnTo>
                  <a:lnTo>
                    <a:pt x="1296" y="128"/>
                  </a:lnTo>
                  <a:lnTo>
                    <a:pt x="1286" y="130"/>
                  </a:lnTo>
                  <a:lnTo>
                    <a:pt x="1276" y="126"/>
                  </a:lnTo>
                  <a:lnTo>
                    <a:pt x="1264" y="118"/>
                  </a:lnTo>
                  <a:lnTo>
                    <a:pt x="1262" y="116"/>
                  </a:lnTo>
                  <a:lnTo>
                    <a:pt x="1244" y="96"/>
                  </a:lnTo>
                  <a:lnTo>
                    <a:pt x="1240" y="90"/>
                  </a:lnTo>
                  <a:lnTo>
                    <a:pt x="1238" y="84"/>
                  </a:lnTo>
                  <a:lnTo>
                    <a:pt x="1238" y="62"/>
                  </a:lnTo>
                  <a:lnTo>
                    <a:pt x="1238" y="60"/>
                  </a:lnTo>
                  <a:lnTo>
                    <a:pt x="1242" y="56"/>
                  </a:lnTo>
                  <a:lnTo>
                    <a:pt x="1218" y="48"/>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4" y="46"/>
                  </a:lnTo>
                  <a:lnTo>
                    <a:pt x="1162" y="32"/>
                  </a:lnTo>
                  <a:lnTo>
                    <a:pt x="1164" y="22"/>
                  </a:lnTo>
                  <a:lnTo>
                    <a:pt x="1166" y="16"/>
                  </a:lnTo>
                  <a:lnTo>
                    <a:pt x="1172" y="6"/>
                  </a:lnTo>
                  <a:lnTo>
                    <a:pt x="1170" y="0"/>
                  </a:lnTo>
                  <a:lnTo>
                    <a:pt x="1150" y="2"/>
                  </a:lnTo>
                  <a:lnTo>
                    <a:pt x="1142" y="4"/>
                  </a:lnTo>
                  <a:lnTo>
                    <a:pt x="1136" y="8"/>
                  </a:lnTo>
                  <a:lnTo>
                    <a:pt x="1132" y="14"/>
                  </a:lnTo>
                  <a:lnTo>
                    <a:pt x="1128" y="22"/>
                  </a:lnTo>
                  <a:lnTo>
                    <a:pt x="1116" y="40"/>
                  </a:lnTo>
                  <a:lnTo>
                    <a:pt x="1128" y="40"/>
                  </a:lnTo>
                  <a:lnTo>
                    <a:pt x="1130" y="40"/>
                  </a:lnTo>
                  <a:lnTo>
                    <a:pt x="1140" y="44"/>
                  </a:lnTo>
                  <a:lnTo>
                    <a:pt x="1142" y="44"/>
                  </a:lnTo>
                  <a:lnTo>
                    <a:pt x="1142" y="46"/>
                  </a:lnTo>
                  <a:lnTo>
                    <a:pt x="1142" y="48"/>
                  </a:lnTo>
                  <a:lnTo>
                    <a:pt x="1144" y="64"/>
                  </a:lnTo>
                  <a:lnTo>
                    <a:pt x="1150" y="80"/>
                  </a:lnTo>
                  <a:lnTo>
                    <a:pt x="1150" y="82"/>
                  </a:lnTo>
                  <a:lnTo>
                    <a:pt x="1150" y="84"/>
                  </a:lnTo>
                  <a:lnTo>
                    <a:pt x="1122" y="136"/>
                  </a:lnTo>
                  <a:lnTo>
                    <a:pt x="1120" y="142"/>
                  </a:lnTo>
                  <a:lnTo>
                    <a:pt x="1118" y="154"/>
                  </a:lnTo>
                  <a:lnTo>
                    <a:pt x="1114" y="190"/>
                  </a:lnTo>
                  <a:lnTo>
                    <a:pt x="1114" y="192"/>
                  </a:lnTo>
                  <a:lnTo>
                    <a:pt x="1104" y="212"/>
                  </a:lnTo>
                  <a:lnTo>
                    <a:pt x="1110" y="220"/>
                  </a:lnTo>
                  <a:lnTo>
                    <a:pt x="1110" y="222"/>
                  </a:lnTo>
                  <a:lnTo>
                    <a:pt x="1110" y="236"/>
                  </a:lnTo>
                  <a:lnTo>
                    <a:pt x="1110" y="242"/>
                  </a:lnTo>
                  <a:lnTo>
                    <a:pt x="1108" y="244"/>
                  </a:lnTo>
                  <a:lnTo>
                    <a:pt x="1106" y="244"/>
                  </a:lnTo>
                  <a:lnTo>
                    <a:pt x="1098" y="250"/>
                  </a:lnTo>
                  <a:lnTo>
                    <a:pt x="1088" y="262"/>
                  </a:lnTo>
                  <a:lnTo>
                    <a:pt x="1052" y="302"/>
                  </a:lnTo>
                  <a:lnTo>
                    <a:pt x="1050" y="304"/>
                  </a:lnTo>
                  <a:lnTo>
                    <a:pt x="1048" y="304"/>
                  </a:lnTo>
                  <a:lnTo>
                    <a:pt x="1046" y="302"/>
                  </a:lnTo>
                  <a:lnTo>
                    <a:pt x="1030" y="292"/>
                  </a:lnTo>
                  <a:lnTo>
                    <a:pt x="1020" y="282"/>
                  </a:lnTo>
                  <a:lnTo>
                    <a:pt x="1014" y="280"/>
                  </a:lnTo>
                  <a:lnTo>
                    <a:pt x="1008" y="278"/>
                  </a:lnTo>
                  <a:lnTo>
                    <a:pt x="982" y="276"/>
                  </a:lnTo>
                  <a:lnTo>
                    <a:pt x="982" y="314"/>
                  </a:lnTo>
                  <a:lnTo>
                    <a:pt x="966" y="384"/>
                  </a:lnTo>
                  <a:lnTo>
                    <a:pt x="964" y="392"/>
                  </a:lnTo>
                  <a:lnTo>
                    <a:pt x="964" y="402"/>
                  </a:lnTo>
                  <a:lnTo>
                    <a:pt x="962" y="432"/>
                  </a:lnTo>
                  <a:lnTo>
                    <a:pt x="968" y="440"/>
                  </a:lnTo>
                  <a:lnTo>
                    <a:pt x="974" y="430"/>
                  </a:lnTo>
                  <a:lnTo>
                    <a:pt x="974" y="428"/>
                  </a:lnTo>
                  <a:lnTo>
                    <a:pt x="994" y="420"/>
                  </a:lnTo>
                  <a:lnTo>
                    <a:pt x="1044" y="428"/>
                  </a:lnTo>
                  <a:lnTo>
                    <a:pt x="1050" y="420"/>
                  </a:lnTo>
                  <a:lnTo>
                    <a:pt x="1058" y="408"/>
                  </a:lnTo>
                  <a:lnTo>
                    <a:pt x="1060" y="406"/>
                  </a:lnTo>
                  <a:lnTo>
                    <a:pt x="1080" y="402"/>
                  </a:lnTo>
                  <a:lnTo>
                    <a:pt x="1106" y="400"/>
                  </a:lnTo>
                  <a:lnTo>
                    <a:pt x="1112" y="404"/>
                  </a:lnTo>
                  <a:lnTo>
                    <a:pt x="1120" y="410"/>
                  </a:lnTo>
                  <a:lnTo>
                    <a:pt x="1136" y="428"/>
                  </a:lnTo>
                  <a:lnTo>
                    <a:pt x="1158" y="440"/>
                  </a:lnTo>
                  <a:lnTo>
                    <a:pt x="1174" y="452"/>
                  </a:lnTo>
                  <a:lnTo>
                    <a:pt x="1184" y="462"/>
                  </a:lnTo>
                  <a:lnTo>
                    <a:pt x="1190" y="472"/>
                  </a:lnTo>
                  <a:lnTo>
                    <a:pt x="1192" y="480"/>
                  </a:lnTo>
                  <a:lnTo>
                    <a:pt x="1190" y="488"/>
                  </a:lnTo>
                  <a:lnTo>
                    <a:pt x="1186" y="492"/>
                  </a:lnTo>
                  <a:lnTo>
                    <a:pt x="1184" y="496"/>
                  </a:lnTo>
                  <a:lnTo>
                    <a:pt x="1174" y="498"/>
                  </a:lnTo>
                  <a:lnTo>
                    <a:pt x="1172" y="498"/>
                  </a:lnTo>
                  <a:lnTo>
                    <a:pt x="1126" y="498"/>
                  </a:lnTo>
                  <a:lnTo>
                    <a:pt x="1112" y="498"/>
                  </a:lnTo>
                  <a:lnTo>
                    <a:pt x="1102" y="500"/>
                  </a:lnTo>
                  <a:lnTo>
                    <a:pt x="1084" y="512"/>
                  </a:lnTo>
                  <a:lnTo>
                    <a:pt x="1054" y="532"/>
                  </a:lnTo>
                  <a:lnTo>
                    <a:pt x="1042" y="536"/>
                  </a:lnTo>
                  <a:lnTo>
                    <a:pt x="1034" y="538"/>
                  </a:lnTo>
                  <a:lnTo>
                    <a:pt x="1018" y="540"/>
                  </a:lnTo>
                  <a:lnTo>
                    <a:pt x="1010" y="580"/>
                  </a:lnTo>
                  <a:lnTo>
                    <a:pt x="1004" y="596"/>
                  </a:lnTo>
                  <a:lnTo>
                    <a:pt x="1000" y="602"/>
                  </a:lnTo>
                  <a:lnTo>
                    <a:pt x="996" y="606"/>
                  </a:lnTo>
                  <a:lnTo>
                    <a:pt x="990" y="610"/>
                  </a:lnTo>
                  <a:lnTo>
                    <a:pt x="984" y="614"/>
                  </a:lnTo>
                  <a:lnTo>
                    <a:pt x="966" y="620"/>
                  </a:lnTo>
                  <a:lnTo>
                    <a:pt x="956" y="622"/>
                  </a:lnTo>
                  <a:lnTo>
                    <a:pt x="946" y="626"/>
                  </a:lnTo>
                  <a:lnTo>
                    <a:pt x="926" y="634"/>
                  </a:lnTo>
                  <a:lnTo>
                    <a:pt x="914" y="664"/>
                  </a:lnTo>
                  <a:lnTo>
                    <a:pt x="912" y="664"/>
                  </a:lnTo>
                  <a:lnTo>
                    <a:pt x="910" y="664"/>
                  </a:lnTo>
                  <a:lnTo>
                    <a:pt x="874" y="680"/>
                  </a:lnTo>
                  <a:lnTo>
                    <a:pt x="872" y="680"/>
                  </a:lnTo>
                  <a:lnTo>
                    <a:pt x="854" y="676"/>
                  </a:lnTo>
                  <a:lnTo>
                    <a:pt x="834" y="670"/>
                  </a:lnTo>
                  <a:lnTo>
                    <a:pt x="820" y="664"/>
                  </a:lnTo>
                  <a:lnTo>
                    <a:pt x="814" y="662"/>
                  </a:lnTo>
                  <a:lnTo>
                    <a:pt x="806" y="660"/>
                  </a:lnTo>
                  <a:lnTo>
                    <a:pt x="798" y="660"/>
                  </a:lnTo>
                  <a:lnTo>
                    <a:pt x="790" y="662"/>
                  </a:lnTo>
                  <a:lnTo>
                    <a:pt x="784" y="672"/>
                  </a:lnTo>
                  <a:lnTo>
                    <a:pt x="778" y="684"/>
                  </a:lnTo>
                  <a:lnTo>
                    <a:pt x="776" y="698"/>
                  </a:lnTo>
                  <a:lnTo>
                    <a:pt x="776" y="710"/>
                  </a:lnTo>
                  <a:lnTo>
                    <a:pt x="778" y="722"/>
                  </a:lnTo>
                  <a:lnTo>
                    <a:pt x="782" y="728"/>
                  </a:lnTo>
                  <a:lnTo>
                    <a:pt x="786" y="728"/>
                  </a:lnTo>
                  <a:lnTo>
                    <a:pt x="794" y="724"/>
                  </a:lnTo>
                  <a:lnTo>
                    <a:pt x="794" y="748"/>
                  </a:lnTo>
                  <a:lnTo>
                    <a:pt x="794" y="756"/>
                  </a:lnTo>
                  <a:lnTo>
                    <a:pt x="792" y="760"/>
                  </a:lnTo>
                  <a:lnTo>
                    <a:pt x="790" y="764"/>
                  </a:lnTo>
                  <a:lnTo>
                    <a:pt x="786" y="768"/>
                  </a:lnTo>
                  <a:lnTo>
                    <a:pt x="776" y="774"/>
                  </a:lnTo>
                  <a:lnTo>
                    <a:pt x="764" y="778"/>
                  </a:lnTo>
                  <a:lnTo>
                    <a:pt x="758" y="780"/>
                  </a:lnTo>
                  <a:lnTo>
                    <a:pt x="750" y="786"/>
                  </a:lnTo>
                  <a:lnTo>
                    <a:pt x="738" y="798"/>
                  </a:lnTo>
                  <a:lnTo>
                    <a:pt x="724" y="818"/>
                  </a:lnTo>
                  <a:lnTo>
                    <a:pt x="708" y="844"/>
                  </a:lnTo>
                  <a:lnTo>
                    <a:pt x="706" y="844"/>
                  </a:lnTo>
                  <a:lnTo>
                    <a:pt x="682" y="860"/>
                  </a:lnTo>
                  <a:lnTo>
                    <a:pt x="688" y="860"/>
                  </a:lnTo>
                  <a:lnTo>
                    <a:pt x="688" y="862"/>
                  </a:lnTo>
                  <a:lnTo>
                    <a:pt x="688" y="864"/>
                  </a:lnTo>
                  <a:lnTo>
                    <a:pt x="686" y="868"/>
                  </a:lnTo>
                  <a:lnTo>
                    <a:pt x="678"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02" y="934"/>
                  </a:lnTo>
                  <a:lnTo>
                    <a:pt x="400" y="934"/>
                  </a:lnTo>
                  <a:lnTo>
                    <a:pt x="398" y="934"/>
                  </a:lnTo>
                  <a:lnTo>
                    <a:pt x="390" y="916"/>
                  </a:lnTo>
                  <a:lnTo>
                    <a:pt x="362" y="922"/>
                  </a:lnTo>
                  <a:lnTo>
                    <a:pt x="350" y="922"/>
                  </a:lnTo>
                  <a:lnTo>
                    <a:pt x="336" y="920"/>
                  </a:lnTo>
                  <a:lnTo>
                    <a:pt x="320" y="916"/>
                  </a:lnTo>
                  <a:lnTo>
                    <a:pt x="304" y="908"/>
                  </a:lnTo>
                  <a:lnTo>
                    <a:pt x="290" y="900"/>
                  </a:lnTo>
                  <a:lnTo>
                    <a:pt x="274" y="892"/>
                  </a:lnTo>
                  <a:lnTo>
                    <a:pt x="246" y="872"/>
                  </a:lnTo>
                  <a:lnTo>
                    <a:pt x="238" y="866"/>
                  </a:lnTo>
                  <a:lnTo>
                    <a:pt x="226" y="860"/>
                  </a:lnTo>
                  <a:lnTo>
                    <a:pt x="214" y="856"/>
                  </a:lnTo>
                  <a:lnTo>
                    <a:pt x="202" y="854"/>
                  </a:lnTo>
                  <a:lnTo>
                    <a:pt x="176" y="852"/>
                  </a:lnTo>
                  <a:lnTo>
                    <a:pt x="148" y="856"/>
                  </a:lnTo>
                  <a:lnTo>
                    <a:pt x="116" y="858"/>
                  </a:lnTo>
                  <a:lnTo>
                    <a:pt x="86" y="856"/>
                  </a:lnTo>
                  <a:lnTo>
                    <a:pt x="68" y="854"/>
                  </a:lnTo>
                  <a:lnTo>
                    <a:pt x="48" y="852"/>
                  </a:lnTo>
                  <a:lnTo>
                    <a:pt x="2" y="838"/>
                  </a:lnTo>
                  <a:lnTo>
                    <a:pt x="0" y="844"/>
                  </a:lnTo>
                  <a:lnTo>
                    <a:pt x="2" y="844"/>
                  </a:lnTo>
                  <a:lnTo>
                    <a:pt x="2" y="852"/>
                  </a:lnTo>
                  <a:lnTo>
                    <a:pt x="10" y="868"/>
                  </a:lnTo>
                  <a:lnTo>
                    <a:pt x="26" y="888"/>
                  </a:lnTo>
                  <a:lnTo>
                    <a:pt x="28" y="892"/>
                  </a:lnTo>
                  <a:lnTo>
                    <a:pt x="24" y="906"/>
                  </a:lnTo>
                  <a:lnTo>
                    <a:pt x="24" y="908"/>
                  </a:lnTo>
                  <a:lnTo>
                    <a:pt x="14" y="92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4" y="982"/>
                  </a:lnTo>
                  <a:lnTo>
                    <a:pt x="72" y="980"/>
                  </a:lnTo>
                  <a:lnTo>
                    <a:pt x="78" y="976"/>
                  </a:lnTo>
                  <a:lnTo>
                    <a:pt x="120" y="972"/>
                  </a:lnTo>
                  <a:lnTo>
                    <a:pt x="138" y="966"/>
                  </a:lnTo>
                  <a:lnTo>
                    <a:pt x="142" y="964"/>
                  </a:lnTo>
                  <a:lnTo>
                    <a:pt x="150" y="984"/>
                  </a:lnTo>
                  <a:lnTo>
                    <a:pt x="150" y="990"/>
                  </a:lnTo>
                  <a:lnTo>
                    <a:pt x="148" y="996"/>
                  </a:lnTo>
                  <a:lnTo>
                    <a:pt x="126" y="1028"/>
                  </a:lnTo>
                  <a:lnTo>
                    <a:pt x="126" y="1034"/>
                  </a:lnTo>
                  <a:lnTo>
                    <a:pt x="138" y="1044"/>
                  </a:lnTo>
                  <a:lnTo>
                    <a:pt x="148" y="1052"/>
                  </a:lnTo>
                  <a:lnTo>
                    <a:pt x="156" y="1060"/>
                  </a:lnTo>
                  <a:lnTo>
                    <a:pt x="162" y="1064"/>
                  </a:lnTo>
                  <a:lnTo>
                    <a:pt x="170" y="1068"/>
                  </a:lnTo>
                  <a:lnTo>
                    <a:pt x="178" y="1076"/>
                  </a:lnTo>
                  <a:lnTo>
                    <a:pt x="178" y="1078"/>
                  </a:lnTo>
                  <a:lnTo>
                    <a:pt x="186" y="1082"/>
                  </a:lnTo>
                  <a:lnTo>
                    <a:pt x="190" y="1082"/>
                  </a:lnTo>
                  <a:lnTo>
                    <a:pt x="192" y="1092"/>
                  </a:lnTo>
                  <a:lnTo>
                    <a:pt x="194" y="1100"/>
                  </a:lnTo>
                  <a:lnTo>
                    <a:pt x="196" y="1112"/>
                  </a:lnTo>
                  <a:lnTo>
                    <a:pt x="216" y="1116"/>
                  </a:lnTo>
                  <a:lnTo>
                    <a:pt x="218" y="1116"/>
                  </a:lnTo>
                  <a:lnTo>
                    <a:pt x="218" y="1118"/>
                  </a:lnTo>
                  <a:lnTo>
                    <a:pt x="220" y="1120"/>
                  </a:lnTo>
                  <a:lnTo>
                    <a:pt x="226" y="1130"/>
                  </a:lnTo>
                  <a:lnTo>
                    <a:pt x="242" y="1136"/>
                  </a:lnTo>
                  <a:lnTo>
                    <a:pt x="252" y="1130"/>
                  </a:lnTo>
                  <a:lnTo>
                    <a:pt x="250" y="1124"/>
                  </a:lnTo>
                  <a:lnTo>
                    <a:pt x="240" y="1114"/>
                  </a:lnTo>
                  <a:lnTo>
                    <a:pt x="242" y="1112"/>
                  </a:lnTo>
                  <a:lnTo>
                    <a:pt x="250" y="1094"/>
                  </a:lnTo>
                  <a:lnTo>
                    <a:pt x="270" y="1094"/>
                  </a:lnTo>
                  <a:lnTo>
                    <a:pt x="270" y="1096"/>
                  </a:lnTo>
                  <a:lnTo>
                    <a:pt x="298" y="1104"/>
                  </a:lnTo>
                  <a:lnTo>
                    <a:pt x="314" y="1102"/>
                  </a:lnTo>
                  <a:lnTo>
                    <a:pt x="326" y="1092"/>
                  </a:lnTo>
                  <a:lnTo>
                    <a:pt x="334" y="1080"/>
                  </a:lnTo>
                  <a:lnTo>
                    <a:pt x="342" y="1074"/>
                  </a:lnTo>
                  <a:lnTo>
                    <a:pt x="348" y="1070"/>
                  </a:lnTo>
                  <a:lnTo>
                    <a:pt x="354" y="1072"/>
                  </a:lnTo>
                  <a:lnTo>
                    <a:pt x="360" y="1070"/>
                  </a:lnTo>
                  <a:lnTo>
                    <a:pt x="368" y="1072"/>
                  </a:lnTo>
                  <a:lnTo>
                    <a:pt x="374" y="1072"/>
                  </a:lnTo>
                  <a:lnTo>
                    <a:pt x="374" y="1076"/>
                  </a:lnTo>
                  <a:lnTo>
                    <a:pt x="378" y="1084"/>
                  </a:lnTo>
                  <a:lnTo>
                    <a:pt x="382" y="1096"/>
                  </a:lnTo>
                  <a:lnTo>
                    <a:pt x="386" y="1108"/>
                  </a:lnTo>
                  <a:lnTo>
                    <a:pt x="386" y="1110"/>
                  </a:lnTo>
                  <a:lnTo>
                    <a:pt x="382" y="1124"/>
                  </a:lnTo>
                  <a:lnTo>
                    <a:pt x="368" y="1140"/>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24" y="1204"/>
                  </a:lnTo>
                  <a:lnTo>
                    <a:pt x="428" y="1204"/>
                  </a:lnTo>
                  <a:lnTo>
                    <a:pt x="448" y="1206"/>
                  </a:lnTo>
                  <a:lnTo>
                    <a:pt x="450" y="1204"/>
                  </a:lnTo>
                  <a:lnTo>
                    <a:pt x="448" y="1196"/>
                  </a:lnTo>
                  <a:lnTo>
                    <a:pt x="450" y="1188"/>
                  </a:lnTo>
                  <a:lnTo>
                    <a:pt x="458" y="1174"/>
                  </a:lnTo>
                  <a:lnTo>
                    <a:pt x="458" y="1148"/>
                  </a:lnTo>
                  <a:lnTo>
                    <a:pt x="474" y="1106"/>
                  </a:lnTo>
                  <a:lnTo>
                    <a:pt x="474" y="1104"/>
                  </a:lnTo>
                  <a:lnTo>
                    <a:pt x="500" y="1084"/>
                  </a:lnTo>
                  <a:lnTo>
                    <a:pt x="502" y="108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6" y="1182"/>
                  </a:lnTo>
                  <a:lnTo>
                    <a:pt x="560" y="1186"/>
                  </a:lnTo>
                  <a:lnTo>
                    <a:pt x="566" y="1196"/>
                  </a:lnTo>
                  <a:lnTo>
                    <a:pt x="572" y="1200"/>
                  </a:lnTo>
                  <a:lnTo>
                    <a:pt x="574" y="1200"/>
                  </a:lnTo>
                  <a:lnTo>
                    <a:pt x="602" y="1212"/>
                  </a:lnTo>
                  <a:lnTo>
                    <a:pt x="614" y="1216"/>
                  </a:lnTo>
                  <a:lnTo>
                    <a:pt x="630" y="1214"/>
                  </a:lnTo>
                  <a:lnTo>
                    <a:pt x="638" y="1204"/>
                  </a:lnTo>
                  <a:lnTo>
                    <a:pt x="646" y="1164"/>
                  </a:lnTo>
                  <a:lnTo>
                    <a:pt x="648" y="1144"/>
                  </a:lnTo>
                  <a:lnTo>
                    <a:pt x="648" y="1142"/>
                  </a:lnTo>
                  <a:lnTo>
                    <a:pt x="650" y="1140"/>
                  </a:lnTo>
                  <a:lnTo>
                    <a:pt x="666" y="1128"/>
                  </a:lnTo>
                  <a:lnTo>
                    <a:pt x="674" y="1116"/>
                  </a:lnTo>
                  <a:lnTo>
                    <a:pt x="690" y="1108"/>
                  </a:lnTo>
                  <a:lnTo>
                    <a:pt x="700" y="1102"/>
                  </a:lnTo>
                  <a:lnTo>
                    <a:pt x="712" y="1098"/>
                  </a:lnTo>
                  <a:lnTo>
                    <a:pt x="706" y="1074"/>
                  </a:lnTo>
                  <a:lnTo>
                    <a:pt x="734" y="1076"/>
                  </a:lnTo>
                  <a:lnTo>
                    <a:pt x="734" y="1078"/>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8" y="1010"/>
                  </a:lnTo>
                  <a:lnTo>
                    <a:pt x="834" y="1004"/>
                  </a:lnTo>
                  <a:lnTo>
                    <a:pt x="836" y="1004"/>
                  </a:lnTo>
                  <a:lnTo>
                    <a:pt x="850" y="1006"/>
                  </a:lnTo>
                  <a:lnTo>
                    <a:pt x="858" y="1002"/>
                  </a:lnTo>
                  <a:lnTo>
                    <a:pt x="860" y="992"/>
                  </a:lnTo>
                  <a:lnTo>
                    <a:pt x="876" y="986"/>
                  </a:lnTo>
                  <a:lnTo>
                    <a:pt x="878" y="986"/>
                  </a:lnTo>
                  <a:lnTo>
                    <a:pt x="898" y="988"/>
                  </a:lnTo>
                  <a:lnTo>
                    <a:pt x="914" y="984"/>
                  </a:lnTo>
                  <a:lnTo>
                    <a:pt x="922" y="976"/>
                  </a:lnTo>
                  <a:lnTo>
                    <a:pt x="930" y="962"/>
                  </a:lnTo>
                  <a:lnTo>
                    <a:pt x="918" y="950"/>
                  </a:lnTo>
                  <a:lnTo>
                    <a:pt x="918" y="948"/>
                  </a:lnTo>
                  <a:lnTo>
                    <a:pt x="914" y="940"/>
                  </a:lnTo>
                  <a:lnTo>
                    <a:pt x="912" y="924"/>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6" y="890"/>
                  </a:lnTo>
                  <a:lnTo>
                    <a:pt x="986" y="896"/>
                  </a:lnTo>
                  <a:lnTo>
                    <a:pt x="988" y="896"/>
                  </a:lnTo>
                  <a:lnTo>
                    <a:pt x="990" y="896"/>
                  </a:lnTo>
                  <a:lnTo>
                    <a:pt x="992" y="896"/>
                  </a:lnTo>
                  <a:lnTo>
                    <a:pt x="1002" y="880"/>
                  </a:lnTo>
                  <a:lnTo>
                    <a:pt x="1006" y="864"/>
                  </a:lnTo>
                  <a:lnTo>
                    <a:pt x="1010" y="864"/>
                  </a:lnTo>
                  <a:lnTo>
                    <a:pt x="1012" y="864"/>
                  </a:lnTo>
                  <a:lnTo>
                    <a:pt x="1034" y="872"/>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6" y="796"/>
                  </a:lnTo>
                  <a:lnTo>
                    <a:pt x="1134" y="808"/>
                  </a:lnTo>
                  <a:lnTo>
                    <a:pt x="1134" y="810"/>
                  </a:lnTo>
                  <a:lnTo>
                    <a:pt x="1134" y="812"/>
                  </a:lnTo>
                  <a:lnTo>
                    <a:pt x="1136" y="828"/>
                  </a:lnTo>
                  <a:lnTo>
                    <a:pt x="1144" y="834"/>
                  </a:lnTo>
                  <a:lnTo>
                    <a:pt x="1154" y="824"/>
                  </a:lnTo>
                  <a:lnTo>
                    <a:pt x="1158" y="828"/>
                  </a:lnTo>
                  <a:lnTo>
                    <a:pt x="1162" y="834"/>
                  </a:lnTo>
                  <a:lnTo>
                    <a:pt x="1162" y="840"/>
                  </a:lnTo>
                  <a:lnTo>
                    <a:pt x="1162" y="854"/>
                  </a:lnTo>
                  <a:lnTo>
                    <a:pt x="1158" y="868"/>
                  </a:lnTo>
                  <a:lnTo>
                    <a:pt x="1162" y="876"/>
                  </a:lnTo>
                  <a:lnTo>
                    <a:pt x="1170" y="884"/>
                  </a:lnTo>
                  <a:lnTo>
                    <a:pt x="1202" y="888"/>
                  </a:lnTo>
                  <a:lnTo>
                    <a:pt x="1204" y="890"/>
                  </a:lnTo>
                  <a:lnTo>
                    <a:pt x="1206" y="890"/>
                  </a:lnTo>
                  <a:lnTo>
                    <a:pt x="1208" y="892"/>
                  </a:lnTo>
                  <a:lnTo>
                    <a:pt x="1218" y="880"/>
                  </a:lnTo>
                  <a:lnTo>
                    <a:pt x="1226" y="872"/>
                  </a:lnTo>
                  <a:lnTo>
                    <a:pt x="1222" y="860"/>
                  </a:lnTo>
                  <a:lnTo>
                    <a:pt x="1214" y="808"/>
                  </a:lnTo>
                  <a:lnTo>
                    <a:pt x="1238" y="820"/>
                  </a:lnTo>
                  <a:lnTo>
                    <a:pt x="1250" y="832"/>
                  </a:lnTo>
                  <a:lnTo>
                    <a:pt x="1256" y="838"/>
                  </a:lnTo>
                  <a:lnTo>
                    <a:pt x="1266" y="832"/>
                  </a:lnTo>
                  <a:lnTo>
                    <a:pt x="1298" y="796"/>
                  </a:lnTo>
                  <a:lnTo>
                    <a:pt x="1300" y="796"/>
                  </a:lnTo>
                  <a:lnTo>
                    <a:pt x="1312" y="786"/>
                  </a:lnTo>
                  <a:lnTo>
                    <a:pt x="1326" y="768"/>
                  </a:lnTo>
                  <a:lnTo>
                    <a:pt x="1326" y="766"/>
                  </a:lnTo>
                  <a:lnTo>
                    <a:pt x="134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4" y="590"/>
                  </a:lnTo>
                  <a:lnTo>
                    <a:pt x="1314" y="588"/>
                  </a:lnTo>
                  <a:lnTo>
                    <a:pt x="1314" y="564"/>
                  </a:lnTo>
                  <a:lnTo>
                    <a:pt x="1312" y="550"/>
                  </a:lnTo>
                  <a:lnTo>
                    <a:pt x="1300" y="546"/>
                  </a:lnTo>
                  <a:lnTo>
                    <a:pt x="1274" y="526"/>
                  </a:lnTo>
                  <a:lnTo>
                    <a:pt x="1276" y="524"/>
                  </a:lnTo>
                  <a:lnTo>
                    <a:pt x="1288" y="510"/>
                  </a:lnTo>
                  <a:lnTo>
                    <a:pt x="1288" y="508"/>
                  </a:lnTo>
                  <a:lnTo>
                    <a:pt x="1290" y="508"/>
                  </a:lnTo>
                  <a:lnTo>
                    <a:pt x="1302"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314" y="380"/>
                  </a:lnTo>
                  <a:lnTo>
                    <a:pt x="1314" y="378"/>
                  </a:lnTo>
                  <a:lnTo>
                    <a:pt x="1316" y="378"/>
                  </a:lnTo>
                  <a:lnTo>
                    <a:pt x="1316" y="376"/>
                  </a:lnTo>
                  <a:lnTo>
                    <a:pt x="1318" y="376"/>
                  </a:lnTo>
                  <a:lnTo>
                    <a:pt x="1324" y="376"/>
                  </a:lnTo>
                  <a:lnTo>
                    <a:pt x="1334" y="368"/>
                  </a:lnTo>
                  <a:lnTo>
                    <a:pt x="1344" y="336"/>
                  </a:lnTo>
                  <a:lnTo>
                    <a:pt x="1358" y="322"/>
                  </a:lnTo>
                  <a:lnTo>
                    <a:pt x="1358" y="320"/>
                  </a:lnTo>
                  <a:lnTo>
                    <a:pt x="1374" y="316"/>
                  </a:lnTo>
                  <a:lnTo>
                    <a:pt x="1374" y="318"/>
                  </a:lnTo>
                  <a:lnTo>
                    <a:pt x="1382" y="326"/>
                  </a:lnTo>
                  <a:lnTo>
                    <a:pt x="1386" y="328"/>
                  </a:lnTo>
                  <a:lnTo>
                    <a:pt x="1392" y="302"/>
                  </a:lnTo>
                  <a:lnTo>
                    <a:pt x="1386" y="284"/>
                  </a:lnTo>
                  <a:lnTo>
                    <a:pt x="1386" y="282"/>
                  </a:lnTo>
                  <a:lnTo>
                    <a:pt x="1388" y="262"/>
                  </a:lnTo>
                  <a:lnTo>
                    <a:pt x="1388" y="260"/>
                  </a:lnTo>
                  <a:lnTo>
                    <a:pt x="1398" y="250"/>
                  </a:lnTo>
                  <a:lnTo>
                    <a:pt x="1404" y="240"/>
                  </a:lnTo>
                  <a:lnTo>
                    <a:pt x="1404" y="230"/>
                  </a:lnTo>
                  <a:lnTo>
                    <a:pt x="1402" y="220"/>
                  </a:lnTo>
                  <a:lnTo>
                    <a:pt x="1398" y="204"/>
                  </a:lnTo>
                  <a:lnTo>
                    <a:pt x="1398" y="186"/>
                  </a:lnTo>
                  <a:lnTo>
                    <a:pt x="1398" y="184"/>
                  </a:lnTo>
                  <a:lnTo>
                    <a:pt x="1402" y="168"/>
                  </a:lnTo>
                  <a:lnTo>
                    <a:pt x="1398" y="158"/>
                  </a:lnTo>
                  <a:lnTo>
                    <a:pt x="1396" y="152"/>
                  </a:lnTo>
                  <a:lnTo>
                    <a:pt x="1398" y="128"/>
                  </a:lnTo>
                  <a:close/>
                </a:path>
              </a:pathLst>
            </a:custGeom>
            <a:grpFill/>
            <a:ln w="3175">
              <a:solidFill>
                <a:schemeClr val="bg1"/>
              </a:solidFill>
              <a:round/>
            </a:ln>
          </p:spPr>
          <p:txBody>
            <a:bodyPr/>
            <a:lstStyle/>
            <a:p>
              <a:endParaRPr lang="zh-CN" altLang="en-US"/>
            </a:p>
          </p:txBody>
        </p:sp>
        <p:sp>
          <p:nvSpPr>
            <p:cNvPr id="4" name="甘肃"/>
            <p:cNvSpPr/>
            <p:nvPr/>
          </p:nvSpPr>
          <p:spPr bwMode="auto">
            <a:xfrm>
              <a:off x="3290178" y="2797637"/>
              <a:ext cx="1632711" cy="1382076"/>
            </a:xfrm>
            <a:custGeom>
              <a:avLst/>
              <a:gdLst>
                <a:gd name="T0" fmla="*/ 2147483646 w 912"/>
                <a:gd name="T1" fmla="*/ 2147483646 h 772"/>
                <a:gd name="T2" fmla="*/ 2147483646 w 912"/>
                <a:gd name="T3" fmla="*/ 2147483646 h 772"/>
                <a:gd name="T4" fmla="*/ 2147483646 w 912"/>
                <a:gd name="T5" fmla="*/ 2147483646 h 772"/>
                <a:gd name="T6" fmla="*/ 2147483646 w 912"/>
                <a:gd name="T7" fmla="*/ 2147483646 h 772"/>
                <a:gd name="T8" fmla="*/ 2147483646 w 912"/>
                <a:gd name="T9" fmla="*/ 2147483646 h 772"/>
                <a:gd name="T10" fmla="*/ 2147483646 w 912"/>
                <a:gd name="T11" fmla="*/ 2147483646 h 772"/>
                <a:gd name="T12" fmla="*/ 2147483646 w 912"/>
                <a:gd name="T13" fmla="*/ 2147483646 h 772"/>
                <a:gd name="T14" fmla="*/ 2147483646 w 912"/>
                <a:gd name="T15" fmla="*/ 2147483646 h 772"/>
                <a:gd name="T16" fmla="*/ 2147483646 w 912"/>
                <a:gd name="T17" fmla="*/ 2147483646 h 772"/>
                <a:gd name="T18" fmla="*/ 2147483646 w 912"/>
                <a:gd name="T19" fmla="*/ 2147483646 h 772"/>
                <a:gd name="T20" fmla="*/ 2147483646 w 912"/>
                <a:gd name="T21" fmla="*/ 2147483646 h 772"/>
                <a:gd name="T22" fmla="*/ 2147483646 w 912"/>
                <a:gd name="T23" fmla="*/ 2147483646 h 772"/>
                <a:gd name="T24" fmla="*/ 2147483646 w 912"/>
                <a:gd name="T25" fmla="*/ 2147483646 h 772"/>
                <a:gd name="T26" fmla="*/ 2147483646 w 912"/>
                <a:gd name="T27" fmla="*/ 2147483646 h 772"/>
                <a:gd name="T28" fmla="*/ 2147483646 w 912"/>
                <a:gd name="T29" fmla="*/ 2147483646 h 772"/>
                <a:gd name="T30" fmla="*/ 2147483646 w 912"/>
                <a:gd name="T31" fmla="*/ 2147483646 h 772"/>
                <a:gd name="T32" fmla="*/ 2147483646 w 912"/>
                <a:gd name="T33" fmla="*/ 2147483646 h 772"/>
                <a:gd name="T34" fmla="*/ 2147483646 w 912"/>
                <a:gd name="T35" fmla="*/ 2147483646 h 772"/>
                <a:gd name="T36" fmla="*/ 2147483646 w 912"/>
                <a:gd name="T37" fmla="*/ 2147483646 h 772"/>
                <a:gd name="T38" fmla="*/ 2147483646 w 912"/>
                <a:gd name="T39" fmla="*/ 2147483646 h 772"/>
                <a:gd name="T40" fmla="*/ 2147483646 w 912"/>
                <a:gd name="T41" fmla="*/ 2147483646 h 772"/>
                <a:gd name="T42" fmla="*/ 2147483646 w 912"/>
                <a:gd name="T43" fmla="*/ 2147483646 h 772"/>
                <a:gd name="T44" fmla="*/ 2147483646 w 912"/>
                <a:gd name="T45" fmla="*/ 2147483646 h 772"/>
                <a:gd name="T46" fmla="*/ 2147483646 w 912"/>
                <a:gd name="T47" fmla="*/ 2147483646 h 772"/>
                <a:gd name="T48" fmla="*/ 2147483646 w 912"/>
                <a:gd name="T49" fmla="*/ 2147483646 h 772"/>
                <a:gd name="T50" fmla="*/ 2147483646 w 912"/>
                <a:gd name="T51" fmla="*/ 2147483646 h 772"/>
                <a:gd name="T52" fmla="*/ 2147483646 w 912"/>
                <a:gd name="T53" fmla="*/ 2147483646 h 772"/>
                <a:gd name="T54" fmla="*/ 2147483646 w 912"/>
                <a:gd name="T55" fmla="*/ 2147483646 h 772"/>
                <a:gd name="T56" fmla="*/ 2147483646 w 912"/>
                <a:gd name="T57" fmla="*/ 2147483646 h 772"/>
                <a:gd name="T58" fmla="*/ 2147483646 w 912"/>
                <a:gd name="T59" fmla="*/ 2147483646 h 772"/>
                <a:gd name="T60" fmla="*/ 2147483646 w 912"/>
                <a:gd name="T61" fmla="*/ 2147483646 h 772"/>
                <a:gd name="T62" fmla="*/ 2147483646 w 912"/>
                <a:gd name="T63" fmla="*/ 2147483646 h 772"/>
                <a:gd name="T64" fmla="*/ 2147483646 w 912"/>
                <a:gd name="T65" fmla="*/ 2147483646 h 772"/>
                <a:gd name="T66" fmla="*/ 2147483646 w 912"/>
                <a:gd name="T67" fmla="*/ 2147483646 h 772"/>
                <a:gd name="T68" fmla="*/ 2147483646 w 912"/>
                <a:gd name="T69" fmla="*/ 2147483646 h 772"/>
                <a:gd name="T70" fmla="*/ 2147483646 w 912"/>
                <a:gd name="T71" fmla="*/ 2147483646 h 772"/>
                <a:gd name="T72" fmla="*/ 2147483646 w 912"/>
                <a:gd name="T73" fmla="*/ 2147483646 h 772"/>
                <a:gd name="T74" fmla="*/ 2147483646 w 912"/>
                <a:gd name="T75" fmla="*/ 2147483646 h 772"/>
                <a:gd name="T76" fmla="*/ 2147483646 w 912"/>
                <a:gd name="T77" fmla="*/ 2147483646 h 772"/>
                <a:gd name="T78" fmla="*/ 2147483646 w 912"/>
                <a:gd name="T79" fmla="*/ 2147483646 h 772"/>
                <a:gd name="T80" fmla="*/ 2147483646 w 912"/>
                <a:gd name="T81" fmla="*/ 2147483646 h 772"/>
                <a:gd name="T82" fmla="*/ 2147483646 w 912"/>
                <a:gd name="T83" fmla="*/ 2147483646 h 772"/>
                <a:gd name="T84" fmla="*/ 2147483646 w 912"/>
                <a:gd name="T85" fmla="*/ 2147483646 h 772"/>
                <a:gd name="T86" fmla="*/ 2147483646 w 912"/>
                <a:gd name="T87" fmla="*/ 2147483646 h 772"/>
                <a:gd name="T88" fmla="*/ 2147483646 w 912"/>
                <a:gd name="T89" fmla="*/ 2147483646 h 772"/>
                <a:gd name="T90" fmla="*/ 2147483646 w 912"/>
                <a:gd name="T91" fmla="*/ 2147483646 h 772"/>
                <a:gd name="T92" fmla="*/ 2147483646 w 912"/>
                <a:gd name="T93" fmla="*/ 2147483646 h 772"/>
                <a:gd name="T94" fmla="*/ 2147483646 w 912"/>
                <a:gd name="T95" fmla="*/ 2147483646 h 772"/>
                <a:gd name="T96" fmla="*/ 2147483646 w 912"/>
                <a:gd name="T97" fmla="*/ 2147483646 h 772"/>
                <a:gd name="T98" fmla="*/ 2147483646 w 912"/>
                <a:gd name="T99" fmla="*/ 2147483646 h 772"/>
                <a:gd name="T100" fmla="*/ 2147483646 w 912"/>
                <a:gd name="T101" fmla="*/ 2147483646 h 772"/>
                <a:gd name="T102" fmla="*/ 2147483646 w 912"/>
                <a:gd name="T103" fmla="*/ 2147483646 h 772"/>
                <a:gd name="T104" fmla="*/ 2147483646 w 912"/>
                <a:gd name="T105" fmla="*/ 2147483646 h 772"/>
                <a:gd name="T106" fmla="*/ 2147483646 w 912"/>
                <a:gd name="T107" fmla="*/ 2147483646 h 772"/>
                <a:gd name="T108" fmla="*/ 2147483646 w 912"/>
                <a:gd name="T109" fmla="*/ 2147483646 h 772"/>
                <a:gd name="T110" fmla="*/ 2147483646 w 912"/>
                <a:gd name="T111" fmla="*/ 2147483646 h 77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12" h="772">
                  <a:moveTo>
                    <a:pt x="542" y="280"/>
                  </a:moveTo>
                  <a:lnTo>
                    <a:pt x="530" y="280"/>
                  </a:lnTo>
                  <a:lnTo>
                    <a:pt x="526" y="288"/>
                  </a:lnTo>
                  <a:lnTo>
                    <a:pt x="532" y="296"/>
                  </a:lnTo>
                  <a:lnTo>
                    <a:pt x="536" y="308"/>
                  </a:lnTo>
                  <a:lnTo>
                    <a:pt x="536" y="310"/>
                  </a:lnTo>
                  <a:lnTo>
                    <a:pt x="536" y="312"/>
                  </a:lnTo>
                  <a:lnTo>
                    <a:pt x="518" y="320"/>
                  </a:lnTo>
                  <a:lnTo>
                    <a:pt x="516" y="320"/>
                  </a:lnTo>
                  <a:lnTo>
                    <a:pt x="506" y="320"/>
                  </a:lnTo>
                  <a:lnTo>
                    <a:pt x="500" y="316"/>
                  </a:lnTo>
                  <a:lnTo>
                    <a:pt x="494" y="314"/>
                  </a:lnTo>
                  <a:lnTo>
                    <a:pt x="492" y="310"/>
                  </a:lnTo>
                  <a:lnTo>
                    <a:pt x="488" y="300"/>
                  </a:lnTo>
                  <a:lnTo>
                    <a:pt x="464" y="296"/>
                  </a:lnTo>
                  <a:lnTo>
                    <a:pt x="456" y="264"/>
                  </a:lnTo>
                  <a:lnTo>
                    <a:pt x="450" y="262"/>
                  </a:lnTo>
                  <a:lnTo>
                    <a:pt x="446" y="258"/>
                  </a:lnTo>
                  <a:lnTo>
                    <a:pt x="444" y="256"/>
                  </a:lnTo>
                  <a:lnTo>
                    <a:pt x="440" y="250"/>
                  </a:lnTo>
                  <a:lnTo>
                    <a:pt x="432" y="248"/>
                  </a:lnTo>
                  <a:lnTo>
                    <a:pt x="424" y="242"/>
                  </a:lnTo>
                  <a:lnTo>
                    <a:pt x="416" y="232"/>
                  </a:lnTo>
                  <a:lnTo>
                    <a:pt x="406" y="228"/>
                  </a:lnTo>
                  <a:lnTo>
                    <a:pt x="392" y="214"/>
                  </a:lnTo>
                  <a:lnTo>
                    <a:pt x="390" y="204"/>
                  </a:lnTo>
                  <a:lnTo>
                    <a:pt x="390" y="202"/>
                  </a:lnTo>
                  <a:lnTo>
                    <a:pt x="416" y="168"/>
                  </a:lnTo>
                  <a:lnTo>
                    <a:pt x="416" y="164"/>
                  </a:lnTo>
                  <a:lnTo>
                    <a:pt x="416" y="162"/>
                  </a:lnTo>
                  <a:lnTo>
                    <a:pt x="412" y="152"/>
                  </a:lnTo>
                  <a:lnTo>
                    <a:pt x="398" y="156"/>
                  </a:lnTo>
                  <a:lnTo>
                    <a:pt x="396" y="156"/>
                  </a:lnTo>
                  <a:lnTo>
                    <a:pt x="396" y="158"/>
                  </a:lnTo>
                  <a:lnTo>
                    <a:pt x="360" y="160"/>
                  </a:lnTo>
                  <a:lnTo>
                    <a:pt x="348" y="164"/>
                  </a:lnTo>
                  <a:lnTo>
                    <a:pt x="342" y="168"/>
                  </a:lnTo>
                  <a:lnTo>
                    <a:pt x="340" y="172"/>
                  </a:lnTo>
                  <a:lnTo>
                    <a:pt x="334" y="178"/>
                  </a:lnTo>
                  <a:lnTo>
                    <a:pt x="330" y="178"/>
                  </a:lnTo>
                  <a:lnTo>
                    <a:pt x="324" y="178"/>
                  </a:lnTo>
                  <a:lnTo>
                    <a:pt x="324" y="176"/>
                  </a:lnTo>
                  <a:lnTo>
                    <a:pt x="312" y="168"/>
                  </a:lnTo>
                  <a:lnTo>
                    <a:pt x="312" y="148"/>
                  </a:lnTo>
                  <a:lnTo>
                    <a:pt x="304" y="142"/>
                  </a:lnTo>
                  <a:lnTo>
                    <a:pt x="300" y="134"/>
                  </a:lnTo>
                  <a:lnTo>
                    <a:pt x="296" y="116"/>
                  </a:lnTo>
                  <a:lnTo>
                    <a:pt x="288" y="108"/>
                  </a:lnTo>
                  <a:lnTo>
                    <a:pt x="280" y="100"/>
                  </a:lnTo>
                  <a:lnTo>
                    <a:pt x="276" y="98"/>
                  </a:lnTo>
                  <a:lnTo>
                    <a:pt x="290" y="80"/>
                  </a:lnTo>
                  <a:lnTo>
                    <a:pt x="292" y="68"/>
                  </a:lnTo>
                  <a:lnTo>
                    <a:pt x="276" y="48"/>
                  </a:lnTo>
                  <a:lnTo>
                    <a:pt x="268" y="32"/>
                  </a:lnTo>
                  <a:lnTo>
                    <a:pt x="268" y="24"/>
                  </a:lnTo>
                  <a:lnTo>
                    <a:pt x="256" y="16"/>
                  </a:lnTo>
                  <a:lnTo>
                    <a:pt x="256" y="14"/>
                  </a:lnTo>
                  <a:lnTo>
                    <a:pt x="246" y="2"/>
                  </a:lnTo>
                  <a:lnTo>
                    <a:pt x="232" y="0"/>
                  </a:lnTo>
                  <a:lnTo>
                    <a:pt x="216" y="4"/>
                  </a:lnTo>
                  <a:lnTo>
                    <a:pt x="212" y="8"/>
                  </a:lnTo>
                  <a:lnTo>
                    <a:pt x="210" y="30"/>
                  </a:lnTo>
                  <a:lnTo>
                    <a:pt x="210" y="56"/>
                  </a:lnTo>
                  <a:lnTo>
                    <a:pt x="208" y="56"/>
                  </a:lnTo>
                  <a:lnTo>
                    <a:pt x="192" y="62"/>
                  </a:lnTo>
                  <a:lnTo>
                    <a:pt x="178" y="64"/>
                  </a:lnTo>
                  <a:lnTo>
                    <a:pt x="168" y="70"/>
                  </a:lnTo>
                  <a:lnTo>
                    <a:pt x="154" y="74"/>
                  </a:lnTo>
                  <a:lnTo>
                    <a:pt x="152" y="76"/>
                  </a:lnTo>
                  <a:lnTo>
                    <a:pt x="124" y="68"/>
                  </a:lnTo>
                  <a:lnTo>
                    <a:pt x="114" y="80"/>
                  </a:lnTo>
                  <a:lnTo>
                    <a:pt x="108" y="86"/>
                  </a:lnTo>
                  <a:lnTo>
                    <a:pt x="98" y="88"/>
                  </a:lnTo>
                  <a:lnTo>
                    <a:pt x="82" y="102"/>
                  </a:lnTo>
                  <a:lnTo>
                    <a:pt x="72" y="116"/>
                  </a:lnTo>
                  <a:lnTo>
                    <a:pt x="72" y="118"/>
                  </a:lnTo>
                  <a:lnTo>
                    <a:pt x="66" y="128"/>
                  </a:lnTo>
                  <a:lnTo>
                    <a:pt x="60" y="132"/>
                  </a:lnTo>
                  <a:lnTo>
                    <a:pt x="50" y="144"/>
                  </a:lnTo>
                  <a:lnTo>
                    <a:pt x="50" y="146"/>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80" y="320"/>
                  </a:lnTo>
                  <a:lnTo>
                    <a:pt x="388" y="330"/>
                  </a:lnTo>
                  <a:lnTo>
                    <a:pt x="398" y="340"/>
                  </a:lnTo>
                  <a:lnTo>
                    <a:pt x="404" y="338"/>
                  </a:lnTo>
                  <a:lnTo>
                    <a:pt x="412" y="324"/>
                  </a:lnTo>
                  <a:lnTo>
                    <a:pt x="430" y="336"/>
                  </a:lnTo>
                  <a:lnTo>
                    <a:pt x="432" y="336"/>
                  </a:lnTo>
                  <a:lnTo>
                    <a:pt x="444" y="352"/>
                  </a:lnTo>
                  <a:lnTo>
                    <a:pt x="480" y="380"/>
                  </a:lnTo>
                  <a:lnTo>
                    <a:pt x="492" y="392"/>
                  </a:lnTo>
                  <a:lnTo>
                    <a:pt x="522" y="382"/>
                  </a:lnTo>
                  <a:lnTo>
                    <a:pt x="524" y="406"/>
                  </a:lnTo>
                  <a:lnTo>
                    <a:pt x="538" y="420"/>
                  </a:lnTo>
                  <a:lnTo>
                    <a:pt x="548" y="436"/>
                  </a:lnTo>
                  <a:lnTo>
                    <a:pt x="548" y="438"/>
                  </a:lnTo>
                  <a:lnTo>
                    <a:pt x="548" y="440"/>
                  </a:lnTo>
                  <a:lnTo>
                    <a:pt x="560" y="494"/>
                  </a:lnTo>
                  <a:lnTo>
                    <a:pt x="572" y="516"/>
                  </a:lnTo>
                  <a:lnTo>
                    <a:pt x="556" y="558"/>
                  </a:lnTo>
                  <a:lnTo>
                    <a:pt x="556" y="560"/>
                  </a:lnTo>
                  <a:lnTo>
                    <a:pt x="544" y="564"/>
                  </a:lnTo>
                  <a:lnTo>
                    <a:pt x="544" y="576"/>
                  </a:lnTo>
                  <a:lnTo>
                    <a:pt x="542" y="576"/>
                  </a:lnTo>
                  <a:lnTo>
                    <a:pt x="528" y="598"/>
                  </a:lnTo>
                  <a:lnTo>
                    <a:pt x="508" y="600"/>
                  </a:lnTo>
                  <a:lnTo>
                    <a:pt x="488" y="616"/>
                  </a:lnTo>
                  <a:lnTo>
                    <a:pt x="494" y="620"/>
                  </a:lnTo>
                  <a:lnTo>
                    <a:pt x="500" y="622"/>
                  </a:lnTo>
                  <a:lnTo>
                    <a:pt x="504" y="626"/>
                  </a:lnTo>
                  <a:lnTo>
                    <a:pt x="508" y="630"/>
                  </a:lnTo>
                  <a:lnTo>
                    <a:pt x="508" y="634"/>
                  </a:lnTo>
                  <a:lnTo>
                    <a:pt x="504" y="642"/>
                  </a:lnTo>
                  <a:lnTo>
                    <a:pt x="504" y="644"/>
                  </a:lnTo>
                  <a:lnTo>
                    <a:pt x="492" y="656"/>
                  </a:lnTo>
                  <a:lnTo>
                    <a:pt x="490" y="656"/>
                  </a:lnTo>
                  <a:lnTo>
                    <a:pt x="490" y="658"/>
                  </a:lnTo>
                  <a:lnTo>
                    <a:pt x="488" y="658"/>
                  </a:lnTo>
                  <a:lnTo>
                    <a:pt x="450" y="652"/>
                  </a:lnTo>
                  <a:lnTo>
                    <a:pt x="448" y="666"/>
                  </a:lnTo>
                  <a:lnTo>
                    <a:pt x="452" y="696"/>
                  </a:lnTo>
                  <a:lnTo>
                    <a:pt x="484" y="708"/>
                  </a:lnTo>
                  <a:lnTo>
                    <a:pt x="484" y="710"/>
                  </a:lnTo>
                  <a:lnTo>
                    <a:pt x="496" y="706"/>
                  </a:lnTo>
                  <a:lnTo>
                    <a:pt x="498" y="706"/>
                  </a:lnTo>
                  <a:lnTo>
                    <a:pt x="500" y="704"/>
                  </a:lnTo>
                  <a:lnTo>
                    <a:pt x="500" y="706"/>
                  </a:lnTo>
                  <a:lnTo>
                    <a:pt x="510" y="712"/>
                  </a:lnTo>
                  <a:lnTo>
                    <a:pt x="524" y="712"/>
                  </a:lnTo>
                  <a:lnTo>
                    <a:pt x="528" y="710"/>
                  </a:lnTo>
                  <a:lnTo>
                    <a:pt x="524" y="696"/>
                  </a:lnTo>
                  <a:lnTo>
                    <a:pt x="520" y="680"/>
                  </a:lnTo>
                  <a:lnTo>
                    <a:pt x="520" y="678"/>
                  </a:lnTo>
                  <a:lnTo>
                    <a:pt x="520" y="676"/>
                  </a:lnTo>
                  <a:lnTo>
                    <a:pt x="526" y="670"/>
                  </a:lnTo>
                  <a:lnTo>
                    <a:pt x="528" y="668"/>
                  </a:lnTo>
                  <a:lnTo>
                    <a:pt x="536" y="656"/>
                  </a:lnTo>
                  <a:lnTo>
                    <a:pt x="538" y="654"/>
                  </a:lnTo>
                  <a:lnTo>
                    <a:pt x="552" y="644"/>
                  </a:lnTo>
                  <a:lnTo>
                    <a:pt x="552" y="642"/>
                  </a:lnTo>
                  <a:lnTo>
                    <a:pt x="554" y="642"/>
                  </a:lnTo>
                  <a:lnTo>
                    <a:pt x="572" y="640"/>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6"/>
                  </a:lnTo>
                  <a:lnTo>
                    <a:pt x="668" y="732"/>
                  </a:lnTo>
                  <a:lnTo>
                    <a:pt x="668" y="740"/>
                  </a:lnTo>
                  <a:lnTo>
                    <a:pt x="664" y="756"/>
                  </a:lnTo>
                  <a:lnTo>
                    <a:pt x="670" y="760"/>
                  </a:lnTo>
                  <a:lnTo>
                    <a:pt x="678" y="760"/>
                  </a:lnTo>
                  <a:lnTo>
                    <a:pt x="684" y="762"/>
                  </a:lnTo>
                  <a:lnTo>
                    <a:pt x="688" y="764"/>
                  </a:lnTo>
                  <a:lnTo>
                    <a:pt x="706" y="772"/>
                  </a:lnTo>
                  <a:lnTo>
                    <a:pt x="716" y="764"/>
                  </a:lnTo>
                  <a:lnTo>
                    <a:pt x="728" y="750"/>
                  </a:lnTo>
                  <a:lnTo>
                    <a:pt x="730" y="744"/>
                  </a:lnTo>
                  <a:lnTo>
                    <a:pt x="732" y="742"/>
                  </a:lnTo>
                  <a:lnTo>
                    <a:pt x="734" y="740"/>
                  </a:lnTo>
                  <a:lnTo>
                    <a:pt x="730" y="722"/>
                  </a:lnTo>
                  <a:lnTo>
                    <a:pt x="728" y="714"/>
                  </a:lnTo>
                  <a:lnTo>
                    <a:pt x="728" y="712"/>
                  </a:lnTo>
                  <a:lnTo>
                    <a:pt x="728" y="710"/>
                  </a:lnTo>
                  <a:lnTo>
                    <a:pt x="736" y="700"/>
                  </a:lnTo>
                  <a:lnTo>
                    <a:pt x="748" y="690"/>
                  </a:lnTo>
                  <a:lnTo>
                    <a:pt x="750" y="690"/>
                  </a:lnTo>
                  <a:lnTo>
                    <a:pt x="776" y="690"/>
                  </a:lnTo>
                  <a:lnTo>
                    <a:pt x="780" y="688"/>
                  </a:lnTo>
                  <a:lnTo>
                    <a:pt x="780" y="676"/>
                  </a:lnTo>
                  <a:lnTo>
                    <a:pt x="776" y="664"/>
                  </a:lnTo>
                  <a:lnTo>
                    <a:pt x="766" y="648"/>
                  </a:lnTo>
                  <a:lnTo>
                    <a:pt x="766" y="628"/>
                  </a:lnTo>
                  <a:lnTo>
                    <a:pt x="766" y="626"/>
                  </a:lnTo>
                  <a:lnTo>
                    <a:pt x="770" y="614"/>
                  </a:lnTo>
                  <a:lnTo>
                    <a:pt x="772" y="614"/>
                  </a:lnTo>
                  <a:lnTo>
                    <a:pt x="792" y="582"/>
                  </a:lnTo>
                  <a:lnTo>
                    <a:pt x="794" y="582"/>
                  </a:lnTo>
                  <a:lnTo>
                    <a:pt x="796" y="580"/>
                  </a:lnTo>
                  <a:lnTo>
                    <a:pt x="800" y="580"/>
                  </a:lnTo>
                  <a:lnTo>
                    <a:pt x="808" y="582"/>
                  </a:lnTo>
                  <a:lnTo>
                    <a:pt x="828" y="592"/>
                  </a:lnTo>
                  <a:lnTo>
                    <a:pt x="840" y="596"/>
                  </a:lnTo>
                  <a:lnTo>
                    <a:pt x="840" y="590"/>
                  </a:lnTo>
                  <a:lnTo>
                    <a:pt x="838" y="588"/>
                  </a:lnTo>
                  <a:lnTo>
                    <a:pt x="838" y="586"/>
                  </a:lnTo>
                  <a:lnTo>
                    <a:pt x="840" y="580"/>
                  </a:lnTo>
                  <a:lnTo>
                    <a:pt x="846" y="572"/>
                  </a:lnTo>
                  <a:lnTo>
                    <a:pt x="860" y="562"/>
                  </a:lnTo>
                  <a:lnTo>
                    <a:pt x="860" y="560"/>
                  </a:lnTo>
                  <a:lnTo>
                    <a:pt x="876" y="556"/>
                  </a:lnTo>
                  <a:lnTo>
                    <a:pt x="890" y="556"/>
                  </a:lnTo>
                  <a:lnTo>
                    <a:pt x="892" y="556"/>
                  </a:lnTo>
                  <a:lnTo>
                    <a:pt x="900" y="556"/>
                  </a:lnTo>
                  <a:lnTo>
                    <a:pt x="904" y="536"/>
                  </a:lnTo>
                  <a:lnTo>
                    <a:pt x="904" y="524"/>
                  </a:lnTo>
                  <a:lnTo>
                    <a:pt x="906" y="512"/>
                  </a:lnTo>
                  <a:lnTo>
                    <a:pt x="906" y="510"/>
                  </a:lnTo>
                  <a:lnTo>
                    <a:pt x="908" y="508"/>
                  </a:lnTo>
                  <a:lnTo>
                    <a:pt x="912" y="496"/>
                  </a:lnTo>
                  <a:lnTo>
                    <a:pt x="906" y="488"/>
                  </a:lnTo>
                  <a:lnTo>
                    <a:pt x="896" y="480"/>
                  </a:lnTo>
                  <a:lnTo>
                    <a:pt x="876" y="476"/>
                  </a:lnTo>
                  <a:lnTo>
                    <a:pt x="868" y="472"/>
                  </a:lnTo>
                  <a:lnTo>
                    <a:pt x="852" y="460"/>
                  </a:lnTo>
                  <a:lnTo>
                    <a:pt x="840" y="456"/>
                  </a:lnTo>
                  <a:lnTo>
                    <a:pt x="840" y="454"/>
                  </a:lnTo>
                  <a:lnTo>
                    <a:pt x="824" y="436"/>
                  </a:lnTo>
                  <a:lnTo>
                    <a:pt x="812" y="436"/>
                  </a:lnTo>
                  <a:lnTo>
                    <a:pt x="810" y="436"/>
                  </a:lnTo>
                  <a:lnTo>
                    <a:pt x="798" y="430"/>
                  </a:lnTo>
                  <a:lnTo>
                    <a:pt x="790" y="440"/>
                  </a:lnTo>
                  <a:lnTo>
                    <a:pt x="788" y="476"/>
                  </a:lnTo>
                  <a:lnTo>
                    <a:pt x="792" y="492"/>
                  </a:lnTo>
                  <a:lnTo>
                    <a:pt x="796" y="492"/>
                  </a:lnTo>
                  <a:lnTo>
                    <a:pt x="798" y="492"/>
                  </a:lnTo>
                  <a:lnTo>
                    <a:pt x="808" y="496"/>
                  </a:lnTo>
                  <a:lnTo>
                    <a:pt x="814" y="510"/>
                  </a:lnTo>
                  <a:lnTo>
                    <a:pt x="816" y="510"/>
                  </a:lnTo>
                  <a:lnTo>
                    <a:pt x="816" y="512"/>
                  </a:lnTo>
                  <a:lnTo>
                    <a:pt x="812" y="536"/>
                  </a:lnTo>
                  <a:lnTo>
                    <a:pt x="812" y="538"/>
                  </a:lnTo>
                  <a:lnTo>
                    <a:pt x="812" y="540"/>
                  </a:lnTo>
                  <a:lnTo>
                    <a:pt x="800" y="546"/>
                  </a:lnTo>
                  <a:lnTo>
                    <a:pt x="798" y="548"/>
                  </a:lnTo>
                  <a:lnTo>
                    <a:pt x="798" y="546"/>
                  </a:lnTo>
                  <a:lnTo>
                    <a:pt x="796" y="546"/>
                  </a:lnTo>
                  <a:lnTo>
                    <a:pt x="792" y="544"/>
                  </a:lnTo>
                  <a:lnTo>
                    <a:pt x="778" y="550"/>
                  </a:lnTo>
                  <a:lnTo>
                    <a:pt x="778" y="552"/>
                  </a:lnTo>
                  <a:lnTo>
                    <a:pt x="780" y="552"/>
                  </a:lnTo>
                  <a:lnTo>
                    <a:pt x="782" y="574"/>
                  </a:lnTo>
                  <a:lnTo>
                    <a:pt x="780" y="578"/>
                  </a:lnTo>
                  <a:lnTo>
                    <a:pt x="776" y="580"/>
                  </a:lnTo>
                  <a:lnTo>
                    <a:pt x="768" y="580"/>
                  </a:lnTo>
                  <a:lnTo>
                    <a:pt x="762" y="578"/>
                  </a:lnTo>
                  <a:lnTo>
                    <a:pt x="758" y="576"/>
                  </a:lnTo>
                  <a:lnTo>
                    <a:pt x="748" y="568"/>
                  </a:lnTo>
                  <a:lnTo>
                    <a:pt x="746" y="568"/>
                  </a:lnTo>
                  <a:lnTo>
                    <a:pt x="746" y="566"/>
                  </a:lnTo>
                  <a:lnTo>
                    <a:pt x="740" y="552"/>
                  </a:lnTo>
                  <a:lnTo>
                    <a:pt x="736" y="550"/>
                  </a:lnTo>
                  <a:lnTo>
                    <a:pt x="728" y="546"/>
                  </a:lnTo>
                  <a:lnTo>
                    <a:pt x="726" y="546"/>
                  </a:lnTo>
                  <a:lnTo>
                    <a:pt x="714" y="538"/>
                  </a:lnTo>
                  <a:lnTo>
                    <a:pt x="712" y="538"/>
                  </a:lnTo>
                  <a:lnTo>
                    <a:pt x="712" y="536"/>
                  </a:lnTo>
                  <a:lnTo>
                    <a:pt x="710" y="524"/>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2" y="420"/>
                  </a:lnTo>
                  <a:lnTo>
                    <a:pt x="652" y="416"/>
                  </a:lnTo>
                  <a:lnTo>
                    <a:pt x="644" y="410"/>
                  </a:lnTo>
                  <a:lnTo>
                    <a:pt x="638" y="402"/>
                  </a:lnTo>
                  <a:lnTo>
                    <a:pt x="624" y="402"/>
                  </a:lnTo>
                  <a:lnTo>
                    <a:pt x="618" y="398"/>
                  </a:lnTo>
                  <a:lnTo>
                    <a:pt x="610" y="392"/>
                  </a:lnTo>
                  <a:lnTo>
                    <a:pt x="608" y="390"/>
                  </a:lnTo>
                  <a:lnTo>
                    <a:pt x="604" y="384"/>
                  </a:lnTo>
                  <a:lnTo>
                    <a:pt x="598" y="376"/>
                  </a:lnTo>
                  <a:lnTo>
                    <a:pt x="596" y="362"/>
                  </a:lnTo>
                  <a:lnTo>
                    <a:pt x="596" y="360"/>
                  </a:lnTo>
                  <a:lnTo>
                    <a:pt x="600" y="336"/>
                  </a:lnTo>
                  <a:lnTo>
                    <a:pt x="604" y="324"/>
                  </a:lnTo>
                  <a:lnTo>
                    <a:pt x="606" y="324"/>
                  </a:lnTo>
                  <a:lnTo>
                    <a:pt x="636" y="310"/>
                  </a:lnTo>
                  <a:lnTo>
                    <a:pt x="648" y="296"/>
                  </a:lnTo>
                  <a:lnTo>
                    <a:pt x="650" y="284"/>
                  </a:lnTo>
                  <a:lnTo>
                    <a:pt x="648" y="276"/>
                  </a:lnTo>
                  <a:lnTo>
                    <a:pt x="644" y="262"/>
                  </a:lnTo>
                  <a:lnTo>
                    <a:pt x="640" y="254"/>
                  </a:lnTo>
                  <a:lnTo>
                    <a:pt x="634" y="256"/>
                  </a:lnTo>
                  <a:lnTo>
                    <a:pt x="624" y="254"/>
                  </a:lnTo>
                  <a:lnTo>
                    <a:pt x="616" y="260"/>
                  </a:lnTo>
                  <a:lnTo>
                    <a:pt x="606" y="272"/>
                  </a:lnTo>
                  <a:lnTo>
                    <a:pt x="592" y="286"/>
                  </a:lnTo>
                  <a:lnTo>
                    <a:pt x="590" y="286"/>
                  </a:lnTo>
                  <a:lnTo>
                    <a:pt x="578" y="290"/>
                  </a:lnTo>
                  <a:lnTo>
                    <a:pt x="568" y="288"/>
                  </a:lnTo>
                  <a:lnTo>
                    <a:pt x="542" y="280"/>
                  </a:lnTo>
                  <a:close/>
                </a:path>
              </a:pathLst>
            </a:custGeom>
            <a:grpFill/>
            <a:ln w="3175">
              <a:solidFill>
                <a:schemeClr val="bg1"/>
              </a:solidFill>
              <a:round/>
            </a:ln>
          </p:spPr>
          <p:txBody>
            <a:bodyPr/>
            <a:lstStyle/>
            <a:p>
              <a:endParaRPr lang="zh-CN" altLang="en-US"/>
            </a:p>
          </p:txBody>
        </p:sp>
        <p:sp>
          <p:nvSpPr>
            <p:cNvPr id="5" name="宁夏"/>
            <p:cNvSpPr/>
            <p:nvPr/>
          </p:nvSpPr>
          <p:spPr bwMode="auto">
            <a:xfrm>
              <a:off x="4450262" y="3277425"/>
              <a:ext cx="329407" cy="544237"/>
            </a:xfrm>
            <a:custGeom>
              <a:avLst/>
              <a:gdLst>
                <a:gd name="T0" fmla="*/ 2147483646 w 184"/>
                <a:gd name="T1" fmla="*/ 2147483646 h 304"/>
                <a:gd name="T2" fmla="*/ 2147483646 w 184"/>
                <a:gd name="T3" fmla="*/ 2147483646 h 304"/>
                <a:gd name="T4" fmla="*/ 2147483646 w 184"/>
                <a:gd name="T5" fmla="*/ 2147483646 h 304"/>
                <a:gd name="T6" fmla="*/ 2147483646 w 184"/>
                <a:gd name="T7" fmla="*/ 2147483646 h 304"/>
                <a:gd name="T8" fmla="*/ 2147483646 w 184"/>
                <a:gd name="T9" fmla="*/ 2147483646 h 304"/>
                <a:gd name="T10" fmla="*/ 2147483646 w 184"/>
                <a:gd name="T11" fmla="*/ 2147483646 h 304"/>
                <a:gd name="T12" fmla="*/ 2147483646 w 184"/>
                <a:gd name="T13" fmla="*/ 2147483646 h 304"/>
                <a:gd name="T14" fmla="*/ 2147483646 w 184"/>
                <a:gd name="T15" fmla="*/ 2147483646 h 304"/>
                <a:gd name="T16" fmla="*/ 2147483646 w 184"/>
                <a:gd name="T17" fmla="*/ 2147483646 h 304"/>
                <a:gd name="T18" fmla="*/ 2147483646 w 184"/>
                <a:gd name="T19" fmla="*/ 2147483646 h 304"/>
                <a:gd name="T20" fmla="*/ 2147483646 w 184"/>
                <a:gd name="T21" fmla="*/ 2147483646 h 304"/>
                <a:gd name="T22" fmla="*/ 2147483646 w 184"/>
                <a:gd name="T23" fmla="*/ 2147483646 h 304"/>
                <a:gd name="T24" fmla="*/ 2147483646 w 184"/>
                <a:gd name="T25" fmla="*/ 2147483646 h 304"/>
                <a:gd name="T26" fmla="*/ 2147483646 w 184"/>
                <a:gd name="T27" fmla="*/ 2147483646 h 304"/>
                <a:gd name="T28" fmla="*/ 2147483646 w 184"/>
                <a:gd name="T29" fmla="*/ 2147483646 h 304"/>
                <a:gd name="T30" fmla="*/ 2147483646 w 184"/>
                <a:gd name="T31" fmla="*/ 2147483646 h 304"/>
                <a:gd name="T32" fmla="*/ 2147483646 w 184"/>
                <a:gd name="T33" fmla="*/ 2147483646 h 304"/>
                <a:gd name="T34" fmla="*/ 2147483646 w 184"/>
                <a:gd name="T35" fmla="*/ 2147483646 h 304"/>
                <a:gd name="T36" fmla="*/ 2147483646 w 184"/>
                <a:gd name="T37" fmla="*/ 2147483646 h 304"/>
                <a:gd name="T38" fmla="*/ 2147483646 w 184"/>
                <a:gd name="T39" fmla="*/ 2147483646 h 304"/>
                <a:gd name="T40" fmla="*/ 2147483646 w 184"/>
                <a:gd name="T41" fmla="*/ 2147483646 h 304"/>
                <a:gd name="T42" fmla="*/ 2147483646 w 184"/>
                <a:gd name="T43" fmla="*/ 2147483646 h 304"/>
                <a:gd name="T44" fmla="*/ 2147483646 w 184"/>
                <a:gd name="T45" fmla="*/ 2147483646 h 304"/>
                <a:gd name="T46" fmla="*/ 2147483646 w 184"/>
                <a:gd name="T47" fmla="*/ 2147483646 h 304"/>
                <a:gd name="T48" fmla="*/ 2147483646 w 184"/>
                <a:gd name="T49" fmla="*/ 2147483646 h 304"/>
                <a:gd name="T50" fmla="*/ 2147483646 w 184"/>
                <a:gd name="T51" fmla="*/ 2147483646 h 304"/>
                <a:gd name="T52" fmla="*/ 2147483646 w 184"/>
                <a:gd name="T53" fmla="*/ 2147483646 h 304"/>
                <a:gd name="T54" fmla="*/ 2147483646 w 184"/>
                <a:gd name="T55" fmla="*/ 2147483646 h 304"/>
                <a:gd name="T56" fmla="*/ 2147483646 w 184"/>
                <a:gd name="T57" fmla="*/ 2147483646 h 304"/>
                <a:gd name="T58" fmla="*/ 2147483646 w 184"/>
                <a:gd name="T59" fmla="*/ 2147483646 h 304"/>
                <a:gd name="T60" fmla="*/ 2147483646 w 184"/>
                <a:gd name="T61" fmla="*/ 2147483646 h 304"/>
                <a:gd name="T62" fmla="*/ 2147483646 w 184"/>
                <a:gd name="T63" fmla="*/ 2147483646 h 304"/>
                <a:gd name="T64" fmla="*/ 2147483646 w 184"/>
                <a:gd name="T65" fmla="*/ 2147483646 h 304"/>
                <a:gd name="T66" fmla="*/ 2147483646 w 184"/>
                <a:gd name="T67" fmla="*/ 2147483646 h 304"/>
                <a:gd name="T68" fmla="*/ 2147483646 w 184"/>
                <a:gd name="T69" fmla="*/ 2147483646 h 304"/>
                <a:gd name="T70" fmla="*/ 2147483646 w 184"/>
                <a:gd name="T71" fmla="*/ 2147483646 h 304"/>
                <a:gd name="T72" fmla="*/ 2147483646 w 184"/>
                <a:gd name="T73" fmla="*/ 2147483646 h 304"/>
                <a:gd name="T74" fmla="*/ 2147483646 w 184"/>
                <a:gd name="T75" fmla="*/ 2147483646 h 304"/>
                <a:gd name="T76" fmla="*/ 2147483646 w 184"/>
                <a:gd name="T77" fmla="*/ 2147483646 h 304"/>
                <a:gd name="T78" fmla="*/ 2147483646 w 184"/>
                <a:gd name="T79" fmla="*/ 2147483646 h 304"/>
                <a:gd name="T80" fmla="*/ 2147483646 w 184"/>
                <a:gd name="T81" fmla="*/ 2147483646 h 304"/>
                <a:gd name="T82" fmla="*/ 2147483646 w 184"/>
                <a:gd name="T83" fmla="*/ 2147483646 h 304"/>
                <a:gd name="T84" fmla="*/ 2147483646 w 184"/>
                <a:gd name="T85" fmla="*/ 2147483646 h 304"/>
                <a:gd name="T86" fmla="*/ 2147483646 w 184"/>
                <a:gd name="T87" fmla="*/ 2147483646 h 304"/>
                <a:gd name="T88" fmla="*/ 2147483646 w 184"/>
                <a:gd name="T89" fmla="*/ 2147483646 h 304"/>
                <a:gd name="T90" fmla="*/ 2147483646 w 184"/>
                <a:gd name="T91" fmla="*/ 2147483646 h 304"/>
                <a:gd name="T92" fmla="*/ 2147483646 w 184"/>
                <a:gd name="T93" fmla="*/ 2147483646 h 304"/>
                <a:gd name="T94" fmla="*/ 2147483646 w 184"/>
                <a:gd name="T95" fmla="*/ 2147483646 h 304"/>
                <a:gd name="T96" fmla="*/ 2147483646 w 184"/>
                <a:gd name="T97" fmla="*/ 2147483646 h 304"/>
                <a:gd name="T98" fmla="*/ 2147483646 w 184"/>
                <a:gd name="T99" fmla="*/ 0 h 30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4" h="304">
                  <a:moveTo>
                    <a:pt x="108" y="18"/>
                  </a:moveTo>
                  <a:lnTo>
                    <a:pt x="92" y="58"/>
                  </a:lnTo>
                  <a:lnTo>
                    <a:pt x="92" y="84"/>
                  </a:lnTo>
                  <a:lnTo>
                    <a:pt x="92" y="86"/>
                  </a:lnTo>
                  <a:lnTo>
                    <a:pt x="84" y="100"/>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0" y="134"/>
                  </a:lnTo>
                  <a:lnTo>
                    <a:pt x="8" y="140"/>
                  </a:lnTo>
                  <a:lnTo>
                    <a:pt x="36" y="144"/>
                  </a:lnTo>
                  <a:lnTo>
                    <a:pt x="38" y="144"/>
                  </a:lnTo>
                  <a:lnTo>
                    <a:pt x="40" y="144"/>
                  </a:lnTo>
                  <a:lnTo>
                    <a:pt x="48" y="162"/>
                  </a:lnTo>
                  <a:lnTo>
                    <a:pt x="56" y="168"/>
                  </a:lnTo>
                  <a:lnTo>
                    <a:pt x="60" y="174"/>
                  </a:lnTo>
                  <a:lnTo>
                    <a:pt x="60" y="184"/>
                  </a:lnTo>
                  <a:lnTo>
                    <a:pt x="60" y="206"/>
                  </a:lnTo>
                  <a:lnTo>
                    <a:pt x="70" y="216"/>
                  </a:lnTo>
                  <a:lnTo>
                    <a:pt x="72" y="216"/>
                  </a:lnTo>
                  <a:lnTo>
                    <a:pt x="76" y="232"/>
                  </a:lnTo>
                  <a:lnTo>
                    <a:pt x="76" y="240"/>
                  </a:lnTo>
                  <a:lnTo>
                    <a:pt x="72" y="248"/>
                  </a:lnTo>
                  <a:lnTo>
                    <a:pt x="70" y="256"/>
                  </a:lnTo>
                  <a:lnTo>
                    <a:pt x="72" y="264"/>
                  </a:lnTo>
                  <a:lnTo>
                    <a:pt x="82" y="270"/>
                  </a:lnTo>
                  <a:lnTo>
                    <a:pt x="94" y="276"/>
                  </a:lnTo>
                  <a:lnTo>
                    <a:pt x="100" y="280"/>
                  </a:lnTo>
                  <a:lnTo>
                    <a:pt x="106" y="292"/>
                  </a:lnTo>
                  <a:lnTo>
                    <a:pt x="114" y="298"/>
                  </a:lnTo>
                  <a:lnTo>
                    <a:pt x="116" y="302"/>
                  </a:lnTo>
                  <a:lnTo>
                    <a:pt x="124" y="304"/>
                  </a:lnTo>
                  <a:lnTo>
                    <a:pt x="122" y="288"/>
                  </a:lnTo>
                  <a:lnTo>
                    <a:pt x="122" y="282"/>
                  </a:lnTo>
                  <a:lnTo>
                    <a:pt x="122" y="278"/>
                  </a:lnTo>
                  <a:lnTo>
                    <a:pt x="126" y="274"/>
                  </a:lnTo>
                  <a:lnTo>
                    <a:pt x="128" y="272"/>
                  </a:lnTo>
                  <a:lnTo>
                    <a:pt x="140"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0" y="100"/>
                  </a:lnTo>
                  <a:lnTo>
                    <a:pt x="174" y="96"/>
                  </a:lnTo>
                  <a:lnTo>
                    <a:pt x="168" y="96"/>
                  </a:lnTo>
                  <a:lnTo>
                    <a:pt x="166" y="96"/>
                  </a:lnTo>
                  <a:lnTo>
                    <a:pt x="154" y="98"/>
                  </a:lnTo>
                  <a:lnTo>
                    <a:pt x="152" y="96"/>
                  </a:lnTo>
                  <a:lnTo>
                    <a:pt x="144" y="84"/>
                  </a:lnTo>
                  <a:lnTo>
                    <a:pt x="142" y="84"/>
                  </a:lnTo>
                  <a:lnTo>
                    <a:pt x="142" y="64"/>
                  </a:lnTo>
                  <a:lnTo>
                    <a:pt x="146" y="52"/>
                  </a:lnTo>
                  <a:lnTo>
                    <a:pt x="148" y="48"/>
                  </a:lnTo>
                  <a:lnTo>
                    <a:pt x="150" y="42"/>
                  </a:lnTo>
                  <a:lnTo>
                    <a:pt x="152" y="36"/>
                  </a:lnTo>
                  <a:lnTo>
                    <a:pt x="156" y="32"/>
                  </a:lnTo>
                  <a:lnTo>
                    <a:pt x="156" y="20"/>
                  </a:lnTo>
                  <a:lnTo>
                    <a:pt x="144" y="8"/>
                  </a:lnTo>
                  <a:lnTo>
                    <a:pt x="128" y="0"/>
                  </a:lnTo>
                  <a:lnTo>
                    <a:pt x="108" y="18"/>
                  </a:lnTo>
                  <a:close/>
                </a:path>
              </a:pathLst>
            </a:custGeom>
            <a:grpFill/>
            <a:ln w="3175">
              <a:solidFill>
                <a:schemeClr val="bg1"/>
              </a:solidFill>
              <a:round/>
            </a:ln>
          </p:spPr>
          <p:txBody>
            <a:bodyPr/>
            <a:lstStyle/>
            <a:p>
              <a:endParaRPr lang="zh-CN" altLang="en-US"/>
            </a:p>
          </p:txBody>
        </p:sp>
        <p:sp>
          <p:nvSpPr>
            <p:cNvPr id="6" name="新疆"/>
            <p:cNvSpPr/>
            <p:nvPr/>
          </p:nvSpPr>
          <p:spPr bwMode="auto">
            <a:xfrm>
              <a:off x="1331640" y="1845222"/>
              <a:ext cx="2334491" cy="1765190"/>
            </a:xfrm>
            <a:custGeom>
              <a:avLst/>
              <a:gdLst>
                <a:gd name="T0" fmla="*/ 2147483646 w 1304"/>
                <a:gd name="T1" fmla="*/ 2147483646 h 986"/>
                <a:gd name="T2" fmla="*/ 2147483646 w 1304"/>
                <a:gd name="T3" fmla="*/ 2147483646 h 986"/>
                <a:gd name="T4" fmla="*/ 2147483646 w 1304"/>
                <a:gd name="T5" fmla="*/ 2147483646 h 986"/>
                <a:gd name="T6" fmla="*/ 2147483646 w 1304"/>
                <a:gd name="T7" fmla="*/ 2147483646 h 986"/>
                <a:gd name="T8" fmla="*/ 2147483646 w 1304"/>
                <a:gd name="T9" fmla="*/ 2147483646 h 986"/>
                <a:gd name="T10" fmla="*/ 2147483646 w 1304"/>
                <a:gd name="T11" fmla="*/ 2147483646 h 986"/>
                <a:gd name="T12" fmla="*/ 2147483646 w 1304"/>
                <a:gd name="T13" fmla="*/ 2147483646 h 986"/>
                <a:gd name="T14" fmla="*/ 2147483646 w 1304"/>
                <a:gd name="T15" fmla="*/ 2147483646 h 986"/>
                <a:gd name="T16" fmla="*/ 2147483646 w 1304"/>
                <a:gd name="T17" fmla="*/ 2147483646 h 986"/>
                <a:gd name="T18" fmla="*/ 2147483646 w 1304"/>
                <a:gd name="T19" fmla="*/ 2147483646 h 986"/>
                <a:gd name="T20" fmla="*/ 2147483646 w 1304"/>
                <a:gd name="T21" fmla="*/ 2147483646 h 986"/>
                <a:gd name="T22" fmla="*/ 2147483646 w 1304"/>
                <a:gd name="T23" fmla="*/ 2147483646 h 986"/>
                <a:gd name="T24" fmla="*/ 2147483646 w 1304"/>
                <a:gd name="T25" fmla="*/ 2147483646 h 986"/>
                <a:gd name="T26" fmla="*/ 2147483646 w 1304"/>
                <a:gd name="T27" fmla="*/ 2147483646 h 986"/>
                <a:gd name="T28" fmla="*/ 2147483646 w 1304"/>
                <a:gd name="T29" fmla="*/ 2147483646 h 986"/>
                <a:gd name="T30" fmla="*/ 2147483646 w 1304"/>
                <a:gd name="T31" fmla="*/ 2147483646 h 986"/>
                <a:gd name="T32" fmla="*/ 2147483646 w 1304"/>
                <a:gd name="T33" fmla="*/ 2147483646 h 986"/>
                <a:gd name="T34" fmla="*/ 2147483646 w 1304"/>
                <a:gd name="T35" fmla="*/ 2147483646 h 986"/>
                <a:gd name="T36" fmla="*/ 2147483646 w 1304"/>
                <a:gd name="T37" fmla="*/ 2147483646 h 986"/>
                <a:gd name="T38" fmla="*/ 2147483646 w 1304"/>
                <a:gd name="T39" fmla="*/ 2147483646 h 986"/>
                <a:gd name="T40" fmla="*/ 2147483646 w 1304"/>
                <a:gd name="T41" fmla="*/ 2147483646 h 986"/>
                <a:gd name="T42" fmla="*/ 2147483646 w 1304"/>
                <a:gd name="T43" fmla="*/ 2147483646 h 986"/>
                <a:gd name="T44" fmla="*/ 2147483646 w 1304"/>
                <a:gd name="T45" fmla="*/ 2147483646 h 986"/>
                <a:gd name="T46" fmla="*/ 2147483646 w 1304"/>
                <a:gd name="T47" fmla="*/ 2147483646 h 986"/>
                <a:gd name="T48" fmla="*/ 2147483646 w 1304"/>
                <a:gd name="T49" fmla="*/ 2147483646 h 986"/>
                <a:gd name="T50" fmla="*/ 2147483646 w 1304"/>
                <a:gd name="T51" fmla="*/ 2147483646 h 986"/>
                <a:gd name="T52" fmla="*/ 2147483646 w 1304"/>
                <a:gd name="T53" fmla="*/ 2147483646 h 986"/>
                <a:gd name="T54" fmla="*/ 2147483646 w 1304"/>
                <a:gd name="T55" fmla="*/ 2147483646 h 986"/>
                <a:gd name="T56" fmla="*/ 2147483646 w 1304"/>
                <a:gd name="T57" fmla="*/ 2147483646 h 986"/>
                <a:gd name="T58" fmla="*/ 2147483646 w 1304"/>
                <a:gd name="T59" fmla="*/ 2147483646 h 986"/>
                <a:gd name="T60" fmla="*/ 2147483646 w 1304"/>
                <a:gd name="T61" fmla="*/ 2147483646 h 986"/>
                <a:gd name="T62" fmla="*/ 2147483646 w 1304"/>
                <a:gd name="T63" fmla="*/ 2147483646 h 986"/>
                <a:gd name="T64" fmla="*/ 2147483646 w 1304"/>
                <a:gd name="T65" fmla="*/ 2147483646 h 986"/>
                <a:gd name="T66" fmla="*/ 2147483646 w 1304"/>
                <a:gd name="T67" fmla="*/ 2147483646 h 986"/>
                <a:gd name="T68" fmla="*/ 2147483646 w 1304"/>
                <a:gd name="T69" fmla="*/ 2147483646 h 986"/>
                <a:gd name="T70" fmla="*/ 2147483646 w 1304"/>
                <a:gd name="T71" fmla="*/ 2147483646 h 986"/>
                <a:gd name="T72" fmla="*/ 2147483646 w 1304"/>
                <a:gd name="T73" fmla="*/ 2147483646 h 986"/>
                <a:gd name="T74" fmla="*/ 2147483646 w 1304"/>
                <a:gd name="T75" fmla="*/ 2147483646 h 986"/>
                <a:gd name="T76" fmla="*/ 2147483646 w 1304"/>
                <a:gd name="T77" fmla="*/ 2147483646 h 986"/>
                <a:gd name="T78" fmla="*/ 2147483646 w 1304"/>
                <a:gd name="T79" fmla="*/ 2147483646 h 986"/>
                <a:gd name="T80" fmla="*/ 2147483646 w 1304"/>
                <a:gd name="T81" fmla="*/ 2147483646 h 986"/>
                <a:gd name="T82" fmla="*/ 2147483646 w 1304"/>
                <a:gd name="T83" fmla="*/ 2147483646 h 986"/>
                <a:gd name="T84" fmla="*/ 2147483646 w 1304"/>
                <a:gd name="T85" fmla="*/ 2147483646 h 986"/>
                <a:gd name="T86" fmla="*/ 2147483646 w 1304"/>
                <a:gd name="T87" fmla="*/ 2147483646 h 986"/>
                <a:gd name="T88" fmla="*/ 2147483646 w 1304"/>
                <a:gd name="T89" fmla="*/ 2147483646 h 986"/>
                <a:gd name="T90" fmla="*/ 2147483646 w 1304"/>
                <a:gd name="T91" fmla="*/ 2147483646 h 986"/>
                <a:gd name="T92" fmla="*/ 2147483646 w 1304"/>
                <a:gd name="T93" fmla="*/ 2147483646 h 986"/>
                <a:gd name="T94" fmla="*/ 2147483646 w 1304"/>
                <a:gd name="T95" fmla="*/ 2147483646 h 986"/>
                <a:gd name="T96" fmla="*/ 2147483646 w 1304"/>
                <a:gd name="T97" fmla="*/ 2147483646 h 986"/>
                <a:gd name="T98" fmla="*/ 2147483646 w 1304"/>
                <a:gd name="T99" fmla="*/ 2147483646 h 986"/>
                <a:gd name="T100" fmla="*/ 2147483646 w 1304"/>
                <a:gd name="T101" fmla="*/ 2147483646 h 986"/>
                <a:gd name="T102" fmla="*/ 2147483646 w 1304"/>
                <a:gd name="T103" fmla="*/ 2147483646 h 986"/>
                <a:gd name="T104" fmla="*/ 2147483646 w 1304"/>
                <a:gd name="T105" fmla="*/ 2147483646 h 986"/>
                <a:gd name="T106" fmla="*/ 2147483646 w 1304"/>
                <a:gd name="T107" fmla="*/ 2147483646 h 986"/>
                <a:gd name="T108" fmla="*/ 2147483646 w 1304"/>
                <a:gd name="T109" fmla="*/ 2147483646 h 986"/>
                <a:gd name="T110" fmla="*/ 2147483646 w 1304"/>
                <a:gd name="T111" fmla="*/ 2147483646 h 986"/>
                <a:gd name="T112" fmla="*/ 2147483646 w 1304"/>
                <a:gd name="T113" fmla="*/ 2147483646 h 986"/>
                <a:gd name="T114" fmla="*/ 2147483646 w 1304"/>
                <a:gd name="T115" fmla="*/ 2147483646 h 9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04" h="986">
                  <a:moveTo>
                    <a:pt x="1302" y="530"/>
                  </a:move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18" y="396"/>
                  </a:lnTo>
                  <a:lnTo>
                    <a:pt x="1212" y="386"/>
                  </a:lnTo>
                  <a:lnTo>
                    <a:pt x="1202" y="378"/>
                  </a:lnTo>
                  <a:lnTo>
                    <a:pt x="1192" y="368"/>
                  </a:lnTo>
                  <a:lnTo>
                    <a:pt x="1178" y="360"/>
                  </a:lnTo>
                  <a:lnTo>
                    <a:pt x="1166" y="354"/>
                  </a:lnTo>
                  <a:lnTo>
                    <a:pt x="1152" y="346"/>
                  </a:lnTo>
                  <a:lnTo>
                    <a:pt x="1140" y="340"/>
                  </a:lnTo>
                  <a:lnTo>
                    <a:pt x="1116" y="336"/>
                  </a:lnTo>
                  <a:lnTo>
                    <a:pt x="1084" y="334"/>
                  </a:lnTo>
                  <a:lnTo>
                    <a:pt x="1042" y="332"/>
                  </a:lnTo>
                  <a:lnTo>
                    <a:pt x="1040" y="332"/>
                  </a:lnTo>
                  <a:lnTo>
                    <a:pt x="1032" y="320"/>
                  </a:lnTo>
                  <a:lnTo>
                    <a:pt x="1028" y="310"/>
                  </a:lnTo>
                  <a:lnTo>
                    <a:pt x="1026" y="300"/>
                  </a:lnTo>
                  <a:lnTo>
                    <a:pt x="1028" y="288"/>
                  </a:lnTo>
                  <a:lnTo>
                    <a:pt x="1034" y="272"/>
                  </a:lnTo>
                  <a:lnTo>
                    <a:pt x="1044" y="246"/>
                  </a:lnTo>
                  <a:lnTo>
                    <a:pt x="1058" y="214"/>
                  </a:lnTo>
                  <a:lnTo>
                    <a:pt x="1048" y="180"/>
                  </a:lnTo>
                  <a:lnTo>
                    <a:pt x="1036" y="124"/>
                  </a:lnTo>
                  <a:lnTo>
                    <a:pt x="1032" y="118"/>
                  </a:lnTo>
                  <a:lnTo>
                    <a:pt x="1024" y="112"/>
                  </a:lnTo>
                  <a:lnTo>
                    <a:pt x="1012" y="106"/>
                  </a:lnTo>
                  <a:lnTo>
                    <a:pt x="996" y="100"/>
                  </a:lnTo>
                  <a:lnTo>
                    <a:pt x="990" y="98"/>
                  </a:lnTo>
                  <a:lnTo>
                    <a:pt x="982" y="94"/>
                  </a:lnTo>
                  <a:lnTo>
                    <a:pt x="976" y="90"/>
                  </a:lnTo>
                  <a:lnTo>
                    <a:pt x="970" y="86"/>
                  </a:lnTo>
                  <a:lnTo>
                    <a:pt x="966" y="80"/>
                  </a:lnTo>
                  <a:lnTo>
                    <a:pt x="964" y="74"/>
                  </a:lnTo>
                  <a:lnTo>
                    <a:pt x="960" y="68"/>
                  </a:lnTo>
                  <a:lnTo>
                    <a:pt x="954" y="60"/>
                  </a:lnTo>
                  <a:lnTo>
                    <a:pt x="948" y="54"/>
                  </a:lnTo>
                  <a:lnTo>
                    <a:pt x="940" y="50"/>
                  </a:lnTo>
                  <a:lnTo>
                    <a:pt x="938" y="50"/>
                  </a:lnTo>
                  <a:lnTo>
                    <a:pt x="938" y="48"/>
                  </a:lnTo>
                  <a:lnTo>
                    <a:pt x="928" y="0"/>
                  </a:lnTo>
                  <a:lnTo>
                    <a:pt x="890" y="4"/>
                  </a:lnTo>
                  <a:lnTo>
                    <a:pt x="886" y="14"/>
                  </a:lnTo>
                  <a:lnTo>
                    <a:pt x="882" y="24"/>
                  </a:lnTo>
                  <a:lnTo>
                    <a:pt x="878" y="32"/>
                  </a:lnTo>
                  <a:lnTo>
                    <a:pt x="876" y="36"/>
                  </a:lnTo>
                  <a:lnTo>
                    <a:pt x="870" y="38"/>
                  </a:lnTo>
                  <a:lnTo>
                    <a:pt x="846" y="46"/>
                  </a:lnTo>
                  <a:lnTo>
                    <a:pt x="828" y="56"/>
                  </a:lnTo>
                  <a:lnTo>
                    <a:pt x="822" y="60"/>
                  </a:lnTo>
                  <a:lnTo>
                    <a:pt x="816" y="66"/>
                  </a:lnTo>
                  <a:lnTo>
                    <a:pt x="814" y="74"/>
                  </a:lnTo>
                  <a:lnTo>
                    <a:pt x="810" y="92"/>
                  </a:lnTo>
                  <a:lnTo>
                    <a:pt x="806" y="110"/>
                  </a:lnTo>
                  <a:lnTo>
                    <a:pt x="802" y="122"/>
                  </a:lnTo>
                  <a:lnTo>
                    <a:pt x="798" y="130"/>
                  </a:lnTo>
                  <a:lnTo>
                    <a:pt x="792" y="136"/>
                  </a:lnTo>
                  <a:lnTo>
                    <a:pt x="786" y="142"/>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6" y="226"/>
                  </a:lnTo>
                  <a:lnTo>
                    <a:pt x="610" y="232"/>
                  </a:lnTo>
                  <a:lnTo>
                    <a:pt x="602" y="236"/>
                  </a:lnTo>
                  <a:lnTo>
                    <a:pt x="598" y="236"/>
                  </a:lnTo>
                  <a:lnTo>
                    <a:pt x="594" y="234"/>
                  </a:lnTo>
                  <a:lnTo>
                    <a:pt x="582" y="230"/>
                  </a:lnTo>
                  <a:lnTo>
                    <a:pt x="576" y="226"/>
                  </a:lnTo>
                  <a:lnTo>
                    <a:pt x="564" y="224"/>
                  </a:lnTo>
                  <a:lnTo>
                    <a:pt x="548" y="220"/>
                  </a:lnTo>
                  <a:lnTo>
                    <a:pt x="528" y="220"/>
                  </a:lnTo>
                  <a:lnTo>
                    <a:pt x="514" y="218"/>
                  </a:lnTo>
                  <a:lnTo>
                    <a:pt x="494" y="216"/>
                  </a:lnTo>
                  <a:lnTo>
                    <a:pt x="474" y="220"/>
                  </a:lnTo>
                  <a:lnTo>
                    <a:pt x="482" y="234"/>
                  </a:lnTo>
                  <a:lnTo>
                    <a:pt x="492" y="248"/>
                  </a:lnTo>
                  <a:lnTo>
                    <a:pt x="494" y="252"/>
                  </a:lnTo>
                  <a:lnTo>
                    <a:pt x="494" y="256"/>
                  </a:lnTo>
                  <a:lnTo>
                    <a:pt x="484" y="308"/>
                  </a:lnTo>
                  <a:lnTo>
                    <a:pt x="488" y="336"/>
                  </a:lnTo>
                  <a:lnTo>
                    <a:pt x="490" y="336"/>
                  </a:lnTo>
                  <a:lnTo>
                    <a:pt x="488" y="336"/>
                  </a:lnTo>
                  <a:lnTo>
                    <a:pt x="472" y="388"/>
                  </a:lnTo>
                  <a:lnTo>
                    <a:pt x="470" y="394"/>
                  </a:lnTo>
                  <a:lnTo>
                    <a:pt x="468" y="396"/>
                  </a:lnTo>
                  <a:lnTo>
                    <a:pt x="466" y="396"/>
                  </a:lnTo>
                  <a:lnTo>
                    <a:pt x="466" y="394"/>
                  </a:lnTo>
                  <a:lnTo>
                    <a:pt x="464" y="390"/>
                  </a:lnTo>
                  <a:lnTo>
                    <a:pt x="460" y="384"/>
                  </a:lnTo>
                  <a:lnTo>
                    <a:pt x="460" y="382"/>
                  </a:lnTo>
                  <a:lnTo>
                    <a:pt x="458" y="382"/>
                  </a:lnTo>
                  <a:lnTo>
                    <a:pt x="454" y="384"/>
                  </a:lnTo>
                  <a:lnTo>
                    <a:pt x="452" y="392"/>
                  </a:lnTo>
                  <a:lnTo>
                    <a:pt x="450" y="404"/>
                  </a:lnTo>
                  <a:lnTo>
                    <a:pt x="444" y="414"/>
                  </a:lnTo>
                  <a:lnTo>
                    <a:pt x="436" y="422"/>
                  </a:lnTo>
                  <a:lnTo>
                    <a:pt x="426" y="432"/>
                  </a:lnTo>
                  <a:lnTo>
                    <a:pt x="412" y="444"/>
                  </a:lnTo>
                  <a:lnTo>
                    <a:pt x="406" y="448"/>
                  </a:lnTo>
                  <a:lnTo>
                    <a:pt x="404" y="448"/>
                  </a:lnTo>
                  <a:lnTo>
                    <a:pt x="352" y="448"/>
                  </a:lnTo>
                  <a:lnTo>
                    <a:pt x="332" y="468"/>
                  </a:lnTo>
                  <a:lnTo>
                    <a:pt x="330" y="468"/>
                  </a:lnTo>
                  <a:lnTo>
                    <a:pt x="274" y="460"/>
                  </a:lnTo>
                  <a:lnTo>
                    <a:pt x="268" y="466"/>
                  </a:lnTo>
                  <a:lnTo>
                    <a:pt x="260" y="470"/>
                  </a:lnTo>
                  <a:lnTo>
                    <a:pt x="254"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2" y="494"/>
                  </a:lnTo>
                  <a:lnTo>
                    <a:pt x="86" y="486"/>
                  </a:lnTo>
                  <a:lnTo>
                    <a:pt x="66" y="480"/>
                  </a:lnTo>
                  <a:lnTo>
                    <a:pt x="60" y="482"/>
                  </a:lnTo>
                  <a:lnTo>
                    <a:pt x="54" y="484"/>
                  </a:lnTo>
                  <a:lnTo>
                    <a:pt x="38" y="496"/>
                  </a:lnTo>
                  <a:lnTo>
                    <a:pt x="20" y="512"/>
                  </a:lnTo>
                  <a:lnTo>
                    <a:pt x="14" y="520"/>
                  </a:lnTo>
                  <a:lnTo>
                    <a:pt x="10" y="528"/>
                  </a:lnTo>
                  <a:lnTo>
                    <a:pt x="12" y="530"/>
                  </a:lnTo>
                  <a:lnTo>
                    <a:pt x="14" y="536"/>
                  </a:lnTo>
                  <a:lnTo>
                    <a:pt x="16" y="546"/>
                  </a:lnTo>
                  <a:lnTo>
                    <a:pt x="16" y="554"/>
                  </a:lnTo>
                  <a:lnTo>
                    <a:pt x="14" y="562"/>
                  </a:lnTo>
                  <a:lnTo>
                    <a:pt x="10" y="568"/>
                  </a:lnTo>
                  <a:lnTo>
                    <a:pt x="6" y="570"/>
                  </a:lnTo>
                  <a:lnTo>
                    <a:pt x="4" y="574"/>
                  </a:lnTo>
                  <a:lnTo>
                    <a:pt x="0" y="590"/>
                  </a:lnTo>
                  <a:lnTo>
                    <a:pt x="14" y="598"/>
                  </a:lnTo>
                  <a:lnTo>
                    <a:pt x="30" y="580"/>
                  </a:lnTo>
                  <a:lnTo>
                    <a:pt x="54" y="604"/>
                  </a:lnTo>
                  <a:lnTo>
                    <a:pt x="54" y="606"/>
                  </a:lnTo>
                  <a:lnTo>
                    <a:pt x="58" y="650"/>
                  </a:lnTo>
                  <a:lnTo>
                    <a:pt x="58" y="652"/>
                  </a:lnTo>
                  <a:lnTo>
                    <a:pt x="44" y="712"/>
                  </a:lnTo>
                  <a:lnTo>
                    <a:pt x="42" y="712"/>
                  </a:lnTo>
                  <a:lnTo>
                    <a:pt x="18" y="712"/>
                  </a:lnTo>
                  <a:lnTo>
                    <a:pt x="12" y="714"/>
                  </a:lnTo>
                  <a:lnTo>
                    <a:pt x="6" y="716"/>
                  </a:lnTo>
                  <a:lnTo>
                    <a:pt x="8" y="720"/>
                  </a:lnTo>
                  <a:lnTo>
                    <a:pt x="12" y="724"/>
                  </a:lnTo>
                  <a:lnTo>
                    <a:pt x="28" y="736"/>
                  </a:lnTo>
                  <a:lnTo>
                    <a:pt x="40" y="734"/>
                  </a:lnTo>
                  <a:lnTo>
                    <a:pt x="42" y="734"/>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28" y="868"/>
                  </a:lnTo>
                  <a:lnTo>
                    <a:pt x="170" y="886"/>
                  </a:lnTo>
                  <a:lnTo>
                    <a:pt x="172" y="888"/>
                  </a:lnTo>
                  <a:lnTo>
                    <a:pt x="174" y="888"/>
                  </a:lnTo>
                  <a:lnTo>
                    <a:pt x="178" y="952"/>
                  </a:lnTo>
                  <a:lnTo>
                    <a:pt x="180" y="962"/>
                  </a:lnTo>
                  <a:lnTo>
                    <a:pt x="186" y="970"/>
                  </a:lnTo>
                  <a:lnTo>
                    <a:pt x="194" y="976"/>
                  </a:lnTo>
                  <a:lnTo>
                    <a:pt x="206" y="982"/>
                  </a:lnTo>
                  <a:lnTo>
                    <a:pt x="210" y="980"/>
                  </a:lnTo>
                  <a:lnTo>
                    <a:pt x="212" y="980"/>
                  </a:lnTo>
                  <a:lnTo>
                    <a:pt x="256" y="986"/>
                  </a:lnTo>
                  <a:lnTo>
                    <a:pt x="260" y="986"/>
                  </a:lnTo>
                  <a:lnTo>
                    <a:pt x="260" y="984"/>
                  </a:lnTo>
                  <a:lnTo>
                    <a:pt x="268" y="968"/>
                  </a:lnTo>
                  <a:lnTo>
                    <a:pt x="268" y="966"/>
                  </a:lnTo>
                  <a:lnTo>
                    <a:pt x="268" y="960"/>
                  </a:lnTo>
                  <a:lnTo>
                    <a:pt x="270" y="956"/>
                  </a:lnTo>
                  <a:lnTo>
                    <a:pt x="274" y="952"/>
                  </a:lnTo>
                  <a:lnTo>
                    <a:pt x="278" y="948"/>
                  </a:lnTo>
                  <a:lnTo>
                    <a:pt x="286" y="940"/>
                  </a:lnTo>
                  <a:lnTo>
                    <a:pt x="290" y="932"/>
                  </a:lnTo>
                  <a:lnTo>
                    <a:pt x="294" y="928"/>
                  </a:lnTo>
                  <a:lnTo>
                    <a:pt x="298" y="926"/>
                  </a:lnTo>
                  <a:lnTo>
                    <a:pt x="306" y="926"/>
                  </a:lnTo>
                  <a:lnTo>
                    <a:pt x="314" y="928"/>
                  </a:lnTo>
                  <a:lnTo>
                    <a:pt x="316" y="928"/>
                  </a:lnTo>
                  <a:lnTo>
                    <a:pt x="330" y="936"/>
                  </a:lnTo>
                  <a:lnTo>
                    <a:pt x="382" y="946"/>
                  </a:lnTo>
                  <a:lnTo>
                    <a:pt x="412" y="944"/>
                  </a:lnTo>
                  <a:lnTo>
                    <a:pt x="434" y="934"/>
                  </a:lnTo>
                  <a:lnTo>
                    <a:pt x="440" y="928"/>
                  </a:lnTo>
                  <a:lnTo>
                    <a:pt x="444" y="924"/>
                  </a:lnTo>
                  <a:lnTo>
                    <a:pt x="452" y="924"/>
                  </a:lnTo>
                  <a:lnTo>
                    <a:pt x="460" y="930"/>
                  </a:lnTo>
                  <a:lnTo>
                    <a:pt x="464" y="932"/>
                  </a:lnTo>
                  <a:lnTo>
                    <a:pt x="468" y="938"/>
                  </a:lnTo>
                  <a:lnTo>
                    <a:pt x="472" y="948"/>
                  </a:lnTo>
                  <a:lnTo>
                    <a:pt x="488" y="960"/>
                  </a:lnTo>
                  <a:lnTo>
                    <a:pt x="500" y="960"/>
                  </a:lnTo>
                  <a:lnTo>
                    <a:pt x="502" y="960"/>
                  </a:lnTo>
                  <a:lnTo>
                    <a:pt x="504" y="960"/>
                  </a:lnTo>
                  <a:lnTo>
                    <a:pt x="520" y="968"/>
                  </a:lnTo>
                  <a:lnTo>
                    <a:pt x="552" y="964"/>
                  </a:lnTo>
                  <a:lnTo>
                    <a:pt x="570" y="960"/>
                  </a:lnTo>
                  <a:lnTo>
                    <a:pt x="614" y="964"/>
                  </a:lnTo>
                  <a:lnTo>
                    <a:pt x="634" y="958"/>
                  </a:lnTo>
                  <a:lnTo>
                    <a:pt x="658" y="948"/>
                  </a:lnTo>
                  <a:lnTo>
                    <a:pt x="666" y="944"/>
                  </a:lnTo>
                  <a:lnTo>
                    <a:pt x="676" y="940"/>
                  </a:lnTo>
                  <a:lnTo>
                    <a:pt x="720" y="940"/>
                  </a:lnTo>
                  <a:lnTo>
                    <a:pt x="736" y="934"/>
                  </a:lnTo>
                  <a:lnTo>
                    <a:pt x="746" y="930"/>
                  </a:lnTo>
                  <a:lnTo>
                    <a:pt x="754" y="928"/>
                  </a:lnTo>
                  <a:lnTo>
                    <a:pt x="778" y="928"/>
                  </a:lnTo>
                  <a:lnTo>
                    <a:pt x="790" y="936"/>
                  </a:lnTo>
                  <a:lnTo>
                    <a:pt x="826" y="944"/>
                  </a:lnTo>
                  <a:lnTo>
                    <a:pt x="830" y="944"/>
                  </a:lnTo>
                  <a:lnTo>
                    <a:pt x="832" y="948"/>
                  </a:lnTo>
                  <a:lnTo>
                    <a:pt x="842" y="956"/>
                  </a:lnTo>
                  <a:lnTo>
                    <a:pt x="858" y="964"/>
                  </a:lnTo>
                  <a:lnTo>
                    <a:pt x="858" y="966"/>
                  </a:lnTo>
                  <a:lnTo>
                    <a:pt x="892" y="968"/>
                  </a:lnTo>
                  <a:lnTo>
                    <a:pt x="908" y="976"/>
                  </a:lnTo>
                  <a:lnTo>
                    <a:pt x="928" y="980"/>
                  </a:lnTo>
                  <a:lnTo>
                    <a:pt x="946" y="982"/>
                  </a:lnTo>
                  <a:lnTo>
                    <a:pt x="950" y="972"/>
                  </a:lnTo>
                  <a:lnTo>
                    <a:pt x="942" y="956"/>
                  </a:lnTo>
                  <a:lnTo>
                    <a:pt x="940" y="940"/>
                  </a:lnTo>
                  <a:lnTo>
                    <a:pt x="938" y="940"/>
                  </a:lnTo>
                  <a:lnTo>
                    <a:pt x="942" y="936"/>
                  </a:lnTo>
                  <a:lnTo>
                    <a:pt x="952" y="922"/>
                  </a:lnTo>
                  <a:lnTo>
                    <a:pt x="952" y="920"/>
                  </a:lnTo>
                  <a:lnTo>
                    <a:pt x="954" y="920"/>
                  </a:lnTo>
                  <a:lnTo>
                    <a:pt x="964" y="912"/>
                  </a:lnTo>
                  <a:lnTo>
                    <a:pt x="962" y="908"/>
                  </a:lnTo>
                  <a:lnTo>
                    <a:pt x="958" y="892"/>
                  </a:lnTo>
                  <a:lnTo>
                    <a:pt x="956" y="888"/>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8" y="736"/>
                  </a:lnTo>
                  <a:lnTo>
                    <a:pt x="1090" y="734"/>
                  </a:lnTo>
                  <a:lnTo>
                    <a:pt x="1090" y="718"/>
                  </a:lnTo>
                  <a:lnTo>
                    <a:pt x="1086" y="704"/>
                  </a:lnTo>
                  <a:lnTo>
                    <a:pt x="1086" y="702"/>
                  </a:lnTo>
                  <a:lnTo>
                    <a:pt x="1094" y="686"/>
                  </a:lnTo>
                  <a:lnTo>
                    <a:pt x="1100" y="678"/>
                  </a:lnTo>
                  <a:lnTo>
                    <a:pt x="1102" y="676"/>
                  </a:lnTo>
                  <a:lnTo>
                    <a:pt x="1106" y="676"/>
                  </a:lnTo>
                  <a:lnTo>
                    <a:pt x="1126" y="676"/>
                  </a:lnTo>
                  <a:lnTo>
                    <a:pt x="1132" y="676"/>
                  </a:lnTo>
                  <a:lnTo>
                    <a:pt x="1138" y="672"/>
                  </a:lnTo>
                  <a:lnTo>
                    <a:pt x="1170" y="630"/>
                  </a:lnTo>
                  <a:lnTo>
                    <a:pt x="1170" y="628"/>
                  </a:lnTo>
                  <a:lnTo>
                    <a:pt x="1186" y="614"/>
                  </a:lnTo>
                  <a:lnTo>
                    <a:pt x="1188" y="612"/>
                  </a:lnTo>
                  <a:lnTo>
                    <a:pt x="1196" y="610"/>
                  </a:lnTo>
                  <a:lnTo>
                    <a:pt x="1202" y="608"/>
                  </a:lnTo>
                  <a:lnTo>
                    <a:pt x="1206" y="604"/>
                  </a:lnTo>
                  <a:lnTo>
                    <a:pt x="1214" y="596"/>
                  </a:lnTo>
                  <a:lnTo>
                    <a:pt x="1218" y="592"/>
                  </a:lnTo>
                  <a:lnTo>
                    <a:pt x="1246" y="598"/>
                  </a:lnTo>
                  <a:lnTo>
                    <a:pt x="1270" y="588"/>
                  </a:lnTo>
                  <a:lnTo>
                    <a:pt x="1284" y="586"/>
                  </a:lnTo>
                  <a:lnTo>
                    <a:pt x="1296" y="580"/>
                  </a:lnTo>
                  <a:lnTo>
                    <a:pt x="1296" y="562"/>
                  </a:lnTo>
                  <a:lnTo>
                    <a:pt x="1298" y="540"/>
                  </a:lnTo>
                  <a:lnTo>
                    <a:pt x="1298" y="538"/>
                  </a:lnTo>
                  <a:lnTo>
                    <a:pt x="1302" y="532"/>
                  </a:lnTo>
                  <a:lnTo>
                    <a:pt x="1302" y="530"/>
                  </a:lnTo>
                  <a:close/>
                </a:path>
              </a:pathLst>
            </a:custGeom>
            <a:grpFill/>
            <a:ln w="3175">
              <a:solidFill>
                <a:schemeClr val="bg1"/>
              </a:solidFill>
              <a:round/>
            </a:ln>
          </p:spPr>
          <p:txBody>
            <a:bodyPr/>
            <a:lstStyle/>
            <a:p>
              <a:endParaRPr lang="zh-CN" altLang="en-US"/>
            </a:p>
          </p:txBody>
        </p:sp>
        <p:sp>
          <p:nvSpPr>
            <p:cNvPr id="7" name="青海"/>
            <p:cNvSpPr/>
            <p:nvPr/>
          </p:nvSpPr>
          <p:spPr bwMode="auto">
            <a:xfrm>
              <a:off x="2846195" y="3230878"/>
              <a:ext cx="1453686" cy="1041928"/>
            </a:xfrm>
            <a:custGeom>
              <a:avLst/>
              <a:gdLst>
                <a:gd name="T0" fmla="*/ 2147483646 w 812"/>
                <a:gd name="T1" fmla="*/ 2147483646 h 582"/>
                <a:gd name="T2" fmla="*/ 2147483646 w 812"/>
                <a:gd name="T3" fmla="*/ 2147483646 h 582"/>
                <a:gd name="T4" fmla="*/ 2147483646 w 812"/>
                <a:gd name="T5" fmla="*/ 2147483646 h 582"/>
                <a:gd name="T6" fmla="*/ 2147483646 w 812"/>
                <a:gd name="T7" fmla="*/ 2147483646 h 582"/>
                <a:gd name="T8" fmla="*/ 2147483646 w 812"/>
                <a:gd name="T9" fmla="*/ 2147483646 h 582"/>
                <a:gd name="T10" fmla="*/ 2147483646 w 812"/>
                <a:gd name="T11" fmla="*/ 2147483646 h 582"/>
                <a:gd name="T12" fmla="*/ 2147483646 w 812"/>
                <a:gd name="T13" fmla="*/ 2147483646 h 582"/>
                <a:gd name="T14" fmla="*/ 2147483646 w 812"/>
                <a:gd name="T15" fmla="*/ 2147483646 h 582"/>
                <a:gd name="T16" fmla="*/ 2147483646 w 812"/>
                <a:gd name="T17" fmla="*/ 2147483646 h 582"/>
                <a:gd name="T18" fmla="*/ 2147483646 w 812"/>
                <a:gd name="T19" fmla="*/ 2147483646 h 582"/>
                <a:gd name="T20" fmla="*/ 2147483646 w 812"/>
                <a:gd name="T21" fmla="*/ 2147483646 h 582"/>
                <a:gd name="T22" fmla="*/ 2147483646 w 812"/>
                <a:gd name="T23" fmla="*/ 2147483646 h 582"/>
                <a:gd name="T24" fmla="*/ 2147483646 w 812"/>
                <a:gd name="T25" fmla="*/ 2147483646 h 582"/>
                <a:gd name="T26" fmla="*/ 2147483646 w 812"/>
                <a:gd name="T27" fmla="*/ 2147483646 h 582"/>
                <a:gd name="T28" fmla="*/ 2147483646 w 812"/>
                <a:gd name="T29" fmla="*/ 2147483646 h 582"/>
                <a:gd name="T30" fmla="*/ 2147483646 w 812"/>
                <a:gd name="T31" fmla="*/ 2147483646 h 582"/>
                <a:gd name="T32" fmla="*/ 2147483646 w 812"/>
                <a:gd name="T33" fmla="*/ 2147483646 h 582"/>
                <a:gd name="T34" fmla="*/ 0 w 812"/>
                <a:gd name="T35" fmla="*/ 2147483646 h 582"/>
                <a:gd name="T36" fmla="*/ 2147483646 w 812"/>
                <a:gd name="T37" fmla="*/ 2147483646 h 582"/>
                <a:gd name="T38" fmla="*/ 2147483646 w 812"/>
                <a:gd name="T39" fmla="*/ 2147483646 h 582"/>
                <a:gd name="T40" fmla="*/ 2147483646 w 812"/>
                <a:gd name="T41" fmla="*/ 2147483646 h 582"/>
                <a:gd name="T42" fmla="*/ 2147483646 w 812"/>
                <a:gd name="T43" fmla="*/ 2147483646 h 582"/>
                <a:gd name="T44" fmla="*/ 2147483646 w 812"/>
                <a:gd name="T45" fmla="*/ 2147483646 h 582"/>
                <a:gd name="T46" fmla="*/ 2147483646 w 812"/>
                <a:gd name="T47" fmla="*/ 2147483646 h 582"/>
                <a:gd name="T48" fmla="*/ 2147483646 w 812"/>
                <a:gd name="T49" fmla="*/ 2147483646 h 582"/>
                <a:gd name="T50" fmla="*/ 2147483646 w 812"/>
                <a:gd name="T51" fmla="*/ 2147483646 h 582"/>
                <a:gd name="T52" fmla="*/ 2147483646 w 812"/>
                <a:gd name="T53" fmla="*/ 2147483646 h 582"/>
                <a:gd name="T54" fmla="*/ 2147483646 w 812"/>
                <a:gd name="T55" fmla="*/ 2147483646 h 582"/>
                <a:gd name="T56" fmla="*/ 2147483646 w 812"/>
                <a:gd name="T57" fmla="*/ 2147483646 h 582"/>
                <a:gd name="T58" fmla="*/ 2147483646 w 812"/>
                <a:gd name="T59" fmla="*/ 2147483646 h 582"/>
                <a:gd name="T60" fmla="*/ 2147483646 w 812"/>
                <a:gd name="T61" fmla="*/ 2147483646 h 582"/>
                <a:gd name="T62" fmla="*/ 2147483646 w 812"/>
                <a:gd name="T63" fmla="*/ 2147483646 h 582"/>
                <a:gd name="T64" fmla="*/ 2147483646 w 812"/>
                <a:gd name="T65" fmla="*/ 2147483646 h 582"/>
                <a:gd name="T66" fmla="*/ 2147483646 w 812"/>
                <a:gd name="T67" fmla="*/ 2147483646 h 582"/>
                <a:gd name="T68" fmla="*/ 2147483646 w 812"/>
                <a:gd name="T69" fmla="*/ 2147483646 h 582"/>
                <a:gd name="T70" fmla="*/ 2147483646 w 812"/>
                <a:gd name="T71" fmla="*/ 2147483646 h 582"/>
                <a:gd name="T72" fmla="*/ 2147483646 w 812"/>
                <a:gd name="T73" fmla="*/ 2147483646 h 582"/>
                <a:gd name="T74" fmla="*/ 2147483646 w 812"/>
                <a:gd name="T75" fmla="*/ 2147483646 h 582"/>
                <a:gd name="T76" fmla="*/ 2147483646 w 812"/>
                <a:gd name="T77" fmla="*/ 2147483646 h 582"/>
                <a:gd name="T78" fmla="*/ 2147483646 w 812"/>
                <a:gd name="T79" fmla="*/ 2147483646 h 582"/>
                <a:gd name="T80" fmla="*/ 2147483646 w 812"/>
                <a:gd name="T81" fmla="*/ 2147483646 h 582"/>
                <a:gd name="T82" fmla="*/ 2147483646 w 812"/>
                <a:gd name="T83" fmla="*/ 2147483646 h 582"/>
                <a:gd name="T84" fmla="*/ 2147483646 w 812"/>
                <a:gd name="T85" fmla="*/ 2147483646 h 582"/>
                <a:gd name="T86" fmla="*/ 2147483646 w 812"/>
                <a:gd name="T87" fmla="*/ 2147483646 h 582"/>
                <a:gd name="T88" fmla="*/ 2147483646 w 812"/>
                <a:gd name="T89" fmla="*/ 2147483646 h 582"/>
                <a:gd name="T90" fmla="*/ 2147483646 w 812"/>
                <a:gd name="T91" fmla="*/ 2147483646 h 582"/>
                <a:gd name="T92" fmla="*/ 2147483646 w 812"/>
                <a:gd name="T93" fmla="*/ 2147483646 h 582"/>
                <a:gd name="T94" fmla="*/ 2147483646 w 812"/>
                <a:gd name="T95" fmla="*/ 2147483646 h 582"/>
                <a:gd name="T96" fmla="*/ 2147483646 w 812"/>
                <a:gd name="T97" fmla="*/ 2147483646 h 582"/>
                <a:gd name="T98" fmla="*/ 2147483646 w 812"/>
                <a:gd name="T99" fmla="*/ 2147483646 h 582"/>
                <a:gd name="T100" fmla="*/ 2147483646 w 812"/>
                <a:gd name="T101" fmla="*/ 2147483646 h 582"/>
                <a:gd name="T102" fmla="*/ 2147483646 w 812"/>
                <a:gd name="T103" fmla="*/ 2147483646 h 582"/>
                <a:gd name="T104" fmla="*/ 2147483646 w 812"/>
                <a:gd name="T105" fmla="*/ 2147483646 h 582"/>
                <a:gd name="T106" fmla="*/ 2147483646 w 812"/>
                <a:gd name="T107" fmla="*/ 2147483646 h 58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12" h="582">
                  <a:moveTo>
                    <a:pt x="484" y="30"/>
                  </a:moveTo>
                  <a:lnTo>
                    <a:pt x="476" y="36"/>
                  </a:lnTo>
                  <a:lnTo>
                    <a:pt x="480" y="56"/>
                  </a:lnTo>
                  <a:lnTo>
                    <a:pt x="480" y="58"/>
                  </a:lnTo>
                  <a:lnTo>
                    <a:pt x="482" y="58"/>
                  </a:lnTo>
                  <a:lnTo>
                    <a:pt x="480" y="58"/>
                  </a:lnTo>
                  <a:lnTo>
                    <a:pt x="472" y="78"/>
                  </a:lnTo>
                  <a:lnTo>
                    <a:pt x="460" y="82"/>
                  </a:lnTo>
                  <a:lnTo>
                    <a:pt x="458" y="84"/>
                  </a:lnTo>
                  <a:lnTo>
                    <a:pt x="456" y="84"/>
                  </a:lnTo>
                  <a:lnTo>
                    <a:pt x="436" y="74"/>
                  </a:lnTo>
                  <a:lnTo>
                    <a:pt x="396" y="38"/>
                  </a:lnTo>
                  <a:lnTo>
                    <a:pt x="380" y="28"/>
                  </a:lnTo>
                  <a:lnTo>
                    <a:pt x="356" y="20"/>
                  </a:lnTo>
                  <a:lnTo>
                    <a:pt x="356" y="18"/>
                  </a:lnTo>
                  <a:lnTo>
                    <a:pt x="344" y="10"/>
                  </a:lnTo>
                  <a:lnTo>
                    <a:pt x="324" y="4"/>
                  </a:lnTo>
                  <a:lnTo>
                    <a:pt x="314" y="6"/>
                  </a:lnTo>
                  <a:lnTo>
                    <a:pt x="312" y="6"/>
                  </a:lnTo>
                  <a:lnTo>
                    <a:pt x="288" y="4"/>
                  </a:lnTo>
                  <a:lnTo>
                    <a:pt x="286" y="4"/>
                  </a:lnTo>
                  <a:lnTo>
                    <a:pt x="268" y="0"/>
                  </a:lnTo>
                  <a:lnTo>
                    <a:pt x="256" y="0"/>
                  </a:lnTo>
                  <a:lnTo>
                    <a:pt x="248" y="6"/>
                  </a:lnTo>
                  <a:lnTo>
                    <a:pt x="240" y="8"/>
                  </a:lnTo>
                  <a:lnTo>
                    <a:pt x="228" y="10"/>
                  </a:lnTo>
                  <a:lnTo>
                    <a:pt x="212" y="14"/>
                  </a:lnTo>
                  <a:lnTo>
                    <a:pt x="198" y="18"/>
                  </a:lnTo>
                  <a:lnTo>
                    <a:pt x="196" y="20"/>
                  </a:lnTo>
                  <a:lnTo>
                    <a:pt x="180" y="22"/>
                  </a:lnTo>
                  <a:lnTo>
                    <a:pt x="160" y="28"/>
                  </a:lnTo>
                  <a:lnTo>
                    <a:pt x="158" y="28"/>
                  </a:lnTo>
                  <a:lnTo>
                    <a:pt x="144" y="26"/>
                  </a:lnTo>
                  <a:lnTo>
                    <a:pt x="120" y="30"/>
                  </a:lnTo>
                  <a:lnTo>
                    <a:pt x="100" y="30"/>
                  </a:lnTo>
                  <a:lnTo>
                    <a:pt x="92" y="38"/>
                  </a:lnTo>
                  <a:lnTo>
                    <a:pt x="82" y="40"/>
                  </a:lnTo>
                  <a:lnTo>
                    <a:pt x="86" y="50"/>
                  </a:lnTo>
                  <a:lnTo>
                    <a:pt x="86" y="66"/>
                  </a:lnTo>
                  <a:lnTo>
                    <a:pt x="84" y="78"/>
                  </a:lnTo>
                  <a:lnTo>
                    <a:pt x="98" y="90"/>
                  </a:lnTo>
                  <a:lnTo>
                    <a:pt x="110" y="102"/>
                  </a:lnTo>
                  <a:lnTo>
                    <a:pt x="118" y="110"/>
                  </a:lnTo>
                  <a:lnTo>
                    <a:pt x="120" y="114"/>
                  </a:lnTo>
                  <a:lnTo>
                    <a:pt x="120" y="118"/>
                  </a:lnTo>
                  <a:lnTo>
                    <a:pt x="124" y="130"/>
                  </a:lnTo>
                  <a:lnTo>
                    <a:pt x="130" y="142"/>
                  </a:lnTo>
                  <a:lnTo>
                    <a:pt x="128" y="142"/>
                  </a:lnTo>
                  <a:lnTo>
                    <a:pt x="112" y="154"/>
                  </a:lnTo>
                  <a:lnTo>
                    <a:pt x="102" y="166"/>
                  </a:lnTo>
                  <a:lnTo>
                    <a:pt x="104" y="178"/>
                  </a:lnTo>
                  <a:lnTo>
                    <a:pt x="112" y="196"/>
                  </a:lnTo>
                  <a:lnTo>
                    <a:pt x="112" y="198"/>
                  </a:lnTo>
                  <a:lnTo>
                    <a:pt x="112" y="204"/>
                  </a:lnTo>
                  <a:lnTo>
                    <a:pt x="108" y="210"/>
                  </a:lnTo>
                  <a:lnTo>
                    <a:pt x="106" y="214"/>
                  </a:lnTo>
                  <a:lnTo>
                    <a:pt x="102" y="216"/>
                  </a:lnTo>
                  <a:lnTo>
                    <a:pt x="96" y="216"/>
                  </a:lnTo>
                  <a:lnTo>
                    <a:pt x="80" y="214"/>
                  </a:lnTo>
                  <a:lnTo>
                    <a:pt x="60" y="210"/>
                  </a:lnTo>
                  <a:lnTo>
                    <a:pt x="58" y="210"/>
                  </a:lnTo>
                  <a:lnTo>
                    <a:pt x="44" y="202"/>
                  </a:lnTo>
                  <a:lnTo>
                    <a:pt x="20" y="202"/>
                  </a:lnTo>
                  <a:lnTo>
                    <a:pt x="22" y="202"/>
                  </a:lnTo>
                  <a:lnTo>
                    <a:pt x="20" y="242"/>
                  </a:lnTo>
                  <a:lnTo>
                    <a:pt x="18" y="246"/>
                  </a:lnTo>
                  <a:lnTo>
                    <a:pt x="16" y="248"/>
                  </a:lnTo>
                  <a:lnTo>
                    <a:pt x="8" y="250"/>
                  </a:lnTo>
                  <a:lnTo>
                    <a:pt x="6" y="254"/>
                  </a:lnTo>
                  <a:lnTo>
                    <a:pt x="6" y="262"/>
                  </a:lnTo>
                  <a:lnTo>
                    <a:pt x="4" y="262"/>
                  </a:lnTo>
                  <a:lnTo>
                    <a:pt x="4" y="272"/>
                  </a:lnTo>
                  <a:lnTo>
                    <a:pt x="10" y="280"/>
                  </a:lnTo>
                  <a:lnTo>
                    <a:pt x="14" y="284"/>
                  </a:lnTo>
                  <a:lnTo>
                    <a:pt x="18" y="304"/>
                  </a:lnTo>
                  <a:lnTo>
                    <a:pt x="18" y="310"/>
                  </a:lnTo>
                  <a:lnTo>
                    <a:pt x="16" y="322"/>
                  </a:lnTo>
                  <a:lnTo>
                    <a:pt x="10" y="338"/>
                  </a:lnTo>
                  <a:lnTo>
                    <a:pt x="0" y="358"/>
                  </a:lnTo>
                  <a:lnTo>
                    <a:pt x="0" y="362"/>
                  </a:lnTo>
                  <a:lnTo>
                    <a:pt x="0" y="370"/>
                  </a:lnTo>
                  <a:lnTo>
                    <a:pt x="12" y="384"/>
                  </a:lnTo>
                  <a:lnTo>
                    <a:pt x="16" y="394"/>
                  </a:lnTo>
                  <a:lnTo>
                    <a:pt x="26" y="406"/>
                  </a:lnTo>
                  <a:lnTo>
                    <a:pt x="40" y="422"/>
                  </a:lnTo>
                  <a:lnTo>
                    <a:pt x="48" y="430"/>
                  </a:lnTo>
                  <a:lnTo>
                    <a:pt x="52" y="430"/>
                  </a:lnTo>
                  <a:lnTo>
                    <a:pt x="68" y="422"/>
                  </a:lnTo>
                  <a:lnTo>
                    <a:pt x="72" y="418"/>
                  </a:lnTo>
                  <a:lnTo>
                    <a:pt x="76" y="418"/>
                  </a:lnTo>
                  <a:lnTo>
                    <a:pt x="84" y="420"/>
                  </a:lnTo>
                  <a:lnTo>
                    <a:pt x="92" y="424"/>
                  </a:lnTo>
                  <a:lnTo>
                    <a:pt x="92" y="426"/>
                  </a:lnTo>
                  <a:lnTo>
                    <a:pt x="100" y="434"/>
                  </a:lnTo>
                  <a:lnTo>
                    <a:pt x="104" y="444"/>
                  </a:lnTo>
                  <a:lnTo>
                    <a:pt x="108" y="448"/>
                  </a:lnTo>
                  <a:lnTo>
                    <a:pt x="110" y="450"/>
                  </a:lnTo>
                  <a:lnTo>
                    <a:pt x="120" y="458"/>
                  </a:lnTo>
                  <a:lnTo>
                    <a:pt x="126" y="458"/>
                  </a:lnTo>
                  <a:lnTo>
                    <a:pt x="132" y="460"/>
                  </a:lnTo>
                  <a:lnTo>
                    <a:pt x="136" y="464"/>
                  </a:lnTo>
                  <a:lnTo>
                    <a:pt x="144" y="468"/>
                  </a:lnTo>
                  <a:lnTo>
                    <a:pt x="160" y="474"/>
                  </a:lnTo>
                  <a:lnTo>
                    <a:pt x="162" y="474"/>
                  </a:lnTo>
                  <a:lnTo>
                    <a:pt x="186" y="482"/>
                  </a:lnTo>
                  <a:lnTo>
                    <a:pt x="188" y="482"/>
                  </a:lnTo>
                  <a:lnTo>
                    <a:pt x="204" y="490"/>
                  </a:lnTo>
                  <a:lnTo>
                    <a:pt x="232" y="498"/>
                  </a:lnTo>
                  <a:lnTo>
                    <a:pt x="234" y="498"/>
                  </a:lnTo>
                  <a:lnTo>
                    <a:pt x="272" y="500"/>
                  </a:lnTo>
                  <a:lnTo>
                    <a:pt x="288" y="494"/>
                  </a:lnTo>
                  <a:lnTo>
                    <a:pt x="304" y="494"/>
                  </a:lnTo>
                  <a:lnTo>
                    <a:pt x="304" y="496"/>
                  </a:lnTo>
                  <a:lnTo>
                    <a:pt x="316" y="512"/>
                  </a:lnTo>
                  <a:lnTo>
                    <a:pt x="324" y="526"/>
                  </a:lnTo>
                  <a:lnTo>
                    <a:pt x="332" y="532"/>
                  </a:lnTo>
                  <a:lnTo>
                    <a:pt x="340" y="536"/>
                  </a:lnTo>
                  <a:lnTo>
                    <a:pt x="340" y="538"/>
                  </a:lnTo>
                  <a:lnTo>
                    <a:pt x="342" y="538"/>
                  </a:lnTo>
                  <a:lnTo>
                    <a:pt x="348" y="554"/>
                  </a:lnTo>
                  <a:lnTo>
                    <a:pt x="350" y="554"/>
                  </a:lnTo>
                  <a:lnTo>
                    <a:pt x="350" y="556"/>
                  </a:lnTo>
                  <a:lnTo>
                    <a:pt x="354" y="574"/>
                  </a:lnTo>
                  <a:lnTo>
                    <a:pt x="364" y="578"/>
                  </a:lnTo>
                  <a:lnTo>
                    <a:pt x="366" y="578"/>
                  </a:lnTo>
                  <a:lnTo>
                    <a:pt x="376" y="582"/>
                  </a:lnTo>
                  <a:lnTo>
                    <a:pt x="388" y="580"/>
                  </a:lnTo>
                  <a:lnTo>
                    <a:pt x="390" y="568"/>
                  </a:lnTo>
                  <a:lnTo>
                    <a:pt x="392" y="566"/>
                  </a:lnTo>
                  <a:lnTo>
                    <a:pt x="404" y="554"/>
                  </a:lnTo>
                  <a:lnTo>
                    <a:pt x="420" y="558"/>
                  </a:lnTo>
                  <a:lnTo>
                    <a:pt x="428" y="574"/>
                  </a:lnTo>
                  <a:lnTo>
                    <a:pt x="442" y="570"/>
                  </a:lnTo>
                  <a:lnTo>
                    <a:pt x="444" y="554"/>
                  </a:lnTo>
                  <a:lnTo>
                    <a:pt x="444" y="552"/>
                  </a:lnTo>
                  <a:lnTo>
                    <a:pt x="456" y="546"/>
                  </a:lnTo>
                  <a:lnTo>
                    <a:pt x="452" y="524"/>
                  </a:lnTo>
                  <a:lnTo>
                    <a:pt x="452" y="522"/>
                  </a:lnTo>
                  <a:lnTo>
                    <a:pt x="464" y="496"/>
                  </a:lnTo>
                  <a:lnTo>
                    <a:pt x="476" y="492"/>
                  </a:lnTo>
                  <a:lnTo>
                    <a:pt x="472" y="470"/>
                  </a:lnTo>
                  <a:lnTo>
                    <a:pt x="484" y="470"/>
                  </a:lnTo>
                  <a:lnTo>
                    <a:pt x="484" y="458"/>
                  </a:lnTo>
                  <a:lnTo>
                    <a:pt x="476" y="438"/>
                  </a:lnTo>
                  <a:lnTo>
                    <a:pt x="476" y="436"/>
                  </a:lnTo>
                  <a:lnTo>
                    <a:pt x="478" y="420"/>
                  </a:lnTo>
                  <a:lnTo>
                    <a:pt x="478" y="418"/>
                  </a:lnTo>
                  <a:lnTo>
                    <a:pt x="480" y="418"/>
                  </a:lnTo>
                  <a:lnTo>
                    <a:pt x="488" y="406"/>
                  </a:lnTo>
                  <a:lnTo>
                    <a:pt x="490" y="406"/>
                  </a:lnTo>
                  <a:lnTo>
                    <a:pt x="492" y="406"/>
                  </a:lnTo>
                  <a:lnTo>
                    <a:pt x="514" y="410"/>
                  </a:lnTo>
                  <a:lnTo>
                    <a:pt x="532" y="414"/>
                  </a:lnTo>
                  <a:lnTo>
                    <a:pt x="548" y="410"/>
                  </a:lnTo>
                  <a:lnTo>
                    <a:pt x="556" y="426"/>
                  </a:lnTo>
                  <a:lnTo>
                    <a:pt x="556" y="428"/>
                  </a:lnTo>
                  <a:lnTo>
                    <a:pt x="556" y="440"/>
                  </a:lnTo>
                  <a:lnTo>
                    <a:pt x="560" y="452"/>
                  </a:lnTo>
                  <a:lnTo>
                    <a:pt x="562" y="458"/>
                  </a:lnTo>
                  <a:lnTo>
                    <a:pt x="568" y="462"/>
                  </a:lnTo>
                  <a:lnTo>
                    <a:pt x="578" y="464"/>
                  </a:lnTo>
                  <a:lnTo>
                    <a:pt x="580" y="468"/>
                  </a:lnTo>
                  <a:lnTo>
                    <a:pt x="580" y="470"/>
                  </a:lnTo>
                  <a:lnTo>
                    <a:pt x="584" y="478"/>
                  </a:lnTo>
                  <a:lnTo>
                    <a:pt x="590" y="486"/>
                  </a:lnTo>
                  <a:lnTo>
                    <a:pt x="598" y="498"/>
                  </a:lnTo>
                  <a:lnTo>
                    <a:pt x="602" y="506"/>
                  </a:lnTo>
                  <a:lnTo>
                    <a:pt x="610" y="506"/>
                  </a:lnTo>
                  <a:lnTo>
                    <a:pt x="624" y="494"/>
                  </a:lnTo>
                  <a:lnTo>
                    <a:pt x="632" y="512"/>
                  </a:lnTo>
                  <a:lnTo>
                    <a:pt x="650" y="518"/>
                  </a:lnTo>
                  <a:lnTo>
                    <a:pt x="652" y="518"/>
                  </a:lnTo>
                  <a:lnTo>
                    <a:pt x="660" y="534"/>
                  </a:lnTo>
                  <a:lnTo>
                    <a:pt x="664" y="538"/>
                  </a:lnTo>
                  <a:lnTo>
                    <a:pt x="664" y="522"/>
                  </a:lnTo>
                  <a:lnTo>
                    <a:pt x="664" y="518"/>
                  </a:lnTo>
                  <a:lnTo>
                    <a:pt x="700" y="518"/>
                  </a:lnTo>
                  <a:lnTo>
                    <a:pt x="700" y="514"/>
                  </a:lnTo>
                  <a:lnTo>
                    <a:pt x="702" y="512"/>
                  </a:lnTo>
                  <a:lnTo>
                    <a:pt x="700" y="508"/>
                  </a:lnTo>
                  <a:lnTo>
                    <a:pt x="698" y="500"/>
                  </a:lnTo>
                  <a:lnTo>
                    <a:pt x="696" y="494"/>
                  </a:lnTo>
                  <a:lnTo>
                    <a:pt x="696" y="486"/>
                  </a:lnTo>
                  <a:lnTo>
                    <a:pt x="698" y="480"/>
                  </a:lnTo>
                  <a:lnTo>
                    <a:pt x="702" y="478"/>
                  </a:lnTo>
                  <a:lnTo>
                    <a:pt x="706" y="478"/>
                  </a:lnTo>
                  <a:lnTo>
                    <a:pt x="720" y="482"/>
                  </a:lnTo>
                  <a:lnTo>
                    <a:pt x="722" y="472"/>
                  </a:lnTo>
                  <a:lnTo>
                    <a:pt x="696" y="460"/>
                  </a:lnTo>
                  <a:lnTo>
                    <a:pt x="694" y="460"/>
                  </a:lnTo>
                  <a:lnTo>
                    <a:pt x="692" y="458"/>
                  </a:lnTo>
                  <a:lnTo>
                    <a:pt x="688" y="426"/>
                  </a:lnTo>
                  <a:lnTo>
                    <a:pt x="690" y="406"/>
                  </a:lnTo>
                  <a:lnTo>
                    <a:pt x="690" y="402"/>
                  </a:lnTo>
                  <a:lnTo>
                    <a:pt x="734" y="406"/>
                  </a:lnTo>
                  <a:lnTo>
                    <a:pt x="744" y="396"/>
                  </a:lnTo>
                  <a:lnTo>
                    <a:pt x="746" y="392"/>
                  </a:lnTo>
                  <a:lnTo>
                    <a:pt x="744" y="388"/>
                  </a:lnTo>
                  <a:lnTo>
                    <a:pt x="732" y="382"/>
                  </a:lnTo>
                  <a:lnTo>
                    <a:pt x="730" y="378"/>
                  </a:lnTo>
                  <a:lnTo>
                    <a:pt x="728" y="374"/>
                  </a:lnTo>
                  <a:lnTo>
                    <a:pt x="730" y="372"/>
                  </a:lnTo>
                  <a:lnTo>
                    <a:pt x="732" y="368"/>
                  </a:lnTo>
                  <a:lnTo>
                    <a:pt x="752" y="350"/>
                  </a:lnTo>
                  <a:lnTo>
                    <a:pt x="772" y="348"/>
                  </a:lnTo>
                  <a:lnTo>
                    <a:pt x="782" y="330"/>
                  </a:lnTo>
                  <a:lnTo>
                    <a:pt x="782" y="314"/>
                  </a:lnTo>
                  <a:lnTo>
                    <a:pt x="796" y="310"/>
                  </a:lnTo>
                  <a:lnTo>
                    <a:pt x="804" y="290"/>
                  </a:lnTo>
                  <a:lnTo>
                    <a:pt x="812" y="276"/>
                  </a:lnTo>
                  <a:lnTo>
                    <a:pt x="800" y="256"/>
                  </a:lnTo>
                  <a:lnTo>
                    <a:pt x="800" y="254"/>
                  </a:lnTo>
                  <a:lnTo>
                    <a:pt x="792" y="228"/>
                  </a:lnTo>
                  <a:lnTo>
                    <a:pt x="792" y="226"/>
                  </a:lnTo>
                  <a:lnTo>
                    <a:pt x="788" y="198"/>
                  </a:lnTo>
                  <a:lnTo>
                    <a:pt x="778" y="182"/>
                  </a:lnTo>
                  <a:lnTo>
                    <a:pt x="764" y="168"/>
                  </a:lnTo>
                  <a:lnTo>
                    <a:pt x="764" y="166"/>
                  </a:lnTo>
                  <a:lnTo>
                    <a:pt x="762" y="150"/>
                  </a:lnTo>
                  <a:lnTo>
                    <a:pt x="736" y="158"/>
                  </a:lnTo>
                  <a:lnTo>
                    <a:pt x="724" y="144"/>
                  </a:lnTo>
                  <a:lnTo>
                    <a:pt x="688" y="118"/>
                  </a:lnTo>
                  <a:lnTo>
                    <a:pt x="686" y="118"/>
                  </a:lnTo>
                  <a:lnTo>
                    <a:pt x="672" y="100"/>
                  </a:lnTo>
                  <a:lnTo>
                    <a:pt x="664" y="94"/>
                  </a:lnTo>
                  <a:lnTo>
                    <a:pt x="658" y="102"/>
                  </a:lnTo>
                  <a:lnTo>
                    <a:pt x="658" y="104"/>
                  </a:lnTo>
                  <a:lnTo>
                    <a:pt x="658" y="106"/>
                  </a:lnTo>
                  <a:lnTo>
                    <a:pt x="656" y="106"/>
                  </a:lnTo>
                  <a:lnTo>
                    <a:pt x="644" y="106"/>
                  </a:lnTo>
                  <a:lnTo>
                    <a:pt x="642" y="106"/>
                  </a:lnTo>
                  <a:lnTo>
                    <a:pt x="616" y="78"/>
                  </a:lnTo>
                  <a:lnTo>
                    <a:pt x="606" y="72"/>
                  </a:lnTo>
                  <a:lnTo>
                    <a:pt x="596" y="62"/>
                  </a:lnTo>
                  <a:lnTo>
                    <a:pt x="584" y="54"/>
                  </a:lnTo>
                  <a:lnTo>
                    <a:pt x="584" y="52"/>
                  </a:lnTo>
                  <a:lnTo>
                    <a:pt x="570" y="44"/>
                  </a:lnTo>
                  <a:lnTo>
                    <a:pt x="562" y="50"/>
                  </a:lnTo>
                  <a:lnTo>
                    <a:pt x="560" y="52"/>
                  </a:lnTo>
                  <a:lnTo>
                    <a:pt x="552" y="50"/>
                  </a:lnTo>
                  <a:lnTo>
                    <a:pt x="544" y="54"/>
                  </a:lnTo>
                  <a:lnTo>
                    <a:pt x="542" y="56"/>
                  </a:lnTo>
                  <a:lnTo>
                    <a:pt x="530" y="58"/>
                  </a:lnTo>
                  <a:lnTo>
                    <a:pt x="484" y="30"/>
                  </a:lnTo>
                  <a:close/>
                </a:path>
              </a:pathLst>
            </a:custGeom>
            <a:solidFill>
              <a:srgbClr val="AE73CB"/>
            </a:solidFill>
            <a:ln w="3175">
              <a:solidFill>
                <a:srgbClr val="9F6633"/>
              </a:solidFill>
              <a:round/>
            </a:ln>
          </p:spPr>
          <p:txBody>
            <a:bodyPr/>
            <a:lstStyle/>
            <a:p>
              <a:endParaRPr lang="zh-CN" altLang="en-US"/>
            </a:p>
          </p:txBody>
        </p:sp>
        <p:sp>
          <p:nvSpPr>
            <p:cNvPr id="8" name="四川"/>
            <p:cNvSpPr/>
            <p:nvPr/>
          </p:nvSpPr>
          <p:spPr bwMode="auto">
            <a:xfrm>
              <a:off x="3680453" y="3961302"/>
              <a:ext cx="1256758" cy="1102796"/>
            </a:xfrm>
            <a:custGeom>
              <a:avLst/>
              <a:gdLst>
                <a:gd name="T0" fmla="*/ 2147483646 w 702"/>
                <a:gd name="T1" fmla="*/ 2147483646 h 616"/>
                <a:gd name="T2" fmla="*/ 2147483646 w 702"/>
                <a:gd name="T3" fmla="*/ 2147483646 h 616"/>
                <a:gd name="T4" fmla="*/ 2147483646 w 702"/>
                <a:gd name="T5" fmla="*/ 2147483646 h 616"/>
                <a:gd name="T6" fmla="*/ 2147483646 w 702"/>
                <a:gd name="T7" fmla="*/ 2147483646 h 616"/>
                <a:gd name="T8" fmla="*/ 2147483646 w 702"/>
                <a:gd name="T9" fmla="*/ 2147483646 h 616"/>
                <a:gd name="T10" fmla="*/ 2147483646 w 702"/>
                <a:gd name="T11" fmla="*/ 2147483646 h 616"/>
                <a:gd name="T12" fmla="*/ 2147483646 w 702"/>
                <a:gd name="T13" fmla="*/ 2147483646 h 616"/>
                <a:gd name="T14" fmla="*/ 2147483646 w 702"/>
                <a:gd name="T15" fmla="*/ 2147483646 h 616"/>
                <a:gd name="T16" fmla="*/ 2147483646 w 702"/>
                <a:gd name="T17" fmla="*/ 2147483646 h 616"/>
                <a:gd name="T18" fmla="*/ 2147483646 w 702"/>
                <a:gd name="T19" fmla="*/ 2147483646 h 616"/>
                <a:gd name="T20" fmla="*/ 2147483646 w 702"/>
                <a:gd name="T21" fmla="*/ 2147483646 h 616"/>
                <a:gd name="T22" fmla="*/ 2147483646 w 702"/>
                <a:gd name="T23" fmla="*/ 2147483646 h 616"/>
                <a:gd name="T24" fmla="*/ 2147483646 w 702"/>
                <a:gd name="T25" fmla="*/ 2147483646 h 616"/>
                <a:gd name="T26" fmla="*/ 2147483646 w 702"/>
                <a:gd name="T27" fmla="*/ 2147483646 h 616"/>
                <a:gd name="T28" fmla="*/ 2147483646 w 702"/>
                <a:gd name="T29" fmla="*/ 2147483646 h 616"/>
                <a:gd name="T30" fmla="*/ 2147483646 w 702"/>
                <a:gd name="T31" fmla="*/ 2147483646 h 616"/>
                <a:gd name="T32" fmla="*/ 2147483646 w 702"/>
                <a:gd name="T33" fmla="*/ 2147483646 h 616"/>
                <a:gd name="T34" fmla="*/ 2147483646 w 702"/>
                <a:gd name="T35" fmla="*/ 2147483646 h 616"/>
                <a:gd name="T36" fmla="*/ 2147483646 w 702"/>
                <a:gd name="T37" fmla="*/ 2147483646 h 616"/>
                <a:gd name="T38" fmla="*/ 2147483646 w 702"/>
                <a:gd name="T39" fmla="*/ 2147483646 h 616"/>
                <a:gd name="T40" fmla="*/ 2147483646 w 702"/>
                <a:gd name="T41" fmla="*/ 2147483646 h 616"/>
                <a:gd name="T42" fmla="*/ 2147483646 w 702"/>
                <a:gd name="T43" fmla="*/ 2147483646 h 616"/>
                <a:gd name="T44" fmla="*/ 2147483646 w 702"/>
                <a:gd name="T45" fmla="*/ 2147483646 h 616"/>
                <a:gd name="T46" fmla="*/ 2147483646 w 702"/>
                <a:gd name="T47" fmla="*/ 2147483646 h 616"/>
                <a:gd name="T48" fmla="*/ 2147483646 w 702"/>
                <a:gd name="T49" fmla="*/ 2147483646 h 616"/>
                <a:gd name="T50" fmla="*/ 2147483646 w 702"/>
                <a:gd name="T51" fmla="*/ 2147483646 h 616"/>
                <a:gd name="T52" fmla="*/ 2147483646 w 702"/>
                <a:gd name="T53" fmla="*/ 2147483646 h 616"/>
                <a:gd name="T54" fmla="*/ 2147483646 w 702"/>
                <a:gd name="T55" fmla="*/ 2147483646 h 616"/>
                <a:gd name="T56" fmla="*/ 2147483646 w 702"/>
                <a:gd name="T57" fmla="*/ 2147483646 h 616"/>
                <a:gd name="T58" fmla="*/ 2147483646 w 702"/>
                <a:gd name="T59" fmla="*/ 2147483646 h 616"/>
                <a:gd name="T60" fmla="*/ 2147483646 w 702"/>
                <a:gd name="T61" fmla="*/ 2147483646 h 616"/>
                <a:gd name="T62" fmla="*/ 2147483646 w 702"/>
                <a:gd name="T63" fmla="*/ 2147483646 h 616"/>
                <a:gd name="T64" fmla="*/ 2147483646 w 702"/>
                <a:gd name="T65" fmla="*/ 2147483646 h 616"/>
                <a:gd name="T66" fmla="*/ 2147483646 w 702"/>
                <a:gd name="T67" fmla="*/ 2147483646 h 616"/>
                <a:gd name="T68" fmla="*/ 2147483646 w 702"/>
                <a:gd name="T69" fmla="*/ 2147483646 h 616"/>
                <a:gd name="T70" fmla="*/ 2147483646 w 702"/>
                <a:gd name="T71" fmla="*/ 2147483646 h 616"/>
                <a:gd name="T72" fmla="*/ 2147483646 w 702"/>
                <a:gd name="T73" fmla="*/ 2147483646 h 616"/>
                <a:gd name="T74" fmla="*/ 2147483646 w 702"/>
                <a:gd name="T75" fmla="*/ 2147483646 h 616"/>
                <a:gd name="T76" fmla="*/ 2147483646 w 702"/>
                <a:gd name="T77" fmla="*/ 2147483646 h 616"/>
                <a:gd name="T78" fmla="*/ 2147483646 w 702"/>
                <a:gd name="T79" fmla="*/ 2147483646 h 616"/>
                <a:gd name="T80" fmla="*/ 2147483646 w 702"/>
                <a:gd name="T81" fmla="*/ 2147483646 h 616"/>
                <a:gd name="T82" fmla="*/ 2147483646 w 702"/>
                <a:gd name="T83" fmla="*/ 2147483646 h 616"/>
                <a:gd name="T84" fmla="*/ 2147483646 w 702"/>
                <a:gd name="T85" fmla="*/ 2147483646 h 616"/>
                <a:gd name="T86" fmla="*/ 2147483646 w 702"/>
                <a:gd name="T87" fmla="*/ 2147483646 h 616"/>
                <a:gd name="T88" fmla="*/ 2147483646 w 702"/>
                <a:gd name="T89" fmla="*/ 2147483646 h 616"/>
                <a:gd name="T90" fmla="*/ 2147483646 w 702"/>
                <a:gd name="T91" fmla="*/ 2147483646 h 616"/>
                <a:gd name="T92" fmla="*/ 2147483646 w 702"/>
                <a:gd name="T93" fmla="*/ 2147483646 h 616"/>
                <a:gd name="T94" fmla="*/ 2147483646 w 702"/>
                <a:gd name="T95" fmla="*/ 2147483646 h 616"/>
                <a:gd name="T96" fmla="*/ 2147483646 w 702"/>
                <a:gd name="T97" fmla="*/ 2147483646 h 616"/>
                <a:gd name="T98" fmla="*/ 2147483646 w 702"/>
                <a:gd name="T99" fmla="*/ 0 h 616"/>
                <a:gd name="T100" fmla="*/ 2147483646 w 702"/>
                <a:gd name="T101" fmla="*/ 2147483646 h 616"/>
                <a:gd name="T102" fmla="*/ 2147483646 w 702"/>
                <a:gd name="T103" fmla="*/ 2147483646 h 616"/>
                <a:gd name="T104" fmla="*/ 2147483646 w 702"/>
                <a:gd name="T105" fmla="*/ 2147483646 h 616"/>
                <a:gd name="T106" fmla="*/ 2147483646 w 702"/>
                <a:gd name="T107" fmla="*/ 2147483646 h 616"/>
                <a:gd name="T108" fmla="*/ 2147483646 w 702"/>
                <a:gd name="T109" fmla="*/ 2147483646 h 616"/>
                <a:gd name="T110" fmla="*/ 2147483646 w 702"/>
                <a:gd name="T111" fmla="*/ 2147483646 h 616"/>
                <a:gd name="T112" fmla="*/ 2147483646 w 702"/>
                <a:gd name="T113" fmla="*/ 2147483646 h 616"/>
                <a:gd name="T114" fmla="*/ 2147483646 w 702"/>
                <a:gd name="T115" fmla="*/ 2147483646 h 616"/>
                <a:gd name="T116" fmla="*/ 2147483646 w 702"/>
                <a:gd name="T117" fmla="*/ 2147483646 h 616"/>
                <a:gd name="T118" fmla="*/ 2147483646 w 702"/>
                <a:gd name="T119" fmla="*/ 2147483646 h 6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02" h="616">
                  <a:moveTo>
                    <a:pt x="66" y="14"/>
                  </a:moveTo>
                  <a:lnTo>
                    <a:pt x="46" y="10"/>
                  </a:lnTo>
                  <a:lnTo>
                    <a:pt x="28" y="6"/>
                  </a:lnTo>
                  <a:lnTo>
                    <a:pt x="22" y="14"/>
                  </a:lnTo>
                  <a:lnTo>
                    <a:pt x="20" y="28"/>
                  </a:lnTo>
                  <a:lnTo>
                    <a:pt x="26" y="50"/>
                  </a:lnTo>
                  <a:lnTo>
                    <a:pt x="26" y="66"/>
                  </a:lnTo>
                  <a:lnTo>
                    <a:pt x="26" y="70"/>
                  </a:lnTo>
                  <a:lnTo>
                    <a:pt x="18" y="70"/>
                  </a:lnTo>
                  <a:lnTo>
                    <a:pt x="22" y="90"/>
                  </a:lnTo>
                  <a:lnTo>
                    <a:pt x="6" y="94"/>
                  </a:lnTo>
                  <a:lnTo>
                    <a:pt x="0" y="106"/>
                  </a:lnTo>
                  <a:lnTo>
                    <a:pt x="8" y="114"/>
                  </a:lnTo>
                  <a:lnTo>
                    <a:pt x="10" y="114"/>
                  </a:lnTo>
                  <a:lnTo>
                    <a:pt x="38" y="136"/>
                  </a:lnTo>
                  <a:lnTo>
                    <a:pt x="38" y="138"/>
                  </a:lnTo>
                  <a:lnTo>
                    <a:pt x="42" y="158"/>
                  </a:lnTo>
                  <a:lnTo>
                    <a:pt x="56" y="178"/>
                  </a:lnTo>
                  <a:lnTo>
                    <a:pt x="62" y="184"/>
                  </a:lnTo>
                  <a:lnTo>
                    <a:pt x="70" y="194"/>
                  </a:lnTo>
                  <a:lnTo>
                    <a:pt x="72" y="194"/>
                  </a:lnTo>
                  <a:lnTo>
                    <a:pt x="70" y="196"/>
                  </a:lnTo>
                  <a:lnTo>
                    <a:pt x="70" y="214"/>
                  </a:lnTo>
                  <a:lnTo>
                    <a:pt x="74" y="226"/>
                  </a:lnTo>
                  <a:lnTo>
                    <a:pt x="74" y="244"/>
                  </a:lnTo>
                  <a:lnTo>
                    <a:pt x="82" y="258"/>
                  </a:lnTo>
                  <a:lnTo>
                    <a:pt x="84" y="266"/>
                  </a:lnTo>
                  <a:lnTo>
                    <a:pt x="86" y="274"/>
                  </a:lnTo>
                  <a:lnTo>
                    <a:pt x="90" y="286"/>
                  </a:lnTo>
                  <a:lnTo>
                    <a:pt x="92" y="302"/>
                  </a:lnTo>
                  <a:lnTo>
                    <a:pt x="90" y="314"/>
                  </a:lnTo>
                  <a:lnTo>
                    <a:pt x="88" y="320"/>
                  </a:lnTo>
                  <a:lnTo>
                    <a:pt x="90" y="326"/>
                  </a:lnTo>
                  <a:lnTo>
                    <a:pt x="94" y="336"/>
                  </a:lnTo>
                  <a:lnTo>
                    <a:pt x="98" y="346"/>
                  </a:lnTo>
                  <a:lnTo>
                    <a:pt x="100" y="346"/>
                  </a:lnTo>
                  <a:lnTo>
                    <a:pt x="100" y="348"/>
                  </a:lnTo>
                  <a:lnTo>
                    <a:pt x="100" y="350"/>
                  </a:lnTo>
                  <a:lnTo>
                    <a:pt x="86" y="378"/>
                  </a:lnTo>
                  <a:lnTo>
                    <a:pt x="90" y="386"/>
                  </a:lnTo>
                  <a:lnTo>
                    <a:pt x="90" y="392"/>
                  </a:lnTo>
                  <a:lnTo>
                    <a:pt x="86" y="418"/>
                  </a:lnTo>
                  <a:lnTo>
                    <a:pt x="86" y="428"/>
                  </a:lnTo>
                  <a:lnTo>
                    <a:pt x="88" y="432"/>
                  </a:lnTo>
                  <a:lnTo>
                    <a:pt x="90" y="434"/>
                  </a:lnTo>
                  <a:lnTo>
                    <a:pt x="94" y="436"/>
                  </a:lnTo>
                  <a:lnTo>
                    <a:pt x="102" y="442"/>
                  </a:lnTo>
                  <a:lnTo>
                    <a:pt x="104" y="448"/>
                  </a:lnTo>
                  <a:lnTo>
                    <a:pt x="102" y="462"/>
                  </a:lnTo>
                  <a:lnTo>
                    <a:pt x="106" y="462"/>
                  </a:lnTo>
                  <a:lnTo>
                    <a:pt x="108" y="464"/>
                  </a:lnTo>
                  <a:lnTo>
                    <a:pt x="110" y="462"/>
                  </a:lnTo>
                  <a:lnTo>
                    <a:pt x="114" y="458"/>
                  </a:lnTo>
                  <a:lnTo>
                    <a:pt x="116" y="452"/>
                  </a:lnTo>
                  <a:lnTo>
                    <a:pt x="118" y="450"/>
                  </a:lnTo>
                  <a:lnTo>
                    <a:pt x="118" y="448"/>
                  </a:lnTo>
                  <a:lnTo>
                    <a:pt x="122" y="444"/>
                  </a:lnTo>
                  <a:lnTo>
                    <a:pt x="126" y="440"/>
                  </a:lnTo>
                  <a:lnTo>
                    <a:pt x="126" y="434"/>
                  </a:lnTo>
                  <a:lnTo>
                    <a:pt x="124" y="426"/>
                  </a:lnTo>
                  <a:lnTo>
                    <a:pt x="122" y="422"/>
                  </a:lnTo>
                  <a:lnTo>
                    <a:pt x="126" y="420"/>
                  </a:lnTo>
                  <a:lnTo>
                    <a:pt x="136" y="418"/>
                  </a:lnTo>
                  <a:lnTo>
                    <a:pt x="142" y="418"/>
                  </a:lnTo>
                  <a:lnTo>
                    <a:pt x="146" y="420"/>
                  </a:lnTo>
                  <a:lnTo>
                    <a:pt x="150" y="424"/>
                  </a:lnTo>
                  <a:lnTo>
                    <a:pt x="156" y="440"/>
                  </a:lnTo>
                  <a:lnTo>
                    <a:pt x="156" y="442"/>
                  </a:lnTo>
                  <a:lnTo>
                    <a:pt x="158" y="468"/>
                  </a:lnTo>
                  <a:lnTo>
                    <a:pt x="170" y="474"/>
                  </a:lnTo>
                  <a:lnTo>
                    <a:pt x="178" y="478"/>
                  </a:lnTo>
                  <a:lnTo>
                    <a:pt x="184" y="472"/>
                  </a:lnTo>
                  <a:lnTo>
                    <a:pt x="190" y="466"/>
                  </a:lnTo>
                  <a:lnTo>
                    <a:pt x="194" y="466"/>
                  </a:lnTo>
                  <a:lnTo>
                    <a:pt x="200" y="470"/>
                  </a:lnTo>
                  <a:lnTo>
                    <a:pt x="204" y="478"/>
                  </a:lnTo>
                  <a:lnTo>
                    <a:pt x="206" y="498"/>
                  </a:lnTo>
                  <a:lnTo>
                    <a:pt x="208" y="502"/>
                  </a:lnTo>
                  <a:lnTo>
                    <a:pt x="230" y="548"/>
                  </a:lnTo>
                  <a:lnTo>
                    <a:pt x="238" y="556"/>
                  </a:lnTo>
                  <a:lnTo>
                    <a:pt x="238" y="558"/>
                  </a:lnTo>
                  <a:lnTo>
                    <a:pt x="242" y="578"/>
                  </a:lnTo>
                  <a:lnTo>
                    <a:pt x="244" y="596"/>
                  </a:lnTo>
                  <a:lnTo>
                    <a:pt x="246" y="598"/>
                  </a:lnTo>
                  <a:lnTo>
                    <a:pt x="254" y="588"/>
                  </a:lnTo>
                  <a:lnTo>
                    <a:pt x="256" y="586"/>
                  </a:lnTo>
                  <a:lnTo>
                    <a:pt x="258" y="586"/>
                  </a:lnTo>
                  <a:lnTo>
                    <a:pt x="262" y="588"/>
                  </a:lnTo>
                  <a:lnTo>
                    <a:pt x="262" y="592"/>
                  </a:lnTo>
                  <a:lnTo>
                    <a:pt x="262" y="598"/>
                  </a:lnTo>
                  <a:lnTo>
                    <a:pt x="262" y="612"/>
                  </a:lnTo>
                  <a:lnTo>
                    <a:pt x="262" y="616"/>
                  </a:lnTo>
                  <a:lnTo>
                    <a:pt x="268" y="616"/>
                  </a:lnTo>
                  <a:lnTo>
                    <a:pt x="270" y="614"/>
                  </a:lnTo>
                  <a:lnTo>
                    <a:pt x="278" y="602"/>
                  </a:lnTo>
                  <a:lnTo>
                    <a:pt x="288" y="594"/>
                  </a:lnTo>
                  <a:lnTo>
                    <a:pt x="296" y="588"/>
                  </a:lnTo>
                  <a:lnTo>
                    <a:pt x="306" y="586"/>
                  </a:lnTo>
                  <a:lnTo>
                    <a:pt x="322" y="590"/>
                  </a:lnTo>
                  <a:lnTo>
                    <a:pt x="328" y="588"/>
                  </a:lnTo>
                  <a:lnTo>
                    <a:pt x="336" y="576"/>
                  </a:lnTo>
                  <a:lnTo>
                    <a:pt x="334" y="558"/>
                  </a:lnTo>
                  <a:lnTo>
                    <a:pt x="330" y="546"/>
                  </a:lnTo>
                  <a:lnTo>
                    <a:pt x="328" y="540"/>
                  </a:lnTo>
                  <a:lnTo>
                    <a:pt x="328" y="536"/>
                  </a:lnTo>
                  <a:lnTo>
                    <a:pt x="330" y="522"/>
                  </a:lnTo>
                  <a:lnTo>
                    <a:pt x="330" y="520"/>
                  </a:lnTo>
                  <a:lnTo>
                    <a:pt x="332" y="518"/>
                  </a:lnTo>
                  <a:lnTo>
                    <a:pt x="346" y="510"/>
                  </a:lnTo>
                  <a:lnTo>
                    <a:pt x="348" y="510"/>
                  </a:lnTo>
                  <a:lnTo>
                    <a:pt x="358" y="502"/>
                  </a:lnTo>
                  <a:lnTo>
                    <a:pt x="372" y="484"/>
                  </a:lnTo>
                  <a:lnTo>
                    <a:pt x="374" y="470"/>
                  </a:lnTo>
                  <a:lnTo>
                    <a:pt x="358" y="436"/>
                  </a:lnTo>
                  <a:lnTo>
                    <a:pt x="390" y="450"/>
                  </a:lnTo>
                  <a:lnTo>
                    <a:pt x="390" y="438"/>
                  </a:lnTo>
                  <a:lnTo>
                    <a:pt x="390" y="436"/>
                  </a:lnTo>
                  <a:lnTo>
                    <a:pt x="402" y="426"/>
                  </a:lnTo>
                  <a:lnTo>
                    <a:pt x="426" y="420"/>
                  </a:lnTo>
                  <a:lnTo>
                    <a:pt x="428" y="420"/>
                  </a:lnTo>
                  <a:lnTo>
                    <a:pt x="442" y="450"/>
                  </a:lnTo>
                  <a:lnTo>
                    <a:pt x="440" y="462"/>
                  </a:lnTo>
                  <a:lnTo>
                    <a:pt x="442" y="472"/>
                  </a:lnTo>
                  <a:lnTo>
                    <a:pt x="444" y="478"/>
                  </a:lnTo>
                  <a:lnTo>
                    <a:pt x="448" y="480"/>
                  </a:lnTo>
                  <a:lnTo>
                    <a:pt x="454" y="478"/>
                  </a:lnTo>
                  <a:lnTo>
                    <a:pt x="458" y="474"/>
                  </a:lnTo>
                  <a:lnTo>
                    <a:pt x="458" y="472"/>
                  </a:lnTo>
                  <a:lnTo>
                    <a:pt x="460" y="472"/>
                  </a:lnTo>
                  <a:lnTo>
                    <a:pt x="478" y="466"/>
                  </a:lnTo>
                  <a:lnTo>
                    <a:pt x="480" y="466"/>
                  </a:lnTo>
                  <a:lnTo>
                    <a:pt x="492" y="468"/>
                  </a:lnTo>
                  <a:lnTo>
                    <a:pt x="496" y="470"/>
                  </a:lnTo>
                  <a:lnTo>
                    <a:pt x="498" y="472"/>
                  </a:lnTo>
                  <a:lnTo>
                    <a:pt x="498" y="494"/>
                  </a:lnTo>
                  <a:lnTo>
                    <a:pt x="502" y="496"/>
                  </a:lnTo>
                  <a:lnTo>
                    <a:pt x="510" y="498"/>
                  </a:lnTo>
                  <a:lnTo>
                    <a:pt x="522" y="498"/>
                  </a:lnTo>
                  <a:lnTo>
                    <a:pt x="542" y="492"/>
                  </a:lnTo>
                  <a:lnTo>
                    <a:pt x="554" y="482"/>
                  </a:lnTo>
                  <a:lnTo>
                    <a:pt x="556" y="472"/>
                  </a:lnTo>
                  <a:lnTo>
                    <a:pt x="550" y="466"/>
                  </a:lnTo>
                  <a:lnTo>
                    <a:pt x="530" y="458"/>
                  </a:lnTo>
                  <a:lnTo>
                    <a:pt x="528" y="458"/>
                  </a:lnTo>
                  <a:lnTo>
                    <a:pt x="504" y="434"/>
                  </a:lnTo>
                  <a:lnTo>
                    <a:pt x="506" y="432"/>
                  </a:lnTo>
                  <a:lnTo>
                    <a:pt x="518" y="422"/>
                  </a:lnTo>
                  <a:lnTo>
                    <a:pt x="518" y="420"/>
                  </a:lnTo>
                  <a:lnTo>
                    <a:pt x="530" y="416"/>
                  </a:lnTo>
                  <a:lnTo>
                    <a:pt x="534" y="416"/>
                  </a:lnTo>
                  <a:lnTo>
                    <a:pt x="550" y="418"/>
                  </a:lnTo>
                  <a:lnTo>
                    <a:pt x="550" y="420"/>
                  </a:lnTo>
                  <a:lnTo>
                    <a:pt x="550" y="414"/>
                  </a:lnTo>
                  <a:lnTo>
                    <a:pt x="544" y="402"/>
                  </a:lnTo>
                  <a:lnTo>
                    <a:pt x="532" y="396"/>
                  </a:lnTo>
                  <a:lnTo>
                    <a:pt x="518" y="374"/>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6" y="224"/>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0" y="136"/>
                  </a:lnTo>
                  <a:lnTo>
                    <a:pt x="630" y="138"/>
                  </a:lnTo>
                  <a:lnTo>
                    <a:pt x="628" y="138"/>
                  </a:lnTo>
                  <a:lnTo>
                    <a:pt x="624" y="142"/>
                  </a:lnTo>
                  <a:lnTo>
                    <a:pt x="618" y="142"/>
                  </a:lnTo>
                  <a:lnTo>
                    <a:pt x="614" y="144"/>
                  </a:lnTo>
                  <a:lnTo>
                    <a:pt x="612" y="146"/>
                  </a:lnTo>
                  <a:lnTo>
                    <a:pt x="608" y="146"/>
                  </a:lnTo>
                  <a:lnTo>
                    <a:pt x="606" y="144"/>
                  </a:lnTo>
                  <a:lnTo>
                    <a:pt x="604" y="138"/>
                  </a:lnTo>
                  <a:lnTo>
                    <a:pt x="602" y="132"/>
                  </a:lnTo>
                  <a:lnTo>
                    <a:pt x="598" y="126"/>
                  </a:lnTo>
                  <a:lnTo>
                    <a:pt x="596" y="126"/>
                  </a:lnTo>
                  <a:lnTo>
                    <a:pt x="592" y="114"/>
                  </a:lnTo>
                  <a:lnTo>
                    <a:pt x="588" y="114"/>
                  </a:lnTo>
                  <a:lnTo>
                    <a:pt x="576" y="122"/>
                  </a:lnTo>
                  <a:lnTo>
                    <a:pt x="576" y="124"/>
                  </a:lnTo>
                  <a:lnTo>
                    <a:pt x="574" y="124"/>
                  </a:lnTo>
                  <a:lnTo>
                    <a:pt x="546" y="130"/>
                  </a:lnTo>
                  <a:lnTo>
                    <a:pt x="544" y="128"/>
                  </a:lnTo>
                  <a:lnTo>
                    <a:pt x="526" y="116"/>
                  </a:lnTo>
                  <a:lnTo>
                    <a:pt x="524" y="114"/>
                  </a:lnTo>
                  <a:lnTo>
                    <a:pt x="518" y="104"/>
                  </a:lnTo>
                  <a:lnTo>
                    <a:pt x="506" y="118"/>
                  </a:lnTo>
                  <a:lnTo>
                    <a:pt x="498" y="126"/>
                  </a:lnTo>
                  <a:lnTo>
                    <a:pt x="492" y="130"/>
                  </a:lnTo>
                  <a:lnTo>
                    <a:pt x="488" y="132"/>
                  </a:lnTo>
                  <a:lnTo>
                    <a:pt x="484" y="130"/>
                  </a:lnTo>
                  <a:lnTo>
                    <a:pt x="466" y="120"/>
                  </a:lnTo>
                  <a:lnTo>
                    <a:pt x="452" y="118"/>
                  </a:lnTo>
                  <a:lnTo>
                    <a:pt x="450" y="120"/>
                  </a:lnTo>
                  <a:lnTo>
                    <a:pt x="438" y="110"/>
                  </a:lnTo>
                  <a:lnTo>
                    <a:pt x="436" y="110"/>
                  </a:lnTo>
                  <a:lnTo>
                    <a:pt x="442" y="88"/>
                  </a:lnTo>
                  <a:lnTo>
                    <a:pt x="442" y="80"/>
                  </a:lnTo>
                  <a:lnTo>
                    <a:pt x="434" y="78"/>
                  </a:lnTo>
                  <a:lnTo>
                    <a:pt x="416" y="58"/>
                  </a:lnTo>
                  <a:lnTo>
                    <a:pt x="418" y="46"/>
                  </a:lnTo>
                  <a:lnTo>
                    <a:pt x="376" y="4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6"/>
                  </a:lnTo>
                  <a:lnTo>
                    <a:pt x="314" y="68"/>
                  </a:lnTo>
                  <a:lnTo>
                    <a:pt x="306" y="70"/>
                  </a:lnTo>
                  <a:lnTo>
                    <a:pt x="290" y="70"/>
                  </a:lnTo>
                  <a:lnTo>
                    <a:pt x="280" y="66"/>
                  </a:lnTo>
                  <a:lnTo>
                    <a:pt x="268" y="70"/>
                  </a:lnTo>
                  <a:lnTo>
                    <a:pt x="266" y="70"/>
                  </a:lnTo>
                  <a:lnTo>
                    <a:pt x="264" y="70"/>
                  </a:lnTo>
                  <a:lnTo>
                    <a:pt x="262" y="82"/>
                  </a:lnTo>
                  <a:lnTo>
                    <a:pt x="262" y="86"/>
                  </a:lnTo>
                  <a:lnTo>
                    <a:pt x="258" y="86"/>
                  </a:lnTo>
                  <a:lnTo>
                    <a:pt x="238" y="78"/>
                  </a:lnTo>
                  <a:lnTo>
                    <a:pt x="240" y="88"/>
                  </a:lnTo>
                  <a:lnTo>
                    <a:pt x="242" y="96"/>
                  </a:lnTo>
                  <a:lnTo>
                    <a:pt x="246" y="104"/>
                  </a:lnTo>
                  <a:lnTo>
                    <a:pt x="244" y="110"/>
                  </a:lnTo>
                  <a:lnTo>
                    <a:pt x="242" y="116"/>
                  </a:lnTo>
                  <a:lnTo>
                    <a:pt x="234" y="118"/>
                  </a:lnTo>
                  <a:lnTo>
                    <a:pt x="222" y="118"/>
                  </a:lnTo>
                  <a:lnTo>
                    <a:pt x="208" y="118"/>
                  </a:lnTo>
                  <a:lnTo>
                    <a:pt x="206" y="142"/>
                  </a:lnTo>
                  <a:lnTo>
                    <a:pt x="190"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0" y="74"/>
                  </a:lnTo>
                  <a:lnTo>
                    <a:pt x="106" y="66"/>
                  </a:lnTo>
                  <a:lnTo>
                    <a:pt x="106" y="64"/>
                  </a:lnTo>
                  <a:lnTo>
                    <a:pt x="102" y="62"/>
                  </a:lnTo>
                  <a:lnTo>
                    <a:pt x="98" y="62"/>
                  </a:lnTo>
                  <a:lnTo>
                    <a:pt x="90" y="56"/>
                  </a:lnTo>
                  <a:lnTo>
                    <a:pt x="86" y="46"/>
                  </a:lnTo>
                  <a:lnTo>
                    <a:pt x="82" y="34"/>
                  </a:lnTo>
                  <a:lnTo>
                    <a:pt x="82" y="22"/>
                  </a:lnTo>
                  <a:lnTo>
                    <a:pt x="78" y="12"/>
                  </a:lnTo>
                  <a:lnTo>
                    <a:pt x="68" y="14"/>
                  </a:lnTo>
                  <a:lnTo>
                    <a:pt x="66" y="14"/>
                  </a:lnTo>
                  <a:close/>
                </a:path>
              </a:pathLst>
            </a:custGeom>
            <a:grpFill/>
            <a:ln w="3175">
              <a:solidFill>
                <a:schemeClr val="bg1"/>
              </a:solidFill>
              <a:round/>
            </a:ln>
          </p:spPr>
          <p:txBody>
            <a:bodyPr/>
            <a:lstStyle/>
            <a:p>
              <a:endParaRPr lang="zh-CN" altLang="en-US"/>
            </a:p>
          </p:txBody>
        </p:sp>
        <p:sp>
          <p:nvSpPr>
            <p:cNvPr id="9" name="西藏"/>
            <p:cNvSpPr/>
            <p:nvPr/>
          </p:nvSpPr>
          <p:spPr bwMode="auto">
            <a:xfrm>
              <a:off x="1593017" y="3513738"/>
              <a:ext cx="2248559" cy="1367754"/>
            </a:xfrm>
            <a:custGeom>
              <a:avLst/>
              <a:gdLst>
                <a:gd name="T0" fmla="*/ 2147483646 w 1256"/>
                <a:gd name="T1" fmla="*/ 2147483646 h 764"/>
                <a:gd name="T2" fmla="*/ 2147483646 w 1256"/>
                <a:gd name="T3" fmla="*/ 2147483646 h 764"/>
                <a:gd name="T4" fmla="*/ 2147483646 w 1256"/>
                <a:gd name="T5" fmla="*/ 2147483646 h 764"/>
                <a:gd name="T6" fmla="*/ 2147483646 w 1256"/>
                <a:gd name="T7" fmla="*/ 2147483646 h 764"/>
                <a:gd name="T8" fmla="*/ 2147483646 w 1256"/>
                <a:gd name="T9" fmla="*/ 2147483646 h 764"/>
                <a:gd name="T10" fmla="*/ 2147483646 w 1256"/>
                <a:gd name="T11" fmla="*/ 2147483646 h 764"/>
                <a:gd name="T12" fmla="*/ 2147483646 w 1256"/>
                <a:gd name="T13" fmla="*/ 2147483646 h 764"/>
                <a:gd name="T14" fmla="*/ 2147483646 w 1256"/>
                <a:gd name="T15" fmla="*/ 2147483646 h 764"/>
                <a:gd name="T16" fmla="*/ 2147483646 w 1256"/>
                <a:gd name="T17" fmla="*/ 2147483646 h 764"/>
                <a:gd name="T18" fmla="*/ 2147483646 w 1256"/>
                <a:gd name="T19" fmla="*/ 2147483646 h 764"/>
                <a:gd name="T20" fmla="*/ 2147483646 w 1256"/>
                <a:gd name="T21" fmla="*/ 2147483646 h 764"/>
                <a:gd name="T22" fmla="*/ 2147483646 w 1256"/>
                <a:gd name="T23" fmla="*/ 2147483646 h 764"/>
                <a:gd name="T24" fmla="*/ 2147483646 w 1256"/>
                <a:gd name="T25" fmla="*/ 2147483646 h 764"/>
                <a:gd name="T26" fmla="*/ 2147483646 w 1256"/>
                <a:gd name="T27" fmla="*/ 2147483646 h 764"/>
                <a:gd name="T28" fmla="*/ 2147483646 w 1256"/>
                <a:gd name="T29" fmla="*/ 2147483646 h 764"/>
                <a:gd name="T30" fmla="*/ 2147483646 w 1256"/>
                <a:gd name="T31" fmla="*/ 2147483646 h 764"/>
                <a:gd name="T32" fmla="*/ 2147483646 w 1256"/>
                <a:gd name="T33" fmla="*/ 2147483646 h 764"/>
                <a:gd name="T34" fmla="*/ 2147483646 w 1256"/>
                <a:gd name="T35" fmla="*/ 2147483646 h 764"/>
                <a:gd name="T36" fmla="*/ 2147483646 w 1256"/>
                <a:gd name="T37" fmla="*/ 2147483646 h 764"/>
                <a:gd name="T38" fmla="*/ 2147483646 w 1256"/>
                <a:gd name="T39" fmla="*/ 2147483646 h 764"/>
                <a:gd name="T40" fmla="*/ 2147483646 w 1256"/>
                <a:gd name="T41" fmla="*/ 2147483646 h 764"/>
                <a:gd name="T42" fmla="*/ 2147483646 w 1256"/>
                <a:gd name="T43" fmla="*/ 2147483646 h 764"/>
                <a:gd name="T44" fmla="*/ 2147483646 w 1256"/>
                <a:gd name="T45" fmla="*/ 2147483646 h 764"/>
                <a:gd name="T46" fmla="*/ 2147483646 w 1256"/>
                <a:gd name="T47" fmla="*/ 2147483646 h 764"/>
                <a:gd name="T48" fmla="*/ 2147483646 w 1256"/>
                <a:gd name="T49" fmla="*/ 2147483646 h 764"/>
                <a:gd name="T50" fmla="*/ 2147483646 w 1256"/>
                <a:gd name="T51" fmla="*/ 2147483646 h 764"/>
                <a:gd name="T52" fmla="*/ 2147483646 w 1256"/>
                <a:gd name="T53" fmla="*/ 2147483646 h 764"/>
                <a:gd name="T54" fmla="*/ 2147483646 w 1256"/>
                <a:gd name="T55" fmla="*/ 2147483646 h 764"/>
                <a:gd name="T56" fmla="*/ 2147483646 w 1256"/>
                <a:gd name="T57" fmla="*/ 2147483646 h 764"/>
                <a:gd name="T58" fmla="*/ 2147483646 w 1256"/>
                <a:gd name="T59" fmla="*/ 2147483646 h 764"/>
                <a:gd name="T60" fmla="*/ 2147483646 w 1256"/>
                <a:gd name="T61" fmla="*/ 2147483646 h 764"/>
                <a:gd name="T62" fmla="*/ 2147483646 w 1256"/>
                <a:gd name="T63" fmla="*/ 2147483646 h 764"/>
                <a:gd name="T64" fmla="*/ 2147483646 w 1256"/>
                <a:gd name="T65" fmla="*/ 2147483646 h 764"/>
                <a:gd name="T66" fmla="*/ 2147483646 w 1256"/>
                <a:gd name="T67" fmla="*/ 2147483646 h 764"/>
                <a:gd name="T68" fmla="*/ 2147483646 w 1256"/>
                <a:gd name="T69" fmla="*/ 2147483646 h 764"/>
                <a:gd name="T70" fmla="*/ 2147483646 w 1256"/>
                <a:gd name="T71" fmla="*/ 2147483646 h 764"/>
                <a:gd name="T72" fmla="*/ 2147483646 w 1256"/>
                <a:gd name="T73" fmla="*/ 2147483646 h 764"/>
                <a:gd name="T74" fmla="*/ 2147483646 w 1256"/>
                <a:gd name="T75" fmla="*/ 2147483646 h 764"/>
                <a:gd name="T76" fmla="*/ 2147483646 w 1256"/>
                <a:gd name="T77" fmla="*/ 2147483646 h 764"/>
                <a:gd name="T78" fmla="*/ 2147483646 w 1256"/>
                <a:gd name="T79" fmla="*/ 2147483646 h 764"/>
                <a:gd name="T80" fmla="*/ 2147483646 w 1256"/>
                <a:gd name="T81" fmla="*/ 2147483646 h 764"/>
                <a:gd name="T82" fmla="*/ 2147483646 w 1256"/>
                <a:gd name="T83" fmla="*/ 2147483646 h 764"/>
                <a:gd name="T84" fmla="*/ 2147483646 w 1256"/>
                <a:gd name="T85" fmla="*/ 2147483646 h 764"/>
                <a:gd name="T86" fmla="*/ 2147483646 w 1256"/>
                <a:gd name="T87" fmla="*/ 2147483646 h 764"/>
                <a:gd name="T88" fmla="*/ 2147483646 w 1256"/>
                <a:gd name="T89" fmla="*/ 2147483646 h 764"/>
                <a:gd name="T90" fmla="*/ 2147483646 w 1256"/>
                <a:gd name="T91" fmla="*/ 2147483646 h 764"/>
                <a:gd name="T92" fmla="*/ 2147483646 w 1256"/>
                <a:gd name="T93" fmla="*/ 2147483646 h 764"/>
                <a:gd name="T94" fmla="*/ 2147483646 w 1256"/>
                <a:gd name="T95" fmla="*/ 2147483646 h 764"/>
                <a:gd name="T96" fmla="*/ 2147483646 w 1256"/>
                <a:gd name="T97" fmla="*/ 2147483646 h 764"/>
                <a:gd name="T98" fmla="*/ 2147483646 w 1256"/>
                <a:gd name="T99" fmla="*/ 2147483646 h 764"/>
                <a:gd name="T100" fmla="*/ 2147483646 w 1256"/>
                <a:gd name="T101" fmla="*/ 2147483646 h 764"/>
                <a:gd name="T102" fmla="*/ 2147483646 w 1256"/>
                <a:gd name="T103" fmla="*/ 2147483646 h 764"/>
                <a:gd name="T104" fmla="*/ 2147483646 w 1256"/>
                <a:gd name="T105" fmla="*/ 2147483646 h 764"/>
                <a:gd name="T106" fmla="*/ 2147483646 w 1256"/>
                <a:gd name="T107" fmla="*/ 2147483646 h 764"/>
                <a:gd name="T108" fmla="*/ 2147483646 w 1256"/>
                <a:gd name="T109" fmla="*/ 2147483646 h 764"/>
                <a:gd name="T110" fmla="*/ 2147483646 w 1256"/>
                <a:gd name="T111" fmla="*/ 2147483646 h 764"/>
                <a:gd name="T112" fmla="*/ 2147483646 w 1256"/>
                <a:gd name="T113" fmla="*/ 2147483646 h 764"/>
                <a:gd name="T114" fmla="*/ 2147483646 w 1256"/>
                <a:gd name="T115" fmla="*/ 2147483646 h 764"/>
                <a:gd name="T116" fmla="*/ 2147483646 w 1256"/>
                <a:gd name="T117" fmla="*/ 2147483646 h 764"/>
                <a:gd name="T118" fmla="*/ 2147483646 w 1256"/>
                <a:gd name="T119" fmla="*/ 2147483646 h 764"/>
                <a:gd name="T120" fmla="*/ 2147483646 w 1256"/>
                <a:gd name="T121" fmla="*/ 2147483646 h 764"/>
                <a:gd name="T122" fmla="*/ 2147483646 w 1256"/>
                <a:gd name="T123" fmla="*/ 2147483646 h 764"/>
                <a:gd name="T124" fmla="*/ 2147483646 w 1256"/>
                <a:gd name="T125" fmla="*/ 2147483646 h 76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56" h="764">
                  <a:moveTo>
                    <a:pt x="152" y="4"/>
                  </a:moveTo>
                  <a:lnTo>
                    <a:pt x="152" y="4"/>
                  </a:lnTo>
                  <a:lnTo>
                    <a:pt x="146" y="14"/>
                  </a:lnTo>
                  <a:lnTo>
                    <a:pt x="138" y="22"/>
                  </a:lnTo>
                  <a:lnTo>
                    <a:pt x="132" y="26"/>
                  </a:lnTo>
                  <a:lnTo>
                    <a:pt x="132" y="32"/>
                  </a:lnTo>
                  <a:lnTo>
                    <a:pt x="132" y="36"/>
                  </a:lnTo>
                  <a:lnTo>
                    <a:pt x="130" y="44"/>
                  </a:lnTo>
                  <a:lnTo>
                    <a:pt x="122" y="56"/>
                  </a:lnTo>
                  <a:lnTo>
                    <a:pt x="122" y="60"/>
                  </a:lnTo>
                  <a:lnTo>
                    <a:pt x="118" y="62"/>
                  </a:lnTo>
                  <a:lnTo>
                    <a:pt x="112" y="64"/>
                  </a:lnTo>
                  <a:lnTo>
                    <a:pt x="66" y="58"/>
                  </a:lnTo>
                  <a:lnTo>
                    <a:pt x="62" y="68"/>
                  </a:lnTo>
                  <a:lnTo>
                    <a:pt x="62" y="70"/>
                  </a:lnTo>
                  <a:lnTo>
                    <a:pt x="48" y="92"/>
                  </a:lnTo>
                  <a:lnTo>
                    <a:pt x="42" y="100"/>
                  </a:lnTo>
                  <a:lnTo>
                    <a:pt x="40" y="108"/>
                  </a:lnTo>
                  <a:lnTo>
                    <a:pt x="42" y="112"/>
                  </a:lnTo>
                  <a:lnTo>
                    <a:pt x="44" y="122"/>
                  </a:lnTo>
                  <a:lnTo>
                    <a:pt x="56" y="150"/>
                  </a:lnTo>
                  <a:lnTo>
                    <a:pt x="62" y="168"/>
                  </a:lnTo>
                  <a:lnTo>
                    <a:pt x="64" y="174"/>
                  </a:lnTo>
                  <a:lnTo>
                    <a:pt x="64" y="180"/>
                  </a:lnTo>
                  <a:lnTo>
                    <a:pt x="60" y="188"/>
                  </a:lnTo>
                  <a:lnTo>
                    <a:pt x="56" y="196"/>
                  </a:lnTo>
                  <a:lnTo>
                    <a:pt x="42" y="210"/>
                  </a:lnTo>
                  <a:lnTo>
                    <a:pt x="18" y="210"/>
                  </a:lnTo>
                  <a:lnTo>
                    <a:pt x="12" y="184"/>
                  </a:lnTo>
                  <a:lnTo>
                    <a:pt x="6" y="216"/>
                  </a:lnTo>
                  <a:lnTo>
                    <a:pt x="16" y="232"/>
                  </a:lnTo>
                  <a:lnTo>
                    <a:pt x="16" y="236"/>
                  </a:lnTo>
                  <a:lnTo>
                    <a:pt x="16" y="238"/>
                  </a:lnTo>
                  <a:lnTo>
                    <a:pt x="10" y="246"/>
                  </a:lnTo>
                  <a:lnTo>
                    <a:pt x="2" y="262"/>
                  </a:lnTo>
                  <a:lnTo>
                    <a:pt x="0" y="272"/>
                  </a:lnTo>
                  <a:lnTo>
                    <a:pt x="0" y="280"/>
                  </a:lnTo>
                  <a:lnTo>
                    <a:pt x="4" y="290"/>
                  </a:lnTo>
                  <a:lnTo>
                    <a:pt x="10" y="300"/>
                  </a:lnTo>
                  <a:lnTo>
                    <a:pt x="28" y="300"/>
                  </a:lnTo>
                  <a:lnTo>
                    <a:pt x="34" y="302"/>
                  </a:lnTo>
                  <a:lnTo>
                    <a:pt x="42" y="308"/>
                  </a:lnTo>
                  <a:lnTo>
                    <a:pt x="58" y="330"/>
                  </a:lnTo>
                  <a:lnTo>
                    <a:pt x="60" y="332"/>
                  </a:lnTo>
                  <a:lnTo>
                    <a:pt x="62" y="338"/>
                  </a:lnTo>
                  <a:lnTo>
                    <a:pt x="66" y="344"/>
                  </a:lnTo>
                  <a:lnTo>
                    <a:pt x="108" y="384"/>
                  </a:lnTo>
                  <a:lnTo>
                    <a:pt x="128" y="408"/>
                  </a:lnTo>
                  <a:lnTo>
                    <a:pt x="138" y="408"/>
                  </a:lnTo>
                  <a:lnTo>
                    <a:pt x="150" y="386"/>
                  </a:lnTo>
                  <a:lnTo>
                    <a:pt x="152" y="384"/>
                  </a:lnTo>
                  <a:lnTo>
                    <a:pt x="182" y="392"/>
                  </a:lnTo>
                  <a:lnTo>
                    <a:pt x="182" y="394"/>
                  </a:lnTo>
                  <a:lnTo>
                    <a:pt x="186" y="414"/>
                  </a:lnTo>
                  <a:lnTo>
                    <a:pt x="222" y="454"/>
                  </a:lnTo>
                  <a:lnTo>
                    <a:pt x="234" y="460"/>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404" y="602"/>
                  </a:lnTo>
                  <a:lnTo>
                    <a:pt x="406" y="604"/>
                  </a:lnTo>
                  <a:lnTo>
                    <a:pt x="426" y="628"/>
                  </a:lnTo>
                  <a:lnTo>
                    <a:pt x="456" y="624"/>
                  </a:lnTo>
                  <a:lnTo>
                    <a:pt x="458" y="624"/>
                  </a:lnTo>
                  <a:lnTo>
                    <a:pt x="470" y="628"/>
                  </a:lnTo>
                  <a:lnTo>
                    <a:pt x="490" y="644"/>
                  </a:lnTo>
                  <a:lnTo>
                    <a:pt x="524" y="648"/>
                  </a:lnTo>
                  <a:lnTo>
                    <a:pt x="544" y="644"/>
                  </a:lnTo>
                  <a:lnTo>
                    <a:pt x="564" y="642"/>
                  </a:lnTo>
                  <a:lnTo>
                    <a:pt x="580" y="642"/>
                  </a:lnTo>
                  <a:lnTo>
                    <a:pt x="590" y="644"/>
                  </a:lnTo>
                  <a:lnTo>
                    <a:pt x="596" y="648"/>
                  </a:lnTo>
                  <a:lnTo>
                    <a:pt x="598" y="654"/>
                  </a:lnTo>
                  <a:lnTo>
                    <a:pt x="598" y="658"/>
                  </a:lnTo>
                  <a:lnTo>
                    <a:pt x="594" y="664"/>
                  </a:lnTo>
                  <a:lnTo>
                    <a:pt x="588" y="670"/>
                  </a:lnTo>
                  <a:lnTo>
                    <a:pt x="580" y="678"/>
                  </a:lnTo>
                  <a:lnTo>
                    <a:pt x="580" y="682"/>
                  </a:lnTo>
                  <a:lnTo>
                    <a:pt x="582" y="686"/>
                  </a:lnTo>
                  <a:lnTo>
                    <a:pt x="586" y="692"/>
                  </a:lnTo>
                  <a:lnTo>
                    <a:pt x="592" y="698"/>
                  </a:lnTo>
                  <a:lnTo>
                    <a:pt x="592" y="700"/>
                  </a:lnTo>
                  <a:lnTo>
                    <a:pt x="598" y="704"/>
                  </a:lnTo>
                  <a:lnTo>
                    <a:pt x="600" y="702"/>
                  </a:lnTo>
                  <a:lnTo>
                    <a:pt x="616" y="676"/>
                  </a:lnTo>
                  <a:lnTo>
                    <a:pt x="628" y="658"/>
                  </a:lnTo>
                  <a:lnTo>
                    <a:pt x="638" y="646"/>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802" y="754"/>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44" y="692"/>
                  </a:lnTo>
                  <a:lnTo>
                    <a:pt x="1142" y="682"/>
                  </a:lnTo>
                  <a:lnTo>
                    <a:pt x="1144" y="674"/>
                  </a:lnTo>
                  <a:lnTo>
                    <a:pt x="1148" y="668"/>
                  </a:lnTo>
                  <a:lnTo>
                    <a:pt x="1156" y="666"/>
                  </a:lnTo>
                  <a:lnTo>
                    <a:pt x="1164" y="666"/>
                  </a:lnTo>
                  <a:lnTo>
                    <a:pt x="1172" y="672"/>
                  </a:lnTo>
                  <a:lnTo>
                    <a:pt x="1182" y="682"/>
                  </a:lnTo>
                  <a:lnTo>
                    <a:pt x="1190" y="696"/>
                  </a:lnTo>
                  <a:lnTo>
                    <a:pt x="1192" y="696"/>
                  </a:lnTo>
                  <a:lnTo>
                    <a:pt x="1212" y="688"/>
                  </a:lnTo>
                  <a:lnTo>
                    <a:pt x="1214" y="686"/>
                  </a:lnTo>
                  <a:lnTo>
                    <a:pt x="1216" y="684"/>
                  </a:lnTo>
                  <a:lnTo>
                    <a:pt x="1218" y="680"/>
                  </a:lnTo>
                  <a:lnTo>
                    <a:pt x="1214" y="664"/>
                  </a:lnTo>
                  <a:lnTo>
                    <a:pt x="1214" y="660"/>
                  </a:lnTo>
                  <a:lnTo>
                    <a:pt x="1214" y="656"/>
                  </a:lnTo>
                  <a:lnTo>
                    <a:pt x="1216" y="652"/>
                  </a:lnTo>
                  <a:lnTo>
                    <a:pt x="1220" y="650"/>
                  </a:lnTo>
                  <a:lnTo>
                    <a:pt x="1228" y="644"/>
                  </a:lnTo>
                  <a:lnTo>
                    <a:pt x="1244" y="624"/>
                  </a:lnTo>
                  <a:lnTo>
                    <a:pt x="1256" y="598"/>
                  </a:lnTo>
                  <a:lnTo>
                    <a:pt x="1250" y="586"/>
                  </a:lnTo>
                  <a:lnTo>
                    <a:pt x="1246" y="576"/>
                  </a:lnTo>
                  <a:lnTo>
                    <a:pt x="1246" y="568"/>
                  </a:lnTo>
                  <a:lnTo>
                    <a:pt x="1246" y="562"/>
                  </a:lnTo>
                  <a:lnTo>
                    <a:pt x="1248" y="540"/>
                  </a:lnTo>
                  <a:lnTo>
                    <a:pt x="1244" y="528"/>
                  </a:lnTo>
                  <a:lnTo>
                    <a:pt x="1242" y="518"/>
                  </a:lnTo>
                  <a:lnTo>
                    <a:pt x="1240" y="510"/>
                  </a:lnTo>
                  <a:lnTo>
                    <a:pt x="1232" y="498"/>
                  </a:lnTo>
                  <a:lnTo>
                    <a:pt x="1232" y="496"/>
                  </a:lnTo>
                  <a:lnTo>
                    <a:pt x="1228" y="468"/>
                  </a:lnTo>
                  <a:lnTo>
                    <a:pt x="1228" y="458"/>
                  </a:lnTo>
                  <a:lnTo>
                    <a:pt x="1228" y="448"/>
                  </a:lnTo>
                  <a:lnTo>
                    <a:pt x="1220" y="440"/>
                  </a:lnTo>
                  <a:lnTo>
                    <a:pt x="1214" y="432"/>
                  </a:lnTo>
                  <a:lnTo>
                    <a:pt x="1202" y="416"/>
                  </a:lnTo>
                  <a:lnTo>
                    <a:pt x="1200" y="414"/>
                  </a:lnTo>
                  <a:lnTo>
                    <a:pt x="1200" y="412"/>
                  </a:lnTo>
                  <a:lnTo>
                    <a:pt x="1196" y="392"/>
                  </a:lnTo>
                  <a:lnTo>
                    <a:pt x="1184" y="382"/>
                  </a:lnTo>
                  <a:lnTo>
                    <a:pt x="1184" y="384"/>
                  </a:lnTo>
                  <a:lnTo>
                    <a:pt x="1162" y="364"/>
                  </a:lnTo>
                  <a:lnTo>
                    <a:pt x="1162" y="366"/>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0" y="360"/>
                  </a:lnTo>
                  <a:lnTo>
                    <a:pt x="1000" y="344"/>
                  </a:lnTo>
                  <a:lnTo>
                    <a:pt x="990" y="344"/>
                  </a:lnTo>
                  <a:lnTo>
                    <a:pt x="974" y="350"/>
                  </a:lnTo>
                  <a:lnTo>
                    <a:pt x="972" y="352"/>
                  </a:lnTo>
                  <a:lnTo>
                    <a:pt x="932" y="348"/>
                  </a:lnTo>
                  <a:lnTo>
                    <a:pt x="900" y="342"/>
                  </a:lnTo>
                  <a:lnTo>
                    <a:pt x="884" y="332"/>
                  </a:lnTo>
                  <a:lnTo>
                    <a:pt x="860" y="324"/>
                  </a:lnTo>
                  <a:lnTo>
                    <a:pt x="838" y="318"/>
                  </a:lnTo>
                  <a:lnTo>
                    <a:pt x="832" y="314"/>
                  </a:lnTo>
                  <a:lnTo>
                    <a:pt x="828" y="312"/>
                  </a:lnTo>
                  <a:lnTo>
                    <a:pt x="824" y="308"/>
                  </a:lnTo>
                  <a:lnTo>
                    <a:pt x="820" y="308"/>
                  </a:lnTo>
                  <a:lnTo>
                    <a:pt x="804" y="300"/>
                  </a:lnTo>
                  <a:lnTo>
                    <a:pt x="804" y="298"/>
                  </a:lnTo>
                  <a:lnTo>
                    <a:pt x="796" y="290"/>
                  </a:lnTo>
                  <a:lnTo>
                    <a:pt x="794" y="282"/>
                  </a:lnTo>
                  <a:lnTo>
                    <a:pt x="788" y="272"/>
                  </a:lnTo>
                  <a:lnTo>
                    <a:pt x="776" y="268"/>
                  </a:lnTo>
                  <a:lnTo>
                    <a:pt x="772" y="270"/>
                  </a:lnTo>
                  <a:lnTo>
                    <a:pt x="768" y="274"/>
                  </a:lnTo>
                  <a:lnTo>
                    <a:pt x="766" y="276"/>
                  </a:lnTo>
                  <a:lnTo>
                    <a:pt x="760" y="280"/>
                  </a:lnTo>
                  <a:lnTo>
                    <a:pt x="756" y="280"/>
                  </a:lnTo>
                  <a:lnTo>
                    <a:pt x="750" y="282"/>
                  </a:lnTo>
                  <a:lnTo>
                    <a:pt x="746" y="280"/>
                  </a:lnTo>
                  <a:lnTo>
                    <a:pt x="740" y="276"/>
                  </a:lnTo>
                  <a:lnTo>
                    <a:pt x="736" y="272"/>
                  </a:lnTo>
                  <a:lnTo>
                    <a:pt x="720" y="256"/>
                  </a:lnTo>
                  <a:lnTo>
                    <a:pt x="714" y="246"/>
                  </a:lnTo>
                  <a:lnTo>
                    <a:pt x="708" y="238"/>
                  </a:lnTo>
                  <a:lnTo>
                    <a:pt x="704" y="232"/>
                  </a:lnTo>
                  <a:lnTo>
                    <a:pt x="698" y="224"/>
                  </a:lnTo>
                  <a:lnTo>
                    <a:pt x="692" y="216"/>
                  </a:lnTo>
                  <a:lnTo>
                    <a:pt x="690" y="206"/>
                  </a:lnTo>
                  <a:lnTo>
                    <a:pt x="692" y="196"/>
                  </a:lnTo>
                  <a:lnTo>
                    <a:pt x="702" y="178"/>
                  </a:lnTo>
                  <a:lnTo>
                    <a:pt x="708" y="160"/>
                  </a:lnTo>
                  <a:lnTo>
                    <a:pt x="710" y="148"/>
                  </a:lnTo>
                  <a:lnTo>
                    <a:pt x="706" y="128"/>
                  </a:lnTo>
                  <a:lnTo>
                    <a:pt x="694" y="118"/>
                  </a:lnTo>
                  <a:lnTo>
                    <a:pt x="696" y="104"/>
                  </a:lnTo>
                  <a:lnTo>
                    <a:pt x="698" y="96"/>
                  </a:lnTo>
                  <a:lnTo>
                    <a:pt x="700" y="90"/>
                  </a:lnTo>
                  <a:lnTo>
                    <a:pt x="704" y="86"/>
                  </a:lnTo>
                  <a:lnTo>
                    <a:pt x="708" y="84"/>
                  </a:lnTo>
                  <a:lnTo>
                    <a:pt x="712" y="84"/>
                  </a:lnTo>
                  <a:lnTo>
                    <a:pt x="712" y="80"/>
                  </a:lnTo>
                  <a:lnTo>
                    <a:pt x="712" y="78"/>
                  </a:lnTo>
                  <a:lnTo>
                    <a:pt x="712" y="62"/>
                  </a:lnTo>
                  <a:lnTo>
                    <a:pt x="712" y="44"/>
                  </a:lnTo>
                  <a:lnTo>
                    <a:pt x="710" y="42"/>
                  </a:lnTo>
                  <a:lnTo>
                    <a:pt x="708" y="40"/>
                  </a:lnTo>
                  <a:lnTo>
                    <a:pt x="706" y="40"/>
                  </a:lnTo>
                  <a:lnTo>
                    <a:pt x="692" y="30"/>
                  </a:lnTo>
                  <a:lnTo>
                    <a:pt x="680" y="20"/>
                  </a:lnTo>
                  <a:lnTo>
                    <a:pt x="642" y="14"/>
                  </a:lnTo>
                  <a:lnTo>
                    <a:pt x="630" y="4"/>
                  </a:lnTo>
                  <a:lnTo>
                    <a:pt x="608" y="4"/>
                  </a:lnTo>
                  <a:lnTo>
                    <a:pt x="602" y="6"/>
                  </a:lnTo>
                  <a:lnTo>
                    <a:pt x="596" y="10"/>
                  </a:lnTo>
                  <a:lnTo>
                    <a:pt x="594" y="10"/>
                  </a:lnTo>
                  <a:lnTo>
                    <a:pt x="576" y="16"/>
                  </a:lnTo>
                  <a:lnTo>
                    <a:pt x="532" y="16"/>
                  </a:lnTo>
                  <a:lnTo>
                    <a:pt x="524" y="20"/>
                  </a:lnTo>
                  <a:lnTo>
                    <a:pt x="518" y="24"/>
                  </a:lnTo>
                  <a:lnTo>
                    <a:pt x="508" y="28"/>
                  </a:lnTo>
                  <a:lnTo>
                    <a:pt x="492" y="34"/>
                  </a:lnTo>
                  <a:lnTo>
                    <a:pt x="472" y="40"/>
                  </a:lnTo>
                  <a:lnTo>
                    <a:pt x="470" y="40"/>
                  </a:lnTo>
                  <a:lnTo>
                    <a:pt x="440" y="36"/>
                  </a:lnTo>
                  <a:lnTo>
                    <a:pt x="438" y="36"/>
                  </a:lnTo>
                  <a:lnTo>
                    <a:pt x="428" y="36"/>
                  </a:lnTo>
                  <a:lnTo>
                    <a:pt x="410" y="40"/>
                  </a:lnTo>
                  <a:lnTo>
                    <a:pt x="374" y="44"/>
                  </a:lnTo>
                  <a:lnTo>
                    <a:pt x="372" y="44"/>
                  </a:lnTo>
                  <a:lnTo>
                    <a:pt x="356" y="36"/>
                  </a:lnTo>
                  <a:lnTo>
                    <a:pt x="340" y="36"/>
                  </a:lnTo>
                  <a:lnTo>
                    <a:pt x="330" y="32"/>
                  </a:lnTo>
                  <a:lnTo>
                    <a:pt x="320" y="20"/>
                  </a:lnTo>
                  <a:lnTo>
                    <a:pt x="318" y="20"/>
                  </a:lnTo>
                  <a:lnTo>
                    <a:pt x="316" y="12"/>
                  </a:lnTo>
                  <a:lnTo>
                    <a:pt x="314" y="8"/>
                  </a:lnTo>
                  <a:lnTo>
                    <a:pt x="310" y="4"/>
                  </a:lnTo>
                  <a:lnTo>
                    <a:pt x="302" y="0"/>
                  </a:lnTo>
                  <a:lnTo>
                    <a:pt x="296" y="8"/>
                  </a:lnTo>
                  <a:lnTo>
                    <a:pt x="270" y="20"/>
                  </a:lnTo>
                  <a:lnTo>
                    <a:pt x="268" y="20"/>
                  </a:lnTo>
                  <a:lnTo>
                    <a:pt x="236" y="22"/>
                  </a:lnTo>
                  <a:lnTo>
                    <a:pt x="226" y="20"/>
                  </a:lnTo>
                  <a:lnTo>
                    <a:pt x="210" y="16"/>
                  </a:lnTo>
                  <a:lnTo>
                    <a:pt x="184" y="12"/>
                  </a:lnTo>
                  <a:lnTo>
                    <a:pt x="182" y="12"/>
                  </a:lnTo>
                  <a:lnTo>
                    <a:pt x="166" y="4"/>
                  </a:lnTo>
                  <a:lnTo>
                    <a:pt x="152" y="4"/>
                  </a:lnTo>
                  <a:close/>
                </a:path>
              </a:pathLst>
            </a:custGeom>
            <a:grpFill/>
            <a:ln w="3175">
              <a:solidFill>
                <a:schemeClr val="bg1"/>
              </a:solidFill>
              <a:round/>
            </a:ln>
          </p:spPr>
          <p:txBody>
            <a:bodyPr/>
            <a:lstStyle/>
            <a:p>
              <a:endParaRPr lang="zh-CN" altLang="en-US"/>
            </a:p>
          </p:txBody>
        </p:sp>
        <p:sp>
          <p:nvSpPr>
            <p:cNvPr id="10" name="云南"/>
            <p:cNvSpPr/>
            <p:nvPr/>
          </p:nvSpPr>
          <p:spPr bwMode="auto">
            <a:xfrm>
              <a:off x="3641067" y="4652340"/>
              <a:ext cx="1016864" cy="1059830"/>
            </a:xfrm>
            <a:custGeom>
              <a:avLst/>
              <a:gdLst>
                <a:gd name="T0" fmla="*/ 2147483646 w 568"/>
                <a:gd name="T1" fmla="*/ 2147483646 h 592"/>
                <a:gd name="T2" fmla="*/ 2147483646 w 568"/>
                <a:gd name="T3" fmla="*/ 2147483646 h 592"/>
                <a:gd name="T4" fmla="*/ 2147483646 w 568"/>
                <a:gd name="T5" fmla="*/ 2147483646 h 592"/>
                <a:gd name="T6" fmla="*/ 2147483646 w 568"/>
                <a:gd name="T7" fmla="*/ 2147483646 h 592"/>
                <a:gd name="T8" fmla="*/ 2147483646 w 568"/>
                <a:gd name="T9" fmla="*/ 2147483646 h 592"/>
                <a:gd name="T10" fmla="*/ 2147483646 w 568"/>
                <a:gd name="T11" fmla="*/ 2147483646 h 592"/>
                <a:gd name="T12" fmla="*/ 2147483646 w 568"/>
                <a:gd name="T13" fmla="*/ 2147483646 h 592"/>
                <a:gd name="T14" fmla="*/ 2147483646 w 568"/>
                <a:gd name="T15" fmla="*/ 2147483646 h 592"/>
                <a:gd name="T16" fmla="*/ 2147483646 w 568"/>
                <a:gd name="T17" fmla="*/ 2147483646 h 592"/>
                <a:gd name="T18" fmla="*/ 2147483646 w 568"/>
                <a:gd name="T19" fmla="*/ 2147483646 h 592"/>
                <a:gd name="T20" fmla="*/ 2147483646 w 568"/>
                <a:gd name="T21" fmla="*/ 2147483646 h 592"/>
                <a:gd name="T22" fmla="*/ 2147483646 w 568"/>
                <a:gd name="T23" fmla="*/ 2147483646 h 592"/>
                <a:gd name="T24" fmla="*/ 2147483646 w 568"/>
                <a:gd name="T25" fmla="*/ 2147483646 h 592"/>
                <a:gd name="T26" fmla="*/ 2147483646 w 568"/>
                <a:gd name="T27" fmla="*/ 2147483646 h 592"/>
                <a:gd name="T28" fmla="*/ 2147483646 w 568"/>
                <a:gd name="T29" fmla="*/ 2147483646 h 592"/>
                <a:gd name="T30" fmla="*/ 2147483646 w 568"/>
                <a:gd name="T31" fmla="*/ 2147483646 h 592"/>
                <a:gd name="T32" fmla="*/ 2147483646 w 568"/>
                <a:gd name="T33" fmla="*/ 2147483646 h 592"/>
                <a:gd name="T34" fmla="*/ 2147483646 w 568"/>
                <a:gd name="T35" fmla="*/ 2147483646 h 592"/>
                <a:gd name="T36" fmla="*/ 2147483646 w 568"/>
                <a:gd name="T37" fmla="*/ 2147483646 h 592"/>
                <a:gd name="T38" fmla="*/ 2147483646 w 568"/>
                <a:gd name="T39" fmla="*/ 2147483646 h 592"/>
                <a:gd name="T40" fmla="*/ 2147483646 w 568"/>
                <a:gd name="T41" fmla="*/ 2147483646 h 592"/>
                <a:gd name="T42" fmla="*/ 2147483646 w 568"/>
                <a:gd name="T43" fmla="*/ 2147483646 h 592"/>
                <a:gd name="T44" fmla="*/ 2147483646 w 568"/>
                <a:gd name="T45" fmla="*/ 2147483646 h 592"/>
                <a:gd name="T46" fmla="*/ 2147483646 w 568"/>
                <a:gd name="T47" fmla="*/ 2147483646 h 592"/>
                <a:gd name="T48" fmla="*/ 2147483646 w 568"/>
                <a:gd name="T49" fmla="*/ 2147483646 h 592"/>
                <a:gd name="T50" fmla="*/ 2147483646 w 568"/>
                <a:gd name="T51" fmla="*/ 2147483646 h 592"/>
                <a:gd name="T52" fmla="*/ 2147483646 w 568"/>
                <a:gd name="T53" fmla="*/ 2147483646 h 592"/>
                <a:gd name="T54" fmla="*/ 2147483646 w 568"/>
                <a:gd name="T55" fmla="*/ 2147483646 h 592"/>
                <a:gd name="T56" fmla="*/ 2147483646 w 568"/>
                <a:gd name="T57" fmla="*/ 2147483646 h 592"/>
                <a:gd name="T58" fmla="*/ 2147483646 w 568"/>
                <a:gd name="T59" fmla="*/ 2147483646 h 592"/>
                <a:gd name="T60" fmla="*/ 2147483646 w 568"/>
                <a:gd name="T61" fmla="*/ 2147483646 h 592"/>
                <a:gd name="T62" fmla="*/ 2147483646 w 568"/>
                <a:gd name="T63" fmla="*/ 2147483646 h 592"/>
                <a:gd name="T64" fmla="*/ 2147483646 w 568"/>
                <a:gd name="T65" fmla="*/ 2147483646 h 592"/>
                <a:gd name="T66" fmla="*/ 2147483646 w 568"/>
                <a:gd name="T67" fmla="*/ 2147483646 h 592"/>
                <a:gd name="T68" fmla="*/ 2147483646 w 568"/>
                <a:gd name="T69" fmla="*/ 2147483646 h 592"/>
                <a:gd name="T70" fmla="*/ 2147483646 w 568"/>
                <a:gd name="T71" fmla="*/ 2147483646 h 592"/>
                <a:gd name="T72" fmla="*/ 2147483646 w 568"/>
                <a:gd name="T73" fmla="*/ 2147483646 h 592"/>
                <a:gd name="T74" fmla="*/ 2147483646 w 568"/>
                <a:gd name="T75" fmla="*/ 2147483646 h 592"/>
                <a:gd name="T76" fmla="*/ 2147483646 w 568"/>
                <a:gd name="T77" fmla="*/ 2147483646 h 592"/>
                <a:gd name="T78" fmla="*/ 2147483646 w 568"/>
                <a:gd name="T79" fmla="*/ 2147483646 h 592"/>
                <a:gd name="T80" fmla="*/ 2147483646 w 568"/>
                <a:gd name="T81" fmla="*/ 2147483646 h 592"/>
                <a:gd name="T82" fmla="*/ 2147483646 w 568"/>
                <a:gd name="T83" fmla="*/ 2147483646 h 592"/>
                <a:gd name="T84" fmla="*/ 2147483646 w 568"/>
                <a:gd name="T85" fmla="*/ 2147483646 h 592"/>
                <a:gd name="T86" fmla="*/ 2147483646 w 568"/>
                <a:gd name="T87" fmla="*/ 2147483646 h 592"/>
                <a:gd name="T88" fmla="*/ 2147483646 w 568"/>
                <a:gd name="T89" fmla="*/ 2147483646 h 592"/>
                <a:gd name="T90" fmla="*/ 2147483646 w 568"/>
                <a:gd name="T91" fmla="*/ 2147483646 h 592"/>
                <a:gd name="T92" fmla="*/ 2147483646 w 568"/>
                <a:gd name="T93" fmla="*/ 2147483646 h 592"/>
                <a:gd name="T94" fmla="*/ 2147483646 w 568"/>
                <a:gd name="T95" fmla="*/ 2147483646 h 592"/>
                <a:gd name="T96" fmla="*/ 2147483646 w 568"/>
                <a:gd name="T97" fmla="*/ 2147483646 h 592"/>
                <a:gd name="T98" fmla="*/ 2147483646 w 568"/>
                <a:gd name="T99" fmla="*/ 2147483646 h 592"/>
                <a:gd name="T100" fmla="*/ 2147483646 w 568"/>
                <a:gd name="T101" fmla="*/ 2147483646 h 592"/>
                <a:gd name="T102" fmla="*/ 2147483646 w 568"/>
                <a:gd name="T103" fmla="*/ 2147483646 h 592"/>
                <a:gd name="T104" fmla="*/ 2147483646 w 568"/>
                <a:gd name="T105" fmla="*/ 2147483646 h 592"/>
                <a:gd name="T106" fmla="*/ 2147483646 w 568"/>
                <a:gd name="T107" fmla="*/ 2147483646 h 5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68" h="592">
                  <a:moveTo>
                    <a:pt x="4" y="364"/>
                  </a:moveTo>
                  <a:lnTo>
                    <a:pt x="0" y="374"/>
                  </a:lnTo>
                  <a:lnTo>
                    <a:pt x="10" y="372"/>
                  </a:lnTo>
                  <a:lnTo>
                    <a:pt x="18" y="366"/>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04" y="486"/>
                  </a:lnTo>
                  <a:lnTo>
                    <a:pt x="98" y="496"/>
                  </a:lnTo>
                  <a:lnTo>
                    <a:pt x="96" y="502"/>
                  </a:lnTo>
                  <a:lnTo>
                    <a:pt x="110" y="506"/>
                  </a:lnTo>
                  <a:lnTo>
                    <a:pt x="122" y="508"/>
                  </a:lnTo>
                  <a:lnTo>
                    <a:pt x="132" y="510"/>
                  </a:lnTo>
                  <a:lnTo>
                    <a:pt x="140" y="516"/>
                  </a:lnTo>
                  <a:lnTo>
                    <a:pt x="144" y="520"/>
                  </a:lnTo>
                  <a:lnTo>
                    <a:pt x="152" y="534"/>
                  </a:lnTo>
                  <a:lnTo>
                    <a:pt x="158" y="550"/>
                  </a:lnTo>
                  <a:lnTo>
                    <a:pt x="180" y="562"/>
                  </a:lnTo>
                  <a:lnTo>
                    <a:pt x="192" y="564"/>
                  </a:lnTo>
                  <a:lnTo>
                    <a:pt x="220" y="540"/>
                  </a:lnTo>
                  <a:lnTo>
                    <a:pt x="236" y="562"/>
                  </a:lnTo>
                  <a:lnTo>
                    <a:pt x="236" y="564"/>
                  </a:lnTo>
                  <a:lnTo>
                    <a:pt x="240" y="584"/>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42" y="486"/>
                  </a:lnTo>
                  <a:lnTo>
                    <a:pt x="352" y="498"/>
                  </a:lnTo>
                  <a:lnTo>
                    <a:pt x="362" y="490"/>
                  </a:lnTo>
                  <a:lnTo>
                    <a:pt x="378" y="474"/>
                  </a:lnTo>
                  <a:lnTo>
                    <a:pt x="378" y="472"/>
                  </a:lnTo>
                  <a:lnTo>
                    <a:pt x="380" y="472"/>
                  </a:lnTo>
                  <a:lnTo>
                    <a:pt x="420" y="482"/>
                  </a:lnTo>
                  <a:lnTo>
                    <a:pt x="438" y="468"/>
                  </a:lnTo>
                  <a:lnTo>
                    <a:pt x="438" y="466"/>
                  </a:lnTo>
                  <a:lnTo>
                    <a:pt x="440" y="466"/>
                  </a:lnTo>
                  <a:lnTo>
                    <a:pt x="458" y="470"/>
                  </a:lnTo>
                  <a:lnTo>
                    <a:pt x="512" y="422"/>
                  </a:lnTo>
                  <a:lnTo>
                    <a:pt x="528" y="426"/>
                  </a:lnTo>
                  <a:lnTo>
                    <a:pt x="530" y="428"/>
                  </a:lnTo>
                  <a:lnTo>
                    <a:pt x="532" y="428"/>
                  </a:lnTo>
                  <a:lnTo>
                    <a:pt x="536" y="436"/>
                  </a:lnTo>
                  <a:lnTo>
                    <a:pt x="540" y="432"/>
                  </a:lnTo>
                  <a:lnTo>
                    <a:pt x="540" y="430"/>
                  </a:lnTo>
                  <a:lnTo>
                    <a:pt x="556" y="422"/>
                  </a:lnTo>
                  <a:lnTo>
                    <a:pt x="568" y="410"/>
                  </a:lnTo>
                  <a:lnTo>
                    <a:pt x="566" y="386"/>
                  </a:lnTo>
                  <a:lnTo>
                    <a:pt x="564" y="382"/>
                  </a:lnTo>
                  <a:lnTo>
                    <a:pt x="548" y="388"/>
                  </a:lnTo>
                  <a:lnTo>
                    <a:pt x="542" y="392"/>
                  </a:lnTo>
                  <a:lnTo>
                    <a:pt x="534" y="392"/>
                  </a:lnTo>
                  <a:lnTo>
                    <a:pt x="516" y="392"/>
                  </a:lnTo>
                  <a:lnTo>
                    <a:pt x="510" y="390"/>
                  </a:lnTo>
                  <a:lnTo>
                    <a:pt x="504" y="386"/>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8" y="310"/>
                  </a:lnTo>
                  <a:lnTo>
                    <a:pt x="468" y="308"/>
                  </a:lnTo>
                  <a:lnTo>
                    <a:pt x="476" y="294"/>
                  </a:lnTo>
                  <a:lnTo>
                    <a:pt x="452" y="274"/>
                  </a:lnTo>
                  <a:lnTo>
                    <a:pt x="452" y="272"/>
                  </a:lnTo>
                  <a:lnTo>
                    <a:pt x="452" y="248"/>
                  </a:lnTo>
                  <a:lnTo>
                    <a:pt x="464" y="212"/>
                  </a:lnTo>
                  <a:lnTo>
                    <a:pt x="456" y="192"/>
                  </a:lnTo>
                  <a:lnTo>
                    <a:pt x="450" y="190"/>
                  </a:lnTo>
                  <a:lnTo>
                    <a:pt x="440" y="190"/>
                  </a:lnTo>
                  <a:lnTo>
                    <a:pt x="432" y="204"/>
                  </a:lnTo>
                  <a:lnTo>
                    <a:pt x="420" y="196"/>
                  </a:lnTo>
                  <a:lnTo>
                    <a:pt x="410" y="190"/>
                  </a:lnTo>
                  <a:lnTo>
                    <a:pt x="400" y="168"/>
                  </a:lnTo>
                  <a:lnTo>
                    <a:pt x="398" y="152"/>
                  </a:lnTo>
                  <a:lnTo>
                    <a:pt x="398" y="150"/>
                  </a:lnTo>
                  <a:lnTo>
                    <a:pt x="396" y="148"/>
                  </a:lnTo>
                  <a:lnTo>
                    <a:pt x="400" y="148"/>
                  </a:lnTo>
                  <a:lnTo>
                    <a:pt x="410" y="132"/>
                  </a:lnTo>
                  <a:lnTo>
                    <a:pt x="412" y="132"/>
                  </a:lnTo>
                  <a:lnTo>
                    <a:pt x="420" y="130"/>
                  </a:lnTo>
                  <a:lnTo>
                    <a:pt x="430" y="128"/>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78" y="100"/>
                  </a:lnTo>
                  <a:lnTo>
                    <a:pt x="474" y="102"/>
                  </a:lnTo>
                  <a:lnTo>
                    <a:pt x="470" y="104"/>
                  </a:lnTo>
                  <a:lnTo>
                    <a:pt x="466" y="102"/>
                  </a:lnTo>
                  <a:lnTo>
                    <a:pt x="462" y="10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4"/>
                  </a:lnTo>
                  <a:lnTo>
                    <a:pt x="402" y="100"/>
                  </a:lnTo>
                  <a:lnTo>
                    <a:pt x="402" y="102"/>
                  </a:lnTo>
                  <a:lnTo>
                    <a:pt x="400" y="102"/>
                  </a:lnTo>
                  <a:lnTo>
                    <a:pt x="386" y="124"/>
                  </a:lnTo>
                  <a:lnTo>
                    <a:pt x="360" y="138"/>
                  </a:lnTo>
                  <a:lnTo>
                    <a:pt x="358" y="152"/>
                  </a:lnTo>
                  <a:lnTo>
                    <a:pt x="360" y="160"/>
                  </a:lnTo>
                  <a:lnTo>
                    <a:pt x="364" y="170"/>
                  </a:lnTo>
                  <a:lnTo>
                    <a:pt x="366" y="170"/>
                  </a:lnTo>
                  <a:lnTo>
                    <a:pt x="366" y="172"/>
                  </a:lnTo>
                  <a:lnTo>
                    <a:pt x="368" y="192"/>
                  </a:lnTo>
                  <a:lnTo>
                    <a:pt x="368" y="194"/>
                  </a:lnTo>
                  <a:lnTo>
                    <a:pt x="366" y="196"/>
                  </a:lnTo>
                  <a:lnTo>
                    <a:pt x="356" y="208"/>
                  </a:lnTo>
                  <a:lnTo>
                    <a:pt x="348" y="214"/>
                  </a:lnTo>
                  <a:lnTo>
                    <a:pt x="346" y="214"/>
                  </a:lnTo>
                  <a:lnTo>
                    <a:pt x="344" y="214"/>
                  </a:lnTo>
                  <a:lnTo>
                    <a:pt x="326" y="210"/>
                  </a:lnTo>
                  <a:lnTo>
                    <a:pt x="322" y="210"/>
                  </a:lnTo>
                  <a:lnTo>
                    <a:pt x="316" y="214"/>
                  </a:lnTo>
                  <a:lnTo>
                    <a:pt x="308" y="224"/>
                  </a:lnTo>
                  <a:lnTo>
                    <a:pt x="300" y="232"/>
                  </a:lnTo>
                  <a:lnTo>
                    <a:pt x="298" y="236"/>
                  </a:lnTo>
                  <a:lnTo>
                    <a:pt x="294" y="238"/>
                  </a:lnTo>
                  <a:lnTo>
                    <a:pt x="288" y="240"/>
                  </a:lnTo>
                  <a:lnTo>
                    <a:pt x="282" y="238"/>
                  </a:lnTo>
                  <a:lnTo>
                    <a:pt x="280" y="238"/>
                  </a:lnTo>
                  <a:lnTo>
                    <a:pt x="278" y="234"/>
                  </a:lnTo>
                  <a:lnTo>
                    <a:pt x="276" y="230"/>
                  </a:lnTo>
                  <a:lnTo>
                    <a:pt x="276" y="224"/>
                  </a:lnTo>
                  <a:lnTo>
                    <a:pt x="276" y="220"/>
                  </a:lnTo>
                  <a:lnTo>
                    <a:pt x="276" y="214"/>
                  </a:lnTo>
                  <a:lnTo>
                    <a:pt x="272" y="218"/>
                  </a:lnTo>
                  <a:lnTo>
                    <a:pt x="270" y="220"/>
                  </a:lnTo>
                  <a:lnTo>
                    <a:pt x="264" y="222"/>
                  </a:lnTo>
                  <a:lnTo>
                    <a:pt x="260" y="218"/>
                  </a:lnTo>
                  <a:lnTo>
                    <a:pt x="258" y="212"/>
                  </a:lnTo>
                  <a:lnTo>
                    <a:pt x="256" y="192"/>
                  </a:lnTo>
                  <a:lnTo>
                    <a:pt x="252" y="176"/>
                  </a:lnTo>
                  <a:lnTo>
                    <a:pt x="244" y="168"/>
                  </a:lnTo>
                  <a:lnTo>
                    <a:pt x="244" y="166"/>
                  </a:lnTo>
                  <a:lnTo>
                    <a:pt x="226" y="128"/>
                  </a:lnTo>
                  <a:lnTo>
                    <a:pt x="220" y="116"/>
                  </a:lnTo>
                  <a:lnTo>
                    <a:pt x="220" y="114"/>
                  </a:lnTo>
                  <a:lnTo>
                    <a:pt x="216" y="94"/>
                  </a:lnTo>
                  <a:lnTo>
                    <a:pt x="214" y="90"/>
                  </a:lnTo>
                  <a:lnTo>
                    <a:pt x="212" y="92"/>
                  </a:lnTo>
                  <a:lnTo>
                    <a:pt x="204" y="100"/>
                  </a:lnTo>
                  <a:lnTo>
                    <a:pt x="200" y="104"/>
                  </a:lnTo>
                  <a:lnTo>
                    <a:pt x="196" y="102"/>
                  </a:lnTo>
                  <a:lnTo>
                    <a:pt x="188" y="96"/>
                  </a:lnTo>
                  <a:lnTo>
                    <a:pt x="176" y="90"/>
                  </a:lnTo>
                  <a:lnTo>
                    <a:pt x="174" y="88"/>
                  </a:lnTo>
                  <a:lnTo>
                    <a:pt x="172" y="88"/>
                  </a:lnTo>
                  <a:lnTo>
                    <a:pt x="172" y="86"/>
                  </a:lnTo>
                  <a:lnTo>
                    <a:pt x="172" y="70"/>
                  </a:lnTo>
                  <a:lnTo>
                    <a:pt x="168" y="58"/>
                  </a:lnTo>
                  <a:lnTo>
                    <a:pt x="162" y="42"/>
                  </a:lnTo>
                  <a:lnTo>
                    <a:pt x="156" y="42"/>
                  </a:lnTo>
                  <a:lnTo>
                    <a:pt x="156" y="50"/>
                  </a:lnTo>
                  <a:lnTo>
                    <a:pt x="154" y="58"/>
                  </a:lnTo>
                  <a:lnTo>
                    <a:pt x="150" y="64"/>
                  </a:lnTo>
                  <a:lnTo>
                    <a:pt x="144" y="70"/>
                  </a:lnTo>
                  <a:lnTo>
                    <a:pt x="142" y="78"/>
                  </a:lnTo>
                  <a:lnTo>
                    <a:pt x="138" y="82"/>
                  </a:lnTo>
                  <a:lnTo>
                    <a:pt x="134" y="86"/>
                  </a:lnTo>
                  <a:lnTo>
                    <a:pt x="130" y="86"/>
                  </a:lnTo>
                  <a:lnTo>
                    <a:pt x="128" y="86"/>
                  </a:lnTo>
                  <a:lnTo>
                    <a:pt x="124" y="84"/>
                  </a:lnTo>
                  <a:lnTo>
                    <a:pt x="122" y="84"/>
                  </a:lnTo>
                  <a:lnTo>
                    <a:pt x="118" y="82"/>
                  </a:lnTo>
                  <a:lnTo>
                    <a:pt x="118" y="78"/>
                  </a:lnTo>
                  <a:lnTo>
                    <a:pt x="116" y="66"/>
                  </a:lnTo>
                  <a:lnTo>
                    <a:pt x="116" y="62"/>
                  </a:lnTo>
                  <a:lnTo>
                    <a:pt x="106" y="56"/>
                  </a:lnTo>
                  <a:lnTo>
                    <a:pt x="104" y="54"/>
                  </a:lnTo>
                  <a:lnTo>
                    <a:pt x="102" y="50"/>
                  </a:lnTo>
                  <a:lnTo>
                    <a:pt x="100" y="42"/>
                  </a:lnTo>
                  <a:lnTo>
                    <a:pt x="104" y="6"/>
                  </a:lnTo>
                  <a:lnTo>
                    <a:pt x="102" y="0"/>
                  </a:lnTo>
                  <a:lnTo>
                    <a:pt x="88" y="14"/>
                  </a:lnTo>
                  <a:lnTo>
                    <a:pt x="80" y="20"/>
                  </a:lnTo>
                  <a:lnTo>
                    <a:pt x="78" y="26"/>
                  </a:lnTo>
                  <a:lnTo>
                    <a:pt x="82" y="36"/>
                  </a:lnTo>
                  <a:lnTo>
                    <a:pt x="82" y="44"/>
                  </a:lnTo>
                  <a:lnTo>
                    <a:pt x="82" y="48"/>
                  </a:lnTo>
                  <a:lnTo>
                    <a:pt x="80" y="54"/>
                  </a:lnTo>
                  <a:lnTo>
                    <a:pt x="76" y="58"/>
                  </a:lnTo>
                  <a:lnTo>
                    <a:pt x="72" y="60"/>
                  </a:lnTo>
                  <a:lnTo>
                    <a:pt x="56" y="66"/>
                  </a:lnTo>
                  <a:lnTo>
                    <a:pt x="52" y="68"/>
                  </a:lnTo>
                  <a:lnTo>
                    <a:pt x="52" y="74"/>
                  </a:lnTo>
                  <a:lnTo>
                    <a:pt x="52" y="96"/>
                  </a:lnTo>
                  <a:lnTo>
                    <a:pt x="54" y="104"/>
                  </a:lnTo>
                  <a:lnTo>
                    <a:pt x="54" y="106"/>
                  </a:lnTo>
                  <a:lnTo>
                    <a:pt x="56" y="108"/>
                  </a:lnTo>
                  <a:lnTo>
                    <a:pt x="64" y="108"/>
                  </a:lnTo>
                  <a:lnTo>
                    <a:pt x="68" y="108"/>
                  </a:lnTo>
                  <a:lnTo>
                    <a:pt x="72" y="106"/>
                  </a:lnTo>
                  <a:lnTo>
                    <a:pt x="76" y="104"/>
                  </a:lnTo>
                  <a:lnTo>
                    <a:pt x="92" y="138"/>
                  </a:lnTo>
                  <a:lnTo>
                    <a:pt x="92" y="140"/>
                  </a:lnTo>
                  <a:lnTo>
                    <a:pt x="88" y="184"/>
                  </a:lnTo>
                  <a:lnTo>
                    <a:pt x="82" y="216"/>
                  </a:lnTo>
                  <a:lnTo>
                    <a:pt x="78" y="238"/>
                  </a:lnTo>
                  <a:lnTo>
                    <a:pt x="72" y="250"/>
                  </a:lnTo>
                  <a:lnTo>
                    <a:pt x="68" y="254"/>
                  </a:lnTo>
                  <a:lnTo>
                    <a:pt x="62" y="256"/>
                  </a:lnTo>
                  <a:lnTo>
                    <a:pt x="54" y="254"/>
                  </a:lnTo>
                  <a:lnTo>
                    <a:pt x="48" y="252"/>
                  </a:lnTo>
                  <a:lnTo>
                    <a:pt x="22" y="298"/>
                  </a:lnTo>
                  <a:lnTo>
                    <a:pt x="12" y="312"/>
                  </a:lnTo>
                  <a:lnTo>
                    <a:pt x="6" y="318"/>
                  </a:lnTo>
                  <a:lnTo>
                    <a:pt x="8" y="318"/>
                  </a:lnTo>
                  <a:lnTo>
                    <a:pt x="6" y="320"/>
                  </a:lnTo>
                  <a:lnTo>
                    <a:pt x="4" y="326"/>
                  </a:lnTo>
                  <a:lnTo>
                    <a:pt x="4" y="348"/>
                  </a:lnTo>
                  <a:lnTo>
                    <a:pt x="8" y="352"/>
                  </a:lnTo>
                  <a:lnTo>
                    <a:pt x="10" y="352"/>
                  </a:lnTo>
                  <a:lnTo>
                    <a:pt x="12" y="354"/>
                  </a:lnTo>
                  <a:lnTo>
                    <a:pt x="4" y="364"/>
                  </a:lnTo>
                  <a:close/>
                </a:path>
              </a:pathLst>
            </a:custGeom>
            <a:grpFill/>
            <a:ln w="3175">
              <a:solidFill>
                <a:schemeClr val="bg1"/>
              </a:solidFill>
              <a:round/>
            </a:ln>
          </p:spPr>
          <p:txBody>
            <a:bodyPr/>
            <a:lstStyle/>
            <a:p>
              <a:endParaRPr lang="zh-CN" altLang="en-US"/>
            </a:p>
          </p:txBody>
        </p:sp>
        <p:sp>
          <p:nvSpPr>
            <p:cNvPr id="11" name="贵州"/>
            <p:cNvSpPr/>
            <p:nvPr/>
          </p:nvSpPr>
          <p:spPr bwMode="auto">
            <a:xfrm>
              <a:off x="4371491" y="4638017"/>
              <a:ext cx="687457" cy="594364"/>
            </a:xfrm>
            <a:custGeom>
              <a:avLst/>
              <a:gdLst>
                <a:gd name="T0" fmla="*/ 2147483646 w 384"/>
                <a:gd name="T1" fmla="*/ 2147483646 h 332"/>
                <a:gd name="T2" fmla="*/ 2147483646 w 384"/>
                <a:gd name="T3" fmla="*/ 2147483646 h 332"/>
                <a:gd name="T4" fmla="*/ 2147483646 w 384"/>
                <a:gd name="T5" fmla="*/ 2147483646 h 332"/>
                <a:gd name="T6" fmla="*/ 2147483646 w 384"/>
                <a:gd name="T7" fmla="*/ 2147483646 h 332"/>
                <a:gd name="T8" fmla="*/ 2147483646 w 384"/>
                <a:gd name="T9" fmla="*/ 2147483646 h 332"/>
                <a:gd name="T10" fmla="*/ 2147483646 w 384"/>
                <a:gd name="T11" fmla="*/ 2147483646 h 332"/>
                <a:gd name="T12" fmla="*/ 2147483646 w 384"/>
                <a:gd name="T13" fmla="*/ 2147483646 h 332"/>
                <a:gd name="T14" fmla="*/ 2147483646 w 384"/>
                <a:gd name="T15" fmla="*/ 2147483646 h 332"/>
                <a:gd name="T16" fmla="*/ 2147483646 w 384"/>
                <a:gd name="T17" fmla="*/ 2147483646 h 332"/>
                <a:gd name="T18" fmla="*/ 2147483646 w 384"/>
                <a:gd name="T19" fmla="*/ 2147483646 h 332"/>
                <a:gd name="T20" fmla="*/ 2147483646 w 384"/>
                <a:gd name="T21" fmla="*/ 2147483646 h 332"/>
                <a:gd name="T22" fmla="*/ 2147483646 w 384"/>
                <a:gd name="T23" fmla="*/ 2147483646 h 332"/>
                <a:gd name="T24" fmla="*/ 2147483646 w 384"/>
                <a:gd name="T25" fmla="*/ 2147483646 h 332"/>
                <a:gd name="T26" fmla="*/ 2147483646 w 384"/>
                <a:gd name="T27" fmla="*/ 2147483646 h 332"/>
                <a:gd name="T28" fmla="*/ 2147483646 w 384"/>
                <a:gd name="T29" fmla="*/ 2147483646 h 332"/>
                <a:gd name="T30" fmla="*/ 2147483646 w 384"/>
                <a:gd name="T31" fmla="*/ 2147483646 h 332"/>
                <a:gd name="T32" fmla="*/ 2147483646 w 384"/>
                <a:gd name="T33" fmla="*/ 2147483646 h 332"/>
                <a:gd name="T34" fmla="*/ 2147483646 w 384"/>
                <a:gd name="T35" fmla="*/ 2147483646 h 332"/>
                <a:gd name="T36" fmla="*/ 2147483646 w 384"/>
                <a:gd name="T37" fmla="*/ 2147483646 h 332"/>
                <a:gd name="T38" fmla="*/ 2147483646 w 384"/>
                <a:gd name="T39" fmla="*/ 2147483646 h 332"/>
                <a:gd name="T40" fmla="*/ 2147483646 w 384"/>
                <a:gd name="T41" fmla="*/ 2147483646 h 332"/>
                <a:gd name="T42" fmla="*/ 0 w 384"/>
                <a:gd name="T43" fmla="*/ 2147483646 h 332"/>
                <a:gd name="T44" fmla="*/ 2147483646 w 384"/>
                <a:gd name="T45" fmla="*/ 2147483646 h 332"/>
                <a:gd name="T46" fmla="*/ 2147483646 w 384"/>
                <a:gd name="T47" fmla="*/ 2147483646 h 332"/>
                <a:gd name="T48" fmla="*/ 2147483646 w 384"/>
                <a:gd name="T49" fmla="*/ 2147483646 h 332"/>
                <a:gd name="T50" fmla="*/ 2147483646 w 384"/>
                <a:gd name="T51" fmla="*/ 2147483646 h 332"/>
                <a:gd name="T52" fmla="*/ 2147483646 w 384"/>
                <a:gd name="T53" fmla="*/ 2147483646 h 332"/>
                <a:gd name="T54" fmla="*/ 2147483646 w 384"/>
                <a:gd name="T55" fmla="*/ 2147483646 h 332"/>
                <a:gd name="T56" fmla="*/ 2147483646 w 384"/>
                <a:gd name="T57" fmla="*/ 2147483646 h 332"/>
                <a:gd name="T58" fmla="*/ 2147483646 w 384"/>
                <a:gd name="T59" fmla="*/ 2147483646 h 332"/>
                <a:gd name="T60" fmla="*/ 2147483646 w 384"/>
                <a:gd name="T61" fmla="*/ 2147483646 h 332"/>
                <a:gd name="T62" fmla="*/ 2147483646 w 384"/>
                <a:gd name="T63" fmla="*/ 2147483646 h 332"/>
                <a:gd name="T64" fmla="*/ 2147483646 w 384"/>
                <a:gd name="T65" fmla="*/ 2147483646 h 332"/>
                <a:gd name="T66" fmla="*/ 2147483646 w 384"/>
                <a:gd name="T67" fmla="*/ 2147483646 h 332"/>
                <a:gd name="T68" fmla="*/ 2147483646 w 384"/>
                <a:gd name="T69" fmla="*/ 2147483646 h 332"/>
                <a:gd name="T70" fmla="*/ 2147483646 w 384"/>
                <a:gd name="T71" fmla="*/ 2147483646 h 332"/>
                <a:gd name="T72" fmla="*/ 2147483646 w 384"/>
                <a:gd name="T73" fmla="*/ 2147483646 h 332"/>
                <a:gd name="T74" fmla="*/ 2147483646 w 384"/>
                <a:gd name="T75" fmla="*/ 2147483646 h 332"/>
                <a:gd name="T76" fmla="*/ 2147483646 w 384"/>
                <a:gd name="T77" fmla="*/ 2147483646 h 332"/>
                <a:gd name="T78" fmla="*/ 2147483646 w 384"/>
                <a:gd name="T79" fmla="*/ 2147483646 h 332"/>
                <a:gd name="T80" fmla="*/ 2147483646 w 384"/>
                <a:gd name="T81" fmla="*/ 2147483646 h 332"/>
                <a:gd name="T82" fmla="*/ 2147483646 w 384"/>
                <a:gd name="T83" fmla="*/ 2147483646 h 332"/>
                <a:gd name="T84" fmla="*/ 2147483646 w 384"/>
                <a:gd name="T85" fmla="*/ 2147483646 h 332"/>
                <a:gd name="T86" fmla="*/ 2147483646 w 384"/>
                <a:gd name="T87" fmla="*/ 2147483646 h 332"/>
                <a:gd name="T88" fmla="*/ 2147483646 w 384"/>
                <a:gd name="T89" fmla="*/ 2147483646 h 332"/>
                <a:gd name="T90" fmla="*/ 2147483646 w 384"/>
                <a:gd name="T91" fmla="*/ 2147483646 h 332"/>
                <a:gd name="T92" fmla="*/ 2147483646 w 384"/>
                <a:gd name="T93" fmla="*/ 2147483646 h 332"/>
                <a:gd name="T94" fmla="*/ 2147483646 w 384"/>
                <a:gd name="T95" fmla="*/ 2147483646 h 332"/>
                <a:gd name="T96" fmla="*/ 2147483646 w 384"/>
                <a:gd name="T97" fmla="*/ 2147483646 h 332"/>
                <a:gd name="T98" fmla="*/ 2147483646 w 384"/>
                <a:gd name="T99" fmla="*/ 2147483646 h 332"/>
                <a:gd name="T100" fmla="*/ 2147483646 w 384"/>
                <a:gd name="T101" fmla="*/ 2147483646 h 332"/>
                <a:gd name="T102" fmla="*/ 2147483646 w 384"/>
                <a:gd name="T103" fmla="*/ 2147483646 h 332"/>
                <a:gd name="T104" fmla="*/ 2147483646 w 384"/>
                <a:gd name="T105" fmla="*/ 2147483646 h 332"/>
                <a:gd name="T106" fmla="*/ 2147483646 w 384"/>
                <a:gd name="T107" fmla="*/ 2147483646 h 332"/>
                <a:gd name="T108" fmla="*/ 2147483646 w 384"/>
                <a:gd name="T109" fmla="*/ 2147483646 h 332"/>
                <a:gd name="T110" fmla="*/ 2147483646 w 384"/>
                <a:gd name="T111" fmla="*/ 2147483646 h 332"/>
                <a:gd name="T112" fmla="*/ 2147483646 w 384"/>
                <a:gd name="T113" fmla="*/ 2147483646 h 332"/>
                <a:gd name="T114" fmla="*/ 2147483646 w 384"/>
                <a:gd name="T115" fmla="*/ 2147483646 h 332"/>
                <a:gd name="T116" fmla="*/ 2147483646 w 384"/>
                <a:gd name="T117" fmla="*/ 2147483646 h 3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84" h="332">
                  <a:moveTo>
                    <a:pt x="300" y="6"/>
                  </a:moveTo>
                  <a:lnTo>
                    <a:pt x="296" y="4"/>
                  </a:lnTo>
                  <a:lnTo>
                    <a:pt x="288" y="8"/>
                  </a:lnTo>
                  <a:lnTo>
                    <a:pt x="284" y="14"/>
                  </a:lnTo>
                  <a:lnTo>
                    <a:pt x="280" y="22"/>
                  </a:lnTo>
                  <a:lnTo>
                    <a:pt x="276" y="24"/>
                  </a:lnTo>
                  <a:lnTo>
                    <a:pt x="272" y="26"/>
                  </a:lnTo>
                  <a:lnTo>
                    <a:pt x="268" y="24"/>
                  </a:lnTo>
                  <a:lnTo>
                    <a:pt x="264" y="20"/>
                  </a:lnTo>
                  <a:lnTo>
                    <a:pt x="262" y="20"/>
                  </a:lnTo>
                  <a:lnTo>
                    <a:pt x="260" y="12"/>
                  </a:lnTo>
                  <a:lnTo>
                    <a:pt x="260" y="10"/>
                  </a:lnTo>
                  <a:lnTo>
                    <a:pt x="258" y="0"/>
                  </a:lnTo>
                  <a:lnTo>
                    <a:pt x="254" y="0"/>
                  </a:lnTo>
                  <a:lnTo>
                    <a:pt x="252" y="0"/>
                  </a:lnTo>
                  <a:lnTo>
                    <a:pt x="250" y="8"/>
                  </a:lnTo>
                  <a:lnTo>
                    <a:pt x="250" y="20"/>
                  </a:lnTo>
                  <a:lnTo>
                    <a:pt x="248" y="20"/>
                  </a:lnTo>
                  <a:lnTo>
                    <a:pt x="240" y="34"/>
                  </a:lnTo>
                  <a:lnTo>
                    <a:pt x="238" y="36"/>
                  </a:lnTo>
                  <a:lnTo>
                    <a:pt x="236" y="36"/>
                  </a:lnTo>
                  <a:lnTo>
                    <a:pt x="216" y="34"/>
                  </a:lnTo>
                  <a:lnTo>
                    <a:pt x="216" y="36"/>
                  </a:lnTo>
                  <a:lnTo>
                    <a:pt x="208" y="44"/>
                  </a:lnTo>
                  <a:lnTo>
                    <a:pt x="212" y="50"/>
                  </a:lnTo>
                  <a:lnTo>
                    <a:pt x="206" y="58"/>
                  </a:lnTo>
                  <a:lnTo>
                    <a:pt x="188" y="58"/>
                  </a:lnTo>
                  <a:lnTo>
                    <a:pt x="188" y="56"/>
                  </a:lnTo>
                  <a:lnTo>
                    <a:pt x="188" y="54"/>
                  </a:lnTo>
                  <a:lnTo>
                    <a:pt x="184" y="52"/>
                  </a:lnTo>
                  <a:lnTo>
                    <a:pt x="182" y="58"/>
                  </a:lnTo>
                  <a:lnTo>
                    <a:pt x="180" y="60"/>
                  </a:lnTo>
                  <a:lnTo>
                    <a:pt x="168" y="60"/>
                  </a:lnTo>
                  <a:lnTo>
                    <a:pt x="160" y="54"/>
                  </a:lnTo>
                  <a:lnTo>
                    <a:pt x="160" y="52"/>
                  </a:lnTo>
                  <a:lnTo>
                    <a:pt x="160" y="50"/>
                  </a:lnTo>
                  <a:lnTo>
                    <a:pt x="146" y="48"/>
                  </a:lnTo>
                  <a:lnTo>
                    <a:pt x="136" y="52"/>
                  </a:lnTo>
                  <a:lnTo>
                    <a:pt x="132" y="56"/>
                  </a:lnTo>
                  <a:lnTo>
                    <a:pt x="148" y="74"/>
                  </a:lnTo>
                  <a:lnTo>
                    <a:pt x="168" y="80"/>
                  </a:lnTo>
                  <a:lnTo>
                    <a:pt x="170" y="82"/>
                  </a:lnTo>
                  <a:lnTo>
                    <a:pt x="180" y="92"/>
                  </a:lnTo>
                  <a:lnTo>
                    <a:pt x="176" y="108"/>
                  </a:lnTo>
                  <a:lnTo>
                    <a:pt x="176" y="110"/>
                  </a:lnTo>
                  <a:lnTo>
                    <a:pt x="162" y="120"/>
                  </a:lnTo>
                  <a:lnTo>
                    <a:pt x="162" y="122"/>
                  </a:lnTo>
                  <a:lnTo>
                    <a:pt x="160" y="122"/>
                  </a:lnTo>
                  <a:lnTo>
                    <a:pt x="138" y="128"/>
                  </a:lnTo>
                  <a:lnTo>
                    <a:pt x="124" y="130"/>
                  </a:lnTo>
                  <a:lnTo>
                    <a:pt x="114" y="126"/>
                  </a:lnTo>
                  <a:lnTo>
                    <a:pt x="110" y="126"/>
                  </a:lnTo>
                  <a:lnTo>
                    <a:pt x="104" y="134"/>
                  </a:lnTo>
                  <a:lnTo>
                    <a:pt x="94" y="142"/>
                  </a:lnTo>
                  <a:lnTo>
                    <a:pt x="92" y="142"/>
                  </a:lnTo>
                  <a:lnTo>
                    <a:pt x="78" y="148"/>
                  </a:lnTo>
                  <a:lnTo>
                    <a:pt x="60" y="142"/>
                  </a:lnTo>
                  <a:lnTo>
                    <a:pt x="24" y="144"/>
                  </a:lnTo>
                  <a:lnTo>
                    <a:pt x="16" y="146"/>
                  </a:lnTo>
                  <a:lnTo>
                    <a:pt x="16" y="148"/>
                  </a:lnTo>
                  <a:lnTo>
                    <a:pt x="8" y="148"/>
                  </a:lnTo>
                  <a:lnTo>
                    <a:pt x="0" y="160"/>
                  </a:lnTo>
                  <a:lnTo>
                    <a:pt x="0" y="172"/>
                  </a:lnTo>
                  <a:lnTo>
                    <a:pt x="8" y="192"/>
                  </a:lnTo>
                  <a:lnTo>
                    <a:pt x="18" y="196"/>
                  </a:lnTo>
                  <a:lnTo>
                    <a:pt x="22" y="200"/>
                  </a:lnTo>
                  <a:lnTo>
                    <a:pt x="28" y="192"/>
                  </a:lnTo>
                  <a:lnTo>
                    <a:pt x="28" y="190"/>
                  </a:lnTo>
                  <a:lnTo>
                    <a:pt x="30" y="190"/>
                  </a:lnTo>
                  <a:lnTo>
                    <a:pt x="42" y="188"/>
                  </a:lnTo>
                  <a:lnTo>
                    <a:pt x="44" y="188"/>
                  </a:lnTo>
                  <a:lnTo>
                    <a:pt x="56" y="192"/>
                  </a:lnTo>
                  <a:lnTo>
                    <a:pt x="68" y="220"/>
                  </a:lnTo>
                  <a:lnTo>
                    <a:pt x="66" y="220"/>
                  </a:lnTo>
                  <a:lnTo>
                    <a:pt x="62" y="236"/>
                  </a:lnTo>
                  <a:lnTo>
                    <a:pt x="58" y="244"/>
                  </a:lnTo>
                  <a:lnTo>
                    <a:pt x="58" y="246"/>
                  </a:lnTo>
                  <a:lnTo>
                    <a:pt x="52" y="260"/>
                  </a:lnTo>
                  <a:lnTo>
                    <a:pt x="52" y="276"/>
                  </a:lnTo>
                  <a:lnTo>
                    <a:pt x="62" y="286"/>
                  </a:lnTo>
                  <a:lnTo>
                    <a:pt x="76" y="296"/>
                  </a:lnTo>
                  <a:lnTo>
                    <a:pt x="76" y="298"/>
                  </a:lnTo>
                  <a:lnTo>
                    <a:pt x="78" y="298"/>
                  </a:lnTo>
                  <a:lnTo>
                    <a:pt x="68" y="320"/>
                  </a:lnTo>
                  <a:lnTo>
                    <a:pt x="66" y="332"/>
                  </a:lnTo>
                  <a:lnTo>
                    <a:pt x="68" y="330"/>
                  </a:lnTo>
                  <a:lnTo>
                    <a:pt x="70" y="330"/>
                  </a:lnTo>
                  <a:lnTo>
                    <a:pt x="78" y="326"/>
                  </a:lnTo>
                  <a:lnTo>
                    <a:pt x="92" y="318"/>
                  </a:lnTo>
                  <a:lnTo>
                    <a:pt x="108" y="320"/>
                  </a:lnTo>
                  <a:lnTo>
                    <a:pt x="110" y="320"/>
                  </a:lnTo>
                  <a:lnTo>
                    <a:pt x="134" y="330"/>
                  </a:lnTo>
                  <a:lnTo>
                    <a:pt x="160" y="330"/>
                  </a:lnTo>
                  <a:lnTo>
                    <a:pt x="168" y="320"/>
                  </a:lnTo>
                  <a:lnTo>
                    <a:pt x="182" y="312"/>
                  </a:lnTo>
                  <a:lnTo>
                    <a:pt x="196" y="302"/>
                  </a:lnTo>
                  <a:lnTo>
                    <a:pt x="196" y="300"/>
                  </a:lnTo>
                  <a:lnTo>
                    <a:pt x="206" y="298"/>
                  </a:lnTo>
                  <a:lnTo>
                    <a:pt x="216" y="290"/>
                  </a:lnTo>
                  <a:lnTo>
                    <a:pt x="228" y="274"/>
                  </a:lnTo>
                  <a:lnTo>
                    <a:pt x="246" y="280"/>
                  </a:lnTo>
                  <a:lnTo>
                    <a:pt x="248" y="280"/>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88"/>
                  </a:lnTo>
                  <a:lnTo>
                    <a:pt x="302" y="284"/>
                  </a:lnTo>
                  <a:lnTo>
                    <a:pt x="312" y="276"/>
                  </a:lnTo>
                  <a:lnTo>
                    <a:pt x="314" y="276"/>
                  </a:lnTo>
                  <a:lnTo>
                    <a:pt x="322" y="276"/>
                  </a:lnTo>
                  <a:lnTo>
                    <a:pt x="324" y="268"/>
                  </a:lnTo>
                  <a:lnTo>
                    <a:pt x="330" y="262"/>
                  </a:lnTo>
                  <a:lnTo>
                    <a:pt x="336" y="258"/>
                  </a:lnTo>
                  <a:lnTo>
                    <a:pt x="342" y="256"/>
                  </a:lnTo>
                  <a:lnTo>
                    <a:pt x="346" y="252"/>
                  </a:lnTo>
                  <a:lnTo>
                    <a:pt x="348" y="252"/>
                  </a:lnTo>
                  <a:lnTo>
                    <a:pt x="352" y="248"/>
                  </a:lnTo>
                  <a:lnTo>
                    <a:pt x="352" y="246"/>
                  </a:lnTo>
                  <a:lnTo>
                    <a:pt x="354" y="246"/>
                  </a:lnTo>
                  <a:lnTo>
                    <a:pt x="366" y="244"/>
                  </a:lnTo>
                  <a:lnTo>
                    <a:pt x="374" y="244"/>
                  </a:lnTo>
                  <a:lnTo>
                    <a:pt x="376" y="240"/>
                  </a:lnTo>
                  <a:lnTo>
                    <a:pt x="380" y="236"/>
                  </a:lnTo>
                  <a:lnTo>
                    <a:pt x="384" y="228"/>
                  </a:lnTo>
                  <a:lnTo>
                    <a:pt x="382" y="228"/>
                  </a:lnTo>
                  <a:lnTo>
                    <a:pt x="376" y="218"/>
                  </a:lnTo>
                  <a:lnTo>
                    <a:pt x="372" y="206"/>
                  </a:lnTo>
                  <a:lnTo>
                    <a:pt x="372" y="204"/>
                  </a:lnTo>
                  <a:lnTo>
                    <a:pt x="376" y="188"/>
                  </a:lnTo>
                  <a:lnTo>
                    <a:pt x="376" y="180"/>
                  </a:lnTo>
                  <a:lnTo>
                    <a:pt x="380" y="174"/>
                  </a:lnTo>
                  <a:lnTo>
                    <a:pt x="380" y="160"/>
                  </a:lnTo>
                  <a:lnTo>
                    <a:pt x="378" y="158"/>
                  </a:lnTo>
                  <a:lnTo>
                    <a:pt x="372" y="156"/>
                  </a:lnTo>
                  <a:lnTo>
                    <a:pt x="348" y="166"/>
                  </a:lnTo>
                  <a:lnTo>
                    <a:pt x="348" y="140"/>
                  </a:lnTo>
                  <a:lnTo>
                    <a:pt x="350" y="136"/>
                  </a:lnTo>
                  <a:lnTo>
                    <a:pt x="356" y="132"/>
                  </a:lnTo>
                  <a:lnTo>
                    <a:pt x="372" y="120"/>
                  </a:lnTo>
                  <a:lnTo>
                    <a:pt x="366" y="92"/>
                  </a:lnTo>
                  <a:lnTo>
                    <a:pt x="366" y="84"/>
                  </a:lnTo>
                  <a:lnTo>
                    <a:pt x="366" y="78"/>
                  </a:lnTo>
                  <a:lnTo>
                    <a:pt x="368" y="74"/>
                  </a:lnTo>
                  <a:lnTo>
                    <a:pt x="372" y="68"/>
                  </a:lnTo>
                  <a:lnTo>
                    <a:pt x="372" y="64"/>
                  </a:lnTo>
                  <a:lnTo>
                    <a:pt x="364" y="64"/>
                  </a:lnTo>
                  <a:lnTo>
                    <a:pt x="360" y="64"/>
                  </a:lnTo>
                  <a:lnTo>
                    <a:pt x="356" y="76"/>
                  </a:lnTo>
                  <a:lnTo>
                    <a:pt x="352" y="80"/>
                  </a:lnTo>
                  <a:lnTo>
                    <a:pt x="348" y="82"/>
                  </a:lnTo>
                  <a:lnTo>
                    <a:pt x="346" y="82"/>
                  </a:lnTo>
                  <a:lnTo>
                    <a:pt x="338" y="76"/>
                  </a:lnTo>
                  <a:lnTo>
                    <a:pt x="336" y="76"/>
                  </a:lnTo>
                  <a:lnTo>
                    <a:pt x="336" y="74"/>
                  </a:lnTo>
                  <a:lnTo>
                    <a:pt x="334" y="68"/>
                  </a:lnTo>
                  <a:lnTo>
                    <a:pt x="332" y="60"/>
                  </a:lnTo>
                  <a:lnTo>
                    <a:pt x="332" y="64"/>
                  </a:lnTo>
                  <a:lnTo>
                    <a:pt x="316" y="64"/>
                  </a:lnTo>
                  <a:lnTo>
                    <a:pt x="316" y="60"/>
                  </a:lnTo>
                  <a:lnTo>
                    <a:pt x="312" y="52"/>
                  </a:lnTo>
                  <a:lnTo>
                    <a:pt x="312" y="40"/>
                  </a:lnTo>
                  <a:lnTo>
                    <a:pt x="304" y="24"/>
                  </a:lnTo>
                  <a:lnTo>
                    <a:pt x="304" y="12"/>
                  </a:lnTo>
                  <a:lnTo>
                    <a:pt x="300" y="6"/>
                  </a:lnTo>
                  <a:close/>
                </a:path>
              </a:pathLst>
            </a:custGeom>
            <a:grpFill/>
            <a:ln w="3175">
              <a:noFill/>
              <a:round/>
            </a:ln>
          </p:spPr>
          <p:txBody>
            <a:bodyPr/>
            <a:lstStyle/>
            <a:p>
              <a:endParaRPr lang="zh-CN" altLang="en-US"/>
            </a:p>
          </p:txBody>
        </p:sp>
        <p:sp>
          <p:nvSpPr>
            <p:cNvPr id="12" name="广西"/>
            <p:cNvSpPr/>
            <p:nvPr/>
          </p:nvSpPr>
          <p:spPr bwMode="auto">
            <a:xfrm>
              <a:off x="4482487" y="5003229"/>
              <a:ext cx="898707" cy="683877"/>
            </a:xfrm>
            <a:custGeom>
              <a:avLst/>
              <a:gdLst>
                <a:gd name="T0" fmla="*/ 2147483646 w 502"/>
                <a:gd name="T1" fmla="*/ 2147483646 h 382"/>
                <a:gd name="T2" fmla="*/ 2147483646 w 502"/>
                <a:gd name="T3" fmla="*/ 2147483646 h 382"/>
                <a:gd name="T4" fmla="*/ 2147483646 w 502"/>
                <a:gd name="T5" fmla="*/ 2147483646 h 382"/>
                <a:gd name="T6" fmla="*/ 2147483646 w 502"/>
                <a:gd name="T7" fmla="*/ 2147483646 h 382"/>
                <a:gd name="T8" fmla="*/ 2147483646 w 502"/>
                <a:gd name="T9" fmla="*/ 2147483646 h 382"/>
                <a:gd name="T10" fmla="*/ 2147483646 w 502"/>
                <a:gd name="T11" fmla="*/ 2147483646 h 382"/>
                <a:gd name="T12" fmla="*/ 2147483646 w 502"/>
                <a:gd name="T13" fmla="*/ 2147483646 h 382"/>
                <a:gd name="T14" fmla="*/ 2147483646 w 502"/>
                <a:gd name="T15" fmla="*/ 2147483646 h 382"/>
                <a:gd name="T16" fmla="*/ 2147483646 w 502"/>
                <a:gd name="T17" fmla="*/ 2147483646 h 382"/>
                <a:gd name="T18" fmla="*/ 2147483646 w 502"/>
                <a:gd name="T19" fmla="*/ 2147483646 h 382"/>
                <a:gd name="T20" fmla="*/ 2147483646 w 502"/>
                <a:gd name="T21" fmla="*/ 2147483646 h 382"/>
                <a:gd name="T22" fmla="*/ 2147483646 w 502"/>
                <a:gd name="T23" fmla="*/ 2147483646 h 382"/>
                <a:gd name="T24" fmla="*/ 2147483646 w 502"/>
                <a:gd name="T25" fmla="*/ 2147483646 h 382"/>
                <a:gd name="T26" fmla="*/ 2147483646 w 502"/>
                <a:gd name="T27" fmla="*/ 2147483646 h 382"/>
                <a:gd name="T28" fmla="*/ 2147483646 w 502"/>
                <a:gd name="T29" fmla="*/ 2147483646 h 382"/>
                <a:gd name="T30" fmla="*/ 2147483646 w 502"/>
                <a:gd name="T31" fmla="*/ 2147483646 h 382"/>
                <a:gd name="T32" fmla="*/ 2147483646 w 502"/>
                <a:gd name="T33" fmla="*/ 2147483646 h 382"/>
                <a:gd name="T34" fmla="*/ 2147483646 w 502"/>
                <a:gd name="T35" fmla="*/ 2147483646 h 382"/>
                <a:gd name="T36" fmla="*/ 2147483646 w 502"/>
                <a:gd name="T37" fmla="*/ 2147483646 h 382"/>
                <a:gd name="T38" fmla="*/ 2147483646 w 502"/>
                <a:gd name="T39" fmla="*/ 2147483646 h 382"/>
                <a:gd name="T40" fmla="*/ 2147483646 w 502"/>
                <a:gd name="T41" fmla="*/ 2147483646 h 382"/>
                <a:gd name="T42" fmla="*/ 2147483646 w 502"/>
                <a:gd name="T43" fmla="*/ 2147483646 h 382"/>
                <a:gd name="T44" fmla="*/ 2147483646 w 502"/>
                <a:gd name="T45" fmla="*/ 2147483646 h 382"/>
                <a:gd name="T46" fmla="*/ 2147483646 w 502"/>
                <a:gd name="T47" fmla="*/ 2147483646 h 382"/>
                <a:gd name="T48" fmla="*/ 2147483646 w 502"/>
                <a:gd name="T49" fmla="*/ 2147483646 h 382"/>
                <a:gd name="T50" fmla="*/ 2147483646 w 502"/>
                <a:gd name="T51" fmla="*/ 2147483646 h 382"/>
                <a:gd name="T52" fmla="*/ 2147483646 w 502"/>
                <a:gd name="T53" fmla="*/ 2147483646 h 382"/>
                <a:gd name="T54" fmla="*/ 2147483646 w 502"/>
                <a:gd name="T55" fmla="*/ 2147483646 h 382"/>
                <a:gd name="T56" fmla="*/ 2147483646 w 502"/>
                <a:gd name="T57" fmla="*/ 2147483646 h 382"/>
                <a:gd name="T58" fmla="*/ 2147483646 w 502"/>
                <a:gd name="T59" fmla="*/ 2147483646 h 382"/>
                <a:gd name="T60" fmla="*/ 2147483646 w 502"/>
                <a:gd name="T61" fmla="*/ 2147483646 h 382"/>
                <a:gd name="T62" fmla="*/ 2147483646 w 502"/>
                <a:gd name="T63" fmla="*/ 2147483646 h 382"/>
                <a:gd name="T64" fmla="*/ 2147483646 w 502"/>
                <a:gd name="T65" fmla="*/ 2147483646 h 382"/>
                <a:gd name="T66" fmla="*/ 2147483646 w 502"/>
                <a:gd name="T67" fmla="*/ 2147483646 h 382"/>
                <a:gd name="T68" fmla="*/ 2147483646 w 502"/>
                <a:gd name="T69" fmla="*/ 2147483646 h 382"/>
                <a:gd name="T70" fmla="*/ 2147483646 w 502"/>
                <a:gd name="T71" fmla="*/ 2147483646 h 382"/>
                <a:gd name="T72" fmla="*/ 2147483646 w 502"/>
                <a:gd name="T73" fmla="*/ 2147483646 h 382"/>
                <a:gd name="T74" fmla="*/ 2147483646 w 502"/>
                <a:gd name="T75" fmla="*/ 2147483646 h 382"/>
                <a:gd name="T76" fmla="*/ 2147483646 w 502"/>
                <a:gd name="T77" fmla="*/ 2147483646 h 382"/>
                <a:gd name="T78" fmla="*/ 2147483646 w 502"/>
                <a:gd name="T79" fmla="*/ 2147483646 h 382"/>
                <a:gd name="T80" fmla="*/ 2147483646 w 502"/>
                <a:gd name="T81" fmla="*/ 2147483646 h 382"/>
                <a:gd name="T82" fmla="*/ 2147483646 w 502"/>
                <a:gd name="T83" fmla="*/ 2147483646 h 382"/>
                <a:gd name="T84" fmla="*/ 2147483646 w 502"/>
                <a:gd name="T85" fmla="*/ 2147483646 h 382"/>
                <a:gd name="T86" fmla="*/ 2147483646 w 502"/>
                <a:gd name="T87" fmla="*/ 2147483646 h 382"/>
                <a:gd name="T88" fmla="*/ 2147483646 w 502"/>
                <a:gd name="T89" fmla="*/ 2147483646 h 382"/>
                <a:gd name="T90" fmla="*/ 2147483646 w 502"/>
                <a:gd name="T91" fmla="*/ 2147483646 h 382"/>
                <a:gd name="T92" fmla="*/ 2147483646 w 502"/>
                <a:gd name="T93" fmla="*/ 2147483646 h 382"/>
                <a:gd name="T94" fmla="*/ 2147483646 w 502"/>
                <a:gd name="T95" fmla="*/ 2147483646 h 382"/>
                <a:gd name="T96" fmla="*/ 2147483646 w 502"/>
                <a:gd name="T97" fmla="*/ 2147483646 h 382"/>
                <a:gd name="T98" fmla="*/ 2147483646 w 502"/>
                <a:gd name="T99" fmla="*/ 2147483646 h 382"/>
                <a:gd name="T100" fmla="*/ 2147483646 w 502"/>
                <a:gd name="T101" fmla="*/ 2147483646 h 382"/>
                <a:gd name="T102" fmla="*/ 2147483646 w 502"/>
                <a:gd name="T103" fmla="*/ 2147483646 h 382"/>
                <a:gd name="T104" fmla="*/ 2147483646 w 502"/>
                <a:gd name="T105" fmla="*/ 2147483646 h 382"/>
                <a:gd name="T106" fmla="*/ 2147483646 w 502"/>
                <a:gd name="T107" fmla="*/ 2147483646 h 382"/>
                <a:gd name="T108" fmla="*/ 2147483646 w 502"/>
                <a:gd name="T109" fmla="*/ 2147483646 h 382"/>
                <a:gd name="T110" fmla="*/ 2147483646 w 502"/>
                <a:gd name="T111" fmla="*/ 2147483646 h 3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02" h="382">
                  <a:moveTo>
                    <a:pt x="402" y="8"/>
                  </a:moveTo>
                  <a:lnTo>
                    <a:pt x="402" y="10"/>
                  </a:lnTo>
                  <a:lnTo>
                    <a:pt x="404" y="12"/>
                  </a:lnTo>
                  <a:lnTo>
                    <a:pt x="394" y="28"/>
                  </a:lnTo>
                  <a:lnTo>
                    <a:pt x="386" y="34"/>
                  </a:lnTo>
                  <a:lnTo>
                    <a:pt x="378" y="36"/>
                  </a:lnTo>
                  <a:lnTo>
                    <a:pt x="376" y="36"/>
                  </a:lnTo>
                  <a:lnTo>
                    <a:pt x="368" y="30"/>
                  </a:lnTo>
                  <a:lnTo>
                    <a:pt x="360" y="32"/>
                  </a:lnTo>
                  <a:lnTo>
                    <a:pt x="344" y="44"/>
                  </a:lnTo>
                  <a:lnTo>
                    <a:pt x="340" y="44"/>
                  </a:lnTo>
                  <a:lnTo>
                    <a:pt x="336" y="42"/>
                  </a:lnTo>
                  <a:lnTo>
                    <a:pt x="328" y="32"/>
                  </a:lnTo>
                  <a:lnTo>
                    <a:pt x="322" y="42"/>
                  </a:lnTo>
                  <a:lnTo>
                    <a:pt x="316" y="48"/>
                  </a:lnTo>
                  <a:lnTo>
                    <a:pt x="306" y="48"/>
                  </a:lnTo>
                  <a:lnTo>
                    <a:pt x="294" y="52"/>
                  </a:lnTo>
                  <a:lnTo>
                    <a:pt x="282" y="60"/>
                  </a:lnTo>
                  <a:lnTo>
                    <a:pt x="278" y="60"/>
                  </a:lnTo>
                  <a:lnTo>
                    <a:pt x="274" y="64"/>
                  </a:lnTo>
                  <a:lnTo>
                    <a:pt x="270" y="70"/>
                  </a:lnTo>
                  <a:lnTo>
                    <a:pt x="270" y="72"/>
                  </a:lnTo>
                  <a:lnTo>
                    <a:pt x="270" y="74"/>
                  </a:lnTo>
                  <a:lnTo>
                    <a:pt x="276" y="82"/>
                  </a:lnTo>
                  <a:lnTo>
                    <a:pt x="254" y="80"/>
                  </a:lnTo>
                  <a:lnTo>
                    <a:pt x="242" y="90"/>
                  </a:lnTo>
                  <a:lnTo>
                    <a:pt x="240" y="94"/>
                  </a:lnTo>
                  <a:lnTo>
                    <a:pt x="238" y="100"/>
                  </a:lnTo>
                  <a:lnTo>
                    <a:pt x="236" y="102"/>
                  </a:lnTo>
                  <a:lnTo>
                    <a:pt x="224" y="102"/>
                  </a:lnTo>
                  <a:lnTo>
                    <a:pt x="210" y="96"/>
                  </a:lnTo>
                  <a:lnTo>
                    <a:pt x="206" y="96"/>
                  </a:lnTo>
                  <a:lnTo>
                    <a:pt x="194" y="98"/>
                  </a:lnTo>
                  <a:lnTo>
                    <a:pt x="190" y="96"/>
                  </a:lnTo>
                  <a:lnTo>
                    <a:pt x="186" y="94"/>
                  </a:lnTo>
                  <a:lnTo>
                    <a:pt x="178" y="84"/>
                  </a:lnTo>
                  <a:lnTo>
                    <a:pt x="170" y="80"/>
                  </a:lnTo>
                  <a:lnTo>
                    <a:pt x="162" y="92"/>
                  </a:lnTo>
                  <a:lnTo>
                    <a:pt x="160" y="92"/>
                  </a:lnTo>
                  <a:lnTo>
                    <a:pt x="150" y="100"/>
                  </a:lnTo>
                  <a:lnTo>
                    <a:pt x="148" y="100"/>
                  </a:lnTo>
                  <a:lnTo>
                    <a:pt x="148" y="102"/>
                  </a:lnTo>
                  <a:lnTo>
                    <a:pt x="146" y="102"/>
                  </a:lnTo>
                  <a:lnTo>
                    <a:pt x="138" y="104"/>
                  </a:lnTo>
                  <a:lnTo>
                    <a:pt x="126" y="116"/>
                  </a:lnTo>
                  <a:lnTo>
                    <a:pt x="112" y="122"/>
                  </a:lnTo>
                  <a:lnTo>
                    <a:pt x="102" y="134"/>
                  </a:lnTo>
                  <a:lnTo>
                    <a:pt x="70" y="134"/>
                  </a:lnTo>
                  <a:lnTo>
                    <a:pt x="46" y="124"/>
                  </a:lnTo>
                  <a:lnTo>
                    <a:pt x="32" y="124"/>
                  </a:lnTo>
                  <a:lnTo>
                    <a:pt x="20" y="130"/>
                  </a:lnTo>
                  <a:lnTo>
                    <a:pt x="18" y="130"/>
                  </a:lnTo>
                  <a:lnTo>
                    <a:pt x="10" y="132"/>
                  </a:lnTo>
                  <a:lnTo>
                    <a:pt x="2" y="138"/>
                  </a:lnTo>
                  <a:lnTo>
                    <a:pt x="0" y="142"/>
                  </a:lnTo>
                  <a:lnTo>
                    <a:pt x="0" y="152"/>
                  </a:lnTo>
                  <a:lnTo>
                    <a:pt x="4" y="158"/>
                  </a:lnTo>
                  <a:lnTo>
                    <a:pt x="22" y="152"/>
                  </a:lnTo>
                  <a:lnTo>
                    <a:pt x="30" y="154"/>
                  </a:lnTo>
                  <a:lnTo>
                    <a:pt x="40" y="158"/>
                  </a:lnTo>
                  <a:lnTo>
                    <a:pt x="42" y="158"/>
                  </a:lnTo>
                  <a:lnTo>
                    <a:pt x="42" y="160"/>
                  </a:lnTo>
                  <a:lnTo>
                    <a:pt x="42" y="186"/>
                  </a:lnTo>
                  <a:lnTo>
                    <a:pt x="46" y="188"/>
                  </a:lnTo>
                  <a:lnTo>
                    <a:pt x="64" y="188"/>
                  </a:lnTo>
                  <a:lnTo>
                    <a:pt x="74" y="184"/>
                  </a:lnTo>
                  <a:lnTo>
                    <a:pt x="76" y="184"/>
                  </a:lnTo>
                  <a:lnTo>
                    <a:pt x="86" y="180"/>
                  </a:lnTo>
                  <a:lnTo>
                    <a:pt x="94" y="176"/>
                  </a:lnTo>
                  <a:lnTo>
                    <a:pt x="98" y="176"/>
                  </a:lnTo>
                  <a:lnTo>
                    <a:pt x="100" y="178"/>
                  </a:lnTo>
                  <a:lnTo>
                    <a:pt x="104" y="188"/>
                  </a:lnTo>
                  <a:lnTo>
                    <a:pt x="106" y="216"/>
                  </a:lnTo>
                  <a:lnTo>
                    <a:pt x="106" y="218"/>
                  </a:lnTo>
                  <a:lnTo>
                    <a:pt x="92" y="232"/>
                  </a:lnTo>
                  <a:lnTo>
                    <a:pt x="92" y="234"/>
                  </a:lnTo>
                  <a:lnTo>
                    <a:pt x="74" y="242"/>
                  </a:lnTo>
                  <a:lnTo>
                    <a:pt x="70" y="248"/>
                  </a:lnTo>
                  <a:lnTo>
                    <a:pt x="72" y="252"/>
                  </a:lnTo>
                  <a:lnTo>
                    <a:pt x="106" y="256"/>
                  </a:lnTo>
                  <a:lnTo>
                    <a:pt x="108" y="258"/>
                  </a:lnTo>
                  <a:lnTo>
                    <a:pt x="122" y="266"/>
                  </a:lnTo>
                  <a:lnTo>
                    <a:pt x="152" y="264"/>
                  </a:lnTo>
                  <a:lnTo>
                    <a:pt x="152" y="268"/>
                  </a:lnTo>
                  <a:lnTo>
                    <a:pt x="154" y="284"/>
                  </a:lnTo>
                  <a:lnTo>
                    <a:pt x="154" y="286"/>
                  </a:lnTo>
                  <a:lnTo>
                    <a:pt x="140" y="300"/>
                  </a:lnTo>
                  <a:lnTo>
                    <a:pt x="140" y="312"/>
                  </a:lnTo>
                  <a:lnTo>
                    <a:pt x="142" y="320"/>
                  </a:lnTo>
                  <a:lnTo>
                    <a:pt x="144" y="326"/>
                  </a:lnTo>
                  <a:lnTo>
                    <a:pt x="150" y="330"/>
                  </a:lnTo>
                  <a:lnTo>
                    <a:pt x="174" y="344"/>
                  </a:lnTo>
                  <a:lnTo>
                    <a:pt x="194" y="356"/>
                  </a:lnTo>
                  <a:lnTo>
                    <a:pt x="212" y="348"/>
                  </a:lnTo>
                  <a:lnTo>
                    <a:pt x="214" y="348"/>
                  </a:lnTo>
                  <a:lnTo>
                    <a:pt x="216" y="348"/>
                  </a:lnTo>
                  <a:lnTo>
                    <a:pt x="242" y="368"/>
                  </a:lnTo>
                  <a:lnTo>
                    <a:pt x="246" y="368"/>
                  </a:lnTo>
                  <a:lnTo>
                    <a:pt x="252" y="360"/>
                  </a:lnTo>
                  <a:lnTo>
                    <a:pt x="254" y="360"/>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4"/>
                  </a:lnTo>
                  <a:lnTo>
                    <a:pt x="416" y="274"/>
                  </a:lnTo>
                  <a:lnTo>
                    <a:pt x="458" y="252"/>
                  </a:lnTo>
                  <a:lnTo>
                    <a:pt x="456" y="230"/>
                  </a:lnTo>
                  <a:lnTo>
                    <a:pt x="456" y="228"/>
                  </a:lnTo>
                  <a:lnTo>
                    <a:pt x="464" y="212"/>
                  </a:lnTo>
                  <a:lnTo>
                    <a:pt x="466" y="210"/>
                  </a:lnTo>
                  <a:lnTo>
                    <a:pt x="478" y="180"/>
                  </a:lnTo>
                  <a:lnTo>
                    <a:pt x="490" y="168"/>
                  </a:lnTo>
                  <a:lnTo>
                    <a:pt x="496" y="156"/>
                  </a:lnTo>
                  <a:lnTo>
                    <a:pt x="502" y="146"/>
                  </a:lnTo>
                  <a:lnTo>
                    <a:pt x="496" y="134"/>
                  </a:lnTo>
                  <a:lnTo>
                    <a:pt x="496" y="132"/>
                  </a:lnTo>
                  <a:lnTo>
                    <a:pt x="496" y="120"/>
                  </a:lnTo>
                  <a:lnTo>
                    <a:pt x="490" y="120"/>
                  </a:lnTo>
                  <a:lnTo>
                    <a:pt x="478" y="126"/>
                  </a:lnTo>
                  <a:lnTo>
                    <a:pt x="472" y="128"/>
                  </a:lnTo>
                  <a:lnTo>
                    <a:pt x="468" y="128"/>
                  </a:lnTo>
                  <a:lnTo>
                    <a:pt x="460" y="126"/>
                  </a:lnTo>
                  <a:lnTo>
                    <a:pt x="454" y="122"/>
                  </a:lnTo>
                  <a:lnTo>
                    <a:pt x="452" y="118"/>
                  </a:lnTo>
                  <a:lnTo>
                    <a:pt x="450" y="114"/>
                  </a:lnTo>
                  <a:lnTo>
                    <a:pt x="452" y="98"/>
                  </a:lnTo>
                  <a:lnTo>
                    <a:pt x="446" y="98"/>
                  </a:lnTo>
                  <a:lnTo>
                    <a:pt x="442" y="102"/>
                  </a:lnTo>
                  <a:lnTo>
                    <a:pt x="432" y="112"/>
                  </a:lnTo>
                  <a:lnTo>
                    <a:pt x="428" y="114"/>
                  </a:lnTo>
                  <a:lnTo>
                    <a:pt x="424" y="114"/>
                  </a:lnTo>
                  <a:lnTo>
                    <a:pt x="422" y="108"/>
                  </a:lnTo>
                  <a:lnTo>
                    <a:pt x="422" y="100"/>
                  </a:lnTo>
                  <a:lnTo>
                    <a:pt x="422" y="92"/>
                  </a:lnTo>
                  <a:lnTo>
                    <a:pt x="424" y="88"/>
                  </a:lnTo>
                  <a:lnTo>
                    <a:pt x="426" y="86"/>
                  </a:lnTo>
                  <a:lnTo>
                    <a:pt x="428" y="86"/>
                  </a:lnTo>
                  <a:lnTo>
                    <a:pt x="444" y="58"/>
                  </a:lnTo>
                  <a:lnTo>
                    <a:pt x="448" y="48"/>
                  </a:lnTo>
                  <a:lnTo>
                    <a:pt x="450" y="36"/>
                  </a:lnTo>
                  <a:lnTo>
                    <a:pt x="442" y="28"/>
                  </a:lnTo>
                  <a:lnTo>
                    <a:pt x="440" y="22"/>
                  </a:lnTo>
                  <a:lnTo>
                    <a:pt x="440" y="12"/>
                  </a:lnTo>
                  <a:lnTo>
                    <a:pt x="440" y="8"/>
                  </a:lnTo>
                  <a:lnTo>
                    <a:pt x="438" y="4"/>
                  </a:lnTo>
                  <a:lnTo>
                    <a:pt x="434" y="0"/>
                  </a:lnTo>
                  <a:lnTo>
                    <a:pt x="432" y="2"/>
                  </a:lnTo>
                  <a:lnTo>
                    <a:pt x="430" y="6"/>
                  </a:lnTo>
                  <a:lnTo>
                    <a:pt x="426" y="8"/>
                  </a:lnTo>
                  <a:lnTo>
                    <a:pt x="422" y="10"/>
                  </a:lnTo>
                  <a:lnTo>
                    <a:pt x="416" y="8"/>
                  </a:lnTo>
                  <a:lnTo>
                    <a:pt x="410" y="8"/>
                  </a:lnTo>
                  <a:lnTo>
                    <a:pt x="402" y="8"/>
                  </a:lnTo>
                  <a:close/>
                </a:path>
              </a:pathLst>
            </a:custGeom>
            <a:grpFill/>
            <a:ln w="3175">
              <a:solidFill>
                <a:schemeClr val="bg1"/>
              </a:solidFill>
              <a:round/>
            </a:ln>
          </p:spPr>
          <p:txBody>
            <a:bodyPr/>
            <a:lstStyle/>
            <a:p>
              <a:endParaRPr lang="zh-CN" altLang="en-US"/>
            </a:p>
          </p:txBody>
        </p:sp>
        <p:sp>
          <p:nvSpPr>
            <p:cNvPr id="13" name="重庆"/>
            <p:cNvSpPr/>
            <p:nvPr/>
          </p:nvSpPr>
          <p:spPr bwMode="auto">
            <a:xfrm>
              <a:off x="4607805" y="4251323"/>
              <a:ext cx="508432" cy="515593"/>
            </a:xfrm>
            <a:custGeom>
              <a:avLst/>
              <a:gdLst>
                <a:gd name="T0" fmla="*/ 2147483646 w 284"/>
                <a:gd name="T1" fmla="*/ 2147483646 h 288"/>
                <a:gd name="T2" fmla="*/ 2147483646 w 284"/>
                <a:gd name="T3" fmla="*/ 2147483646 h 288"/>
                <a:gd name="T4" fmla="*/ 2147483646 w 284"/>
                <a:gd name="T5" fmla="*/ 2147483646 h 288"/>
                <a:gd name="T6" fmla="*/ 2147483646 w 284"/>
                <a:gd name="T7" fmla="*/ 2147483646 h 288"/>
                <a:gd name="T8" fmla="*/ 2147483646 w 284"/>
                <a:gd name="T9" fmla="*/ 2147483646 h 288"/>
                <a:gd name="T10" fmla="*/ 2147483646 w 284"/>
                <a:gd name="T11" fmla="*/ 2147483646 h 288"/>
                <a:gd name="T12" fmla="*/ 2147483646 w 284"/>
                <a:gd name="T13" fmla="*/ 2147483646 h 288"/>
                <a:gd name="T14" fmla="*/ 2147483646 w 284"/>
                <a:gd name="T15" fmla="*/ 2147483646 h 288"/>
                <a:gd name="T16" fmla="*/ 2147483646 w 284"/>
                <a:gd name="T17" fmla="*/ 2147483646 h 288"/>
                <a:gd name="T18" fmla="*/ 2147483646 w 284"/>
                <a:gd name="T19" fmla="*/ 2147483646 h 288"/>
                <a:gd name="T20" fmla="*/ 2147483646 w 284"/>
                <a:gd name="T21" fmla="*/ 2147483646 h 288"/>
                <a:gd name="T22" fmla="*/ 2147483646 w 284"/>
                <a:gd name="T23" fmla="*/ 2147483646 h 288"/>
                <a:gd name="T24" fmla="*/ 2147483646 w 284"/>
                <a:gd name="T25" fmla="*/ 2147483646 h 288"/>
                <a:gd name="T26" fmla="*/ 2147483646 w 284"/>
                <a:gd name="T27" fmla="*/ 2147483646 h 288"/>
                <a:gd name="T28" fmla="*/ 2147483646 w 284"/>
                <a:gd name="T29" fmla="*/ 2147483646 h 288"/>
                <a:gd name="T30" fmla="*/ 2147483646 w 284"/>
                <a:gd name="T31" fmla="*/ 2147483646 h 288"/>
                <a:gd name="T32" fmla="*/ 2147483646 w 284"/>
                <a:gd name="T33" fmla="*/ 2147483646 h 288"/>
                <a:gd name="T34" fmla="*/ 2147483646 w 284"/>
                <a:gd name="T35" fmla="*/ 2147483646 h 288"/>
                <a:gd name="T36" fmla="*/ 2147483646 w 284"/>
                <a:gd name="T37" fmla="*/ 2147483646 h 288"/>
                <a:gd name="T38" fmla="*/ 2147483646 w 284"/>
                <a:gd name="T39" fmla="*/ 2147483646 h 288"/>
                <a:gd name="T40" fmla="*/ 2147483646 w 284"/>
                <a:gd name="T41" fmla="*/ 2147483646 h 288"/>
                <a:gd name="T42" fmla="*/ 2147483646 w 284"/>
                <a:gd name="T43" fmla="*/ 2147483646 h 288"/>
                <a:gd name="T44" fmla="*/ 2147483646 w 284"/>
                <a:gd name="T45" fmla="*/ 2147483646 h 288"/>
                <a:gd name="T46" fmla="*/ 2147483646 w 284"/>
                <a:gd name="T47" fmla="*/ 2147483646 h 288"/>
                <a:gd name="T48" fmla="*/ 2147483646 w 284"/>
                <a:gd name="T49" fmla="*/ 2147483646 h 288"/>
                <a:gd name="T50" fmla="*/ 2147483646 w 284"/>
                <a:gd name="T51" fmla="*/ 2147483646 h 288"/>
                <a:gd name="T52" fmla="*/ 2147483646 w 284"/>
                <a:gd name="T53" fmla="*/ 2147483646 h 288"/>
                <a:gd name="T54" fmla="*/ 2147483646 w 284"/>
                <a:gd name="T55" fmla="*/ 2147483646 h 288"/>
                <a:gd name="T56" fmla="*/ 2147483646 w 284"/>
                <a:gd name="T57" fmla="*/ 2147483646 h 288"/>
                <a:gd name="T58" fmla="*/ 2147483646 w 284"/>
                <a:gd name="T59" fmla="*/ 2147483646 h 288"/>
                <a:gd name="T60" fmla="*/ 2147483646 w 284"/>
                <a:gd name="T61" fmla="*/ 2147483646 h 288"/>
                <a:gd name="T62" fmla="*/ 2147483646 w 284"/>
                <a:gd name="T63" fmla="*/ 2147483646 h 288"/>
                <a:gd name="T64" fmla="*/ 2147483646 w 284"/>
                <a:gd name="T65" fmla="*/ 2147483646 h 288"/>
                <a:gd name="T66" fmla="*/ 2147483646 w 284"/>
                <a:gd name="T67" fmla="*/ 2147483646 h 288"/>
                <a:gd name="T68" fmla="*/ 2147483646 w 284"/>
                <a:gd name="T69" fmla="*/ 2147483646 h 288"/>
                <a:gd name="T70" fmla="*/ 2147483646 w 284"/>
                <a:gd name="T71" fmla="*/ 2147483646 h 288"/>
                <a:gd name="T72" fmla="*/ 2147483646 w 284"/>
                <a:gd name="T73" fmla="*/ 2147483646 h 288"/>
                <a:gd name="T74" fmla="*/ 2147483646 w 284"/>
                <a:gd name="T75" fmla="*/ 2147483646 h 288"/>
                <a:gd name="T76" fmla="*/ 2147483646 w 284"/>
                <a:gd name="T77" fmla="*/ 2147483646 h 288"/>
                <a:gd name="T78" fmla="*/ 2147483646 w 284"/>
                <a:gd name="T79" fmla="*/ 2147483646 h 288"/>
                <a:gd name="T80" fmla="*/ 2147483646 w 284"/>
                <a:gd name="T81" fmla="*/ 2147483646 h 288"/>
                <a:gd name="T82" fmla="*/ 2147483646 w 284"/>
                <a:gd name="T83" fmla="*/ 2147483646 h 288"/>
                <a:gd name="T84" fmla="*/ 2147483646 w 284"/>
                <a:gd name="T85" fmla="*/ 2147483646 h 288"/>
                <a:gd name="T86" fmla="*/ 2147483646 w 284"/>
                <a:gd name="T87" fmla="*/ 2147483646 h 288"/>
                <a:gd name="T88" fmla="*/ 2147483646 w 284"/>
                <a:gd name="T89" fmla="*/ 2147483646 h 288"/>
                <a:gd name="T90" fmla="*/ 2147483646 w 284"/>
                <a:gd name="T91" fmla="*/ 2147483646 h 288"/>
                <a:gd name="T92" fmla="*/ 2147483646 w 284"/>
                <a:gd name="T93" fmla="*/ 2147483646 h 288"/>
                <a:gd name="T94" fmla="*/ 2147483646 w 284"/>
                <a:gd name="T95" fmla="*/ 2147483646 h 288"/>
                <a:gd name="T96" fmla="*/ 2147483646 w 284"/>
                <a:gd name="T97" fmla="*/ 2147483646 h 288"/>
                <a:gd name="T98" fmla="*/ 2147483646 w 284"/>
                <a:gd name="T99" fmla="*/ 2147483646 h 288"/>
                <a:gd name="T100" fmla="*/ 2147483646 w 284"/>
                <a:gd name="T101" fmla="*/ 2147483646 h 288"/>
                <a:gd name="T102" fmla="*/ 2147483646 w 284"/>
                <a:gd name="T103" fmla="*/ 2147483646 h 2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4" h="288">
                  <a:moveTo>
                    <a:pt x="284" y="58"/>
                  </a:moveTo>
                  <a:lnTo>
                    <a:pt x="278" y="44"/>
                  </a:lnTo>
                  <a:lnTo>
                    <a:pt x="268" y="32"/>
                  </a:lnTo>
                  <a:lnTo>
                    <a:pt x="260" y="30"/>
                  </a:lnTo>
                  <a:lnTo>
                    <a:pt x="258" y="30"/>
                  </a:lnTo>
                  <a:lnTo>
                    <a:pt x="258" y="28"/>
                  </a:lnTo>
                  <a:lnTo>
                    <a:pt x="250" y="24"/>
                  </a:lnTo>
                  <a:lnTo>
                    <a:pt x="248" y="24"/>
                  </a:lnTo>
                  <a:lnTo>
                    <a:pt x="244" y="26"/>
                  </a:lnTo>
                  <a:lnTo>
                    <a:pt x="234" y="28"/>
                  </a:lnTo>
                  <a:lnTo>
                    <a:pt x="232" y="26"/>
                  </a:lnTo>
                  <a:lnTo>
                    <a:pt x="222" y="22"/>
                  </a:lnTo>
                  <a:lnTo>
                    <a:pt x="220" y="22"/>
                  </a:lnTo>
                  <a:lnTo>
                    <a:pt x="220" y="20"/>
                  </a:lnTo>
                  <a:lnTo>
                    <a:pt x="212" y="12"/>
                  </a:lnTo>
                  <a:lnTo>
                    <a:pt x="204" y="4"/>
                  </a:lnTo>
                  <a:lnTo>
                    <a:pt x="196" y="0"/>
                  </a:lnTo>
                  <a:lnTo>
                    <a:pt x="188" y="8"/>
                  </a:lnTo>
                  <a:lnTo>
                    <a:pt x="176" y="16"/>
                  </a:lnTo>
                  <a:lnTo>
                    <a:pt x="172" y="40"/>
                  </a:lnTo>
                  <a:lnTo>
                    <a:pt x="162" y="58"/>
                  </a:lnTo>
                  <a:lnTo>
                    <a:pt x="162" y="60"/>
                  </a:lnTo>
                  <a:lnTo>
                    <a:pt x="154" y="68"/>
                  </a:lnTo>
                  <a:lnTo>
                    <a:pt x="144" y="86"/>
                  </a:lnTo>
                  <a:lnTo>
                    <a:pt x="144" y="88"/>
                  </a:lnTo>
                  <a:lnTo>
                    <a:pt x="124" y="104"/>
                  </a:lnTo>
                  <a:lnTo>
                    <a:pt x="116" y="118"/>
                  </a:lnTo>
                  <a:lnTo>
                    <a:pt x="114" y="120"/>
                  </a:lnTo>
                  <a:lnTo>
                    <a:pt x="110" y="124"/>
                  </a:lnTo>
                  <a:lnTo>
                    <a:pt x="96" y="132"/>
                  </a:lnTo>
                  <a:lnTo>
                    <a:pt x="88" y="144"/>
                  </a:lnTo>
                  <a:lnTo>
                    <a:pt x="74" y="164"/>
                  </a:lnTo>
                  <a:lnTo>
                    <a:pt x="72" y="164"/>
                  </a:lnTo>
                  <a:lnTo>
                    <a:pt x="8" y="160"/>
                  </a:lnTo>
                  <a:lnTo>
                    <a:pt x="0" y="168"/>
                  </a:lnTo>
                  <a:lnTo>
                    <a:pt x="0" y="180"/>
                  </a:lnTo>
                  <a:lnTo>
                    <a:pt x="6" y="208"/>
                  </a:lnTo>
                  <a:lnTo>
                    <a:pt x="20" y="226"/>
                  </a:lnTo>
                  <a:lnTo>
                    <a:pt x="32" y="232"/>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68" y="260"/>
                  </a:lnTo>
                  <a:lnTo>
                    <a:pt x="76" y="246"/>
                  </a:lnTo>
                  <a:lnTo>
                    <a:pt x="78" y="244"/>
                  </a:lnTo>
                  <a:lnTo>
                    <a:pt x="80" y="242"/>
                  </a:lnTo>
                  <a:lnTo>
                    <a:pt x="88" y="242"/>
                  </a:lnTo>
                  <a:lnTo>
                    <a:pt x="102" y="242"/>
                  </a:lnTo>
                  <a:lnTo>
                    <a:pt x="110" y="232"/>
                  </a:lnTo>
                  <a:lnTo>
                    <a:pt x="110" y="222"/>
                  </a:lnTo>
                  <a:lnTo>
                    <a:pt x="112" y="212"/>
                  </a:lnTo>
                  <a:lnTo>
                    <a:pt x="114" y="210"/>
                  </a:lnTo>
                  <a:lnTo>
                    <a:pt x="120" y="206"/>
                  </a:lnTo>
                  <a:lnTo>
                    <a:pt x="122" y="206"/>
                  </a:lnTo>
                  <a:lnTo>
                    <a:pt x="134" y="208"/>
                  </a:lnTo>
                  <a:lnTo>
                    <a:pt x="134" y="210"/>
                  </a:lnTo>
                  <a:lnTo>
                    <a:pt x="136" y="220"/>
                  </a:lnTo>
                  <a:lnTo>
                    <a:pt x="136" y="224"/>
                  </a:lnTo>
                  <a:lnTo>
                    <a:pt x="138" y="232"/>
                  </a:lnTo>
                  <a:lnTo>
                    <a:pt x="140" y="232"/>
                  </a:lnTo>
                  <a:lnTo>
                    <a:pt x="144" y="22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4"/>
                  </a:lnTo>
                  <a:lnTo>
                    <a:pt x="188" y="264"/>
                  </a:lnTo>
                  <a:lnTo>
                    <a:pt x="192" y="270"/>
                  </a:lnTo>
                  <a:lnTo>
                    <a:pt x="194" y="270"/>
                  </a:lnTo>
                  <a:lnTo>
                    <a:pt x="196" y="266"/>
                  </a:lnTo>
                  <a:lnTo>
                    <a:pt x="198" y="264"/>
                  </a:lnTo>
                  <a:lnTo>
                    <a:pt x="208" y="270"/>
                  </a:lnTo>
                  <a:lnTo>
                    <a:pt x="208" y="272"/>
                  </a:lnTo>
                  <a:lnTo>
                    <a:pt x="212" y="286"/>
                  </a:lnTo>
                  <a:lnTo>
                    <a:pt x="216" y="288"/>
                  </a:lnTo>
                  <a:lnTo>
                    <a:pt x="216" y="286"/>
                  </a:lnTo>
                  <a:lnTo>
                    <a:pt x="220" y="276"/>
                  </a:lnTo>
                  <a:lnTo>
                    <a:pt x="222" y="274"/>
                  </a:lnTo>
                  <a:lnTo>
                    <a:pt x="224" y="274"/>
                  </a:lnTo>
                  <a:lnTo>
                    <a:pt x="228"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4" y="128"/>
                  </a:lnTo>
                  <a:lnTo>
                    <a:pt x="176" y="126"/>
                  </a:lnTo>
                  <a:lnTo>
                    <a:pt x="180" y="104"/>
                  </a:lnTo>
                  <a:lnTo>
                    <a:pt x="182" y="104"/>
                  </a:lnTo>
                  <a:lnTo>
                    <a:pt x="184" y="104"/>
                  </a:lnTo>
                  <a:lnTo>
                    <a:pt x="234" y="102"/>
                  </a:lnTo>
                  <a:lnTo>
                    <a:pt x="260" y="88"/>
                  </a:lnTo>
                  <a:lnTo>
                    <a:pt x="262" y="86"/>
                  </a:lnTo>
                  <a:lnTo>
                    <a:pt x="274" y="82"/>
                  </a:lnTo>
                  <a:lnTo>
                    <a:pt x="278" y="78"/>
                  </a:lnTo>
                  <a:lnTo>
                    <a:pt x="280" y="76"/>
                  </a:lnTo>
                  <a:lnTo>
                    <a:pt x="282" y="68"/>
                  </a:lnTo>
                  <a:lnTo>
                    <a:pt x="284" y="58"/>
                  </a:lnTo>
                  <a:close/>
                </a:path>
              </a:pathLst>
            </a:custGeom>
            <a:grpFill/>
            <a:ln w="3175">
              <a:solidFill>
                <a:schemeClr val="bg1"/>
              </a:solidFill>
              <a:round/>
            </a:ln>
          </p:spPr>
          <p:txBody>
            <a:bodyPr/>
            <a:lstStyle/>
            <a:p>
              <a:endParaRPr lang="zh-CN" altLang="en-US"/>
            </a:p>
          </p:txBody>
        </p:sp>
        <p:sp>
          <p:nvSpPr>
            <p:cNvPr id="14" name="陕西"/>
            <p:cNvSpPr/>
            <p:nvPr/>
          </p:nvSpPr>
          <p:spPr bwMode="auto">
            <a:xfrm>
              <a:off x="4607805" y="3248781"/>
              <a:ext cx="580042" cy="1034767"/>
            </a:xfrm>
            <a:custGeom>
              <a:avLst/>
              <a:gdLst>
                <a:gd name="T0" fmla="*/ 2147483646 w 324"/>
                <a:gd name="T1" fmla="*/ 2147483646 h 578"/>
                <a:gd name="T2" fmla="*/ 2147483646 w 324"/>
                <a:gd name="T3" fmla="*/ 2147483646 h 578"/>
                <a:gd name="T4" fmla="*/ 2147483646 w 324"/>
                <a:gd name="T5" fmla="*/ 2147483646 h 578"/>
                <a:gd name="T6" fmla="*/ 2147483646 w 324"/>
                <a:gd name="T7" fmla="*/ 2147483646 h 578"/>
                <a:gd name="T8" fmla="*/ 2147483646 w 324"/>
                <a:gd name="T9" fmla="*/ 2147483646 h 578"/>
                <a:gd name="T10" fmla="*/ 2147483646 w 324"/>
                <a:gd name="T11" fmla="*/ 2147483646 h 578"/>
                <a:gd name="T12" fmla="*/ 2147483646 w 324"/>
                <a:gd name="T13" fmla="*/ 2147483646 h 578"/>
                <a:gd name="T14" fmla="*/ 2147483646 w 324"/>
                <a:gd name="T15" fmla="*/ 2147483646 h 578"/>
                <a:gd name="T16" fmla="*/ 2147483646 w 324"/>
                <a:gd name="T17" fmla="*/ 2147483646 h 578"/>
                <a:gd name="T18" fmla="*/ 2147483646 w 324"/>
                <a:gd name="T19" fmla="*/ 2147483646 h 578"/>
                <a:gd name="T20" fmla="*/ 2147483646 w 324"/>
                <a:gd name="T21" fmla="*/ 2147483646 h 578"/>
                <a:gd name="T22" fmla="*/ 2147483646 w 324"/>
                <a:gd name="T23" fmla="*/ 2147483646 h 578"/>
                <a:gd name="T24" fmla="*/ 2147483646 w 324"/>
                <a:gd name="T25" fmla="*/ 2147483646 h 578"/>
                <a:gd name="T26" fmla="*/ 2147483646 w 324"/>
                <a:gd name="T27" fmla="*/ 2147483646 h 578"/>
                <a:gd name="T28" fmla="*/ 2147483646 w 324"/>
                <a:gd name="T29" fmla="*/ 2147483646 h 578"/>
                <a:gd name="T30" fmla="*/ 2147483646 w 324"/>
                <a:gd name="T31" fmla="*/ 2147483646 h 578"/>
                <a:gd name="T32" fmla="*/ 2147483646 w 324"/>
                <a:gd name="T33" fmla="*/ 2147483646 h 578"/>
                <a:gd name="T34" fmla="*/ 2147483646 w 324"/>
                <a:gd name="T35" fmla="*/ 2147483646 h 578"/>
                <a:gd name="T36" fmla="*/ 2147483646 w 324"/>
                <a:gd name="T37" fmla="*/ 2147483646 h 578"/>
                <a:gd name="T38" fmla="*/ 2147483646 w 324"/>
                <a:gd name="T39" fmla="*/ 2147483646 h 578"/>
                <a:gd name="T40" fmla="*/ 2147483646 w 324"/>
                <a:gd name="T41" fmla="*/ 2147483646 h 578"/>
                <a:gd name="T42" fmla="*/ 2147483646 w 324"/>
                <a:gd name="T43" fmla="*/ 2147483646 h 578"/>
                <a:gd name="T44" fmla="*/ 2147483646 w 324"/>
                <a:gd name="T45" fmla="*/ 2147483646 h 578"/>
                <a:gd name="T46" fmla="*/ 2147483646 w 324"/>
                <a:gd name="T47" fmla="*/ 2147483646 h 578"/>
                <a:gd name="T48" fmla="*/ 2147483646 w 324"/>
                <a:gd name="T49" fmla="*/ 2147483646 h 578"/>
                <a:gd name="T50" fmla="*/ 2147483646 w 324"/>
                <a:gd name="T51" fmla="*/ 2147483646 h 578"/>
                <a:gd name="T52" fmla="*/ 2147483646 w 324"/>
                <a:gd name="T53" fmla="*/ 2147483646 h 578"/>
                <a:gd name="T54" fmla="*/ 2147483646 w 324"/>
                <a:gd name="T55" fmla="*/ 2147483646 h 578"/>
                <a:gd name="T56" fmla="*/ 2147483646 w 324"/>
                <a:gd name="T57" fmla="*/ 2147483646 h 578"/>
                <a:gd name="T58" fmla="*/ 2147483646 w 324"/>
                <a:gd name="T59" fmla="*/ 2147483646 h 578"/>
                <a:gd name="T60" fmla="*/ 2147483646 w 324"/>
                <a:gd name="T61" fmla="*/ 2147483646 h 578"/>
                <a:gd name="T62" fmla="*/ 2147483646 w 324"/>
                <a:gd name="T63" fmla="*/ 2147483646 h 578"/>
                <a:gd name="T64" fmla="*/ 2147483646 w 324"/>
                <a:gd name="T65" fmla="*/ 2147483646 h 578"/>
                <a:gd name="T66" fmla="*/ 2147483646 w 324"/>
                <a:gd name="T67" fmla="*/ 2147483646 h 578"/>
                <a:gd name="T68" fmla="*/ 2147483646 w 324"/>
                <a:gd name="T69" fmla="*/ 2147483646 h 578"/>
                <a:gd name="T70" fmla="*/ 2147483646 w 324"/>
                <a:gd name="T71" fmla="*/ 2147483646 h 578"/>
                <a:gd name="T72" fmla="*/ 2147483646 w 324"/>
                <a:gd name="T73" fmla="*/ 2147483646 h 578"/>
                <a:gd name="T74" fmla="*/ 2147483646 w 324"/>
                <a:gd name="T75" fmla="*/ 2147483646 h 578"/>
                <a:gd name="T76" fmla="*/ 2147483646 w 324"/>
                <a:gd name="T77" fmla="*/ 2147483646 h 578"/>
                <a:gd name="T78" fmla="*/ 2147483646 w 324"/>
                <a:gd name="T79" fmla="*/ 2147483646 h 578"/>
                <a:gd name="T80" fmla="*/ 2147483646 w 324"/>
                <a:gd name="T81" fmla="*/ 2147483646 h 578"/>
                <a:gd name="T82" fmla="*/ 2147483646 w 324"/>
                <a:gd name="T83" fmla="*/ 2147483646 h 578"/>
                <a:gd name="T84" fmla="*/ 2147483646 w 324"/>
                <a:gd name="T85" fmla="*/ 2147483646 h 578"/>
                <a:gd name="T86" fmla="*/ 2147483646 w 324"/>
                <a:gd name="T87" fmla="*/ 2147483646 h 578"/>
                <a:gd name="T88" fmla="*/ 2147483646 w 324"/>
                <a:gd name="T89" fmla="*/ 2147483646 h 578"/>
                <a:gd name="T90" fmla="*/ 2147483646 w 324"/>
                <a:gd name="T91" fmla="*/ 2147483646 h 578"/>
                <a:gd name="T92" fmla="*/ 2147483646 w 324"/>
                <a:gd name="T93" fmla="*/ 2147483646 h 578"/>
                <a:gd name="T94" fmla="*/ 2147483646 w 324"/>
                <a:gd name="T95" fmla="*/ 2147483646 h 578"/>
                <a:gd name="T96" fmla="*/ 2147483646 w 324"/>
                <a:gd name="T97" fmla="*/ 2147483646 h 578"/>
                <a:gd name="T98" fmla="*/ 2147483646 w 324"/>
                <a:gd name="T99" fmla="*/ 2147483646 h 578"/>
                <a:gd name="T100" fmla="*/ 2147483646 w 324"/>
                <a:gd name="T101" fmla="*/ 2147483646 h 57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24" h="578">
                  <a:moveTo>
                    <a:pt x="108" y="132"/>
                  </a:moveTo>
                  <a:lnTo>
                    <a:pt x="104" y="130"/>
                  </a:lnTo>
                  <a:lnTo>
                    <a:pt x="96" y="180"/>
                  </a:lnTo>
                  <a:lnTo>
                    <a:pt x="108" y="196"/>
                  </a:lnTo>
                  <a:lnTo>
                    <a:pt x="122" y="200"/>
                  </a:lnTo>
                  <a:lnTo>
                    <a:pt x="124" y="202"/>
                  </a:lnTo>
                  <a:lnTo>
                    <a:pt x="140" y="216"/>
                  </a:lnTo>
                  <a:lnTo>
                    <a:pt x="164" y="220"/>
                  </a:lnTo>
                  <a:lnTo>
                    <a:pt x="176" y="228"/>
                  </a:lnTo>
                  <a:lnTo>
                    <a:pt x="176" y="230"/>
                  </a:lnTo>
                  <a:lnTo>
                    <a:pt x="186" y="244"/>
                  </a:lnTo>
                  <a:lnTo>
                    <a:pt x="188" y="244"/>
                  </a:lnTo>
                  <a:lnTo>
                    <a:pt x="186" y="246"/>
                  </a:lnTo>
                  <a:lnTo>
                    <a:pt x="178" y="260"/>
                  </a:lnTo>
                  <a:lnTo>
                    <a:pt x="178" y="264"/>
                  </a:lnTo>
                  <a:lnTo>
                    <a:pt x="176" y="272"/>
                  </a:lnTo>
                  <a:lnTo>
                    <a:pt x="178" y="272"/>
                  </a:lnTo>
                  <a:lnTo>
                    <a:pt x="178" y="286"/>
                  </a:lnTo>
                  <a:lnTo>
                    <a:pt x="176" y="288"/>
                  </a:lnTo>
                  <a:lnTo>
                    <a:pt x="170" y="312"/>
                  </a:lnTo>
                  <a:lnTo>
                    <a:pt x="168" y="316"/>
                  </a:lnTo>
                  <a:lnTo>
                    <a:pt x="164" y="314"/>
                  </a:lnTo>
                  <a:lnTo>
                    <a:pt x="154" y="312"/>
                  </a:lnTo>
                  <a:lnTo>
                    <a:pt x="140" y="312"/>
                  </a:lnTo>
                  <a:lnTo>
                    <a:pt x="128" y="316"/>
                  </a:lnTo>
                  <a:lnTo>
                    <a:pt x="116" y="328"/>
                  </a:lnTo>
                  <a:lnTo>
                    <a:pt x="112" y="332"/>
                  </a:lnTo>
                  <a:lnTo>
                    <a:pt x="130" y="340"/>
                  </a:lnTo>
                  <a:lnTo>
                    <a:pt x="128" y="344"/>
                  </a:lnTo>
                  <a:lnTo>
                    <a:pt x="124" y="350"/>
                  </a:lnTo>
                  <a:lnTo>
                    <a:pt x="116" y="354"/>
                  </a:lnTo>
                  <a:lnTo>
                    <a:pt x="106" y="354"/>
                  </a:lnTo>
                  <a:lnTo>
                    <a:pt x="88" y="348"/>
                  </a:lnTo>
                  <a:lnTo>
                    <a:pt x="70" y="338"/>
                  </a:lnTo>
                  <a:lnTo>
                    <a:pt x="64" y="338"/>
                  </a:lnTo>
                  <a:lnTo>
                    <a:pt x="44" y="366"/>
                  </a:lnTo>
                  <a:lnTo>
                    <a:pt x="40" y="376"/>
                  </a:lnTo>
                  <a:lnTo>
                    <a:pt x="40" y="392"/>
                  </a:lnTo>
                  <a:lnTo>
                    <a:pt x="48" y="406"/>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50"/>
                  </a:lnTo>
                  <a:lnTo>
                    <a:pt x="208" y="556"/>
                  </a:lnTo>
                  <a:lnTo>
                    <a:pt x="208" y="558"/>
                  </a:lnTo>
                  <a:lnTo>
                    <a:pt x="220" y="566"/>
                  </a:lnTo>
                  <a:lnTo>
                    <a:pt x="226" y="574"/>
                  </a:lnTo>
                  <a:lnTo>
                    <a:pt x="234" y="578"/>
                  </a:lnTo>
                  <a:lnTo>
                    <a:pt x="248" y="576"/>
                  </a:lnTo>
                  <a:lnTo>
                    <a:pt x="248" y="560"/>
                  </a:lnTo>
                  <a:lnTo>
                    <a:pt x="240" y="548"/>
                  </a:lnTo>
                  <a:lnTo>
                    <a:pt x="236" y="526"/>
                  </a:lnTo>
                  <a:lnTo>
                    <a:pt x="246" y="516"/>
                  </a:lnTo>
                  <a:lnTo>
                    <a:pt x="248" y="514"/>
                  </a:lnTo>
                  <a:lnTo>
                    <a:pt x="258" y="512"/>
                  </a:lnTo>
                  <a:lnTo>
                    <a:pt x="268" y="512"/>
                  </a:lnTo>
                  <a:lnTo>
                    <a:pt x="272" y="508"/>
                  </a:lnTo>
                  <a:lnTo>
                    <a:pt x="264" y="500"/>
                  </a:lnTo>
                  <a:lnTo>
                    <a:pt x="242" y="484"/>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0" y="424"/>
                  </a:lnTo>
                  <a:lnTo>
                    <a:pt x="296" y="420"/>
                  </a:lnTo>
                  <a:lnTo>
                    <a:pt x="292" y="410"/>
                  </a:lnTo>
                  <a:lnTo>
                    <a:pt x="290" y="394"/>
                  </a:lnTo>
                  <a:lnTo>
                    <a:pt x="290" y="374"/>
                  </a:lnTo>
                  <a:lnTo>
                    <a:pt x="276" y="368"/>
                  </a:lnTo>
                  <a:lnTo>
                    <a:pt x="274" y="368"/>
                  </a:lnTo>
                  <a:lnTo>
                    <a:pt x="274" y="366"/>
                  </a:lnTo>
                  <a:lnTo>
                    <a:pt x="274" y="364"/>
                  </a:lnTo>
                  <a:lnTo>
                    <a:pt x="272" y="344"/>
                  </a:lnTo>
                  <a:lnTo>
                    <a:pt x="288" y="262"/>
                  </a:lnTo>
                  <a:lnTo>
                    <a:pt x="280" y="232"/>
                  </a:lnTo>
                  <a:lnTo>
                    <a:pt x="278" y="214"/>
                  </a:lnTo>
                  <a:lnTo>
                    <a:pt x="276" y="190"/>
                  </a:lnTo>
                  <a:lnTo>
                    <a:pt x="278" y="164"/>
                  </a:lnTo>
                  <a:lnTo>
                    <a:pt x="278" y="162"/>
                  </a:lnTo>
                  <a:lnTo>
                    <a:pt x="280" y="160"/>
                  </a:lnTo>
                  <a:lnTo>
                    <a:pt x="296" y="148"/>
                  </a:lnTo>
                  <a:lnTo>
                    <a:pt x="296" y="136"/>
                  </a:lnTo>
                  <a:lnTo>
                    <a:pt x="294" y="130"/>
                  </a:lnTo>
                  <a:lnTo>
                    <a:pt x="290" y="122"/>
                  </a:lnTo>
                  <a:lnTo>
                    <a:pt x="280" y="110"/>
                  </a:lnTo>
                  <a:lnTo>
                    <a:pt x="278" y="110"/>
                  </a:lnTo>
                  <a:lnTo>
                    <a:pt x="278" y="108"/>
                  </a:lnTo>
                  <a:lnTo>
                    <a:pt x="276" y="88"/>
                  </a:lnTo>
                  <a:lnTo>
                    <a:pt x="276" y="86"/>
                  </a:lnTo>
                  <a:lnTo>
                    <a:pt x="298" y="60"/>
                  </a:lnTo>
                  <a:lnTo>
                    <a:pt x="298" y="48"/>
                  </a:lnTo>
                  <a:lnTo>
                    <a:pt x="292" y="36"/>
                  </a:lnTo>
                  <a:lnTo>
                    <a:pt x="290" y="34"/>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8"/>
                  </a:lnTo>
                  <a:lnTo>
                    <a:pt x="208" y="58"/>
                  </a:lnTo>
                  <a:lnTo>
                    <a:pt x="196" y="70"/>
                  </a:lnTo>
                  <a:lnTo>
                    <a:pt x="192" y="88"/>
                  </a:lnTo>
                  <a:lnTo>
                    <a:pt x="192" y="90"/>
                  </a:lnTo>
                  <a:lnTo>
                    <a:pt x="186" y="118"/>
                  </a:lnTo>
                  <a:lnTo>
                    <a:pt x="184" y="130"/>
                  </a:lnTo>
                  <a:lnTo>
                    <a:pt x="184" y="132"/>
                  </a:lnTo>
                  <a:lnTo>
                    <a:pt x="182" y="132"/>
                  </a:lnTo>
                  <a:lnTo>
                    <a:pt x="174" y="144"/>
                  </a:lnTo>
                  <a:lnTo>
                    <a:pt x="172" y="144"/>
                  </a:lnTo>
                  <a:lnTo>
                    <a:pt x="172" y="146"/>
                  </a:lnTo>
                  <a:lnTo>
                    <a:pt x="152" y="148"/>
                  </a:lnTo>
                  <a:lnTo>
                    <a:pt x="122" y="138"/>
                  </a:lnTo>
                  <a:lnTo>
                    <a:pt x="108" y="132"/>
                  </a:lnTo>
                  <a:close/>
                </a:path>
              </a:pathLst>
            </a:custGeom>
            <a:grpFill/>
            <a:ln w="3175">
              <a:solidFill>
                <a:schemeClr val="bg1"/>
              </a:solidFill>
              <a:round/>
            </a:ln>
          </p:spPr>
          <p:txBody>
            <a:bodyPr/>
            <a:lstStyle/>
            <a:p>
              <a:endParaRPr lang="zh-CN" altLang="en-US"/>
            </a:p>
          </p:txBody>
        </p:sp>
        <p:sp>
          <p:nvSpPr>
            <p:cNvPr id="15" name="山西"/>
            <p:cNvSpPr/>
            <p:nvPr/>
          </p:nvSpPr>
          <p:spPr bwMode="auto">
            <a:xfrm>
              <a:off x="5109076" y="3055433"/>
              <a:ext cx="386695" cy="848580"/>
            </a:xfrm>
            <a:custGeom>
              <a:avLst/>
              <a:gdLst>
                <a:gd name="T0" fmla="*/ 2147483646 w 216"/>
                <a:gd name="T1" fmla="*/ 2147483646 h 474"/>
                <a:gd name="T2" fmla="*/ 2147483646 w 216"/>
                <a:gd name="T3" fmla="*/ 2147483646 h 474"/>
                <a:gd name="T4" fmla="*/ 2147483646 w 216"/>
                <a:gd name="T5" fmla="*/ 2147483646 h 474"/>
                <a:gd name="T6" fmla="*/ 2147483646 w 216"/>
                <a:gd name="T7" fmla="*/ 2147483646 h 474"/>
                <a:gd name="T8" fmla="*/ 2147483646 w 216"/>
                <a:gd name="T9" fmla="*/ 2147483646 h 474"/>
                <a:gd name="T10" fmla="*/ 2147483646 w 216"/>
                <a:gd name="T11" fmla="*/ 2147483646 h 474"/>
                <a:gd name="T12" fmla="*/ 2147483646 w 216"/>
                <a:gd name="T13" fmla="*/ 2147483646 h 474"/>
                <a:gd name="T14" fmla="*/ 2147483646 w 216"/>
                <a:gd name="T15" fmla="*/ 2147483646 h 474"/>
                <a:gd name="T16" fmla="*/ 2147483646 w 216"/>
                <a:gd name="T17" fmla="*/ 2147483646 h 474"/>
                <a:gd name="T18" fmla="*/ 2147483646 w 216"/>
                <a:gd name="T19" fmla="*/ 2147483646 h 474"/>
                <a:gd name="T20" fmla="*/ 2147483646 w 216"/>
                <a:gd name="T21" fmla="*/ 2147483646 h 474"/>
                <a:gd name="T22" fmla="*/ 2147483646 w 216"/>
                <a:gd name="T23" fmla="*/ 2147483646 h 474"/>
                <a:gd name="T24" fmla="*/ 2147483646 w 216"/>
                <a:gd name="T25" fmla="*/ 2147483646 h 474"/>
                <a:gd name="T26" fmla="*/ 2147483646 w 216"/>
                <a:gd name="T27" fmla="*/ 2147483646 h 474"/>
                <a:gd name="T28" fmla="*/ 2147483646 w 216"/>
                <a:gd name="T29" fmla="*/ 2147483646 h 474"/>
                <a:gd name="T30" fmla="*/ 2147483646 w 216"/>
                <a:gd name="T31" fmla="*/ 2147483646 h 474"/>
                <a:gd name="T32" fmla="*/ 2147483646 w 216"/>
                <a:gd name="T33" fmla="*/ 2147483646 h 474"/>
                <a:gd name="T34" fmla="*/ 2147483646 w 216"/>
                <a:gd name="T35" fmla="*/ 2147483646 h 474"/>
                <a:gd name="T36" fmla="*/ 2147483646 w 216"/>
                <a:gd name="T37" fmla="*/ 2147483646 h 474"/>
                <a:gd name="T38" fmla="*/ 2147483646 w 216"/>
                <a:gd name="T39" fmla="*/ 2147483646 h 474"/>
                <a:gd name="T40" fmla="*/ 2147483646 w 216"/>
                <a:gd name="T41" fmla="*/ 2147483646 h 474"/>
                <a:gd name="T42" fmla="*/ 2147483646 w 216"/>
                <a:gd name="T43" fmla="*/ 2147483646 h 474"/>
                <a:gd name="T44" fmla="*/ 2147483646 w 216"/>
                <a:gd name="T45" fmla="*/ 2147483646 h 474"/>
                <a:gd name="T46" fmla="*/ 2147483646 w 216"/>
                <a:gd name="T47" fmla="*/ 2147483646 h 474"/>
                <a:gd name="T48" fmla="*/ 2147483646 w 216"/>
                <a:gd name="T49" fmla="*/ 2147483646 h 474"/>
                <a:gd name="T50" fmla="*/ 2147483646 w 216"/>
                <a:gd name="T51" fmla="*/ 2147483646 h 474"/>
                <a:gd name="T52" fmla="*/ 2147483646 w 216"/>
                <a:gd name="T53" fmla="*/ 2147483646 h 474"/>
                <a:gd name="T54" fmla="*/ 2147483646 w 216"/>
                <a:gd name="T55" fmla="*/ 2147483646 h 474"/>
                <a:gd name="T56" fmla="*/ 2147483646 w 216"/>
                <a:gd name="T57" fmla="*/ 2147483646 h 474"/>
                <a:gd name="T58" fmla="*/ 2147483646 w 216"/>
                <a:gd name="T59" fmla="*/ 2147483646 h 474"/>
                <a:gd name="T60" fmla="*/ 2147483646 w 216"/>
                <a:gd name="T61" fmla="*/ 2147483646 h 474"/>
                <a:gd name="T62" fmla="*/ 2147483646 w 216"/>
                <a:gd name="T63" fmla="*/ 2147483646 h 474"/>
                <a:gd name="T64" fmla="*/ 2147483646 w 216"/>
                <a:gd name="T65" fmla="*/ 2147483646 h 474"/>
                <a:gd name="T66" fmla="*/ 2147483646 w 216"/>
                <a:gd name="T67" fmla="*/ 2147483646 h 474"/>
                <a:gd name="T68" fmla="*/ 2147483646 w 216"/>
                <a:gd name="T69" fmla="*/ 2147483646 h 474"/>
                <a:gd name="T70" fmla="*/ 2147483646 w 216"/>
                <a:gd name="T71" fmla="*/ 2147483646 h 474"/>
                <a:gd name="T72" fmla="*/ 2147483646 w 216"/>
                <a:gd name="T73" fmla="*/ 2147483646 h 474"/>
                <a:gd name="T74" fmla="*/ 2147483646 w 216"/>
                <a:gd name="T75" fmla="*/ 2147483646 h 474"/>
                <a:gd name="T76" fmla="*/ 2147483646 w 216"/>
                <a:gd name="T77" fmla="*/ 2147483646 h 474"/>
                <a:gd name="T78" fmla="*/ 2147483646 w 216"/>
                <a:gd name="T79" fmla="*/ 2147483646 h 474"/>
                <a:gd name="T80" fmla="*/ 2147483646 w 216"/>
                <a:gd name="T81" fmla="*/ 2147483646 h 474"/>
                <a:gd name="T82" fmla="*/ 2147483646 w 216"/>
                <a:gd name="T83" fmla="*/ 2147483646 h 474"/>
                <a:gd name="T84" fmla="*/ 2147483646 w 216"/>
                <a:gd name="T85" fmla="*/ 2147483646 h 474"/>
                <a:gd name="T86" fmla="*/ 2147483646 w 216"/>
                <a:gd name="T87" fmla="*/ 2147483646 h 474"/>
                <a:gd name="T88" fmla="*/ 2147483646 w 216"/>
                <a:gd name="T89" fmla="*/ 2147483646 h 474"/>
                <a:gd name="T90" fmla="*/ 2147483646 w 216"/>
                <a:gd name="T91" fmla="*/ 2147483646 h 474"/>
                <a:gd name="T92" fmla="*/ 2147483646 w 216"/>
                <a:gd name="T93" fmla="*/ 2147483646 h 474"/>
                <a:gd name="T94" fmla="*/ 2147483646 w 216"/>
                <a:gd name="T95" fmla="*/ 2147483646 h 474"/>
                <a:gd name="T96" fmla="*/ 2147483646 w 216"/>
                <a:gd name="T97" fmla="*/ 2147483646 h 4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6" h="474">
                  <a:moveTo>
                    <a:pt x="202" y="24"/>
                  </a:moveTo>
                  <a:lnTo>
                    <a:pt x="204" y="20"/>
                  </a:lnTo>
                  <a:lnTo>
                    <a:pt x="200" y="8"/>
                  </a:lnTo>
                  <a:lnTo>
                    <a:pt x="194" y="0"/>
                  </a:lnTo>
                  <a:lnTo>
                    <a:pt x="188" y="12"/>
                  </a:lnTo>
                  <a:lnTo>
                    <a:pt x="176" y="24"/>
                  </a:lnTo>
                  <a:lnTo>
                    <a:pt x="174" y="24"/>
                  </a:lnTo>
                  <a:lnTo>
                    <a:pt x="156" y="30"/>
                  </a:lnTo>
                  <a:lnTo>
                    <a:pt x="154" y="30"/>
                  </a:lnTo>
                  <a:lnTo>
                    <a:pt x="136" y="28"/>
                  </a:lnTo>
                  <a:lnTo>
                    <a:pt x="124" y="30"/>
                  </a:lnTo>
                  <a:lnTo>
                    <a:pt x="122" y="40"/>
                  </a:lnTo>
                  <a:lnTo>
                    <a:pt x="112" y="46"/>
                  </a:lnTo>
                  <a:lnTo>
                    <a:pt x="112" y="48"/>
                  </a:lnTo>
                  <a:lnTo>
                    <a:pt x="110" y="48"/>
                  </a:lnTo>
                  <a:lnTo>
                    <a:pt x="94" y="46"/>
                  </a:lnTo>
                  <a:lnTo>
                    <a:pt x="92" y="48"/>
                  </a:lnTo>
                  <a:lnTo>
                    <a:pt x="92" y="64"/>
                  </a:lnTo>
                  <a:lnTo>
                    <a:pt x="84" y="76"/>
                  </a:lnTo>
                  <a:lnTo>
                    <a:pt x="82" y="76"/>
                  </a:lnTo>
                  <a:lnTo>
                    <a:pt x="68" y="92"/>
                  </a:lnTo>
                  <a:lnTo>
                    <a:pt x="66" y="92"/>
                  </a:lnTo>
                  <a:lnTo>
                    <a:pt x="50" y="96"/>
                  </a:lnTo>
                  <a:lnTo>
                    <a:pt x="40" y="106"/>
                  </a:lnTo>
                  <a:lnTo>
                    <a:pt x="42" y="120"/>
                  </a:lnTo>
                  <a:lnTo>
                    <a:pt x="42" y="124"/>
                  </a:lnTo>
                  <a:lnTo>
                    <a:pt x="40" y="124"/>
                  </a:lnTo>
                  <a:lnTo>
                    <a:pt x="28" y="136"/>
                  </a:lnTo>
                  <a:lnTo>
                    <a:pt x="20" y="144"/>
                  </a:lnTo>
                  <a:lnTo>
                    <a:pt x="26" y="154"/>
                  </a:lnTo>
                  <a:lnTo>
                    <a:pt x="26" y="156"/>
                  </a:lnTo>
                  <a:lnTo>
                    <a:pt x="26" y="170"/>
                  </a:lnTo>
                  <a:lnTo>
                    <a:pt x="26" y="172"/>
                  </a:lnTo>
                  <a:lnTo>
                    <a:pt x="16" y="184"/>
                  </a:lnTo>
                  <a:lnTo>
                    <a:pt x="4" y="198"/>
                  </a:lnTo>
                  <a:lnTo>
                    <a:pt x="6" y="214"/>
                  </a:lnTo>
                  <a:lnTo>
                    <a:pt x="16" y="224"/>
                  </a:lnTo>
                  <a:lnTo>
                    <a:pt x="22" y="236"/>
                  </a:lnTo>
                  <a:lnTo>
                    <a:pt x="24" y="244"/>
                  </a:lnTo>
                  <a:lnTo>
                    <a:pt x="24" y="262"/>
                  </a:lnTo>
                  <a:lnTo>
                    <a:pt x="22" y="264"/>
                  </a:lnTo>
                  <a:lnTo>
                    <a:pt x="6" y="276"/>
                  </a:lnTo>
                  <a:lnTo>
                    <a:pt x="4" y="300"/>
                  </a:lnTo>
                  <a:lnTo>
                    <a:pt x="6" y="324"/>
                  </a:lnTo>
                  <a:lnTo>
                    <a:pt x="10" y="340"/>
                  </a:lnTo>
                  <a:lnTo>
                    <a:pt x="18" y="368"/>
                  </a:lnTo>
                  <a:lnTo>
                    <a:pt x="18" y="370"/>
                  </a:lnTo>
                  <a:lnTo>
                    <a:pt x="18" y="372"/>
                  </a:lnTo>
                  <a:lnTo>
                    <a:pt x="0" y="452"/>
                  </a:lnTo>
                  <a:lnTo>
                    <a:pt x="2" y="468"/>
                  </a:lnTo>
                  <a:lnTo>
                    <a:pt x="14" y="474"/>
                  </a:lnTo>
                  <a:lnTo>
                    <a:pt x="32" y="456"/>
                  </a:lnTo>
                  <a:lnTo>
                    <a:pt x="34" y="456"/>
                  </a:lnTo>
                  <a:lnTo>
                    <a:pt x="96" y="432"/>
                  </a:lnTo>
                  <a:lnTo>
                    <a:pt x="112" y="416"/>
                  </a:lnTo>
                  <a:lnTo>
                    <a:pt x="114" y="416"/>
                  </a:lnTo>
                  <a:lnTo>
                    <a:pt x="116" y="416"/>
                  </a:lnTo>
                  <a:lnTo>
                    <a:pt x="150" y="420"/>
                  </a:lnTo>
                  <a:lnTo>
                    <a:pt x="162" y="416"/>
                  </a:lnTo>
                  <a:lnTo>
                    <a:pt x="180" y="408"/>
                  </a:lnTo>
                  <a:lnTo>
                    <a:pt x="180" y="392"/>
                  </a:lnTo>
                  <a:lnTo>
                    <a:pt x="182" y="392"/>
                  </a:lnTo>
                  <a:lnTo>
                    <a:pt x="192" y="382"/>
                  </a:lnTo>
                  <a:lnTo>
                    <a:pt x="190" y="372"/>
                  </a:lnTo>
                  <a:lnTo>
                    <a:pt x="190" y="370"/>
                  </a:lnTo>
                  <a:lnTo>
                    <a:pt x="190" y="368"/>
                  </a:lnTo>
                  <a:lnTo>
                    <a:pt x="194" y="364"/>
                  </a:lnTo>
                  <a:lnTo>
                    <a:pt x="192" y="360"/>
                  </a:lnTo>
                  <a:lnTo>
                    <a:pt x="190" y="356"/>
                  </a:lnTo>
                  <a:lnTo>
                    <a:pt x="190" y="352"/>
                  </a:lnTo>
                  <a:lnTo>
                    <a:pt x="194" y="340"/>
                  </a:lnTo>
                  <a:lnTo>
                    <a:pt x="198" y="336"/>
                  </a:lnTo>
                  <a:lnTo>
                    <a:pt x="196" y="324"/>
                  </a:lnTo>
                  <a:lnTo>
                    <a:pt x="184" y="310"/>
                  </a:lnTo>
                  <a:lnTo>
                    <a:pt x="182" y="306"/>
                  </a:lnTo>
                  <a:lnTo>
                    <a:pt x="180" y="302"/>
                  </a:lnTo>
                  <a:lnTo>
                    <a:pt x="180" y="298"/>
                  </a:lnTo>
                  <a:lnTo>
                    <a:pt x="182" y="294"/>
                  </a:lnTo>
                  <a:lnTo>
                    <a:pt x="184" y="288"/>
                  </a:lnTo>
                  <a:lnTo>
                    <a:pt x="190" y="280"/>
                  </a:lnTo>
                  <a:lnTo>
                    <a:pt x="192" y="268"/>
                  </a:lnTo>
                  <a:lnTo>
                    <a:pt x="202" y="248"/>
                  </a:lnTo>
                  <a:lnTo>
                    <a:pt x="204" y="240"/>
                  </a:lnTo>
                  <a:lnTo>
                    <a:pt x="216" y="216"/>
                  </a:lnTo>
                  <a:lnTo>
                    <a:pt x="208" y="200"/>
                  </a:lnTo>
                  <a:lnTo>
                    <a:pt x="184" y="184"/>
                  </a:lnTo>
                  <a:lnTo>
                    <a:pt x="182" y="184"/>
                  </a:lnTo>
                  <a:lnTo>
                    <a:pt x="176" y="170"/>
                  </a:lnTo>
                  <a:lnTo>
                    <a:pt x="176" y="168"/>
                  </a:lnTo>
                  <a:lnTo>
                    <a:pt x="180" y="146"/>
                  </a:lnTo>
                  <a:lnTo>
                    <a:pt x="184" y="130"/>
                  </a:lnTo>
                  <a:lnTo>
                    <a:pt x="184" y="122"/>
                  </a:lnTo>
                  <a:lnTo>
                    <a:pt x="188" y="116"/>
                  </a:lnTo>
                  <a:lnTo>
                    <a:pt x="190" y="114"/>
                  </a:lnTo>
                  <a:lnTo>
                    <a:pt x="194" y="114"/>
                  </a:lnTo>
                  <a:lnTo>
                    <a:pt x="208" y="112"/>
                  </a:lnTo>
                  <a:lnTo>
                    <a:pt x="212" y="102"/>
                  </a:lnTo>
                  <a:lnTo>
                    <a:pt x="216" y="76"/>
                  </a:lnTo>
                  <a:lnTo>
                    <a:pt x="214" y="66"/>
                  </a:lnTo>
                  <a:lnTo>
                    <a:pt x="200" y="64"/>
                  </a:lnTo>
                  <a:lnTo>
                    <a:pt x="184" y="56"/>
                  </a:lnTo>
                  <a:lnTo>
                    <a:pt x="182" y="54"/>
                  </a:lnTo>
                  <a:lnTo>
                    <a:pt x="182" y="52"/>
                  </a:lnTo>
                  <a:lnTo>
                    <a:pt x="180" y="32"/>
                  </a:lnTo>
                  <a:lnTo>
                    <a:pt x="180" y="28"/>
                  </a:lnTo>
                  <a:lnTo>
                    <a:pt x="202" y="24"/>
                  </a:lnTo>
                  <a:close/>
                </a:path>
              </a:pathLst>
            </a:custGeom>
            <a:solidFill>
              <a:srgbClr val="FAAF3B"/>
            </a:solidFill>
            <a:ln w="3175">
              <a:solidFill>
                <a:srgbClr val="9F6633"/>
              </a:solidFill>
              <a:round/>
            </a:ln>
          </p:spPr>
          <p:txBody>
            <a:bodyPr/>
            <a:lstStyle/>
            <a:p>
              <a:endParaRPr lang="zh-CN" altLang="en-US"/>
            </a:p>
          </p:txBody>
        </p:sp>
        <p:sp>
          <p:nvSpPr>
            <p:cNvPr id="16" name="湖南"/>
            <p:cNvSpPr/>
            <p:nvPr/>
          </p:nvSpPr>
          <p:spPr bwMode="auto">
            <a:xfrm>
              <a:off x="5008821" y="4501958"/>
              <a:ext cx="615847" cy="716101"/>
            </a:xfrm>
            <a:custGeom>
              <a:avLst/>
              <a:gdLst>
                <a:gd name="T0" fmla="*/ 2147483646 w 344"/>
                <a:gd name="T1" fmla="*/ 2147483646 h 400"/>
                <a:gd name="T2" fmla="*/ 2147483646 w 344"/>
                <a:gd name="T3" fmla="*/ 2147483646 h 400"/>
                <a:gd name="T4" fmla="*/ 2147483646 w 344"/>
                <a:gd name="T5" fmla="*/ 2147483646 h 400"/>
                <a:gd name="T6" fmla="*/ 2147483646 w 344"/>
                <a:gd name="T7" fmla="*/ 2147483646 h 400"/>
                <a:gd name="T8" fmla="*/ 2147483646 w 344"/>
                <a:gd name="T9" fmla="*/ 2147483646 h 400"/>
                <a:gd name="T10" fmla="*/ 2147483646 w 344"/>
                <a:gd name="T11" fmla="*/ 2147483646 h 400"/>
                <a:gd name="T12" fmla="*/ 2147483646 w 344"/>
                <a:gd name="T13" fmla="*/ 2147483646 h 400"/>
                <a:gd name="T14" fmla="*/ 2147483646 w 344"/>
                <a:gd name="T15" fmla="*/ 2147483646 h 400"/>
                <a:gd name="T16" fmla="*/ 2147483646 w 344"/>
                <a:gd name="T17" fmla="*/ 2147483646 h 400"/>
                <a:gd name="T18" fmla="*/ 2147483646 w 344"/>
                <a:gd name="T19" fmla="*/ 2147483646 h 400"/>
                <a:gd name="T20" fmla="*/ 2147483646 w 344"/>
                <a:gd name="T21" fmla="*/ 0 h 400"/>
                <a:gd name="T22" fmla="*/ 2147483646 w 344"/>
                <a:gd name="T23" fmla="*/ 2147483646 h 400"/>
                <a:gd name="T24" fmla="*/ 2147483646 w 344"/>
                <a:gd name="T25" fmla="*/ 2147483646 h 400"/>
                <a:gd name="T26" fmla="*/ 2147483646 w 344"/>
                <a:gd name="T27" fmla="*/ 2147483646 h 400"/>
                <a:gd name="T28" fmla="*/ 2147483646 w 344"/>
                <a:gd name="T29" fmla="*/ 2147483646 h 400"/>
                <a:gd name="T30" fmla="*/ 2147483646 w 344"/>
                <a:gd name="T31" fmla="*/ 2147483646 h 400"/>
                <a:gd name="T32" fmla="*/ 2147483646 w 344"/>
                <a:gd name="T33" fmla="*/ 2147483646 h 400"/>
                <a:gd name="T34" fmla="*/ 2147483646 w 344"/>
                <a:gd name="T35" fmla="*/ 2147483646 h 400"/>
                <a:gd name="T36" fmla="*/ 2147483646 w 344"/>
                <a:gd name="T37" fmla="*/ 2147483646 h 400"/>
                <a:gd name="T38" fmla="*/ 2147483646 w 344"/>
                <a:gd name="T39" fmla="*/ 2147483646 h 400"/>
                <a:gd name="T40" fmla="*/ 2147483646 w 344"/>
                <a:gd name="T41" fmla="*/ 2147483646 h 400"/>
                <a:gd name="T42" fmla="*/ 2147483646 w 344"/>
                <a:gd name="T43" fmla="*/ 2147483646 h 400"/>
                <a:gd name="T44" fmla="*/ 2147483646 w 344"/>
                <a:gd name="T45" fmla="*/ 2147483646 h 400"/>
                <a:gd name="T46" fmla="*/ 2147483646 w 344"/>
                <a:gd name="T47" fmla="*/ 2147483646 h 400"/>
                <a:gd name="T48" fmla="*/ 2147483646 w 344"/>
                <a:gd name="T49" fmla="*/ 2147483646 h 400"/>
                <a:gd name="T50" fmla="*/ 2147483646 w 344"/>
                <a:gd name="T51" fmla="*/ 2147483646 h 400"/>
                <a:gd name="T52" fmla="*/ 2147483646 w 344"/>
                <a:gd name="T53" fmla="*/ 2147483646 h 400"/>
                <a:gd name="T54" fmla="*/ 2147483646 w 344"/>
                <a:gd name="T55" fmla="*/ 2147483646 h 400"/>
                <a:gd name="T56" fmla="*/ 2147483646 w 344"/>
                <a:gd name="T57" fmla="*/ 2147483646 h 400"/>
                <a:gd name="T58" fmla="*/ 2147483646 w 344"/>
                <a:gd name="T59" fmla="*/ 2147483646 h 400"/>
                <a:gd name="T60" fmla="*/ 2147483646 w 344"/>
                <a:gd name="T61" fmla="*/ 2147483646 h 400"/>
                <a:gd name="T62" fmla="*/ 2147483646 w 344"/>
                <a:gd name="T63" fmla="*/ 2147483646 h 400"/>
                <a:gd name="T64" fmla="*/ 2147483646 w 344"/>
                <a:gd name="T65" fmla="*/ 2147483646 h 400"/>
                <a:gd name="T66" fmla="*/ 2147483646 w 344"/>
                <a:gd name="T67" fmla="*/ 2147483646 h 400"/>
                <a:gd name="T68" fmla="*/ 2147483646 w 344"/>
                <a:gd name="T69" fmla="*/ 2147483646 h 400"/>
                <a:gd name="T70" fmla="*/ 2147483646 w 344"/>
                <a:gd name="T71" fmla="*/ 2147483646 h 400"/>
                <a:gd name="T72" fmla="*/ 2147483646 w 344"/>
                <a:gd name="T73" fmla="*/ 2147483646 h 400"/>
                <a:gd name="T74" fmla="*/ 2147483646 w 344"/>
                <a:gd name="T75" fmla="*/ 2147483646 h 400"/>
                <a:gd name="T76" fmla="*/ 2147483646 w 344"/>
                <a:gd name="T77" fmla="*/ 2147483646 h 400"/>
                <a:gd name="T78" fmla="*/ 2147483646 w 344"/>
                <a:gd name="T79" fmla="*/ 2147483646 h 400"/>
                <a:gd name="T80" fmla="*/ 2147483646 w 344"/>
                <a:gd name="T81" fmla="*/ 2147483646 h 400"/>
                <a:gd name="T82" fmla="*/ 2147483646 w 344"/>
                <a:gd name="T83" fmla="*/ 2147483646 h 400"/>
                <a:gd name="T84" fmla="*/ 2147483646 w 344"/>
                <a:gd name="T85" fmla="*/ 2147483646 h 400"/>
                <a:gd name="T86" fmla="*/ 2147483646 w 344"/>
                <a:gd name="T87" fmla="*/ 2147483646 h 400"/>
                <a:gd name="T88" fmla="*/ 2147483646 w 344"/>
                <a:gd name="T89" fmla="*/ 2147483646 h 400"/>
                <a:gd name="T90" fmla="*/ 2147483646 w 344"/>
                <a:gd name="T91" fmla="*/ 2147483646 h 400"/>
                <a:gd name="T92" fmla="*/ 2147483646 w 344"/>
                <a:gd name="T93" fmla="*/ 2147483646 h 400"/>
                <a:gd name="T94" fmla="*/ 2147483646 w 344"/>
                <a:gd name="T95" fmla="*/ 2147483646 h 400"/>
                <a:gd name="T96" fmla="*/ 2147483646 w 344"/>
                <a:gd name="T97" fmla="*/ 2147483646 h 400"/>
                <a:gd name="T98" fmla="*/ 2147483646 w 344"/>
                <a:gd name="T99" fmla="*/ 2147483646 h 400"/>
                <a:gd name="T100" fmla="*/ 2147483646 w 344"/>
                <a:gd name="T101" fmla="*/ 2147483646 h 400"/>
                <a:gd name="T102" fmla="*/ 2147483646 w 344"/>
                <a:gd name="T103" fmla="*/ 2147483646 h 400"/>
                <a:gd name="T104" fmla="*/ 2147483646 w 344"/>
                <a:gd name="T105" fmla="*/ 2147483646 h 4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4" h="400">
                  <a:moveTo>
                    <a:pt x="300" y="68"/>
                  </a:moveTo>
                  <a:lnTo>
                    <a:pt x="300" y="68"/>
                  </a:lnTo>
                  <a:lnTo>
                    <a:pt x="300" y="66"/>
                  </a:lnTo>
                  <a:lnTo>
                    <a:pt x="292" y="54"/>
                  </a:lnTo>
                  <a:lnTo>
                    <a:pt x="292" y="52"/>
                  </a:lnTo>
                  <a:lnTo>
                    <a:pt x="294" y="32"/>
                  </a:lnTo>
                  <a:lnTo>
                    <a:pt x="292" y="28"/>
                  </a:lnTo>
                  <a:lnTo>
                    <a:pt x="286" y="24"/>
                  </a:lnTo>
                  <a:lnTo>
                    <a:pt x="282" y="24"/>
                  </a:lnTo>
                  <a:lnTo>
                    <a:pt x="274" y="34"/>
                  </a:lnTo>
                  <a:lnTo>
                    <a:pt x="272" y="34"/>
                  </a:lnTo>
                  <a:lnTo>
                    <a:pt x="252" y="44"/>
                  </a:lnTo>
                  <a:lnTo>
                    <a:pt x="250" y="30"/>
                  </a:lnTo>
                  <a:lnTo>
                    <a:pt x="250" y="28"/>
                  </a:lnTo>
                  <a:lnTo>
                    <a:pt x="252" y="22"/>
                  </a:lnTo>
                  <a:lnTo>
                    <a:pt x="250" y="14"/>
                  </a:lnTo>
                  <a:lnTo>
                    <a:pt x="248" y="12"/>
                  </a:lnTo>
                  <a:lnTo>
                    <a:pt x="244" y="20"/>
                  </a:lnTo>
                  <a:lnTo>
                    <a:pt x="218" y="42"/>
                  </a:lnTo>
                  <a:lnTo>
                    <a:pt x="218" y="44"/>
                  </a:lnTo>
                  <a:lnTo>
                    <a:pt x="216" y="44"/>
                  </a:lnTo>
                  <a:lnTo>
                    <a:pt x="214" y="44"/>
                  </a:lnTo>
                  <a:lnTo>
                    <a:pt x="206" y="40"/>
                  </a:lnTo>
                  <a:lnTo>
                    <a:pt x="198" y="32"/>
                  </a:lnTo>
                  <a:lnTo>
                    <a:pt x="184" y="28"/>
                  </a:lnTo>
                  <a:lnTo>
                    <a:pt x="184" y="26"/>
                  </a:lnTo>
                  <a:lnTo>
                    <a:pt x="176" y="20"/>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0" y="24"/>
                  </a:lnTo>
                  <a:lnTo>
                    <a:pt x="44" y="32"/>
                  </a:lnTo>
                  <a:lnTo>
                    <a:pt x="28" y="52"/>
                  </a:lnTo>
                  <a:lnTo>
                    <a:pt x="16" y="86"/>
                  </a:lnTo>
                  <a:lnTo>
                    <a:pt x="20" y="124"/>
                  </a:lnTo>
                  <a:lnTo>
                    <a:pt x="26" y="144"/>
                  </a:lnTo>
                  <a:lnTo>
                    <a:pt x="26" y="148"/>
                  </a:lnTo>
                  <a:lnTo>
                    <a:pt x="24" y="150"/>
                  </a:lnTo>
                  <a:lnTo>
                    <a:pt x="20" y="152"/>
                  </a:lnTo>
                  <a:lnTo>
                    <a:pt x="20" y="156"/>
                  </a:lnTo>
                  <a:lnTo>
                    <a:pt x="18" y="166"/>
                  </a:lnTo>
                  <a:lnTo>
                    <a:pt x="26" y="198"/>
                  </a:lnTo>
                  <a:lnTo>
                    <a:pt x="24" y="200"/>
                  </a:lnTo>
                  <a:lnTo>
                    <a:pt x="8" y="210"/>
                  </a:lnTo>
                  <a:lnTo>
                    <a:pt x="4" y="214"/>
                  </a:lnTo>
                  <a:lnTo>
                    <a:pt x="2" y="218"/>
                  </a:lnTo>
                  <a:lnTo>
                    <a:pt x="0" y="228"/>
                  </a:lnTo>
                  <a:lnTo>
                    <a:pt x="14" y="224"/>
                  </a:lnTo>
                  <a:lnTo>
                    <a:pt x="14" y="222"/>
                  </a:lnTo>
                  <a:lnTo>
                    <a:pt x="16" y="222"/>
                  </a:lnTo>
                  <a:lnTo>
                    <a:pt x="22" y="224"/>
                  </a:lnTo>
                  <a:lnTo>
                    <a:pt x="26" y="226"/>
                  </a:lnTo>
                  <a:lnTo>
                    <a:pt x="30" y="228"/>
                  </a:lnTo>
                  <a:lnTo>
                    <a:pt x="32" y="234"/>
                  </a:lnTo>
                  <a:lnTo>
                    <a:pt x="34" y="252"/>
                  </a:lnTo>
                  <a:lnTo>
                    <a:pt x="32" y="254"/>
                  </a:lnTo>
                  <a:lnTo>
                    <a:pt x="32" y="256"/>
                  </a:lnTo>
                  <a:lnTo>
                    <a:pt x="28" y="260"/>
                  </a:lnTo>
                  <a:lnTo>
                    <a:pt x="28" y="264"/>
                  </a:lnTo>
                  <a:lnTo>
                    <a:pt x="24" y="282"/>
                  </a:lnTo>
                  <a:lnTo>
                    <a:pt x="28" y="290"/>
                  </a:lnTo>
                  <a:lnTo>
                    <a:pt x="32" y="296"/>
                  </a:lnTo>
                  <a:lnTo>
                    <a:pt x="48" y="316"/>
                  </a:lnTo>
                  <a:lnTo>
                    <a:pt x="64" y="304"/>
                  </a:lnTo>
                  <a:lnTo>
                    <a:pt x="76" y="302"/>
                  </a:lnTo>
                  <a:lnTo>
                    <a:pt x="76" y="304"/>
                  </a:lnTo>
                  <a:lnTo>
                    <a:pt x="84" y="306"/>
                  </a:lnTo>
                  <a:lnTo>
                    <a:pt x="88" y="306"/>
                  </a:lnTo>
                  <a:lnTo>
                    <a:pt x="92" y="302"/>
                  </a:lnTo>
                  <a:lnTo>
                    <a:pt x="100" y="292"/>
                  </a:lnTo>
                  <a:lnTo>
                    <a:pt x="98" y="286"/>
                  </a:lnTo>
                  <a:lnTo>
                    <a:pt x="100" y="282"/>
                  </a:lnTo>
                  <a:lnTo>
                    <a:pt x="104" y="280"/>
                  </a:lnTo>
                  <a:lnTo>
                    <a:pt x="124" y="280"/>
                  </a:lnTo>
                  <a:lnTo>
                    <a:pt x="128" y="280"/>
                  </a:lnTo>
                  <a:lnTo>
                    <a:pt x="130" y="280"/>
                  </a:lnTo>
                  <a:lnTo>
                    <a:pt x="134" y="274"/>
                  </a:lnTo>
                  <a:lnTo>
                    <a:pt x="136" y="270"/>
                  </a:lnTo>
                  <a:lnTo>
                    <a:pt x="142" y="270"/>
                  </a:lnTo>
                  <a:lnTo>
                    <a:pt x="146" y="272"/>
                  </a:lnTo>
                  <a:lnTo>
                    <a:pt x="152" y="280"/>
                  </a:lnTo>
                  <a:lnTo>
                    <a:pt x="154" y="284"/>
                  </a:lnTo>
                  <a:lnTo>
                    <a:pt x="156" y="288"/>
                  </a:lnTo>
                  <a:lnTo>
                    <a:pt x="154" y="302"/>
                  </a:lnTo>
                  <a:lnTo>
                    <a:pt x="156" y="304"/>
                  </a:lnTo>
                  <a:lnTo>
                    <a:pt x="162" y="310"/>
                  </a:lnTo>
                  <a:lnTo>
                    <a:pt x="164" y="316"/>
                  </a:lnTo>
                  <a:lnTo>
                    <a:pt x="162" y="330"/>
                  </a:lnTo>
                  <a:lnTo>
                    <a:pt x="158" y="340"/>
                  </a:lnTo>
                  <a:lnTo>
                    <a:pt x="154" y="344"/>
                  </a:lnTo>
                  <a:lnTo>
                    <a:pt x="142" y="370"/>
                  </a:lnTo>
                  <a:lnTo>
                    <a:pt x="146" y="372"/>
                  </a:lnTo>
                  <a:lnTo>
                    <a:pt x="164" y="372"/>
                  </a:lnTo>
                  <a:lnTo>
                    <a:pt x="168" y="374"/>
                  </a:lnTo>
                  <a:lnTo>
                    <a:pt x="168" y="376"/>
                  </a:lnTo>
                  <a:lnTo>
                    <a:pt x="164" y="388"/>
                  </a:lnTo>
                  <a:lnTo>
                    <a:pt x="164" y="394"/>
                  </a:lnTo>
                  <a:lnTo>
                    <a:pt x="172" y="398"/>
                  </a:lnTo>
                  <a:lnTo>
                    <a:pt x="176" y="400"/>
                  </a:lnTo>
                  <a:lnTo>
                    <a:pt x="178" y="398"/>
                  </a:lnTo>
                  <a:lnTo>
                    <a:pt x="188" y="394"/>
                  </a:lnTo>
                  <a:lnTo>
                    <a:pt x="194" y="392"/>
                  </a:lnTo>
                  <a:lnTo>
                    <a:pt x="204" y="392"/>
                  </a:lnTo>
                  <a:lnTo>
                    <a:pt x="216" y="380"/>
                  </a:lnTo>
                  <a:lnTo>
                    <a:pt x="216" y="366"/>
                  </a:lnTo>
                  <a:lnTo>
                    <a:pt x="216" y="360"/>
                  </a:lnTo>
                  <a:lnTo>
                    <a:pt x="216" y="356"/>
                  </a:lnTo>
                  <a:lnTo>
                    <a:pt x="220" y="354"/>
                  </a:lnTo>
                  <a:lnTo>
                    <a:pt x="224" y="354"/>
                  </a:lnTo>
                  <a:lnTo>
                    <a:pt x="230" y="356"/>
                  </a:lnTo>
                  <a:lnTo>
                    <a:pt x="236" y="360"/>
                  </a:lnTo>
                  <a:lnTo>
                    <a:pt x="256" y="372"/>
                  </a:lnTo>
                  <a:lnTo>
                    <a:pt x="264" y="376"/>
                  </a:lnTo>
                  <a:lnTo>
                    <a:pt x="270" y="378"/>
                  </a:lnTo>
                  <a:lnTo>
                    <a:pt x="270" y="376"/>
                  </a:lnTo>
                  <a:lnTo>
                    <a:pt x="270" y="370"/>
                  </a:lnTo>
                  <a:lnTo>
                    <a:pt x="266" y="360"/>
                  </a:lnTo>
                  <a:lnTo>
                    <a:pt x="256" y="344"/>
                  </a:lnTo>
                  <a:lnTo>
                    <a:pt x="256" y="342"/>
                  </a:lnTo>
                  <a:lnTo>
                    <a:pt x="256" y="340"/>
                  </a:lnTo>
                  <a:lnTo>
                    <a:pt x="264" y="332"/>
                  </a:lnTo>
                  <a:lnTo>
                    <a:pt x="274" y="326"/>
                  </a:lnTo>
                  <a:lnTo>
                    <a:pt x="282" y="324"/>
                  </a:lnTo>
                  <a:lnTo>
                    <a:pt x="292" y="326"/>
                  </a:lnTo>
                  <a:lnTo>
                    <a:pt x="320" y="340"/>
                  </a:lnTo>
                  <a:lnTo>
                    <a:pt x="332" y="332"/>
                  </a:lnTo>
                  <a:lnTo>
                    <a:pt x="334" y="332"/>
                  </a:lnTo>
                  <a:lnTo>
                    <a:pt x="334" y="330"/>
                  </a:lnTo>
                  <a:lnTo>
                    <a:pt x="332" y="328"/>
                  </a:lnTo>
                  <a:lnTo>
                    <a:pt x="334" y="326"/>
                  </a:lnTo>
                  <a:lnTo>
                    <a:pt x="340" y="314"/>
                  </a:lnTo>
                  <a:lnTo>
                    <a:pt x="344" y="304"/>
                  </a:lnTo>
                  <a:lnTo>
                    <a:pt x="344" y="298"/>
                  </a:lnTo>
                  <a:lnTo>
                    <a:pt x="344" y="292"/>
                  </a:lnTo>
                  <a:lnTo>
                    <a:pt x="338" y="286"/>
                  </a:lnTo>
                  <a:lnTo>
                    <a:pt x="334" y="284"/>
                  </a:lnTo>
                  <a:lnTo>
                    <a:pt x="332" y="284"/>
                  </a:lnTo>
                  <a:lnTo>
                    <a:pt x="330" y="276"/>
                  </a:lnTo>
                  <a:lnTo>
                    <a:pt x="332" y="276"/>
                  </a:lnTo>
                  <a:lnTo>
                    <a:pt x="338" y="272"/>
                  </a:lnTo>
                  <a:lnTo>
                    <a:pt x="340" y="268"/>
                  </a:lnTo>
                  <a:lnTo>
                    <a:pt x="338" y="264"/>
                  </a:lnTo>
                  <a:lnTo>
                    <a:pt x="326" y="252"/>
                  </a:lnTo>
                  <a:lnTo>
                    <a:pt x="326" y="250"/>
                  </a:lnTo>
                  <a:lnTo>
                    <a:pt x="320" y="232"/>
                  </a:lnTo>
                  <a:lnTo>
                    <a:pt x="316" y="214"/>
                  </a:lnTo>
                  <a:lnTo>
                    <a:pt x="316" y="196"/>
                  </a:lnTo>
                  <a:lnTo>
                    <a:pt x="316" y="188"/>
                  </a:lnTo>
                  <a:lnTo>
                    <a:pt x="308" y="196"/>
                  </a:lnTo>
                  <a:lnTo>
                    <a:pt x="302" y="204"/>
                  </a:lnTo>
                  <a:lnTo>
                    <a:pt x="300" y="170"/>
                  </a:lnTo>
                  <a:lnTo>
                    <a:pt x="300" y="168"/>
                  </a:lnTo>
                  <a:lnTo>
                    <a:pt x="322" y="138"/>
                  </a:lnTo>
                  <a:lnTo>
                    <a:pt x="334" y="124"/>
                  </a:lnTo>
                  <a:lnTo>
                    <a:pt x="326" y="100"/>
                  </a:lnTo>
                  <a:lnTo>
                    <a:pt x="322" y="76"/>
                  </a:lnTo>
                  <a:lnTo>
                    <a:pt x="308" y="70"/>
                  </a:lnTo>
                  <a:lnTo>
                    <a:pt x="300" y="68"/>
                  </a:lnTo>
                  <a:close/>
                </a:path>
              </a:pathLst>
            </a:custGeom>
            <a:solidFill>
              <a:srgbClr val="F05A24"/>
            </a:solidFill>
            <a:ln w="3175">
              <a:solidFill>
                <a:srgbClr val="9F6633"/>
              </a:solidFill>
              <a:round/>
            </a:ln>
          </p:spPr>
          <p:txBody>
            <a:bodyPr/>
            <a:lstStyle/>
            <a:p>
              <a:endParaRPr lang="zh-CN" altLang="en-US"/>
            </a:p>
          </p:txBody>
        </p:sp>
        <p:sp>
          <p:nvSpPr>
            <p:cNvPr id="17" name="湖北"/>
            <p:cNvSpPr/>
            <p:nvPr/>
          </p:nvSpPr>
          <p:spPr bwMode="auto">
            <a:xfrm>
              <a:off x="4937211" y="4090200"/>
              <a:ext cx="873644" cy="547818"/>
            </a:xfrm>
            <a:custGeom>
              <a:avLst/>
              <a:gdLst>
                <a:gd name="T0" fmla="*/ 2147483646 w 488"/>
                <a:gd name="T1" fmla="*/ 2147483646 h 306"/>
                <a:gd name="T2" fmla="*/ 2147483646 w 488"/>
                <a:gd name="T3" fmla="*/ 2147483646 h 306"/>
                <a:gd name="T4" fmla="*/ 2147483646 w 488"/>
                <a:gd name="T5" fmla="*/ 2147483646 h 306"/>
                <a:gd name="T6" fmla="*/ 2147483646 w 488"/>
                <a:gd name="T7" fmla="*/ 2147483646 h 306"/>
                <a:gd name="T8" fmla="*/ 2147483646 w 488"/>
                <a:gd name="T9" fmla="*/ 2147483646 h 306"/>
                <a:gd name="T10" fmla="*/ 2147483646 w 488"/>
                <a:gd name="T11" fmla="*/ 2147483646 h 306"/>
                <a:gd name="T12" fmla="*/ 2147483646 w 488"/>
                <a:gd name="T13" fmla="*/ 2147483646 h 306"/>
                <a:gd name="T14" fmla="*/ 2147483646 w 488"/>
                <a:gd name="T15" fmla="*/ 2147483646 h 306"/>
                <a:gd name="T16" fmla="*/ 2147483646 w 488"/>
                <a:gd name="T17" fmla="*/ 2147483646 h 306"/>
                <a:gd name="T18" fmla="*/ 2147483646 w 488"/>
                <a:gd name="T19" fmla="*/ 2147483646 h 306"/>
                <a:gd name="T20" fmla="*/ 2147483646 w 488"/>
                <a:gd name="T21" fmla="*/ 2147483646 h 306"/>
                <a:gd name="T22" fmla="*/ 2147483646 w 488"/>
                <a:gd name="T23" fmla="*/ 2147483646 h 306"/>
                <a:gd name="T24" fmla="*/ 2147483646 w 488"/>
                <a:gd name="T25" fmla="*/ 2147483646 h 306"/>
                <a:gd name="T26" fmla="*/ 2147483646 w 488"/>
                <a:gd name="T27" fmla="*/ 2147483646 h 306"/>
                <a:gd name="T28" fmla="*/ 2147483646 w 488"/>
                <a:gd name="T29" fmla="*/ 2147483646 h 306"/>
                <a:gd name="T30" fmla="*/ 2147483646 w 488"/>
                <a:gd name="T31" fmla="*/ 2147483646 h 306"/>
                <a:gd name="T32" fmla="*/ 2147483646 w 488"/>
                <a:gd name="T33" fmla="*/ 2147483646 h 306"/>
                <a:gd name="T34" fmla="*/ 2147483646 w 488"/>
                <a:gd name="T35" fmla="*/ 2147483646 h 306"/>
                <a:gd name="T36" fmla="*/ 2147483646 w 488"/>
                <a:gd name="T37" fmla="*/ 2147483646 h 306"/>
                <a:gd name="T38" fmla="*/ 2147483646 w 488"/>
                <a:gd name="T39" fmla="*/ 2147483646 h 306"/>
                <a:gd name="T40" fmla="*/ 2147483646 w 488"/>
                <a:gd name="T41" fmla="*/ 2147483646 h 306"/>
                <a:gd name="T42" fmla="*/ 2147483646 w 488"/>
                <a:gd name="T43" fmla="*/ 2147483646 h 306"/>
                <a:gd name="T44" fmla="*/ 2147483646 w 488"/>
                <a:gd name="T45" fmla="*/ 2147483646 h 306"/>
                <a:gd name="T46" fmla="*/ 2147483646 w 488"/>
                <a:gd name="T47" fmla="*/ 2147483646 h 306"/>
                <a:gd name="T48" fmla="*/ 2147483646 w 488"/>
                <a:gd name="T49" fmla="*/ 2147483646 h 306"/>
                <a:gd name="T50" fmla="*/ 2147483646 w 488"/>
                <a:gd name="T51" fmla="*/ 2147483646 h 306"/>
                <a:gd name="T52" fmla="*/ 2147483646 w 488"/>
                <a:gd name="T53" fmla="*/ 2147483646 h 306"/>
                <a:gd name="T54" fmla="*/ 2147483646 w 488"/>
                <a:gd name="T55" fmla="*/ 2147483646 h 306"/>
                <a:gd name="T56" fmla="*/ 2147483646 w 488"/>
                <a:gd name="T57" fmla="*/ 2147483646 h 306"/>
                <a:gd name="T58" fmla="*/ 2147483646 w 488"/>
                <a:gd name="T59" fmla="*/ 2147483646 h 306"/>
                <a:gd name="T60" fmla="*/ 2147483646 w 488"/>
                <a:gd name="T61" fmla="*/ 2147483646 h 306"/>
                <a:gd name="T62" fmla="*/ 2147483646 w 488"/>
                <a:gd name="T63" fmla="*/ 2147483646 h 306"/>
                <a:gd name="T64" fmla="*/ 2147483646 w 488"/>
                <a:gd name="T65" fmla="*/ 2147483646 h 306"/>
                <a:gd name="T66" fmla="*/ 2147483646 w 488"/>
                <a:gd name="T67" fmla="*/ 2147483646 h 306"/>
                <a:gd name="T68" fmla="*/ 2147483646 w 488"/>
                <a:gd name="T69" fmla="*/ 2147483646 h 306"/>
                <a:gd name="T70" fmla="*/ 2147483646 w 488"/>
                <a:gd name="T71" fmla="*/ 2147483646 h 306"/>
                <a:gd name="T72" fmla="*/ 2147483646 w 488"/>
                <a:gd name="T73" fmla="*/ 2147483646 h 306"/>
                <a:gd name="T74" fmla="*/ 2147483646 w 488"/>
                <a:gd name="T75" fmla="*/ 2147483646 h 306"/>
                <a:gd name="T76" fmla="*/ 2147483646 w 488"/>
                <a:gd name="T77" fmla="*/ 2147483646 h 306"/>
                <a:gd name="T78" fmla="*/ 2147483646 w 488"/>
                <a:gd name="T79" fmla="*/ 2147483646 h 306"/>
                <a:gd name="T80" fmla="*/ 2147483646 w 488"/>
                <a:gd name="T81" fmla="*/ 2147483646 h 306"/>
                <a:gd name="T82" fmla="*/ 2147483646 w 488"/>
                <a:gd name="T83" fmla="*/ 2147483646 h 306"/>
                <a:gd name="T84" fmla="*/ 2147483646 w 488"/>
                <a:gd name="T85" fmla="*/ 2147483646 h 306"/>
                <a:gd name="T86" fmla="*/ 2147483646 w 488"/>
                <a:gd name="T87" fmla="*/ 2147483646 h 306"/>
                <a:gd name="T88" fmla="*/ 2147483646 w 488"/>
                <a:gd name="T89" fmla="*/ 2147483646 h 306"/>
                <a:gd name="T90" fmla="*/ 2147483646 w 488"/>
                <a:gd name="T91" fmla="*/ 2147483646 h 306"/>
                <a:gd name="T92" fmla="*/ 2147483646 w 488"/>
                <a:gd name="T93" fmla="*/ 2147483646 h 306"/>
                <a:gd name="T94" fmla="*/ 2147483646 w 488"/>
                <a:gd name="T95" fmla="*/ 2147483646 h 306"/>
                <a:gd name="T96" fmla="*/ 2147483646 w 488"/>
                <a:gd name="T97" fmla="*/ 2147483646 h 306"/>
                <a:gd name="T98" fmla="*/ 2147483646 w 488"/>
                <a:gd name="T99" fmla="*/ 2147483646 h 306"/>
                <a:gd name="T100" fmla="*/ 2147483646 w 488"/>
                <a:gd name="T101" fmla="*/ 2147483646 h 306"/>
                <a:gd name="T102" fmla="*/ 2147483646 w 488"/>
                <a:gd name="T103" fmla="*/ 2147483646 h 306"/>
                <a:gd name="T104" fmla="*/ 2147483646 w 488"/>
                <a:gd name="T105" fmla="*/ 2147483646 h 306"/>
                <a:gd name="T106" fmla="*/ 2147483646 w 488"/>
                <a:gd name="T107" fmla="*/ 2147483646 h 306"/>
                <a:gd name="T108" fmla="*/ 2147483646 w 488"/>
                <a:gd name="T109" fmla="*/ 2147483646 h 306"/>
                <a:gd name="T110" fmla="*/ 2147483646 w 488"/>
                <a:gd name="T111" fmla="*/ 2147483646 h 306"/>
                <a:gd name="T112" fmla="*/ 2147483646 w 488"/>
                <a:gd name="T113" fmla="*/ 2147483646 h 306"/>
                <a:gd name="T114" fmla="*/ 2147483646 w 488"/>
                <a:gd name="T115" fmla="*/ 2147483646 h 30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88" h="306">
                  <a:moveTo>
                    <a:pt x="62" y="2"/>
                  </a:moveTo>
                  <a:lnTo>
                    <a:pt x="60" y="4"/>
                  </a:lnTo>
                  <a:lnTo>
                    <a:pt x="64" y="10"/>
                  </a:lnTo>
                  <a:lnTo>
                    <a:pt x="86" y="24"/>
                  </a:lnTo>
                  <a:lnTo>
                    <a:pt x="100" y="38"/>
                  </a:lnTo>
                  <a:lnTo>
                    <a:pt x="98" y="40"/>
                  </a:lnTo>
                  <a:lnTo>
                    <a:pt x="90" y="50"/>
                  </a:lnTo>
                  <a:lnTo>
                    <a:pt x="88" y="50"/>
                  </a:lnTo>
                  <a:lnTo>
                    <a:pt x="88" y="52"/>
                  </a:lnTo>
                  <a:lnTo>
                    <a:pt x="74" y="52"/>
                  </a:lnTo>
                  <a:lnTo>
                    <a:pt x="66" y="54"/>
                  </a:lnTo>
                  <a:lnTo>
                    <a:pt x="60" y="58"/>
                  </a:lnTo>
                  <a:lnTo>
                    <a:pt x="64" y="66"/>
                  </a:lnTo>
                  <a:lnTo>
                    <a:pt x="64" y="74"/>
                  </a:lnTo>
                  <a:lnTo>
                    <a:pt x="72" y="86"/>
                  </a:lnTo>
                  <a:lnTo>
                    <a:pt x="72" y="108"/>
                  </a:lnTo>
                  <a:lnTo>
                    <a:pt x="78" y="110"/>
                  </a:lnTo>
                  <a:lnTo>
                    <a:pt x="88" y="114"/>
                  </a:lnTo>
                  <a:lnTo>
                    <a:pt x="90" y="114"/>
                  </a:lnTo>
                  <a:lnTo>
                    <a:pt x="92" y="116"/>
                  </a:lnTo>
                  <a:lnTo>
                    <a:pt x="102" y="130"/>
                  </a:lnTo>
                  <a:lnTo>
                    <a:pt x="108" y="146"/>
                  </a:lnTo>
                  <a:lnTo>
                    <a:pt x="108" y="156"/>
                  </a:lnTo>
                  <a:lnTo>
                    <a:pt x="106" y="164"/>
                  </a:lnTo>
                  <a:lnTo>
                    <a:pt x="104" y="170"/>
                  </a:lnTo>
                  <a:lnTo>
                    <a:pt x="94" y="178"/>
                  </a:lnTo>
                  <a:lnTo>
                    <a:pt x="80" y="184"/>
                  </a:lnTo>
                  <a:lnTo>
                    <a:pt x="54" y="200"/>
                  </a:lnTo>
                  <a:lnTo>
                    <a:pt x="52" y="200"/>
                  </a:lnTo>
                  <a:lnTo>
                    <a:pt x="4" y="204"/>
                  </a:lnTo>
                  <a:lnTo>
                    <a:pt x="0" y="216"/>
                  </a:lnTo>
                  <a:lnTo>
                    <a:pt x="8" y="232"/>
                  </a:lnTo>
                  <a:lnTo>
                    <a:pt x="8" y="234"/>
                  </a:lnTo>
                  <a:lnTo>
                    <a:pt x="12" y="254"/>
                  </a:lnTo>
                  <a:lnTo>
                    <a:pt x="38" y="286"/>
                  </a:lnTo>
                  <a:lnTo>
                    <a:pt x="40" y="286"/>
                  </a:lnTo>
                  <a:lnTo>
                    <a:pt x="50" y="306"/>
                  </a:lnTo>
                  <a:lnTo>
                    <a:pt x="52" y="302"/>
                  </a:lnTo>
                  <a:lnTo>
                    <a:pt x="60" y="278"/>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92" y="238"/>
                  </a:lnTo>
                  <a:lnTo>
                    <a:pt x="218" y="242"/>
                  </a:lnTo>
                  <a:lnTo>
                    <a:pt x="220" y="242"/>
                  </a:lnTo>
                  <a:lnTo>
                    <a:pt x="228" y="250"/>
                  </a:lnTo>
                  <a:lnTo>
                    <a:pt x="242" y="254"/>
                  </a:lnTo>
                  <a:lnTo>
                    <a:pt x="250" y="262"/>
                  </a:lnTo>
                  <a:lnTo>
                    <a:pt x="254" y="264"/>
                  </a:lnTo>
                  <a:lnTo>
                    <a:pt x="264" y="256"/>
                  </a:lnTo>
                  <a:lnTo>
                    <a:pt x="264" y="254"/>
                  </a:lnTo>
                  <a:lnTo>
                    <a:pt x="276" y="244"/>
                  </a:lnTo>
                  <a:lnTo>
                    <a:pt x="284" y="230"/>
                  </a:lnTo>
                  <a:lnTo>
                    <a:pt x="296" y="238"/>
                  </a:lnTo>
                  <a:lnTo>
                    <a:pt x="296" y="240"/>
                  </a:lnTo>
                  <a:lnTo>
                    <a:pt x="300" y="250"/>
                  </a:lnTo>
                  <a:lnTo>
                    <a:pt x="300" y="252"/>
                  </a:lnTo>
                  <a:lnTo>
                    <a:pt x="298" y="258"/>
                  </a:lnTo>
                  <a:lnTo>
                    <a:pt x="300" y="260"/>
                  </a:lnTo>
                  <a:lnTo>
                    <a:pt x="308" y="256"/>
                  </a:lnTo>
                  <a:lnTo>
                    <a:pt x="318" y="246"/>
                  </a:lnTo>
                  <a:lnTo>
                    <a:pt x="328" y="246"/>
                  </a:lnTo>
                  <a:lnTo>
                    <a:pt x="330" y="246"/>
                  </a:lnTo>
                  <a:lnTo>
                    <a:pt x="336" y="250"/>
                  </a:lnTo>
                  <a:lnTo>
                    <a:pt x="342" y="258"/>
                  </a:lnTo>
                  <a:lnTo>
                    <a:pt x="342" y="260"/>
                  </a:lnTo>
                  <a:lnTo>
                    <a:pt x="342" y="264"/>
                  </a:lnTo>
                  <a:lnTo>
                    <a:pt x="340" y="282"/>
                  </a:lnTo>
                  <a:lnTo>
                    <a:pt x="346"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4"/>
                  </a:lnTo>
                  <a:lnTo>
                    <a:pt x="430" y="110"/>
                  </a:lnTo>
                  <a:lnTo>
                    <a:pt x="430" y="106"/>
                  </a:lnTo>
                  <a:lnTo>
                    <a:pt x="428" y="108"/>
                  </a:lnTo>
                  <a:lnTo>
                    <a:pt x="416" y="100"/>
                  </a:lnTo>
                  <a:lnTo>
                    <a:pt x="408" y="108"/>
                  </a:lnTo>
                  <a:lnTo>
                    <a:pt x="400" y="114"/>
                  </a:lnTo>
                  <a:lnTo>
                    <a:pt x="394" y="114"/>
                  </a:lnTo>
                  <a:lnTo>
                    <a:pt x="388" y="110"/>
                  </a:lnTo>
                  <a:lnTo>
                    <a:pt x="382" y="104"/>
                  </a:lnTo>
                  <a:lnTo>
                    <a:pt x="372" y="94"/>
                  </a:lnTo>
                  <a:lnTo>
                    <a:pt x="366" y="86"/>
                  </a:lnTo>
                  <a:lnTo>
                    <a:pt x="362" y="86"/>
                  </a:lnTo>
                  <a:lnTo>
                    <a:pt x="352" y="90"/>
                  </a:lnTo>
                  <a:lnTo>
                    <a:pt x="334" y="94"/>
                  </a:lnTo>
                  <a:lnTo>
                    <a:pt x="328" y="94"/>
                  </a:lnTo>
                  <a:lnTo>
                    <a:pt x="324" y="94"/>
                  </a:lnTo>
                  <a:lnTo>
                    <a:pt x="322" y="90"/>
                  </a:lnTo>
                  <a:lnTo>
                    <a:pt x="320" y="84"/>
                  </a:lnTo>
                  <a:lnTo>
                    <a:pt x="320" y="70"/>
                  </a:lnTo>
                  <a:lnTo>
                    <a:pt x="322" y="60"/>
                  </a:lnTo>
                  <a:lnTo>
                    <a:pt x="320" y="54"/>
                  </a:lnTo>
                  <a:lnTo>
                    <a:pt x="216" y="50"/>
                  </a:lnTo>
                  <a:lnTo>
                    <a:pt x="202" y="44"/>
                  </a:lnTo>
                  <a:lnTo>
                    <a:pt x="194" y="38"/>
                  </a:lnTo>
                  <a:lnTo>
                    <a:pt x="178" y="34"/>
                  </a:lnTo>
                  <a:lnTo>
                    <a:pt x="172" y="30"/>
                  </a:lnTo>
                  <a:lnTo>
                    <a:pt x="164" y="24"/>
                  </a:lnTo>
                  <a:lnTo>
                    <a:pt x="144" y="0"/>
                  </a:lnTo>
                  <a:lnTo>
                    <a:pt x="132" y="10"/>
                  </a:lnTo>
                  <a:lnTo>
                    <a:pt x="116" y="4"/>
                  </a:lnTo>
                  <a:lnTo>
                    <a:pt x="74" y="6"/>
                  </a:lnTo>
                  <a:lnTo>
                    <a:pt x="62" y="2"/>
                  </a:lnTo>
                  <a:close/>
                </a:path>
              </a:pathLst>
            </a:custGeom>
            <a:grpFill/>
            <a:ln w="3175">
              <a:solidFill>
                <a:schemeClr val="bg1"/>
              </a:solidFill>
              <a:round/>
            </a:ln>
          </p:spPr>
          <p:txBody>
            <a:bodyPr/>
            <a:lstStyle/>
            <a:p>
              <a:endParaRPr lang="zh-CN" altLang="en-US"/>
            </a:p>
          </p:txBody>
        </p:sp>
        <p:sp>
          <p:nvSpPr>
            <p:cNvPr id="18" name="广东"/>
            <p:cNvSpPr/>
            <p:nvPr/>
          </p:nvSpPr>
          <p:spPr bwMode="auto">
            <a:xfrm>
              <a:off x="5130559" y="5096322"/>
              <a:ext cx="909449" cy="719682"/>
            </a:xfrm>
            <a:custGeom>
              <a:avLst/>
              <a:gdLst>
                <a:gd name="T0" fmla="*/ 2147483646 w 508"/>
                <a:gd name="T1" fmla="*/ 2147483646 h 402"/>
                <a:gd name="T2" fmla="*/ 2147483646 w 508"/>
                <a:gd name="T3" fmla="*/ 2147483646 h 402"/>
                <a:gd name="T4" fmla="*/ 2147483646 w 508"/>
                <a:gd name="T5" fmla="*/ 2147483646 h 402"/>
                <a:gd name="T6" fmla="*/ 2147483646 w 508"/>
                <a:gd name="T7" fmla="*/ 2147483646 h 402"/>
                <a:gd name="T8" fmla="*/ 2147483646 w 508"/>
                <a:gd name="T9" fmla="*/ 2147483646 h 402"/>
                <a:gd name="T10" fmla="*/ 2147483646 w 508"/>
                <a:gd name="T11" fmla="*/ 2147483646 h 402"/>
                <a:gd name="T12" fmla="*/ 2147483646 w 508"/>
                <a:gd name="T13" fmla="*/ 2147483646 h 402"/>
                <a:gd name="T14" fmla="*/ 2147483646 w 508"/>
                <a:gd name="T15" fmla="*/ 2147483646 h 402"/>
                <a:gd name="T16" fmla="*/ 2147483646 w 508"/>
                <a:gd name="T17" fmla="*/ 2147483646 h 402"/>
                <a:gd name="T18" fmla="*/ 2147483646 w 508"/>
                <a:gd name="T19" fmla="*/ 2147483646 h 402"/>
                <a:gd name="T20" fmla="*/ 2147483646 w 508"/>
                <a:gd name="T21" fmla="*/ 2147483646 h 402"/>
                <a:gd name="T22" fmla="*/ 2147483646 w 508"/>
                <a:gd name="T23" fmla="*/ 2147483646 h 402"/>
                <a:gd name="T24" fmla="*/ 2147483646 w 508"/>
                <a:gd name="T25" fmla="*/ 2147483646 h 402"/>
                <a:gd name="T26" fmla="*/ 2147483646 w 508"/>
                <a:gd name="T27" fmla="*/ 2147483646 h 402"/>
                <a:gd name="T28" fmla="*/ 2147483646 w 508"/>
                <a:gd name="T29" fmla="*/ 2147483646 h 402"/>
                <a:gd name="T30" fmla="*/ 2147483646 w 508"/>
                <a:gd name="T31" fmla="*/ 2147483646 h 402"/>
                <a:gd name="T32" fmla="*/ 2147483646 w 508"/>
                <a:gd name="T33" fmla="*/ 2147483646 h 402"/>
                <a:gd name="T34" fmla="*/ 2147483646 w 508"/>
                <a:gd name="T35" fmla="*/ 2147483646 h 402"/>
                <a:gd name="T36" fmla="*/ 2147483646 w 508"/>
                <a:gd name="T37" fmla="*/ 2147483646 h 402"/>
                <a:gd name="T38" fmla="*/ 2147483646 w 508"/>
                <a:gd name="T39" fmla="*/ 2147483646 h 402"/>
                <a:gd name="T40" fmla="*/ 2147483646 w 508"/>
                <a:gd name="T41" fmla="*/ 2147483646 h 402"/>
                <a:gd name="T42" fmla="*/ 2147483646 w 508"/>
                <a:gd name="T43" fmla="*/ 2147483646 h 402"/>
                <a:gd name="T44" fmla="*/ 2147483646 w 508"/>
                <a:gd name="T45" fmla="*/ 2147483646 h 402"/>
                <a:gd name="T46" fmla="*/ 2147483646 w 508"/>
                <a:gd name="T47" fmla="*/ 2147483646 h 402"/>
                <a:gd name="T48" fmla="*/ 2147483646 w 508"/>
                <a:gd name="T49" fmla="*/ 2147483646 h 402"/>
                <a:gd name="T50" fmla="*/ 2147483646 w 508"/>
                <a:gd name="T51" fmla="*/ 2147483646 h 402"/>
                <a:gd name="T52" fmla="*/ 2147483646 w 508"/>
                <a:gd name="T53" fmla="*/ 2147483646 h 402"/>
                <a:gd name="T54" fmla="*/ 2147483646 w 508"/>
                <a:gd name="T55" fmla="*/ 2147483646 h 402"/>
                <a:gd name="T56" fmla="*/ 2147483646 w 508"/>
                <a:gd name="T57" fmla="*/ 2147483646 h 402"/>
                <a:gd name="T58" fmla="*/ 2147483646 w 508"/>
                <a:gd name="T59" fmla="*/ 2147483646 h 402"/>
                <a:gd name="T60" fmla="*/ 2147483646 w 508"/>
                <a:gd name="T61" fmla="*/ 2147483646 h 402"/>
                <a:gd name="T62" fmla="*/ 2147483646 w 508"/>
                <a:gd name="T63" fmla="*/ 2147483646 h 402"/>
                <a:gd name="T64" fmla="*/ 2147483646 w 508"/>
                <a:gd name="T65" fmla="*/ 2147483646 h 402"/>
                <a:gd name="T66" fmla="*/ 2147483646 w 508"/>
                <a:gd name="T67" fmla="*/ 2147483646 h 402"/>
                <a:gd name="T68" fmla="*/ 2147483646 w 508"/>
                <a:gd name="T69" fmla="*/ 2147483646 h 402"/>
                <a:gd name="T70" fmla="*/ 2147483646 w 508"/>
                <a:gd name="T71" fmla="*/ 2147483646 h 402"/>
                <a:gd name="T72" fmla="*/ 2147483646 w 508"/>
                <a:gd name="T73" fmla="*/ 2147483646 h 402"/>
                <a:gd name="T74" fmla="*/ 2147483646 w 508"/>
                <a:gd name="T75" fmla="*/ 2147483646 h 402"/>
                <a:gd name="T76" fmla="*/ 2147483646 w 508"/>
                <a:gd name="T77" fmla="*/ 2147483646 h 402"/>
                <a:gd name="T78" fmla="*/ 2147483646 w 508"/>
                <a:gd name="T79" fmla="*/ 2147483646 h 402"/>
                <a:gd name="T80" fmla="*/ 2147483646 w 508"/>
                <a:gd name="T81" fmla="*/ 2147483646 h 402"/>
                <a:gd name="T82" fmla="*/ 2147483646 w 508"/>
                <a:gd name="T83" fmla="*/ 2147483646 h 402"/>
                <a:gd name="T84" fmla="*/ 2147483646 w 508"/>
                <a:gd name="T85" fmla="*/ 2147483646 h 402"/>
                <a:gd name="T86" fmla="*/ 2147483646 w 508"/>
                <a:gd name="T87" fmla="*/ 2147483646 h 402"/>
                <a:gd name="T88" fmla="*/ 2147483646 w 508"/>
                <a:gd name="T89" fmla="*/ 2147483646 h 402"/>
                <a:gd name="T90" fmla="*/ 2147483646 w 508"/>
                <a:gd name="T91" fmla="*/ 2147483646 h 402"/>
                <a:gd name="T92" fmla="*/ 2147483646 w 508"/>
                <a:gd name="T93" fmla="*/ 2147483646 h 402"/>
                <a:gd name="T94" fmla="*/ 2147483646 w 508"/>
                <a:gd name="T95" fmla="*/ 2147483646 h 402"/>
                <a:gd name="T96" fmla="*/ 2147483646 w 508"/>
                <a:gd name="T97" fmla="*/ 2147483646 h 402"/>
                <a:gd name="T98" fmla="*/ 2147483646 w 508"/>
                <a:gd name="T99" fmla="*/ 2147483646 h 402"/>
                <a:gd name="T100" fmla="*/ 2147483646 w 508"/>
                <a:gd name="T101" fmla="*/ 2147483646 h 4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2" y="114"/>
                  </a:lnTo>
                  <a:lnTo>
                    <a:pt x="496" y="110"/>
                  </a:lnTo>
                  <a:lnTo>
                    <a:pt x="472" y="88"/>
                  </a:lnTo>
                  <a:lnTo>
                    <a:pt x="460" y="58"/>
                  </a:lnTo>
                  <a:lnTo>
                    <a:pt x="446" y="44"/>
                  </a:lnTo>
                  <a:lnTo>
                    <a:pt x="424" y="42"/>
                  </a:lnTo>
                  <a:lnTo>
                    <a:pt x="406" y="44"/>
                  </a:lnTo>
                  <a:lnTo>
                    <a:pt x="402" y="44"/>
                  </a:lnTo>
                  <a:lnTo>
                    <a:pt x="404" y="54"/>
                  </a:lnTo>
                  <a:lnTo>
                    <a:pt x="404" y="56"/>
                  </a:lnTo>
                  <a:lnTo>
                    <a:pt x="404" y="58"/>
                  </a:lnTo>
                  <a:lnTo>
                    <a:pt x="400" y="58"/>
                  </a:lnTo>
                  <a:lnTo>
                    <a:pt x="388" y="64"/>
                  </a:lnTo>
                  <a:lnTo>
                    <a:pt x="386" y="62"/>
                  </a:lnTo>
                  <a:lnTo>
                    <a:pt x="372" y="50"/>
                  </a:lnTo>
                  <a:lnTo>
                    <a:pt x="368" y="50"/>
                  </a:lnTo>
                  <a:lnTo>
                    <a:pt x="364" y="50"/>
                  </a:lnTo>
                  <a:lnTo>
                    <a:pt x="332" y="64"/>
                  </a:lnTo>
                  <a:lnTo>
                    <a:pt x="322" y="68"/>
                  </a:lnTo>
                  <a:lnTo>
                    <a:pt x="316" y="66"/>
                  </a:lnTo>
                  <a:lnTo>
                    <a:pt x="310" y="70"/>
                  </a:lnTo>
                  <a:lnTo>
                    <a:pt x="304" y="76"/>
                  </a:lnTo>
                  <a:lnTo>
                    <a:pt x="300" y="80"/>
                  </a:lnTo>
                  <a:lnTo>
                    <a:pt x="298" y="76"/>
                  </a:lnTo>
                  <a:lnTo>
                    <a:pt x="288" y="66"/>
                  </a:lnTo>
                  <a:lnTo>
                    <a:pt x="286" y="62"/>
                  </a:lnTo>
                  <a:lnTo>
                    <a:pt x="286" y="58"/>
                  </a:lnTo>
                  <a:lnTo>
                    <a:pt x="290" y="50"/>
                  </a:lnTo>
                  <a:lnTo>
                    <a:pt x="300" y="38"/>
                  </a:lnTo>
                  <a:lnTo>
                    <a:pt x="314" y="22"/>
                  </a:lnTo>
                  <a:lnTo>
                    <a:pt x="318" y="16"/>
                  </a:lnTo>
                  <a:lnTo>
                    <a:pt x="316" y="12"/>
                  </a:lnTo>
                  <a:lnTo>
                    <a:pt x="312" y="12"/>
                  </a:lnTo>
                  <a:lnTo>
                    <a:pt x="308" y="14"/>
                  </a:lnTo>
                  <a:lnTo>
                    <a:pt x="298" y="20"/>
                  </a:lnTo>
                  <a:lnTo>
                    <a:pt x="288" y="26"/>
                  </a:lnTo>
                  <a:lnTo>
                    <a:pt x="282" y="28"/>
                  </a:lnTo>
                  <a:lnTo>
                    <a:pt x="280" y="26"/>
                  </a:lnTo>
                  <a:lnTo>
                    <a:pt x="278" y="20"/>
                  </a:lnTo>
                  <a:lnTo>
                    <a:pt x="276" y="20"/>
                  </a:lnTo>
                  <a:lnTo>
                    <a:pt x="270" y="6"/>
                  </a:lnTo>
                  <a:lnTo>
                    <a:pt x="254" y="16"/>
                  </a:lnTo>
                  <a:lnTo>
                    <a:pt x="252" y="18"/>
                  </a:lnTo>
                  <a:lnTo>
                    <a:pt x="252" y="16"/>
                  </a:lnTo>
                  <a:lnTo>
                    <a:pt x="236" y="8"/>
                  </a:lnTo>
                  <a:lnTo>
                    <a:pt x="220" y="2"/>
                  </a:lnTo>
                  <a:lnTo>
                    <a:pt x="214" y="0"/>
                  </a:lnTo>
                  <a:lnTo>
                    <a:pt x="208" y="2"/>
                  </a:lnTo>
                  <a:lnTo>
                    <a:pt x="204" y="6"/>
                  </a:lnTo>
                  <a:lnTo>
                    <a:pt x="198" y="12"/>
                  </a:lnTo>
                  <a:lnTo>
                    <a:pt x="204" y="24"/>
                  </a:lnTo>
                  <a:lnTo>
                    <a:pt x="210" y="38"/>
                  </a:lnTo>
                  <a:lnTo>
                    <a:pt x="210" y="44"/>
                  </a:lnTo>
                  <a:lnTo>
                    <a:pt x="210" y="48"/>
                  </a:lnTo>
                  <a:lnTo>
                    <a:pt x="208" y="52"/>
                  </a:lnTo>
                  <a:lnTo>
                    <a:pt x="204" y="54"/>
                  </a:lnTo>
                  <a:lnTo>
                    <a:pt x="200" y="54"/>
                  </a:lnTo>
                  <a:lnTo>
                    <a:pt x="194" y="54"/>
                  </a:lnTo>
                  <a:lnTo>
                    <a:pt x="188" y="50"/>
                  </a:lnTo>
                  <a:lnTo>
                    <a:pt x="182" y="46"/>
                  </a:lnTo>
                  <a:lnTo>
                    <a:pt x="164" y="36"/>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60" y="230"/>
                  </a:lnTo>
                  <a:lnTo>
                    <a:pt x="58" y="234"/>
                  </a:lnTo>
                  <a:lnTo>
                    <a:pt x="64" y="248"/>
                  </a:lnTo>
                  <a:lnTo>
                    <a:pt x="60" y="266"/>
                  </a:lnTo>
                  <a:lnTo>
                    <a:pt x="42" y="264"/>
                  </a:lnTo>
                  <a:lnTo>
                    <a:pt x="38" y="284"/>
                  </a:lnTo>
                  <a:lnTo>
                    <a:pt x="16" y="284"/>
                  </a:lnTo>
                  <a:lnTo>
                    <a:pt x="10" y="292"/>
                  </a:lnTo>
                  <a:lnTo>
                    <a:pt x="4" y="306"/>
                  </a:lnTo>
                  <a:lnTo>
                    <a:pt x="0" y="356"/>
                  </a:lnTo>
                  <a:lnTo>
                    <a:pt x="4" y="368"/>
                  </a:lnTo>
                  <a:lnTo>
                    <a:pt x="6" y="368"/>
                  </a:lnTo>
                  <a:lnTo>
                    <a:pt x="6" y="380"/>
                  </a:lnTo>
                  <a:lnTo>
                    <a:pt x="16" y="392"/>
                  </a:lnTo>
                  <a:lnTo>
                    <a:pt x="16" y="402"/>
                  </a:lnTo>
                  <a:lnTo>
                    <a:pt x="42" y="400"/>
                  </a:lnTo>
                  <a:lnTo>
                    <a:pt x="44" y="398"/>
                  </a:lnTo>
                  <a:lnTo>
                    <a:pt x="44" y="396"/>
                  </a:lnTo>
                  <a:lnTo>
                    <a:pt x="52" y="388"/>
                  </a:lnTo>
                  <a:lnTo>
                    <a:pt x="36" y="372"/>
                  </a:lnTo>
                  <a:lnTo>
                    <a:pt x="34" y="372"/>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90"/>
                  </a:lnTo>
                  <a:lnTo>
                    <a:pt x="146" y="296"/>
                  </a:lnTo>
                  <a:lnTo>
                    <a:pt x="152" y="294"/>
                  </a:lnTo>
                  <a:lnTo>
                    <a:pt x="150" y="282"/>
                  </a:lnTo>
                  <a:lnTo>
                    <a:pt x="168" y="282"/>
                  </a:lnTo>
                  <a:lnTo>
                    <a:pt x="186" y="286"/>
                  </a:lnTo>
                  <a:lnTo>
                    <a:pt x="192" y="274"/>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86" y="230"/>
                  </a:lnTo>
                  <a:lnTo>
                    <a:pt x="312" y="226"/>
                  </a:lnTo>
                  <a:lnTo>
                    <a:pt x="318" y="224"/>
                  </a:lnTo>
                  <a:lnTo>
                    <a:pt x="322" y="216"/>
                  </a:lnTo>
                  <a:lnTo>
                    <a:pt x="314" y="208"/>
                  </a:lnTo>
                  <a:lnTo>
                    <a:pt x="312" y="206"/>
                  </a:lnTo>
                  <a:lnTo>
                    <a:pt x="330" y="200"/>
                  </a:lnTo>
                  <a:lnTo>
                    <a:pt x="332" y="198"/>
                  </a:lnTo>
                  <a:lnTo>
                    <a:pt x="340" y="206"/>
                  </a:lnTo>
                  <a:lnTo>
                    <a:pt x="346" y="202"/>
                  </a:lnTo>
                  <a:lnTo>
                    <a:pt x="346" y="190"/>
                  </a:lnTo>
                  <a:lnTo>
                    <a:pt x="350" y="190"/>
                  </a:lnTo>
                  <a:lnTo>
                    <a:pt x="364" y="190"/>
                  </a:lnTo>
                  <a:lnTo>
                    <a:pt x="370" y="192"/>
                  </a:lnTo>
                  <a:lnTo>
                    <a:pt x="376" y="194"/>
                  </a:lnTo>
                  <a:lnTo>
                    <a:pt x="382" y="198"/>
                  </a:lnTo>
                  <a:lnTo>
                    <a:pt x="386" y="202"/>
                  </a:lnTo>
                  <a:lnTo>
                    <a:pt x="388" y="206"/>
                  </a:lnTo>
                  <a:lnTo>
                    <a:pt x="392" y="186"/>
                  </a:lnTo>
                  <a:lnTo>
                    <a:pt x="396" y="184"/>
                  </a:lnTo>
                  <a:lnTo>
                    <a:pt x="400" y="182"/>
                  </a:lnTo>
                  <a:lnTo>
                    <a:pt x="406" y="182"/>
                  </a:lnTo>
                  <a:lnTo>
                    <a:pt x="412" y="184"/>
                  </a:lnTo>
                  <a:lnTo>
                    <a:pt x="414" y="186"/>
                  </a:lnTo>
                  <a:lnTo>
                    <a:pt x="414" y="188"/>
                  </a:lnTo>
                  <a:lnTo>
                    <a:pt x="418" y="188"/>
                  </a:lnTo>
                  <a:lnTo>
                    <a:pt x="432" y="180"/>
                  </a:lnTo>
                  <a:lnTo>
                    <a:pt x="460" y="160"/>
                  </a:lnTo>
                  <a:lnTo>
                    <a:pt x="460" y="152"/>
                  </a:lnTo>
                  <a:lnTo>
                    <a:pt x="464" y="146"/>
                  </a:lnTo>
                  <a:lnTo>
                    <a:pt x="470" y="140"/>
                  </a:lnTo>
                  <a:lnTo>
                    <a:pt x="476" y="138"/>
                  </a:lnTo>
                  <a:close/>
                </a:path>
              </a:pathLst>
            </a:custGeom>
            <a:grpFill/>
            <a:ln w="3175">
              <a:solidFill>
                <a:schemeClr val="bg1"/>
              </a:solidFill>
              <a:round/>
            </a:ln>
          </p:spPr>
          <p:txBody>
            <a:bodyPr/>
            <a:lstStyle/>
            <a:p>
              <a:endParaRPr lang="zh-CN" altLang="en-US"/>
            </a:p>
          </p:txBody>
        </p:sp>
        <p:sp>
          <p:nvSpPr>
            <p:cNvPr id="19" name="江西"/>
            <p:cNvSpPr/>
            <p:nvPr/>
          </p:nvSpPr>
          <p:spPr bwMode="auto">
            <a:xfrm>
              <a:off x="5560220" y="4473314"/>
              <a:ext cx="544237" cy="741165"/>
            </a:xfrm>
            <a:custGeom>
              <a:avLst/>
              <a:gdLst>
                <a:gd name="T0" fmla="*/ 2147483646 w 304"/>
                <a:gd name="T1" fmla="*/ 0 h 414"/>
                <a:gd name="T2" fmla="*/ 2147483646 w 304"/>
                <a:gd name="T3" fmla="*/ 2147483646 h 414"/>
                <a:gd name="T4" fmla="*/ 2147483646 w 304"/>
                <a:gd name="T5" fmla="*/ 2147483646 h 414"/>
                <a:gd name="T6" fmla="*/ 2147483646 w 304"/>
                <a:gd name="T7" fmla="*/ 2147483646 h 414"/>
                <a:gd name="T8" fmla="*/ 2147483646 w 304"/>
                <a:gd name="T9" fmla="*/ 2147483646 h 414"/>
                <a:gd name="T10" fmla="*/ 2147483646 w 304"/>
                <a:gd name="T11" fmla="*/ 2147483646 h 414"/>
                <a:gd name="T12" fmla="*/ 2147483646 w 304"/>
                <a:gd name="T13" fmla="*/ 2147483646 h 414"/>
                <a:gd name="T14" fmla="*/ 2147483646 w 304"/>
                <a:gd name="T15" fmla="*/ 2147483646 h 414"/>
                <a:gd name="T16" fmla="*/ 2147483646 w 304"/>
                <a:gd name="T17" fmla="*/ 2147483646 h 414"/>
                <a:gd name="T18" fmla="*/ 2147483646 w 304"/>
                <a:gd name="T19" fmla="*/ 2147483646 h 414"/>
                <a:gd name="T20" fmla="*/ 2147483646 w 304"/>
                <a:gd name="T21" fmla="*/ 2147483646 h 414"/>
                <a:gd name="T22" fmla="*/ 2147483646 w 304"/>
                <a:gd name="T23" fmla="*/ 2147483646 h 414"/>
                <a:gd name="T24" fmla="*/ 2147483646 w 304"/>
                <a:gd name="T25" fmla="*/ 2147483646 h 414"/>
                <a:gd name="T26" fmla="*/ 2147483646 w 304"/>
                <a:gd name="T27" fmla="*/ 2147483646 h 414"/>
                <a:gd name="T28" fmla="*/ 0 w 304"/>
                <a:gd name="T29" fmla="*/ 2147483646 h 414"/>
                <a:gd name="T30" fmla="*/ 2147483646 w 304"/>
                <a:gd name="T31" fmla="*/ 2147483646 h 414"/>
                <a:gd name="T32" fmla="*/ 2147483646 w 304"/>
                <a:gd name="T33" fmla="*/ 2147483646 h 414"/>
                <a:gd name="T34" fmla="*/ 2147483646 w 304"/>
                <a:gd name="T35" fmla="*/ 2147483646 h 414"/>
                <a:gd name="T36" fmla="*/ 2147483646 w 304"/>
                <a:gd name="T37" fmla="*/ 2147483646 h 414"/>
                <a:gd name="T38" fmla="*/ 2147483646 w 304"/>
                <a:gd name="T39" fmla="*/ 2147483646 h 414"/>
                <a:gd name="T40" fmla="*/ 2147483646 w 304"/>
                <a:gd name="T41" fmla="*/ 2147483646 h 414"/>
                <a:gd name="T42" fmla="*/ 2147483646 w 304"/>
                <a:gd name="T43" fmla="*/ 2147483646 h 414"/>
                <a:gd name="T44" fmla="*/ 2147483646 w 304"/>
                <a:gd name="T45" fmla="*/ 2147483646 h 414"/>
                <a:gd name="T46" fmla="*/ 2147483646 w 304"/>
                <a:gd name="T47" fmla="*/ 2147483646 h 414"/>
                <a:gd name="T48" fmla="*/ 2147483646 w 304"/>
                <a:gd name="T49" fmla="*/ 2147483646 h 414"/>
                <a:gd name="T50" fmla="*/ 2147483646 w 304"/>
                <a:gd name="T51" fmla="*/ 2147483646 h 414"/>
                <a:gd name="T52" fmla="*/ 2147483646 w 304"/>
                <a:gd name="T53" fmla="*/ 2147483646 h 414"/>
                <a:gd name="T54" fmla="*/ 2147483646 w 304"/>
                <a:gd name="T55" fmla="*/ 2147483646 h 414"/>
                <a:gd name="T56" fmla="*/ 2147483646 w 304"/>
                <a:gd name="T57" fmla="*/ 2147483646 h 414"/>
                <a:gd name="T58" fmla="*/ 2147483646 w 304"/>
                <a:gd name="T59" fmla="*/ 2147483646 h 414"/>
                <a:gd name="T60" fmla="*/ 2147483646 w 304"/>
                <a:gd name="T61" fmla="*/ 2147483646 h 414"/>
                <a:gd name="T62" fmla="*/ 2147483646 w 304"/>
                <a:gd name="T63" fmla="*/ 2147483646 h 414"/>
                <a:gd name="T64" fmla="*/ 2147483646 w 304"/>
                <a:gd name="T65" fmla="*/ 2147483646 h 414"/>
                <a:gd name="T66" fmla="*/ 2147483646 w 304"/>
                <a:gd name="T67" fmla="*/ 2147483646 h 414"/>
                <a:gd name="T68" fmla="*/ 2147483646 w 304"/>
                <a:gd name="T69" fmla="*/ 2147483646 h 414"/>
                <a:gd name="T70" fmla="*/ 2147483646 w 304"/>
                <a:gd name="T71" fmla="*/ 2147483646 h 414"/>
                <a:gd name="T72" fmla="*/ 2147483646 w 304"/>
                <a:gd name="T73" fmla="*/ 2147483646 h 414"/>
                <a:gd name="T74" fmla="*/ 2147483646 w 304"/>
                <a:gd name="T75" fmla="*/ 2147483646 h 414"/>
                <a:gd name="T76" fmla="*/ 2147483646 w 304"/>
                <a:gd name="T77" fmla="*/ 2147483646 h 414"/>
                <a:gd name="T78" fmla="*/ 2147483646 w 304"/>
                <a:gd name="T79" fmla="*/ 2147483646 h 414"/>
                <a:gd name="T80" fmla="*/ 2147483646 w 304"/>
                <a:gd name="T81" fmla="*/ 2147483646 h 414"/>
                <a:gd name="T82" fmla="*/ 2147483646 w 304"/>
                <a:gd name="T83" fmla="*/ 2147483646 h 414"/>
                <a:gd name="T84" fmla="*/ 2147483646 w 304"/>
                <a:gd name="T85" fmla="*/ 2147483646 h 414"/>
                <a:gd name="T86" fmla="*/ 2147483646 w 304"/>
                <a:gd name="T87" fmla="*/ 2147483646 h 414"/>
                <a:gd name="T88" fmla="*/ 2147483646 w 304"/>
                <a:gd name="T89" fmla="*/ 2147483646 h 414"/>
                <a:gd name="T90" fmla="*/ 2147483646 w 304"/>
                <a:gd name="T91" fmla="*/ 2147483646 h 414"/>
                <a:gd name="T92" fmla="*/ 2147483646 w 304"/>
                <a:gd name="T93" fmla="*/ 2147483646 h 414"/>
                <a:gd name="T94" fmla="*/ 2147483646 w 304"/>
                <a:gd name="T95" fmla="*/ 2147483646 h 414"/>
                <a:gd name="T96" fmla="*/ 2147483646 w 304"/>
                <a:gd name="T97" fmla="*/ 2147483646 h 414"/>
                <a:gd name="T98" fmla="*/ 2147483646 w 304"/>
                <a:gd name="T99" fmla="*/ 2147483646 h 414"/>
                <a:gd name="T100" fmla="*/ 2147483646 w 304"/>
                <a:gd name="T101" fmla="*/ 2147483646 h 414"/>
                <a:gd name="T102" fmla="*/ 2147483646 w 304"/>
                <a:gd name="T103" fmla="*/ 2147483646 h 414"/>
                <a:gd name="T104" fmla="*/ 2147483646 w 304"/>
                <a:gd name="T105" fmla="*/ 2147483646 h 414"/>
                <a:gd name="T106" fmla="*/ 2147483646 w 304"/>
                <a:gd name="T107" fmla="*/ 2147483646 h 414"/>
                <a:gd name="T108" fmla="*/ 2147483646 w 304"/>
                <a:gd name="T109" fmla="*/ 2147483646 h 414"/>
                <a:gd name="T110" fmla="*/ 2147483646 w 304"/>
                <a:gd name="T111" fmla="*/ 2147483646 h 414"/>
                <a:gd name="T112" fmla="*/ 2147483646 w 304"/>
                <a:gd name="T113" fmla="*/ 2147483646 h 414"/>
                <a:gd name="T114" fmla="*/ 2147483646 w 304"/>
                <a:gd name="T115" fmla="*/ 2147483646 h 414"/>
                <a:gd name="T116" fmla="*/ 2147483646 w 304"/>
                <a:gd name="T117" fmla="*/ 2147483646 h 41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4" h="414">
                  <a:moveTo>
                    <a:pt x="240" y="16"/>
                  </a:moveTo>
                  <a:lnTo>
                    <a:pt x="238" y="16"/>
                  </a:lnTo>
                  <a:lnTo>
                    <a:pt x="220" y="0"/>
                  </a:lnTo>
                  <a:lnTo>
                    <a:pt x="212" y="6"/>
                  </a:lnTo>
                  <a:lnTo>
                    <a:pt x="206" y="16"/>
                  </a:lnTo>
                  <a:lnTo>
                    <a:pt x="200" y="24"/>
                  </a:lnTo>
                  <a:lnTo>
                    <a:pt x="192" y="28"/>
                  </a:lnTo>
                  <a:lnTo>
                    <a:pt x="184" y="32"/>
                  </a:lnTo>
                  <a:lnTo>
                    <a:pt x="180" y="34"/>
                  </a:lnTo>
                  <a:lnTo>
                    <a:pt x="176" y="32"/>
                  </a:lnTo>
                  <a:lnTo>
                    <a:pt x="174" y="28"/>
                  </a:lnTo>
                  <a:lnTo>
                    <a:pt x="174" y="22"/>
                  </a:lnTo>
                  <a:lnTo>
                    <a:pt x="180" y="4"/>
                  </a:lnTo>
                  <a:lnTo>
                    <a:pt x="152" y="22"/>
                  </a:lnTo>
                  <a:lnTo>
                    <a:pt x="152" y="24"/>
                  </a:lnTo>
                  <a:lnTo>
                    <a:pt x="128" y="24"/>
                  </a:lnTo>
                  <a:lnTo>
                    <a:pt x="108" y="34"/>
                  </a:lnTo>
                  <a:lnTo>
                    <a:pt x="108" y="36"/>
                  </a:lnTo>
                  <a:lnTo>
                    <a:pt x="84" y="36"/>
                  </a:lnTo>
                  <a:lnTo>
                    <a:pt x="72" y="42"/>
                  </a:lnTo>
                  <a:lnTo>
                    <a:pt x="68" y="54"/>
                  </a:lnTo>
                  <a:lnTo>
                    <a:pt x="66" y="56"/>
                  </a:lnTo>
                  <a:lnTo>
                    <a:pt x="40" y="56"/>
                  </a:lnTo>
                  <a:lnTo>
                    <a:pt x="34" y="56"/>
                  </a:lnTo>
                  <a:lnTo>
                    <a:pt x="28" y="62"/>
                  </a:lnTo>
                  <a:lnTo>
                    <a:pt x="8" y="80"/>
                  </a:lnTo>
                  <a:lnTo>
                    <a:pt x="16" y="84"/>
                  </a:lnTo>
                  <a:lnTo>
                    <a:pt x="20" y="88"/>
                  </a:lnTo>
                  <a:lnTo>
                    <a:pt x="22" y="94"/>
                  </a:lnTo>
                  <a:lnTo>
                    <a:pt x="22" y="92"/>
                  </a:lnTo>
                  <a:lnTo>
                    <a:pt x="34" y="138"/>
                  </a:lnTo>
                  <a:lnTo>
                    <a:pt x="34" y="140"/>
                  </a:lnTo>
                  <a:lnTo>
                    <a:pt x="34" y="144"/>
                  </a:lnTo>
                  <a:lnTo>
                    <a:pt x="32" y="144"/>
                  </a:lnTo>
                  <a:lnTo>
                    <a:pt x="0" y="188"/>
                  </a:lnTo>
                  <a:lnTo>
                    <a:pt x="0" y="200"/>
                  </a:lnTo>
                  <a:lnTo>
                    <a:pt x="8" y="196"/>
                  </a:lnTo>
                  <a:lnTo>
                    <a:pt x="12" y="196"/>
                  </a:lnTo>
                  <a:lnTo>
                    <a:pt x="16" y="198"/>
                  </a:lnTo>
                  <a:lnTo>
                    <a:pt x="18" y="202"/>
                  </a:lnTo>
                  <a:lnTo>
                    <a:pt x="16" y="214"/>
                  </a:lnTo>
                  <a:lnTo>
                    <a:pt x="16" y="226"/>
                  </a:lnTo>
                  <a:lnTo>
                    <a:pt x="18" y="238"/>
                  </a:lnTo>
                  <a:lnTo>
                    <a:pt x="20" y="250"/>
                  </a:lnTo>
                  <a:lnTo>
                    <a:pt x="24" y="262"/>
                  </a:lnTo>
                  <a:lnTo>
                    <a:pt x="36" y="274"/>
                  </a:lnTo>
                  <a:lnTo>
                    <a:pt x="40" y="280"/>
                  </a:lnTo>
                  <a:lnTo>
                    <a:pt x="40" y="286"/>
                  </a:lnTo>
                  <a:lnTo>
                    <a:pt x="36" y="294"/>
                  </a:lnTo>
                  <a:lnTo>
                    <a:pt x="42" y="304"/>
                  </a:lnTo>
                  <a:lnTo>
                    <a:pt x="44" y="310"/>
                  </a:lnTo>
                  <a:lnTo>
                    <a:pt x="44" y="320"/>
                  </a:lnTo>
                  <a:lnTo>
                    <a:pt x="40" y="330"/>
                  </a:lnTo>
                  <a:lnTo>
                    <a:pt x="34" y="344"/>
                  </a:lnTo>
                  <a:lnTo>
                    <a:pt x="44" y="362"/>
                  </a:lnTo>
                  <a:lnTo>
                    <a:pt x="46" y="366"/>
                  </a:lnTo>
                  <a:lnTo>
                    <a:pt x="52" y="362"/>
                  </a:lnTo>
                  <a:lnTo>
                    <a:pt x="60" y="356"/>
                  </a:lnTo>
                  <a:lnTo>
                    <a:pt x="66" y="352"/>
                  </a:lnTo>
                  <a:lnTo>
                    <a:pt x="72" y="352"/>
                  </a:lnTo>
                  <a:lnTo>
                    <a:pt x="78" y="352"/>
                  </a:lnTo>
                  <a:lnTo>
                    <a:pt x="84" y="356"/>
                  </a:lnTo>
                  <a:lnTo>
                    <a:pt x="86" y="362"/>
                  </a:lnTo>
                  <a:lnTo>
                    <a:pt x="86" y="366"/>
                  </a:lnTo>
                  <a:lnTo>
                    <a:pt x="82" y="374"/>
                  </a:lnTo>
                  <a:lnTo>
                    <a:pt x="66" y="392"/>
                  </a:lnTo>
                  <a:lnTo>
                    <a:pt x="56" y="406"/>
                  </a:lnTo>
                  <a:lnTo>
                    <a:pt x="60" y="414"/>
                  </a:lnTo>
                  <a:lnTo>
                    <a:pt x="72" y="408"/>
                  </a:lnTo>
                  <a:lnTo>
                    <a:pt x="76" y="406"/>
                  </a:lnTo>
                  <a:lnTo>
                    <a:pt x="80" y="406"/>
                  </a:lnTo>
                  <a:lnTo>
                    <a:pt x="94" y="402"/>
                  </a:lnTo>
                  <a:lnTo>
                    <a:pt x="120" y="390"/>
                  </a:lnTo>
                  <a:lnTo>
                    <a:pt x="126" y="388"/>
                  </a:lnTo>
                  <a:lnTo>
                    <a:pt x="134" y="390"/>
                  </a:lnTo>
                  <a:lnTo>
                    <a:pt x="142" y="394"/>
                  </a:lnTo>
                  <a:lnTo>
                    <a:pt x="150" y="402"/>
                  </a:lnTo>
                  <a:lnTo>
                    <a:pt x="154" y="400"/>
                  </a:lnTo>
                  <a:lnTo>
                    <a:pt x="154" y="390"/>
                  </a:lnTo>
                  <a:lnTo>
                    <a:pt x="152" y="388"/>
                  </a:lnTo>
                  <a:lnTo>
                    <a:pt x="152" y="384"/>
                  </a:lnTo>
                  <a:lnTo>
                    <a:pt x="154" y="380"/>
                  </a:lnTo>
                  <a:lnTo>
                    <a:pt x="150" y="366"/>
                  </a:lnTo>
                  <a:lnTo>
                    <a:pt x="150" y="362"/>
                  </a:lnTo>
                  <a:lnTo>
                    <a:pt x="150" y="358"/>
                  </a:lnTo>
                  <a:lnTo>
                    <a:pt x="158" y="352"/>
                  </a:lnTo>
                  <a:lnTo>
                    <a:pt x="166" y="346"/>
                  </a:lnTo>
                  <a:lnTo>
                    <a:pt x="162" y="336"/>
                  </a:lnTo>
                  <a:lnTo>
                    <a:pt x="162" y="334"/>
                  </a:lnTo>
                  <a:lnTo>
                    <a:pt x="166" y="328"/>
                  </a:lnTo>
                  <a:lnTo>
                    <a:pt x="164" y="324"/>
                  </a:lnTo>
                  <a:lnTo>
                    <a:pt x="164" y="320"/>
                  </a:lnTo>
                  <a:lnTo>
                    <a:pt x="164" y="316"/>
                  </a:lnTo>
                  <a:lnTo>
                    <a:pt x="170" y="308"/>
                  </a:lnTo>
                  <a:lnTo>
                    <a:pt x="180" y="300"/>
                  </a:lnTo>
                  <a:lnTo>
                    <a:pt x="178" y="298"/>
                  </a:lnTo>
                  <a:lnTo>
                    <a:pt x="176" y="296"/>
                  </a:lnTo>
                  <a:lnTo>
                    <a:pt x="186" y="292"/>
                  </a:lnTo>
                  <a:lnTo>
                    <a:pt x="186" y="278"/>
                  </a:lnTo>
                  <a:lnTo>
                    <a:pt x="186" y="274"/>
                  </a:lnTo>
                  <a:lnTo>
                    <a:pt x="190" y="270"/>
                  </a:lnTo>
                  <a:lnTo>
                    <a:pt x="194" y="266"/>
                  </a:lnTo>
                  <a:lnTo>
                    <a:pt x="200" y="260"/>
                  </a:lnTo>
                  <a:lnTo>
                    <a:pt x="206" y="256"/>
                  </a:lnTo>
                  <a:lnTo>
                    <a:pt x="194" y="242"/>
                  </a:lnTo>
                  <a:lnTo>
                    <a:pt x="192" y="238"/>
                  </a:lnTo>
                  <a:lnTo>
                    <a:pt x="192" y="232"/>
                  </a:lnTo>
                  <a:lnTo>
                    <a:pt x="194" y="228"/>
                  </a:lnTo>
                  <a:lnTo>
                    <a:pt x="198" y="222"/>
                  </a:lnTo>
                  <a:lnTo>
                    <a:pt x="198" y="220"/>
                  </a:lnTo>
                  <a:lnTo>
                    <a:pt x="224" y="200"/>
                  </a:lnTo>
                  <a:lnTo>
                    <a:pt x="224" y="194"/>
                  </a:lnTo>
                  <a:lnTo>
                    <a:pt x="222" y="192"/>
                  </a:lnTo>
                  <a:lnTo>
                    <a:pt x="220" y="186"/>
                  </a:lnTo>
                  <a:lnTo>
                    <a:pt x="220" y="178"/>
                  </a:lnTo>
                  <a:lnTo>
                    <a:pt x="220" y="170"/>
                  </a:lnTo>
                  <a:lnTo>
                    <a:pt x="224" y="156"/>
                  </a:lnTo>
                  <a:lnTo>
                    <a:pt x="230" y="146"/>
                  </a:lnTo>
                  <a:lnTo>
                    <a:pt x="238" y="138"/>
                  </a:lnTo>
                  <a:lnTo>
                    <a:pt x="250" y="136"/>
                  </a:lnTo>
                  <a:lnTo>
                    <a:pt x="252" y="136"/>
                  </a:lnTo>
                  <a:lnTo>
                    <a:pt x="262" y="140"/>
                  </a:lnTo>
                  <a:lnTo>
                    <a:pt x="272" y="140"/>
                  </a:lnTo>
                  <a:lnTo>
                    <a:pt x="284" y="128"/>
                  </a:lnTo>
                  <a:lnTo>
                    <a:pt x="296" y="120"/>
                  </a:lnTo>
                  <a:lnTo>
                    <a:pt x="296" y="108"/>
                  </a:lnTo>
                  <a:lnTo>
                    <a:pt x="296" y="106"/>
                  </a:lnTo>
                  <a:lnTo>
                    <a:pt x="296" y="104"/>
                  </a:lnTo>
                  <a:lnTo>
                    <a:pt x="300" y="102"/>
                  </a:lnTo>
                  <a:lnTo>
                    <a:pt x="304" y="98"/>
                  </a:lnTo>
                  <a:lnTo>
                    <a:pt x="304" y="96"/>
                  </a:lnTo>
                  <a:lnTo>
                    <a:pt x="296" y="84"/>
                  </a:lnTo>
                  <a:lnTo>
                    <a:pt x="286" y="68"/>
                  </a:lnTo>
                  <a:lnTo>
                    <a:pt x="276" y="52"/>
                  </a:lnTo>
                  <a:lnTo>
                    <a:pt x="274" y="46"/>
                  </a:lnTo>
                  <a:lnTo>
                    <a:pt x="274" y="40"/>
                  </a:lnTo>
                  <a:lnTo>
                    <a:pt x="276" y="34"/>
                  </a:lnTo>
                  <a:lnTo>
                    <a:pt x="280" y="28"/>
                  </a:lnTo>
                  <a:lnTo>
                    <a:pt x="264" y="20"/>
                  </a:lnTo>
                  <a:lnTo>
                    <a:pt x="240" y="16"/>
                  </a:lnTo>
                  <a:close/>
                </a:path>
              </a:pathLst>
            </a:custGeom>
            <a:grpFill/>
            <a:ln w="3175">
              <a:noFill/>
              <a:round/>
            </a:ln>
          </p:spPr>
          <p:txBody>
            <a:bodyPr/>
            <a:lstStyle/>
            <a:p>
              <a:endParaRPr lang="zh-CN" altLang="en-US"/>
            </a:p>
          </p:txBody>
        </p:sp>
        <p:sp>
          <p:nvSpPr>
            <p:cNvPr id="20" name="福建"/>
            <p:cNvSpPr/>
            <p:nvPr/>
          </p:nvSpPr>
          <p:spPr bwMode="auto">
            <a:xfrm>
              <a:off x="5843080" y="4670242"/>
              <a:ext cx="504852" cy="615847"/>
            </a:xfrm>
            <a:custGeom>
              <a:avLst/>
              <a:gdLst>
                <a:gd name="T0" fmla="*/ 2147483646 w 282"/>
                <a:gd name="T1" fmla="*/ 2147483646 h 344"/>
                <a:gd name="T2" fmla="*/ 2147483646 w 282"/>
                <a:gd name="T3" fmla="*/ 2147483646 h 344"/>
                <a:gd name="T4" fmla="*/ 2147483646 w 282"/>
                <a:gd name="T5" fmla="*/ 2147483646 h 344"/>
                <a:gd name="T6" fmla="*/ 2147483646 w 282"/>
                <a:gd name="T7" fmla="*/ 2147483646 h 344"/>
                <a:gd name="T8" fmla="*/ 2147483646 w 282"/>
                <a:gd name="T9" fmla="*/ 2147483646 h 344"/>
                <a:gd name="T10" fmla="*/ 2147483646 w 282"/>
                <a:gd name="T11" fmla="*/ 2147483646 h 344"/>
                <a:gd name="T12" fmla="*/ 2147483646 w 282"/>
                <a:gd name="T13" fmla="*/ 2147483646 h 344"/>
                <a:gd name="T14" fmla="*/ 2147483646 w 282"/>
                <a:gd name="T15" fmla="*/ 2147483646 h 344"/>
                <a:gd name="T16" fmla="*/ 2147483646 w 282"/>
                <a:gd name="T17" fmla="*/ 2147483646 h 344"/>
                <a:gd name="T18" fmla="*/ 2147483646 w 282"/>
                <a:gd name="T19" fmla="*/ 2147483646 h 344"/>
                <a:gd name="T20" fmla="*/ 2147483646 w 282"/>
                <a:gd name="T21" fmla="*/ 2147483646 h 344"/>
                <a:gd name="T22" fmla="*/ 2147483646 w 282"/>
                <a:gd name="T23" fmla="*/ 2147483646 h 344"/>
                <a:gd name="T24" fmla="*/ 2147483646 w 282"/>
                <a:gd name="T25" fmla="*/ 2147483646 h 344"/>
                <a:gd name="T26" fmla="*/ 2147483646 w 282"/>
                <a:gd name="T27" fmla="*/ 2147483646 h 344"/>
                <a:gd name="T28" fmla="*/ 2147483646 w 282"/>
                <a:gd name="T29" fmla="*/ 2147483646 h 344"/>
                <a:gd name="T30" fmla="*/ 2147483646 w 282"/>
                <a:gd name="T31" fmla="*/ 2147483646 h 344"/>
                <a:gd name="T32" fmla="*/ 2147483646 w 282"/>
                <a:gd name="T33" fmla="*/ 2147483646 h 344"/>
                <a:gd name="T34" fmla="*/ 0 w 282"/>
                <a:gd name="T35" fmla="*/ 2147483646 h 344"/>
                <a:gd name="T36" fmla="*/ 2147483646 w 282"/>
                <a:gd name="T37" fmla="*/ 2147483646 h 344"/>
                <a:gd name="T38" fmla="*/ 2147483646 w 282"/>
                <a:gd name="T39" fmla="*/ 2147483646 h 344"/>
                <a:gd name="T40" fmla="*/ 2147483646 w 282"/>
                <a:gd name="T41" fmla="*/ 2147483646 h 344"/>
                <a:gd name="T42" fmla="*/ 2147483646 w 282"/>
                <a:gd name="T43" fmla="*/ 2147483646 h 344"/>
                <a:gd name="T44" fmla="*/ 2147483646 w 282"/>
                <a:gd name="T45" fmla="*/ 2147483646 h 344"/>
                <a:gd name="T46" fmla="*/ 2147483646 w 282"/>
                <a:gd name="T47" fmla="*/ 2147483646 h 344"/>
                <a:gd name="T48" fmla="*/ 2147483646 w 282"/>
                <a:gd name="T49" fmla="*/ 2147483646 h 344"/>
                <a:gd name="T50" fmla="*/ 2147483646 w 282"/>
                <a:gd name="T51" fmla="*/ 2147483646 h 344"/>
                <a:gd name="T52" fmla="*/ 2147483646 w 282"/>
                <a:gd name="T53" fmla="*/ 2147483646 h 344"/>
                <a:gd name="T54" fmla="*/ 2147483646 w 282"/>
                <a:gd name="T55" fmla="*/ 2147483646 h 344"/>
                <a:gd name="T56" fmla="*/ 2147483646 w 282"/>
                <a:gd name="T57" fmla="*/ 2147483646 h 344"/>
                <a:gd name="T58" fmla="*/ 2147483646 w 282"/>
                <a:gd name="T59" fmla="*/ 2147483646 h 344"/>
                <a:gd name="T60" fmla="*/ 2147483646 w 282"/>
                <a:gd name="T61" fmla="*/ 2147483646 h 344"/>
                <a:gd name="T62" fmla="*/ 2147483646 w 282"/>
                <a:gd name="T63" fmla="*/ 2147483646 h 344"/>
                <a:gd name="T64" fmla="*/ 2147483646 w 282"/>
                <a:gd name="T65" fmla="*/ 2147483646 h 344"/>
                <a:gd name="T66" fmla="*/ 2147483646 w 282"/>
                <a:gd name="T67" fmla="*/ 2147483646 h 344"/>
                <a:gd name="T68" fmla="*/ 2147483646 w 282"/>
                <a:gd name="T69" fmla="*/ 2147483646 h 344"/>
                <a:gd name="T70" fmla="*/ 2147483646 w 282"/>
                <a:gd name="T71" fmla="*/ 2147483646 h 344"/>
                <a:gd name="T72" fmla="*/ 2147483646 w 282"/>
                <a:gd name="T73" fmla="*/ 2147483646 h 344"/>
                <a:gd name="T74" fmla="*/ 2147483646 w 282"/>
                <a:gd name="T75" fmla="*/ 2147483646 h 344"/>
                <a:gd name="T76" fmla="*/ 2147483646 w 282"/>
                <a:gd name="T77" fmla="*/ 2147483646 h 344"/>
                <a:gd name="T78" fmla="*/ 2147483646 w 282"/>
                <a:gd name="T79" fmla="*/ 2147483646 h 344"/>
                <a:gd name="T80" fmla="*/ 2147483646 w 282"/>
                <a:gd name="T81" fmla="*/ 2147483646 h 344"/>
                <a:gd name="T82" fmla="*/ 2147483646 w 282"/>
                <a:gd name="T83" fmla="*/ 2147483646 h 344"/>
                <a:gd name="T84" fmla="*/ 2147483646 w 282"/>
                <a:gd name="T85" fmla="*/ 2147483646 h 344"/>
                <a:gd name="T86" fmla="*/ 2147483646 w 282"/>
                <a:gd name="T87" fmla="*/ 2147483646 h 344"/>
                <a:gd name="T88" fmla="*/ 2147483646 w 282"/>
                <a:gd name="T89" fmla="*/ 2147483646 h 344"/>
                <a:gd name="T90" fmla="*/ 2147483646 w 282"/>
                <a:gd name="T91" fmla="*/ 2147483646 h 344"/>
                <a:gd name="T92" fmla="*/ 2147483646 w 282"/>
                <a:gd name="T93" fmla="*/ 2147483646 h 344"/>
                <a:gd name="T94" fmla="*/ 2147483646 w 282"/>
                <a:gd name="T95" fmla="*/ 2147483646 h 344"/>
                <a:gd name="T96" fmla="*/ 2147483646 w 282"/>
                <a:gd name="T97" fmla="*/ 2147483646 h 344"/>
                <a:gd name="T98" fmla="*/ 2147483646 w 282"/>
                <a:gd name="T99" fmla="*/ 2147483646 h 344"/>
                <a:gd name="T100" fmla="*/ 2147483646 w 282"/>
                <a:gd name="T101" fmla="*/ 2147483646 h 344"/>
                <a:gd name="T102" fmla="*/ 2147483646 w 282"/>
                <a:gd name="T103" fmla="*/ 0 h 34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2" h="344">
                  <a:moveTo>
                    <a:pt x="146" y="14"/>
                  </a:moveTo>
                  <a:lnTo>
                    <a:pt x="146" y="14"/>
                  </a:lnTo>
                  <a:lnTo>
                    <a:pt x="132" y="24"/>
                  </a:lnTo>
                  <a:lnTo>
                    <a:pt x="120" y="38"/>
                  </a:lnTo>
                  <a:lnTo>
                    <a:pt x="118" y="38"/>
                  </a:lnTo>
                  <a:lnTo>
                    <a:pt x="118" y="40"/>
                  </a:lnTo>
                  <a:lnTo>
                    <a:pt x="102" y="40"/>
                  </a:lnTo>
                  <a:lnTo>
                    <a:pt x="92" y="34"/>
                  </a:lnTo>
                  <a:lnTo>
                    <a:pt x="84" y="38"/>
                  </a:lnTo>
                  <a:lnTo>
                    <a:pt x="78" y="42"/>
                  </a:lnTo>
                  <a:lnTo>
                    <a:pt x="74" y="50"/>
                  </a:lnTo>
                  <a:lnTo>
                    <a:pt x="70" y="60"/>
                  </a:lnTo>
                  <a:lnTo>
                    <a:pt x="70" y="74"/>
                  </a:lnTo>
                  <a:lnTo>
                    <a:pt x="80" y="66"/>
                  </a:lnTo>
                  <a:lnTo>
                    <a:pt x="74" y="92"/>
                  </a:lnTo>
                  <a:lnTo>
                    <a:pt x="74" y="94"/>
                  </a:lnTo>
                  <a:lnTo>
                    <a:pt x="46" y="116"/>
                  </a:lnTo>
                  <a:lnTo>
                    <a:pt x="42" y="124"/>
                  </a:lnTo>
                  <a:lnTo>
                    <a:pt x="42" y="128"/>
                  </a:lnTo>
                  <a:lnTo>
                    <a:pt x="48" y="134"/>
                  </a:lnTo>
                  <a:lnTo>
                    <a:pt x="54" y="140"/>
                  </a:lnTo>
                  <a:lnTo>
                    <a:pt x="56" y="142"/>
                  </a:lnTo>
                  <a:lnTo>
                    <a:pt x="56" y="146"/>
                  </a:lnTo>
                  <a:lnTo>
                    <a:pt x="56" y="148"/>
                  </a:lnTo>
                  <a:lnTo>
                    <a:pt x="54" y="152"/>
                  </a:lnTo>
                  <a:lnTo>
                    <a:pt x="36" y="166"/>
                  </a:lnTo>
                  <a:lnTo>
                    <a:pt x="38" y="174"/>
                  </a:lnTo>
                  <a:lnTo>
                    <a:pt x="36" y="184"/>
                  </a:lnTo>
                  <a:lnTo>
                    <a:pt x="36" y="186"/>
                  </a:lnTo>
                  <a:lnTo>
                    <a:pt x="30" y="190"/>
                  </a:lnTo>
                  <a:lnTo>
                    <a:pt x="28" y="194"/>
                  </a:lnTo>
                  <a:lnTo>
                    <a:pt x="24" y="200"/>
                  </a:lnTo>
                  <a:lnTo>
                    <a:pt x="14" y="208"/>
                  </a:lnTo>
                  <a:lnTo>
                    <a:pt x="14" y="210"/>
                  </a:lnTo>
                  <a:lnTo>
                    <a:pt x="16" y="216"/>
                  </a:lnTo>
                  <a:lnTo>
                    <a:pt x="14" y="226"/>
                  </a:lnTo>
                  <a:lnTo>
                    <a:pt x="16" y="236"/>
                  </a:lnTo>
                  <a:lnTo>
                    <a:pt x="16" y="238"/>
                  </a:lnTo>
                  <a:lnTo>
                    <a:pt x="14" y="242"/>
                  </a:lnTo>
                  <a:lnTo>
                    <a:pt x="6" y="250"/>
                  </a:lnTo>
                  <a:lnTo>
                    <a:pt x="4" y="250"/>
                  </a:lnTo>
                  <a:lnTo>
                    <a:pt x="0" y="252"/>
                  </a:lnTo>
                  <a:lnTo>
                    <a:pt x="0" y="254"/>
                  </a:lnTo>
                  <a:lnTo>
                    <a:pt x="6" y="272"/>
                  </a:lnTo>
                  <a:lnTo>
                    <a:pt x="28" y="272"/>
                  </a:lnTo>
                  <a:lnTo>
                    <a:pt x="50" y="272"/>
                  </a:lnTo>
                  <a:lnTo>
                    <a:pt x="52" y="272"/>
                  </a:lnTo>
                  <a:lnTo>
                    <a:pt x="52" y="274"/>
                  </a:lnTo>
                  <a:lnTo>
                    <a:pt x="70" y="290"/>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40" y="120"/>
                  </a:lnTo>
                  <a:lnTo>
                    <a:pt x="236" y="116"/>
                  </a:lnTo>
                  <a:lnTo>
                    <a:pt x="234" y="112"/>
                  </a:lnTo>
                  <a:lnTo>
                    <a:pt x="236" y="108"/>
                  </a:lnTo>
                  <a:lnTo>
                    <a:pt x="242" y="108"/>
                  </a:lnTo>
                  <a:lnTo>
                    <a:pt x="266" y="112"/>
                  </a:lnTo>
                  <a:lnTo>
                    <a:pt x="266" y="98"/>
                  </a:lnTo>
                  <a:lnTo>
                    <a:pt x="266" y="96"/>
                  </a:lnTo>
                  <a:lnTo>
                    <a:pt x="278" y="84"/>
                  </a:lnTo>
                  <a:lnTo>
                    <a:pt x="282" y="74"/>
                  </a:lnTo>
                  <a:lnTo>
                    <a:pt x="276" y="72"/>
                  </a:lnTo>
                  <a:lnTo>
                    <a:pt x="270" y="66"/>
                  </a:lnTo>
                  <a:lnTo>
                    <a:pt x="270" y="64"/>
                  </a:lnTo>
                  <a:lnTo>
                    <a:pt x="270" y="60"/>
                  </a:lnTo>
                  <a:lnTo>
                    <a:pt x="270" y="58"/>
                  </a:lnTo>
                  <a:lnTo>
                    <a:pt x="268" y="58"/>
                  </a:lnTo>
                  <a:lnTo>
                    <a:pt x="266" y="58"/>
                  </a:lnTo>
                  <a:lnTo>
                    <a:pt x="262" y="62"/>
                  </a:lnTo>
                  <a:lnTo>
                    <a:pt x="256" y="64"/>
                  </a:lnTo>
                  <a:lnTo>
                    <a:pt x="250" y="62"/>
                  </a:lnTo>
                  <a:lnTo>
                    <a:pt x="244" y="62"/>
                  </a:lnTo>
                  <a:lnTo>
                    <a:pt x="234" y="54"/>
                  </a:lnTo>
                  <a:lnTo>
                    <a:pt x="226" y="42"/>
                  </a:lnTo>
                  <a:lnTo>
                    <a:pt x="226" y="44"/>
                  </a:lnTo>
                  <a:lnTo>
                    <a:pt x="222" y="50"/>
                  </a:lnTo>
                  <a:lnTo>
                    <a:pt x="216" y="58"/>
                  </a:lnTo>
                  <a:lnTo>
                    <a:pt x="208" y="60"/>
                  </a:lnTo>
                  <a:lnTo>
                    <a:pt x="200" y="62"/>
                  </a:lnTo>
                  <a:lnTo>
                    <a:pt x="194" y="62"/>
                  </a:lnTo>
                  <a:lnTo>
                    <a:pt x="186" y="60"/>
                  </a:lnTo>
                  <a:lnTo>
                    <a:pt x="182" y="58"/>
                  </a:lnTo>
                  <a:lnTo>
                    <a:pt x="178" y="54"/>
                  </a:lnTo>
                  <a:lnTo>
                    <a:pt x="174" y="46"/>
                  </a:lnTo>
                  <a:lnTo>
                    <a:pt x="170" y="30"/>
                  </a:lnTo>
                  <a:lnTo>
                    <a:pt x="166" y="12"/>
                  </a:lnTo>
                  <a:lnTo>
                    <a:pt x="164" y="6"/>
                  </a:lnTo>
                  <a:lnTo>
                    <a:pt x="160" y="2"/>
                  </a:lnTo>
                  <a:lnTo>
                    <a:pt x="154" y="0"/>
                  </a:lnTo>
                  <a:lnTo>
                    <a:pt x="146" y="0"/>
                  </a:lnTo>
                  <a:lnTo>
                    <a:pt x="148" y="14"/>
                  </a:lnTo>
                  <a:lnTo>
                    <a:pt x="146" y="14"/>
                  </a:lnTo>
                  <a:close/>
                </a:path>
              </a:pathLst>
            </a:custGeom>
            <a:grpFill/>
            <a:ln w="3175">
              <a:solidFill>
                <a:schemeClr val="bg1"/>
              </a:solidFill>
              <a:round/>
            </a:ln>
          </p:spPr>
          <p:txBody>
            <a:bodyPr/>
            <a:lstStyle/>
            <a:p>
              <a:endParaRPr lang="zh-CN" altLang="en-US"/>
            </a:p>
          </p:txBody>
        </p:sp>
        <p:sp>
          <p:nvSpPr>
            <p:cNvPr id="21" name="浙江"/>
            <p:cNvSpPr/>
            <p:nvPr/>
          </p:nvSpPr>
          <p:spPr bwMode="auto">
            <a:xfrm>
              <a:off x="6068652" y="4279967"/>
              <a:ext cx="433241" cy="501271"/>
            </a:xfrm>
            <a:custGeom>
              <a:avLst/>
              <a:gdLst>
                <a:gd name="T0" fmla="*/ 2147483646 w 242"/>
                <a:gd name="T1" fmla="*/ 2147483646 h 280"/>
                <a:gd name="T2" fmla="*/ 2147483646 w 242"/>
                <a:gd name="T3" fmla="*/ 2147483646 h 280"/>
                <a:gd name="T4" fmla="*/ 2147483646 w 242"/>
                <a:gd name="T5" fmla="*/ 2147483646 h 280"/>
                <a:gd name="T6" fmla="*/ 2147483646 w 242"/>
                <a:gd name="T7" fmla="*/ 2147483646 h 280"/>
                <a:gd name="T8" fmla="*/ 2147483646 w 242"/>
                <a:gd name="T9" fmla="*/ 2147483646 h 280"/>
                <a:gd name="T10" fmla="*/ 2147483646 w 242"/>
                <a:gd name="T11" fmla="*/ 2147483646 h 280"/>
                <a:gd name="T12" fmla="*/ 2147483646 w 242"/>
                <a:gd name="T13" fmla="*/ 2147483646 h 280"/>
                <a:gd name="T14" fmla="*/ 2147483646 w 242"/>
                <a:gd name="T15" fmla="*/ 2147483646 h 280"/>
                <a:gd name="T16" fmla="*/ 2147483646 w 242"/>
                <a:gd name="T17" fmla="*/ 2147483646 h 280"/>
                <a:gd name="T18" fmla="*/ 0 w 242"/>
                <a:gd name="T19" fmla="*/ 2147483646 h 280"/>
                <a:gd name="T20" fmla="*/ 2147483646 w 242"/>
                <a:gd name="T21" fmla="*/ 2147483646 h 280"/>
                <a:gd name="T22" fmla="*/ 2147483646 w 242"/>
                <a:gd name="T23" fmla="*/ 2147483646 h 280"/>
                <a:gd name="T24" fmla="*/ 2147483646 w 242"/>
                <a:gd name="T25" fmla="*/ 2147483646 h 280"/>
                <a:gd name="T26" fmla="*/ 2147483646 w 242"/>
                <a:gd name="T27" fmla="*/ 2147483646 h 280"/>
                <a:gd name="T28" fmla="*/ 2147483646 w 242"/>
                <a:gd name="T29" fmla="*/ 2147483646 h 280"/>
                <a:gd name="T30" fmla="*/ 2147483646 w 242"/>
                <a:gd name="T31" fmla="*/ 2147483646 h 280"/>
                <a:gd name="T32" fmla="*/ 2147483646 w 242"/>
                <a:gd name="T33" fmla="*/ 2147483646 h 280"/>
                <a:gd name="T34" fmla="*/ 2147483646 w 242"/>
                <a:gd name="T35" fmla="*/ 2147483646 h 280"/>
                <a:gd name="T36" fmla="*/ 2147483646 w 242"/>
                <a:gd name="T37" fmla="*/ 2147483646 h 280"/>
                <a:gd name="T38" fmla="*/ 2147483646 w 242"/>
                <a:gd name="T39" fmla="*/ 2147483646 h 280"/>
                <a:gd name="T40" fmla="*/ 2147483646 w 242"/>
                <a:gd name="T41" fmla="*/ 2147483646 h 280"/>
                <a:gd name="T42" fmla="*/ 2147483646 w 242"/>
                <a:gd name="T43" fmla="*/ 2147483646 h 280"/>
                <a:gd name="T44" fmla="*/ 2147483646 w 242"/>
                <a:gd name="T45" fmla="*/ 2147483646 h 280"/>
                <a:gd name="T46" fmla="*/ 2147483646 w 242"/>
                <a:gd name="T47" fmla="*/ 2147483646 h 280"/>
                <a:gd name="T48" fmla="*/ 2147483646 w 242"/>
                <a:gd name="T49" fmla="*/ 2147483646 h 280"/>
                <a:gd name="T50" fmla="*/ 2147483646 w 242"/>
                <a:gd name="T51" fmla="*/ 2147483646 h 280"/>
                <a:gd name="T52" fmla="*/ 2147483646 w 242"/>
                <a:gd name="T53" fmla="*/ 2147483646 h 280"/>
                <a:gd name="T54" fmla="*/ 2147483646 w 242"/>
                <a:gd name="T55" fmla="*/ 2147483646 h 280"/>
                <a:gd name="T56" fmla="*/ 2147483646 w 242"/>
                <a:gd name="T57" fmla="*/ 2147483646 h 280"/>
                <a:gd name="T58" fmla="*/ 2147483646 w 242"/>
                <a:gd name="T59" fmla="*/ 2147483646 h 280"/>
                <a:gd name="T60" fmla="*/ 2147483646 w 242"/>
                <a:gd name="T61" fmla="*/ 2147483646 h 280"/>
                <a:gd name="T62" fmla="*/ 2147483646 w 242"/>
                <a:gd name="T63" fmla="*/ 2147483646 h 280"/>
                <a:gd name="T64" fmla="*/ 2147483646 w 242"/>
                <a:gd name="T65" fmla="*/ 2147483646 h 280"/>
                <a:gd name="T66" fmla="*/ 2147483646 w 242"/>
                <a:gd name="T67" fmla="*/ 2147483646 h 280"/>
                <a:gd name="T68" fmla="*/ 2147483646 w 242"/>
                <a:gd name="T69" fmla="*/ 2147483646 h 280"/>
                <a:gd name="T70" fmla="*/ 2147483646 w 242"/>
                <a:gd name="T71" fmla="*/ 2147483646 h 280"/>
                <a:gd name="T72" fmla="*/ 2147483646 w 242"/>
                <a:gd name="T73" fmla="*/ 2147483646 h 280"/>
                <a:gd name="T74" fmla="*/ 2147483646 w 242"/>
                <a:gd name="T75" fmla="*/ 2147483646 h 280"/>
                <a:gd name="T76" fmla="*/ 2147483646 w 242"/>
                <a:gd name="T77" fmla="*/ 2147483646 h 280"/>
                <a:gd name="T78" fmla="*/ 2147483646 w 242"/>
                <a:gd name="T79" fmla="*/ 2147483646 h 280"/>
                <a:gd name="T80" fmla="*/ 2147483646 w 242"/>
                <a:gd name="T81" fmla="*/ 2147483646 h 280"/>
                <a:gd name="T82" fmla="*/ 2147483646 w 242"/>
                <a:gd name="T83" fmla="*/ 2147483646 h 280"/>
                <a:gd name="T84" fmla="*/ 2147483646 w 242"/>
                <a:gd name="T85" fmla="*/ 2147483646 h 280"/>
                <a:gd name="T86" fmla="*/ 2147483646 w 242"/>
                <a:gd name="T87" fmla="*/ 2147483646 h 280"/>
                <a:gd name="T88" fmla="*/ 2147483646 w 242"/>
                <a:gd name="T89" fmla="*/ 2147483646 h 280"/>
                <a:gd name="T90" fmla="*/ 2147483646 w 242"/>
                <a:gd name="T91" fmla="*/ 2147483646 h 28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2" h="280">
                  <a:moveTo>
                    <a:pt x="148" y="4"/>
                  </a:moveTo>
                  <a:lnTo>
                    <a:pt x="148" y="4"/>
                  </a:lnTo>
                  <a:lnTo>
                    <a:pt x="136" y="8"/>
                  </a:lnTo>
                  <a:lnTo>
                    <a:pt x="126" y="12"/>
                  </a:lnTo>
                  <a:lnTo>
                    <a:pt x="116" y="10"/>
                  </a:lnTo>
                  <a:lnTo>
                    <a:pt x="102" y="6"/>
                  </a:lnTo>
                  <a:lnTo>
                    <a:pt x="84" y="4"/>
                  </a:lnTo>
                  <a:lnTo>
                    <a:pt x="78" y="6"/>
                  </a:lnTo>
                  <a:lnTo>
                    <a:pt x="74" y="12"/>
                  </a:lnTo>
                  <a:lnTo>
                    <a:pt x="62" y="28"/>
                  </a:lnTo>
                  <a:lnTo>
                    <a:pt x="74" y="52"/>
                  </a:lnTo>
                  <a:lnTo>
                    <a:pt x="54" y="64"/>
                  </a:lnTo>
                  <a:lnTo>
                    <a:pt x="38" y="60"/>
                  </a:lnTo>
                  <a:lnTo>
                    <a:pt x="44" y="74"/>
                  </a:lnTo>
                  <a:lnTo>
                    <a:pt x="44" y="78"/>
                  </a:lnTo>
                  <a:lnTo>
                    <a:pt x="44" y="82"/>
                  </a:lnTo>
                  <a:lnTo>
                    <a:pt x="42" y="88"/>
                  </a:lnTo>
                  <a:lnTo>
                    <a:pt x="36" y="100"/>
                  </a:lnTo>
                  <a:lnTo>
                    <a:pt x="32" y="106"/>
                  </a:lnTo>
                  <a:lnTo>
                    <a:pt x="4" y="132"/>
                  </a:lnTo>
                  <a:lnTo>
                    <a:pt x="10" y="136"/>
                  </a:lnTo>
                  <a:lnTo>
                    <a:pt x="6" y="140"/>
                  </a:lnTo>
                  <a:lnTo>
                    <a:pt x="2" y="144"/>
                  </a:lnTo>
                  <a:lnTo>
                    <a:pt x="0" y="148"/>
                  </a:lnTo>
                  <a:lnTo>
                    <a:pt x="0" y="152"/>
                  </a:lnTo>
                  <a:lnTo>
                    <a:pt x="0" y="156"/>
                  </a:lnTo>
                  <a:lnTo>
                    <a:pt x="20" y="186"/>
                  </a:lnTo>
                  <a:lnTo>
                    <a:pt x="30" y="202"/>
                  </a:lnTo>
                  <a:lnTo>
                    <a:pt x="30" y="204"/>
                  </a:lnTo>
                  <a:lnTo>
                    <a:pt x="30" y="206"/>
                  </a:lnTo>
                  <a:lnTo>
                    <a:pt x="30" y="208"/>
                  </a:lnTo>
                  <a:lnTo>
                    <a:pt x="28" y="210"/>
                  </a:lnTo>
                  <a:lnTo>
                    <a:pt x="34" y="210"/>
                  </a:lnTo>
                  <a:lnTo>
                    <a:pt x="40" y="214"/>
                  </a:lnTo>
                  <a:lnTo>
                    <a:pt x="44" y="218"/>
                  </a:lnTo>
                  <a:lnTo>
                    <a:pt x="48" y="224"/>
                  </a:lnTo>
                  <a:lnTo>
                    <a:pt x="50" y="234"/>
                  </a:lnTo>
                  <a:lnTo>
                    <a:pt x="52" y="246"/>
                  </a:lnTo>
                  <a:lnTo>
                    <a:pt x="56" y="262"/>
                  </a:lnTo>
                  <a:lnTo>
                    <a:pt x="58" y="266"/>
                  </a:lnTo>
                  <a:lnTo>
                    <a:pt x="64" y="270"/>
                  </a:lnTo>
                  <a:lnTo>
                    <a:pt x="68" y="272"/>
                  </a:lnTo>
                  <a:lnTo>
                    <a:pt x="74" y="272"/>
                  </a:lnTo>
                  <a:lnTo>
                    <a:pt x="80" y="270"/>
                  </a:lnTo>
                  <a:lnTo>
                    <a:pt x="84" y="268"/>
                  </a:lnTo>
                  <a:lnTo>
                    <a:pt x="90" y="264"/>
                  </a:lnTo>
                  <a:lnTo>
                    <a:pt x="90" y="260"/>
                  </a:lnTo>
                  <a:lnTo>
                    <a:pt x="90" y="258"/>
                  </a:lnTo>
                  <a:lnTo>
                    <a:pt x="104" y="248"/>
                  </a:lnTo>
                  <a:lnTo>
                    <a:pt x="104" y="250"/>
                  </a:lnTo>
                  <a:lnTo>
                    <a:pt x="116" y="268"/>
                  </a:lnTo>
                  <a:lnTo>
                    <a:pt x="122" y="270"/>
                  </a:lnTo>
                  <a:lnTo>
                    <a:pt x="130" y="272"/>
                  </a:lnTo>
                  <a:lnTo>
                    <a:pt x="134" y="272"/>
                  </a:lnTo>
                  <a:lnTo>
                    <a:pt x="130" y="262"/>
                  </a:lnTo>
                  <a:lnTo>
                    <a:pt x="146" y="268"/>
                  </a:lnTo>
                  <a:lnTo>
                    <a:pt x="150" y="268"/>
                  </a:lnTo>
                  <a:lnTo>
                    <a:pt x="152" y="270"/>
                  </a:lnTo>
                  <a:lnTo>
                    <a:pt x="166" y="280"/>
                  </a:lnTo>
                  <a:lnTo>
                    <a:pt x="170" y="274"/>
                  </a:lnTo>
                  <a:lnTo>
                    <a:pt x="168" y="248"/>
                  </a:lnTo>
                  <a:lnTo>
                    <a:pt x="170" y="246"/>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90"/>
                  </a:lnTo>
                  <a:lnTo>
                    <a:pt x="204" y="204"/>
                  </a:lnTo>
                  <a:lnTo>
                    <a:pt x="228" y="184"/>
                  </a:lnTo>
                  <a:lnTo>
                    <a:pt x="226" y="172"/>
                  </a:lnTo>
                  <a:lnTo>
                    <a:pt x="222" y="172"/>
                  </a:lnTo>
                  <a:lnTo>
                    <a:pt x="214" y="174"/>
                  </a:lnTo>
                  <a:lnTo>
                    <a:pt x="228" y="136"/>
                  </a:lnTo>
                  <a:lnTo>
                    <a:pt x="216" y="136"/>
                  </a:lnTo>
                  <a:lnTo>
                    <a:pt x="214" y="136"/>
                  </a:lnTo>
                  <a:lnTo>
                    <a:pt x="214" y="134"/>
                  </a:lnTo>
                  <a:lnTo>
                    <a:pt x="210" y="128"/>
                  </a:lnTo>
                  <a:lnTo>
                    <a:pt x="208" y="122"/>
                  </a:lnTo>
                  <a:lnTo>
                    <a:pt x="210" y="116"/>
                  </a:lnTo>
                  <a:lnTo>
                    <a:pt x="230" y="116"/>
                  </a:lnTo>
                  <a:lnTo>
                    <a:pt x="242" y="116"/>
                  </a:lnTo>
                  <a:lnTo>
                    <a:pt x="240" y="106"/>
                  </a:lnTo>
                  <a:lnTo>
                    <a:pt x="232" y="92"/>
                  </a:lnTo>
                  <a:lnTo>
                    <a:pt x="216" y="86"/>
                  </a:lnTo>
                  <a:lnTo>
                    <a:pt x="232" y="70"/>
                  </a:lnTo>
                  <a:lnTo>
                    <a:pt x="232" y="66"/>
                  </a:lnTo>
                  <a:lnTo>
                    <a:pt x="224" y="68"/>
                  </a:lnTo>
                  <a:lnTo>
                    <a:pt x="220" y="68"/>
                  </a:lnTo>
                  <a:lnTo>
                    <a:pt x="220" y="66"/>
                  </a:lnTo>
                  <a:lnTo>
                    <a:pt x="220" y="64"/>
                  </a:lnTo>
                  <a:lnTo>
                    <a:pt x="218" y="58"/>
                  </a:lnTo>
                  <a:lnTo>
                    <a:pt x="214" y="54"/>
                  </a:lnTo>
                  <a:lnTo>
                    <a:pt x="210" y="50"/>
                  </a:lnTo>
                  <a:lnTo>
                    <a:pt x="204" y="48"/>
                  </a:lnTo>
                  <a:lnTo>
                    <a:pt x="172" y="48"/>
                  </a:lnTo>
                  <a:lnTo>
                    <a:pt x="160" y="64"/>
                  </a:lnTo>
                  <a:lnTo>
                    <a:pt x="156" y="64"/>
                  </a:lnTo>
                  <a:lnTo>
                    <a:pt x="104" y="48"/>
                  </a:lnTo>
                  <a:lnTo>
                    <a:pt x="154" y="36"/>
                  </a:lnTo>
                  <a:lnTo>
                    <a:pt x="158" y="34"/>
                  </a:lnTo>
                  <a:lnTo>
                    <a:pt x="162" y="30"/>
                  </a:lnTo>
                  <a:lnTo>
                    <a:pt x="178" y="12"/>
                  </a:lnTo>
                  <a:lnTo>
                    <a:pt x="162" y="0"/>
                  </a:lnTo>
                  <a:lnTo>
                    <a:pt x="148" y="4"/>
                  </a:lnTo>
                  <a:close/>
                </a:path>
              </a:pathLst>
            </a:custGeom>
            <a:solidFill>
              <a:srgbClr val="179A44"/>
            </a:solidFill>
            <a:ln w="3175">
              <a:solidFill>
                <a:srgbClr val="9F6633"/>
              </a:solidFill>
              <a:round/>
            </a:ln>
          </p:spPr>
          <p:txBody>
            <a:bodyPr/>
            <a:lstStyle/>
            <a:p>
              <a:endParaRPr lang="zh-CN" altLang="en-US"/>
            </a:p>
          </p:txBody>
        </p:sp>
        <p:sp>
          <p:nvSpPr>
            <p:cNvPr id="22" name="安徽"/>
            <p:cNvSpPr/>
            <p:nvPr/>
          </p:nvSpPr>
          <p:spPr bwMode="auto">
            <a:xfrm>
              <a:off x="5646152" y="3846725"/>
              <a:ext cx="547818" cy="669555"/>
            </a:xfrm>
            <a:custGeom>
              <a:avLst/>
              <a:gdLst>
                <a:gd name="T0" fmla="*/ 2147483646 w 306"/>
                <a:gd name="T1" fmla="*/ 2147483646 h 374"/>
                <a:gd name="T2" fmla="*/ 2147483646 w 306"/>
                <a:gd name="T3" fmla="*/ 2147483646 h 374"/>
                <a:gd name="T4" fmla="*/ 2147483646 w 306"/>
                <a:gd name="T5" fmla="*/ 2147483646 h 374"/>
                <a:gd name="T6" fmla="*/ 2147483646 w 306"/>
                <a:gd name="T7" fmla="*/ 2147483646 h 374"/>
                <a:gd name="T8" fmla="*/ 2147483646 w 306"/>
                <a:gd name="T9" fmla="*/ 2147483646 h 374"/>
                <a:gd name="T10" fmla="*/ 2147483646 w 306"/>
                <a:gd name="T11" fmla="*/ 2147483646 h 374"/>
                <a:gd name="T12" fmla="*/ 2147483646 w 306"/>
                <a:gd name="T13" fmla="*/ 2147483646 h 374"/>
                <a:gd name="T14" fmla="*/ 2147483646 w 306"/>
                <a:gd name="T15" fmla="*/ 2147483646 h 374"/>
                <a:gd name="T16" fmla="*/ 2147483646 w 306"/>
                <a:gd name="T17" fmla="*/ 2147483646 h 374"/>
                <a:gd name="T18" fmla="*/ 2147483646 w 306"/>
                <a:gd name="T19" fmla="*/ 2147483646 h 374"/>
                <a:gd name="T20" fmla="*/ 2147483646 w 306"/>
                <a:gd name="T21" fmla="*/ 2147483646 h 374"/>
                <a:gd name="T22" fmla="*/ 2147483646 w 306"/>
                <a:gd name="T23" fmla="*/ 2147483646 h 374"/>
                <a:gd name="T24" fmla="*/ 2147483646 w 306"/>
                <a:gd name="T25" fmla="*/ 2147483646 h 374"/>
                <a:gd name="T26" fmla="*/ 2147483646 w 306"/>
                <a:gd name="T27" fmla="*/ 2147483646 h 374"/>
                <a:gd name="T28" fmla="*/ 2147483646 w 306"/>
                <a:gd name="T29" fmla="*/ 2147483646 h 374"/>
                <a:gd name="T30" fmla="*/ 2147483646 w 306"/>
                <a:gd name="T31" fmla="*/ 2147483646 h 374"/>
                <a:gd name="T32" fmla="*/ 2147483646 w 306"/>
                <a:gd name="T33" fmla="*/ 2147483646 h 374"/>
                <a:gd name="T34" fmla="*/ 2147483646 w 306"/>
                <a:gd name="T35" fmla="*/ 2147483646 h 374"/>
                <a:gd name="T36" fmla="*/ 2147483646 w 306"/>
                <a:gd name="T37" fmla="*/ 2147483646 h 374"/>
                <a:gd name="T38" fmla="*/ 2147483646 w 306"/>
                <a:gd name="T39" fmla="*/ 2147483646 h 374"/>
                <a:gd name="T40" fmla="*/ 2147483646 w 306"/>
                <a:gd name="T41" fmla="*/ 2147483646 h 374"/>
                <a:gd name="T42" fmla="*/ 2147483646 w 306"/>
                <a:gd name="T43" fmla="*/ 2147483646 h 374"/>
                <a:gd name="T44" fmla="*/ 2147483646 w 306"/>
                <a:gd name="T45" fmla="*/ 2147483646 h 374"/>
                <a:gd name="T46" fmla="*/ 2147483646 w 306"/>
                <a:gd name="T47" fmla="*/ 2147483646 h 374"/>
                <a:gd name="T48" fmla="*/ 2147483646 w 306"/>
                <a:gd name="T49" fmla="*/ 2147483646 h 374"/>
                <a:gd name="T50" fmla="*/ 2147483646 w 306"/>
                <a:gd name="T51" fmla="*/ 2147483646 h 374"/>
                <a:gd name="T52" fmla="*/ 2147483646 w 306"/>
                <a:gd name="T53" fmla="*/ 2147483646 h 374"/>
                <a:gd name="T54" fmla="*/ 2147483646 w 306"/>
                <a:gd name="T55" fmla="*/ 2147483646 h 374"/>
                <a:gd name="T56" fmla="*/ 2147483646 w 306"/>
                <a:gd name="T57" fmla="*/ 2147483646 h 374"/>
                <a:gd name="T58" fmla="*/ 2147483646 w 306"/>
                <a:gd name="T59" fmla="*/ 2147483646 h 374"/>
                <a:gd name="T60" fmla="*/ 2147483646 w 306"/>
                <a:gd name="T61" fmla="*/ 2147483646 h 374"/>
                <a:gd name="T62" fmla="*/ 2147483646 w 306"/>
                <a:gd name="T63" fmla="*/ 2147483646 h 374"/>
                <a:gd name="T64" fmla="*/ 2147483646 w 306"/>
                <a:gd name="T65" fmla="*/ 2147483646 h 374"/>
                <a:gd name="T66" fmla="*/ 2147483646 w 306"/>
                <a:gd name="T67" fmla="*/ 2147483646 h 374"/>
                <a:gd name="T68" fmla="*/ 2147483646 w 306"/>
                <a:gd name="T69" fmla="*/ 2147483646 h 374"/>
                <a:gd name="T70" fmla="*/ 2147483646 w 306"/>
                <a:gd name="T71" fmla="*/ 2147483646 h 374"/>
                <a:gd name="T72" fmla="*/ 2147483646 w 306"/>
                <a:gd name="T73" fmla="*/ 2147483646 h 374"/>
                <a:gd name="T74" fmla="*/ 2147483646 w 306"/>
                <a:gd name="T75" fmla="*/ 2147483646 h 374"/>
                <a:gd name="T76" fmla="*/ 2147483646 w 306"/>
                <a:gd name="T77" fmla="*/ 2147483646 h 374"/>
                <a:gd name="T78" fmla="*/ 2147483646 w 306"/>
                <a:gd name="T79" fmla="*/ 2147483646 h 374"/>
                <a:gd name="T80" fmla="*/ 2147483646 w 306"/>
                <a:gd name="T81" fmla="*/ 2147483646 h 374"/>
                <a:gd name="T82" fmla="*/ 2147483646 w 306"/>
                <a:gd name="T83" fmla="*/ 2147483646 h 374"/>
                <a:gd name="T84" fmla="*/ 2147483646 w 306"/>
                <a:gd name="T85" fmla="*/ 2147483646 h 374"/>
                <a:gd name="T86" fmla="*/ 2147483646 w 306"/>
                <a:gd name="T87" fmla="*/ 2147483646 h 374"/>
                <a:gd name="T88" fmla="*/ 2147483646 w 306"/>
                <a:gd name="T89" fmla="*/ 2147483646 h 374"/>
                <a:gd name="T90" fmla="*/ 2147483646 w 306"/>
                <a:gd name="T91" fmla="*/ 2147483646 h 374"/>
                <a:gd name="T92" fmla="*/ 2147483646 w 306"/>
                <a:gd name="T93" fmla="*/ 2147483646 h 374"/>
                <a:gd name="T94" fmla="*/ 2147483646 w 306"/>
                <a:gd name="T95" fmla="*/ 2147483646 h 374"/>
                <a:gd name="T96" fmla="*/ 2147483646 w 306"/>
                <a:gd name="T97" fmla="*/ 2147483646 h 374"/>
                <a:gd name="T98" fmla="*/ 2147483646 w 306"/>
                <a:gd name="T99" fmla="*/ 2147483646 h 374"/>
                <a:gd name="T100" fmla="*/ 2147483646 w 306"/>
                <a:gd name="T101" fmla="*/ 2147483646 h 374"/>
                <a:gd name="T102" fmla="*/ 2147483646 w 306"/>
                <a:gd name="T103" fmla="*/ 2147483646 h 374"/>
                <a:gd name="T104" fmla="*/ 2147483646 w 306"/>
                <a:gd name="T105" fmla="*/ 2147483646 h 374"/>
                <a:gd name="T106" fmla="*/ 2147483646 w 306"/>
                <a:gd name="T107" fmla="*/ 2147483646 h 374"/>
                <a:gd name="T108" fmla="*/ 2147483646 w 306"/>
                <a:gd name="T109" fmla="*/ 2147483646 h 374"/>
                <a:gd name="T110" fmla="*/ 2147483646 w 306"/>
                <a:gd name="T111" fmla="*/ 2147483646 h 374"/>
                <a:gd name="T112" fmla="*/ 2147483646 w 306"/>
                <a:gd name="T113" fmla="*/ 2147483646 h 374"/>
                <a:gd name="T114" fmla="*/ 2147483646 w 306"/>
                <a:gd name="T115" fmla="*/ 2147483646 h 3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06" h="374">
                  <a:moveTo>
                    <a:pt x="192" y="106"/>
                  </a:moveTo>
                  <a:lnTo>
                    <a:pt x="192" y="106"/>
                  </a:lnTo>
                  <a:lnTo>
                    <a:pt x="186" y="86"/>
                  </a:lnTo>
                  <a:lnTo>
                    <a:pt x="180" y="70"/>
                  </a:lnTo>
                  <a:lnTo>
                    <a:pt x="174" y="60"/>
                  </a:lnTo>
                  <a:lnTo>
                    <a:pt x="170" y="56"/>
                  </a:lnTo>
                  <a:lnTo>
                    <a:pt x="142" y="46"/>
                  </a:lnTo>
                  <a:lnTo>
                    <a:pt x="122" y="40"/>
                  </a:lnTo>
                  <a:lnTo>
                    <a:pt x="110" y="34"/>
                  </a:lnTo>
                  <a:lnTo>
                    <a:pt x="104" y="30"/>
                  </a:lnTo>
                  <a:lnTo>
                    <a:pt x="96" y="22"/>
                  </a:lnTo>
                  <a:lnTo>
                    <a:pt x="80" y="0"/>
                  </a:lnTo>
                  <a:lnTo>
                    <a:pt x="74" y="0"/>
                  </a:lnTo>
                  <a:lnTo>
                    <a:pt x="76" y="2"/>
                  </a:lnTo>
                  <a:lnTo>
                    <a:pt x="82" y="14"/>
                  </a:lnTo>
                  <a:lnTo>
                    <a:pt x="96" y="34"/>
                  </a:lnTo>
                  <a:lnTo>
                    <a:pt x="98" y="36"/>
                  </a:lnTo>
                  <a:lnTo>
                    <a:pt x="98" y="38"/>
                  </a:lnTo>
                  <a:lnTo>
                    <a:pt x="86" y="60"/>
                  </a:lnTo>
                  <a:lnTo>
                    <a:pt x="78" y="70"/>
                  </a:lnTo>
                  <a:lnTo>
                    <a:pt x="74" y="72"/>
                  </a:lnTo>
                  <a:lnTo>
                    <a:pt x="72" y="72"/>
                  </a:lnTo>
                  <a:lnTo>
                    <a:pt x="64" y="66"/>
                  </a:lnTo>
                  <a:lnTo>
                    <a:pt x="52" y="50"/>
                  </a:lnTo>
                  <a:lnTo>
                    <a:pt x="38" y="46"/>
                  </a:lnTo>
                  <a:lnTo>
                    <a:pt x="40" y="54"/>
                  </a:lnTo>
                  <a:lnTo>
                    <a:pt x="46" y="70"/>
                  </a:lnTo>
                  <a:lnTo>
                    <a:pt x="46" y="72"/>
                  </a:lnTo>
                  <a:lnTo>
                    <a:pt x="46" y="74"/>
                  </a:lnTo>
                  <a:lnTo>
                    <a:pt x="44" y="82"/>
                  </a:lnTo>
                  <a:lnTo>
                    <a:pt x="28" y="88"/>
                  </a:lnTo>
                  <a:lnTo>
                    <a:pt x="24" y="90"/>
                  </a:lnTo>
                  <a:lnTo>
                    <a:pt x="22" y="94"/>
                  </a:lnTo>
                  <a:lnTo>
                    <a:pt x="22" y="102"/>
                  </a:lnTo>
                  <a:lnTo>
                    <a:pt x="24" y="116"/>
                  </a:lnTo>
                  <a:lnTo>
                    <a:pt x="20" y="124"/>
                  </a:lnTo>
                  <a:lnTo>
                    <a:pt x="18" y="126"/>
                  </a:lnTo>
                  <a:lnTo>
                    <a:pt x="16" y="126"/>
                  </a:lnTo>
                  <a:lnTo>
                    <a:pt x="0" y="122"/>
                  </a:lnTo>
                  <a:lnTo>
                    <a:pt x="2" y="126"/>
                  </a:lnTo>
                  <a:lnTo>
                    <a:pt x="8" y="130"/>
                  </a:lnTo>
                  <a:lnTo>
                    <a:pt x="18" y="144"/>
                  </a:lnTo>
                  <a:lnTo>
                    <a:pt x="28" y="160"/>
                  </a:lnTo>
                  <a:lnTo>
                    <a:pt x="28" y="162"/>
                  </a:lnTo>
                  <a:lnTo>
                    <a:pt x="36" y="162"/>
                  </a:lnTo>
                  <a:lnTo>
                    <a:pt x="42" y="160"/>
                  </a:lnTo>
                  <a:lnTo>
                    <a:pt x="48" y="162"/>
                  </a:lnTo>
                  <a:lnTo>
                    <a:pt x="54" y="164"/>
                  </a:lnTo>
                  <a:lnTo>
                    <a:pt x="60" y="166"/>
                  </a:lnTo>
                  <a:lnTo>
                    <a:pt x="70" y="178"/>
                  </a:lnTo>
                  <a:lnTo>
                    <a:pt x="68" y="200"/>
                  </a:lnTo>
                  <a:lnTo>
                    <a:pt x="72" y="204"/>
                  </a:lnTo>
                  <a:lnTo>
                    <a:pt x="72" y="210"/>
                  </a:lnTo>
                  <a:lnTo>
                    <a:pt x="68" y="214"/>
                  </a:lnTo>
                  <a:lnTo>
                    <a:pt x="60" y="218"/>
                  </a:lnTo>
                  <a:lnTo>
                    <a:pt x="56" y="218"/>
                  </a:lnTo>
                  <a:lnTo>
                    <a:pt x="54" y="220"/>
                  </a:lnTo>
                  <a:lnTo>
                    <a:pt x="52" y="224"/>
                  </a:lnTo>
                  <a:lnTo>
                    <a:pt x="50" y="230"/>
                  </a:lnTo>
                  <a:lnTo>
                    <a:pt x="44" y="244"/>
                  </a:lnTo>
                  <a:lnTo>
                    <a:pt x="52" y="254"/>
                  </a:lnTo>
                  <a:lnTo>
                    <a:pt x="74" y="258"/>
                  </a:lnTo>
                  <a:lnTo>
                    <a:pt x="76" y="258"/>
                  </a:lnTo>
                  <a:lnTo>
                    <a:pt x="86" y="268"/>
                  </a:lnTo>
                  <a:lnTo>
                    <a:pt x="72" y="288"/>
                  </a:lnTo>
                  <a:lnTo>
                    <a:pt x="102" y="352"/>
                  </a:lnTo>
                  <a:lnTo>
                    <a:pt x="104" y="354"/>
                  </a:lnTo>
                  <a:lnTo>
                    <a:pt x="98" y="358"/>
                  </a:lnTo>
                  <a:lnTo>
                    <a:pt x="100" y="364"/>
                  </a:lnTo>
                  <a:lnTo>
                    <a:pt x="156" y="330"/>
                  </a:lnTo>
                  <a:lnTo>
                    <a:pt x="146" y="346"/>
                  </a:lnTo>
                  <a:lnTo>
                    <a:pt x="138" y="362"/>
                  </a:lnTo>
                  <a:lnTo>
                    <a:pt x="134" y="374"/>
                  </a:lnTo>
                  <a:lnTo>
                    <a:pt x="140" y="372"/>
                  </a:lnTo>
                  <a:lnTo>
                    <a:pt x="146" y="366"/>
                  </a:lnTo>
                  <a:lnTo>
                    <a:pt x="152" y="360"/>
                  </a:lnTo>
                  <a:lnTo>
                    <a:pt x="156" y="350"/>
                  </a:lnTo>
                  <a:lnTo>
                    <a:pt x="158" y="350"/>
                  </a:lnTo>
                  <a:lnTo>
                    <a:pt x="172" y="342"/>
                  </a:lnTo>
                  <a:lnTo>
                    <a:pt x="174" y="340"/>
                  </a:lnTo>
                  <a:lnTo>
                    <a:pt x="196" y="358"/>
                  </a:lnTo>
                  <a:lnTo>
                    <a:pt x="220" y="360"/>
                  </a:lnTo>
                  <a:lnTo>
                    <a:pt x="232" y="368"/>
                  </a:lnTo>
                  <a:lnTo>
                    <a:pt x="260" y="342"/>
                  </a:lnTo>
                  <a:lnTo>
                    <a:pt x="264" y="336"/>
                  </a:lnTo>
                  <a:lnTo>
                    <a:pt x="268" y="326"/>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0" y="226"/>
                  </a:lnTo>
                  <a:lnTo>
                    <a:pt x="284" y="222"/>
                  </a:lnTo>
                  <a:lnTo>
                    <a:pt x="282" y="222"/>
                  </a:lnTo>
                  <a:lnTo>
                    <a:pt x="272" y="232"/>
                  </a:lnTo>
                  <a:lnTo>
                    <a:pt x="272" y="230"/>
                  </a:lnTo>
                  <a:lnTo>
                    <a:pt x="270" y="230"/>
                  </a:lnTo>
                  <a:lnTo>
                    <a:pt x="256" y="226"/>
                  </a:lnTo>
                  <a:lnTo>
                    <a:pt x="252" y="214"/>
                  </a:lnTo>
                  <a:lnTo>
                    <a:pt x="244" y="210"/>
                  </a:lnTo>
                  <a:lnTo>
                    <a:pt x="236" y="204"/>
                  </a:lnTo>
                  <a:lnTo>
                    <a:pt x="226" y="198"/>
                  </a:lnTo>
                  <a:lnTo>
                    <a:pt x="218" y="192"/>
                  </a:lnTo>
                  <a:lnTo>
                    <a:pt x="216" y="190"/>
                  </a:lnTo>
                  <a:lnTo>
                    <a:pt x="216" y="186"/>
                  </a:lnTo>
                  <a:lnTo>
                    <a:pt x="214" y="184"/>
                  </a:lnTo>
                  <a:lnTo>
                    <a:pt x="216" y="180"/>
                  </a:lnTo>
                  <a:lnTo>
                    <a:pt x="220" y="170"/>
                  </a:lnTo>
                  <a:lnTo>
                    <a:pt x="230" y="152"/>
                  </a:lnTo>
                  <a:lnTo>
                    <a:pt x="232" y="144"/>
                  </a:lnTo>
                  <a:lnTo>
                    <a:pt x="234" y="138"/>
                  </a:lnTo>
                  <a:lnTo>
                    <a:pt x="234" y="128"/>
                  </a:lnTo>
                  <a:lnTo>
                    <a:pt x="240" y="128"/>
                  </a:lnTo>
                  <a:lnTo>
                    <a:pt x="258" y="130"/>
                  </a:lnTo>
                  <a:lnTo>
                    <a:pt x="260" y="122"/>
                  </a:lnTo>
                  <a:lnTo>
                    <a:pt x="264" y="106"/>
                  </a:lnTo>
                  <a:lnTo>
                    <a:pt x="260" y="104"/>
                  </a:lnTo>
                  <a:lnTo>
                    <a:pt x="242" y="116"/>
                  </a:lnTo>
                  <a:lnTo>
                    <a:pt x="230" y="122"/>
                  </a:lnTo>
                  <a:lnTo>
                    <a:pt x="222" y="122"/>
                  </a:lnTo>
                  <a:lnTo>
                    <a:pt x="214" y="120"/>
                  </a:lnTo>
                  <a:lnTo>
                    <a:pt x="204" y="114"/>
                  </a:lnTo>
                  <a:lnTo>
                    <a:pt x="194" y="108"/>
                  </a:lnTo>
                  <a:lnTo>
                    <a:pt x="194" y="106"/>
                  </a:lnTo>
                  <a:lnTo>
                    <a:pt x="192" y="106"/>
                  </a:lnTo>
                  <a:close/>
                </a:path>
              </a:pathLst>
            </a:custGeom>
            <a:grpFill/>
            <a:ln w="3175">
              <a:solidFill>
                <a:schemeClr val="bg1"/>
              </a:solidFill>
              <a:round/>
            </a:ln>
          </p:spPr>
          <p:txBody>
            <a:bodyPr/>
            <a:lstStyle/>
            <a:p>
              <a:endParaRPr lang="zh-CN" altLang="en-US"/>
            </a:p>
          </p:txBody>
        </p:sp>
        <p:sp>
          <p:nvSpPr>
            <p:cNvPr id="23" name="天津"/>
            <p:cNvSpPr/>
            <p:nvPr/>
          </p:nvSpPr>
          <p:spPr bwMode="auto">
            <a:xfrm>
              <a:off x="5753567" y="3073336"/>
              <a:ext cx="143220" cy="207669"/>
            </a:xfrm>
            <a:custGeom>
              <a:avLst/>
              <a:gdLst>
                <a:gd name="T0" fmla="*/ 2147483646 w 80"/>
                <a:gd name="T1" fmla="*/ 2147483646 h 116"/>
                <a:gd name="T2" fmla="*/ 2147483646 w 80"/>
                <a:gd name="T3" fmla="*/ 0 h 116"/>
                <a:gd name="T4" fmla="*/ 2147483646 w 80"/>
                <a:gd name="T5" fmla="*/ 0 h 116"/>
                <a:gd name="T6" fmla="*/ 2147483646 w 80"/>
                <a:gd name="T7" fmla="*/ 2147483646 h 116"/>
                <a:gd name="T8" fmla="*/ 2147483646 w 80"/>
                <a:gd name="T9" fmla="*/ 2147483646 h 116"/>
                <a:gd name="T10" fmla="*/ 2147483646 w 80"/>
                <a:gd name="T11" fmla="*/ 2147483646 h 116"/>
                <a:gd name="T12" fmla="*/ 2147483646 w 80"/>
                <a:gd name="T13" fmla="*/ 2147483646 h 116"/>
                <a:gd name="T14" fmla="*/ 2147483646 w 80"/>
                <a:gd name="T15" fmla="*/ 2147483646 h 116"/>
                <a:gd name="T16" fmla="*/ 2147483646 w 80"/>
                <a:gd name="T17" fmla="*/ 2147483646 h 116"/>
                <a:gd name="T18" fmla="*/ 2147483646 w 80"/>
                <a:gd name="T19" fmla="*/ 2147483646 h 116"/>
                <a:gd name="T20" fmla="*/ 2147483646 w 80"/>
                <a:gd name="T21" fmla="*/ 2147483646 h 116"/>
                <a:gd name="T22" fmla="*/ 2147483646 w 80"/>
                <a:gd name="T23" fmla="*/ 2147483646 h 116"/>
                <a:gd name="T24" fmla="*/ 2147483646 w 80"/>
                <a:gd name="T25" fmla="*/ 2147483646 h 116"/>
                <a:gd name="T26" fmla="*/ 2147483646 w 80"/>
                <a:gd name="T27" fmla="*/ 2147483646 h 116"/>
                <a:gd name="T28" fmla="*/ 2147483646 w 80"/>
                <a:gd name="T29" fmla="*/ 2147483646 h 116"/>
                <a:gd name="T30" fmla="*/ 2147483646 w 80"/>
                <a:gd name="T31" fmla="*/ 2147483646 h 116"/>
                <a:gd name="T32" fmla="*/ 2147483646 w 80"/>
                <a:gd name="T33" fmla="*/ 2147483646 h 116"/>
                <a:gd name="T34" fmla="*/ 0 w 80"/>
                <a:gd name="T35" fmla="*/ 2147483646 h 116"/>
                <a:gd name="T36" fmla="*/ 0 w 80"/>
                <a:gd name="T37" fmla="*/ 2147483646 h 116"/>
                <a:gd name="T38" fmla="*/ 0 w 80"/>
                <a:gd name="T39" fmla="*/ 2147483646 h 116"/>
                <a:gd name="T40" fmla="*/ 0 w 80"/>
                <a:gd name="T41" fmla="*/ 2147483646 h 116"/>
                <a:gd name="T42" fmla="*/ 2147483646 w 80"/>
                <a:gd name="T43" fmla="*/ 2147483646 h 116"/>
                <a:gd name="T44" fmla="*/ 2147483646 w 80"/>
                <a:gd name="T45" fmla="*/ 2147483646 h 116"/>
                <a:gd name="T46" fmla="*/ 2147483646 w 80"/>
                <a:gd name="T47" fmla="*/ 2147483646 h 116"/>
                <a:gd name="T48" fmla="*/ 2147483646 w 80"/>
                <a:gd name="T49" fmla="*/ 2147483646 h 116"/>
                <a:gd name="T50" fmla="*/ 2147483646 w 80"/>
                <a:gd name="T51" fmla="*/ 2147483646 h 116"/>
                <a:gd name="T52" fmla="*/ 2147483646 w 80"/>
                <a:gd name="T53" fmla="*/ 2147483646 h 116"/>
                <a:gd name="T54" fmla="*/ 2147483646 w 80"/>
                <a:gd name="T55" fmla="*/ 2147483646 h 116"/>
                <a:gd name="T56" fmla="*/ 2147483646 w 80"/>
                <a:gd name="T57" fmla="*/ 2147483646 h 116"/>
                <a:gd name="T58" fmla="*/ 2147483646 w 80"/>
                <a:gd name="T59" fmla="*/ 2147483646 h 116"/>
                <a:gd name="T60" fmla="*/ 2147483646 w 80"/>
                <a:gd name="T61" fmla="*/ 2147483646 h 116"/>
                <a:gd name="T62" fmla="*/ 2147483646 w 80"/>
                <a:gd name="T63" fmla="*/ 2147483646 h 116"/>
                <a:gd name="T64" fmla="*/ 2147483646 w 80"/>
                <a:gd name="T65" fmla="*/ 2147483646 h 116"/>
                <a:gd name="T66" fmla="*/ 2147483646 w 80"/>
                <a:gd name="T67" fmla="*/ 2147483646 h 116"/>
                <a:gd name="T68" fmla="*/ 2147483646 w 80"/>
                <a:gd name="T69" fmla="*/ 2147483646 h 116"/>
                <a:gd name="T70" fmla="*/ 2147483646 w 80"/>
                <a:gd name="T71" fmla="*/ 2147483646 h 116"/>
                <a:gd name="T72" fmla="*/ 2147483646 w 80"/>
                <a:gd name="T73" fmla="*/ 2147483646 h 116"/>
                <a:gd name="T74" fmla="*/ 2147483646 w 80"/>
                <a:gd name="T75" fmla="*/ 2147483646 h 116"/>
                <a:gd name="T76" fmla="*/ 2147483646 w 80"/>
                <a:gd name="T77" fmla="*/ 2147483646 h 116"/>
                <a:gd name="T78" fmla="*/ 2147483646 w 80"/>
                <a:gd name="T79" fmla="*/ 2147483646 h 116"/>
                <a:gd name="T80" fmla="*/ 2147483646 w 80"/>
                <a:gd name="T81" fmla="*/ 2147483646 h 116"/>
                <a:gd name="T82" fmla="*/ 2147483646 w 80"/>
                <a:gd name="T83" fmla="*/ 2147483646 h 116"/>
                <a:gd name="T84" fmla="*/ 2147483646 w 80"/>
                <a:gd name="T85" fmla="*/ 2147483646 h 116"/>
                <a:gd name="T86" fmla="*/ 2147483646 w 80"/>
                <a:gd name="T87" fmla="*/ 2147483646 h 116"/>
                <a:gd name="T88" fmla="*/ 2147483646 w 80"/>
                <a:gd name="T89" fmla="*/ 2147483646 h 116"/>
                <a:gd name="T90" fmla="*/ 2147483646 w 80"/>
                <a:gd name="T91" fmla="*/ 2147483646 h 116"/>
                <a:gd name="T92" fmla="*/ 2147483646 w 80"/>
                <a:gd name="T93" fmla="*/ 2147483646 h 116"/>
                <a:gd name="T94" fmla="*/ 2147483646 w 80"/>
                <a:gd name="T95" fmla="*/ 2147483646 h 11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80" h="116">
                  <a:moveTo>
                    <a:pt x="46" y="2"/>
                  </a:moveTo>
                  <a:lnTo>
                    <a:pt x="44" y="0"/>
                  </a:lnTo>
                  <a:lnTo>
                    <a:pt x="40" y="2"/>
                  </a:lnTo>
                  <a:lnTo>
                    <a:pt x="38" y="4"/>
                  </a:lnTo>
                  <a:lnTo>
                    <a:pt x="32" y="14"/>
                  </a:lnTo>
                  <a:lnTo>
                    <a:pt x="28" y="12"/>
                  </a:lnTo>
                  <a:lnTo>
                    <a:pt x="28" y="14"/>
                  </a:lnTo>
                  <a:lnTo>
                    <a:pt x="22" y="20"/>
                  </a:lnTo>
                  <a:lnTo>
                    <a:pt x="18" y="22"/>
                  </a:lnTo>
                  <a:lnTo>
                    <a:pt x="10" y="26"/>
                  </a:lnTo>
                  <a:lnTo>
                    <a:pt x="8" y="32"/>
                  </a:lnTo>
                  <a:lnTo>
                    <a:pt x="8" y="44"/>
                  </a:lnTo>
                  <a:lnTo>
                    <a:pt x="6" y="48"/>
                  </a:lnTo>
                  <a:lnTo>
                    <a:pt x="4" y="50"/>
                  </a:lnTo>
                  <a:lnTo>
                    <a:pt x="0" y="60"/>
                  </a:lnTo>
                  <a:lnTo>
                    <a:pt x="0" y="66"/>
                  </a:lnTo>
                  <a:lnTo>
                    <a:pt x="0" y="78"/>
                  </a:lnTo>
                  <a:lnTo>
                    <a:pt x="4" y="102"/>
                  </a:lnTo>
                  <a:lnTo>
                    <a:pt x="8" y="106"/>
                  </a:lnTo>
                  <a:lnTo>
                    <a:pt x="18" y="112"/>
                  </a:lnTo>
                  <a:lnTo>
                    <a:pt x="36" y="116"/>
                  </a:lnTo>
                  <a:lnTo>
                    <a:pt x="44" y="114"/>
                  </a:lnTo>
                  <a:lnTo>
                    <a:pt x="54" y="110"/>
                  </a:lnTo>
                  <a:lnTo>
                    <a:pt x="50" y="100"/>
                  </a:lnTo>
                  <a:lnTo>
                    <a:pt x="50" y="98"/>
                  </a:lnTo>
                  <a:lnTo>
                    <a:pt x="52" y="90"/>
                  </a:lnTo>
                  <a:lnTo>
                    <a:pt x="60" y="74"/>
                  </a:lnTo>
                  <a:lnTo>
                    <a:pt x="76" y="74"/>
                  </a:lnTo>
                  <a:lnTo>
                    <a:pt x="80" y="74"/>
                  </a:lnTo>
                  <a:lnTo>
                    <a:pt x="74" y="64"/>
                  </a:lnTo>
                  <a:lnTo>
                    <a:pt x="64" y="48"/>
                  </a:lnTo>
                  <a:lnTo>
                    <a:pt x="58" y="40"/>
                  </a:lnTo>
                  <a:lnTo>
                    <a:pt x="54" y="30"/>
                  </a:lnTo>
                  <a:lnTo>
                    <a:pt x="52" y="18"/>
                  </a:lnTo>
                  <a:lnTo>
                    <a:pt x="48" y="8"/>
                  </a:lnTo>
                  <a:lnTo>
                    <a:pt x="46" y="2"/>
                  </a:lnTo>
                  <a:close/>
                </a:path>
              </a:pathLst>
            </a:custGeom>
            <a:grpFill/>
            <a:ln w="3175">
              <a:solidFill>
                <a:schemeClr val="bg1"/>
              </a:solidFill>
              <a:round/>
            </a:ln>
          </p:spPr>
          <p:txBody>
            <a:bodyPr/>
            <a:lstStyle/>
            <a:p>
              <a:endParaRPr lang="zh-CN" altLang="en-US"/>
            </a:p>
          </p:txBody>
        </p:sp>
        <p:sp>
          <p:nvSpPr>
            <p:cNvPr id="24" name="北京"/>
            <p:cNvSpPr/>
            <p:nvPr/>
          </p:nvSpPr>
          <p:spPr bwMode="auto">
            <a:xfrm>
              <a:off x="5610347" y="2980243"/>
              <a:ext cx="189767" cy="204089"/>
            </a:xfrm>
            <a:custGeom>
              <a:avLst/>
              <a:gdLst>
                <a:gd name="T0" fmla="*/ 2147483646 w 106"/>
                <a:gd name="T1" fmla="*/ 2147483646 h 114"/>
                <a:gd name="T2" fmla="*/ 2147483646 w 106"/>
                <a:gd name="T3" fmla="*/ 2147483646 h 114"/>
                <a:gd name="T4" fmla="*/ 2147483646 w 106"/>
                <a:gd name="T5" fmla="*/ 2147483646 h 114"/>
                <a:gd name="T6" fmla="*/ 2147483646 w 106"/>
                <a:gd name="T7" fmla="*/ 2147483646 h 114"/>
                <a:gd name="T8" fmla="*/ 2147483646 w 106"/>
                <a:gd name="T9" fmla="*/ 2147483646 h 114"/>
                <a:gd name="T10" fmla="*/ 2147483646 w 106"/>
                <a:gd name="T11" fmla="*/ 2147483646 h 114"/>
                <a:gd name="T12" fmla="*/ 2147483646 w 106"/>
                <a:gd name="T13" fmla="*/ 2147483646 h 114"/>
                <a:gd name="T14" fmla="*/ 2147483646 w 106"/>
                <a:gd name="T15" fmla="*/ 2147483646 h 114"/>
                <a:gd name="T16" fmla="*/ 2147483646 w 106"/>
                <a:gd name="T17" fmla="*/ 2147483646 h 114"/>
                <a:gd name="T18" fmla="*/ 0 w 106"/>
                <a:gd name="T19" fmla="*/ 2147483646 h 114"/>
                <a:gd name="T20" fmla="*/ 2147483646 w 106"/>
                <a:gd name="T21" fmla="*/ 2147483646 h 114"/>
                <a:gd name="T22" fmla="*/ 2147483646 w 106"/>
                <a:gd name="T23" fmla="*/ 2147483646 h 114"/>
                <a:gd name="T24" fmla="*/ 2147483646 w 106"/>
                <a:gd name="T25" fmla="*/ 2147483646 h 114"/>
                <a:gd name="T26" fmla="*/ 2147483646 w 106"/>
                <a:gd name="T27" fmla="*/ 2147483646 h 114"/>
                <a:gd name="T28" fmla="*/ 2147483646 w 106"/>
                <a:gd name="T29" fmla="*/ 2147483646 h 114"/>
                <a:gd name="T30" fmla="*/ 2147483646 w 106"/>
                <a:gd name="T31" fmla="*/ 2147483646 h 114"/>
                <a:gd name="T32" fmla="*/ 2147483646 w 106"/>
                <a:gd name="T33" fmla="*/ 2147483646 h 114"/>
                <a:gd name="T34" fmla="*/ 2147483646 w 106"/>
                <a:gd name="T35" fmla="*/ 2147483646 h 114"/>
                <a:gd name="T36" fmla="*/ 2147483646 w 106"/>
                <a:gd name="T37" fmla="*/ 2147483646 h 114"/>
                <a:gd name="T38" fmla="*/ 2147483646 w 106"/>
                <a:gd name="T39" fmla="*/ 2147483646 h 114"/>
                <a:gd name="T40" fmla="*/ 2147483646 w 106"/>
                <a:gd name="T41" fmla="*/ 2147483646 h 114"/>
                <a:gd name="T42" fmla="*/ 2147483646 w 106"/>
                <a:gd name="T43" fmla="*/ 2147483646 h 114"/>
                <a:gd name="T44" fmla="*/ 2147483646 w 106"/>
                <a:gd name="T45" fmla="*/ 2147483646 h 114"/>
                <a:gd name="T46" fmla="*/ 2147483646 w 106"/>
                <a:gd name="T47" fmla="*/ 2147483646 h 114"/>
                <a:gd name="T48" fmla="*/ 2147483646 w 106"/>
                <a:gd name="T49" fmla="*/ 2147483646 h 114"/>
                <a:gd name="T50" fmla="*/ 2147483646 w 106"/>
                <a:gd name="T51" fmla="*/ 2147483646 h 114"/>
                <a:gd name="T52" fmla="*/ 2147483646 w 106"/>
                <a:gd name="T53" fmla="*/ 2147483646 h 114"/>
                <a:gd name="T54" fmla="*/ 2147483646 w 106"/>
                <a:gd name="T55" fmla="*/ 2147483646 h 114"/>
                <a:gd name="T56" fmla="*/ 2147483646 w 106"/>
                <a:gd name="T57" fmla="*/ 2147483646 h 114"/>
                <a:gd name="T58" fmla="*/ 2147483646 w 106"/>
                <a:gd name="T59" fmla="*/ 2147483646 h 114"/>
                <a:gd name="T60" fmla="*/ 2147483646 w 106"/>
                <a:gd name="T61" fmla="*/ 2147483646 h 114"/>
                <a:gd name="T62" fmla="*/ 2147483646 w 106"/>
                <a:gd name="T63" fmla="*/ 2147483646 h 11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6" y="44"/>
                  </a:lnTo>
                  <a:lnTo>
                    <a:pt x="18" y="48"/>
                  </a:lnTo>
                  <a:lnTo>
                    <a:pt x="24" y="56"/>
                  </a:lnTo>
                  <a:lnTo>
                    <a:pt x="24" y="58"/>
                  </a:lnTo>
                  <a:lnTo>
                    <a:pt x="24" y="60"/>
                  </a:lnTo>
                  <a:lnTo>
                    <a:pt x="14" y="72"/>
                  </a:lnTo>
                  <a:lnTo>
                    <a:pt x="4" y="82"/>
                  </a:lnTo>
                  <a:lnTo>
                    <a:pt x="0" y="86"/>
                  </a:lnTo>
                  <a:lnTo>
                    <a:pt x="0" y="90"/>
                  </a:lnTo>
                  <a:lnTo>
                    <a:pt x="4" y="96"/>
                  </a:lnTo>
                  <a:lnTo>
                    <a:pt x="14" y="100"/>
                  </a:lnTo>
                  <a:lnTo>
                    <a:pt x="20" y="100"/>
                  </a:lnTo>
                  <a:lnTo>
                    <a:pt x="32" y="102"/>
                  </a:lnTo>
                  <a:lnTo>
                    <a:pt x="36" y="102"/>
                  </a:lnTo>
                  <a:lnTo>
                    <a:pt x="40" y="106"/>
                  </a:lnTo>
                  <a:lnTo>
                    <a:pt x="48" y="110"/>
                  </a:lnTo>
                  <a:lnTo>
                    <a:pt x="56"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102" y="26"/>
                  </a:lnTo>
                  <a:lnTo>
                    <a:pt x="106" y="22"/>
                  </a:lnTo>
                  <a:lnTo>
                    <a:pt x="104" y="18"/>
                  </a:lnTo>
                  <a:lnTo>
                    <a:pt x="86" y="18"/>
                  </a:lnTo>
                  <a:lnTo>
                    <a:pt x="68" y="6"/>
                  </a:lnTo>
                  <a:lnTo>
                    <a:pt x="62" y="2"/>
                  </a:lnTo>
                  <a:lnTo>
                    <a:pt x="58" y="0"/>
                  </a:lnTo>
                  <a:lnTo>
                    <a:pt x="48" y="2"/>
                  </a:lnTo>
                  <a:lnTo>
                    <a:pt x="44" y="2"/>
                  </a:lnTo>
                  <a:lnTo>
                    <a:pt x="44" y="8"/>
                  </a:lnTo>
                  <a:lnTo>
                    <a:pt x="50" y="10"/>
                  </a:lnTo>
                  <a:lnTo>
                    <a:pt x="54" y="16"/>
                  </a:lnTo>
                  <a:lnTo>
                    <a:pt x="54" y="20"/>
                  </a:lnTo>
                  <a:lnTo>
                    <a:pt x="52" y="24"/>
                  </a:lnTo>
                  <a:close/>
                </a:path>
              </a:pathLst>
            </a:custGeom>
            <a:grpFill/>
            <a:ln w="3175">
              <a:solidFill>
                <a:schemeClr val="bg1"/>
              </a:solidFill>
              <a:round/>
            </a:ln>
          </p:spPr>
          <p:txBody>
            <a:bodyPr/>
            <a:lstStyle/>
            <a:p>
              <a:endParaRPr lang="zh-CN" altLang="en-US"/>
            </a:p>
          </p:txBody>
        </p:sp>
        <p:sp>
          <p:nvSpPr>
            <p:cNvPr id="25" name="辽宁"/>
            <p:cNvSpPr/>
            <p:nvPr/>
          </p:nvSpPr>
          <p:spPr bwMode="auto">
            <a:xfrm>
              <a:off x="5932592" y="2575645"/>
              <a:ext cx="673135" cy="640911"/>
            </a:xfrm>
            <a:custGeom>
              <a:avLst/>
              <a:gdLst>
                <a:gd name="T0" fmla="*/ 2147483646 w 376"/>
                <a:gd name="T1" fmla="*/ 2147483646 h 358"/>
                <a:gd name="T2" fmla="*/ 2147483646 w 376"/>
                <a:gd name="T3" fmla="*/ 2147483646 h 358"/>
                <a:gd name="T4" fmla="*/ 2147483646 w 376"/>
                <a:gd name="T5" fmla="*/ 2147483646 h 358"/>
                <a:gd name="T6" fmla="*/ 2147483646 w 376"/>
                <a:gd name="T7" fmla="*/ 2147483646 h 358"/>
                <a:gd name="T8" fmla="*/ 2147483646 w 376"/>
                <a:gd name="T9" fmla="*/ 2147483646 h 358"/>
                <a:gd name="T10" fmla="*/ 2147483646 w 376"/>
                <a:gd name="T11" fmla="*/ 2147483646 h 358"/>
                <a:gd name="T12" fmla="*/ 2147483646 w 376"/>
                <a:gd name="T13" fmla="*/ 2147483646 h 358"/>
                <a:gd name="T14" fmla="*/ 2147483646 w 376"/>
                <a:gd name="T15" fmla="*/ 2147483646 h 358"/>
                <a:gd name="T16" fmla="*/ 2147483646 w 376"/>
                <a:gd name="T17" fmla="*/ 2147483646 h 358"/>
                <a:gd name="T18" fmla="*/ 2147483646 w 376"/>
                <a:gd name="T19" fmla="*/ 2147483646 h 358"/>
                <a:gd name="T20" fmla="*/ 2147483646 w 376"/>
                <a:gd name="T21" fmla="*/ 2147483646 h 358"/>
                <a:gd name="T22" fmla="*/ 2147483646 w 376"/>
                <a:gd name="T23" fmla="*/ 2147483646 h 358"/>
                <a:gd name="T24" fmla="*/ 2147483646 w 376"/>
                <a:gd name="T25" fmla="*/ 2147483646 h 358"/>
                <a:gd name="T26" fmla="*/ 2147483646 w 376"/>
                <a:gd name="T27" fmla="*/ 2147483646 h 358"/>
                <a:gd name="T28" fmla="*/ 2147483646 w 376"/>
                <a:gd name="T29" fmla="*/ 2147483646 h 358"/>
                <a:gd name="T30" fmla="*/ 2147483646 w 376"/>
                <a:gd name="T31" fmla="*/ 2147483646 h 358"/>
                <a:gd name="T32" fmla="*/ 2147483646 w 376"/>
                <a:gd name="T33" fmla="*/ 2147483646 h 358"/>
                <a:gd name="T34" fmla="*/ 2147483646 w 376"/>
                <a:gd name="T35" fmla="*/ 2147483646 h 358"/>
                <a:gd name="T36" fmla="*/ 2147483646 w 376"/>
                <a:gd name="T37" fmla="*/ 2147483646 h 358"/>
                <a:gd name="T38" fmla="*/ 2147483646 w 376"/>
                <a:gd name="T39" fmla="*/ 2147483646 h 358"/>
                <a:gd name="T40" fmla="*/ 2147483646 w 376"/>
                <a:gd name="T41" fmla="*/ 2147483646 h 358"/>
                <a:gd name="T42" fmla="*/ 2147483646 w 376"/>
                <a:gd name="T43" fmla="*/ 2147483646 h 358"/>
                <a:gd name="T44" fmla="*/ 2147483646 w 376"/>
                <a:gd name="T45" fmla="*/ 2147483646 h 358"/>
                <a:gd name="T46" fmla="*/ 2147483646 w 376"/>
                <a:gd name="T47" fmla="*/ 2147483646 h 358"/>
                <a:gd name="T48" fmla="*/ 2147483646 w 376"/>
                <a:gd name="T49" fmla="*/ 2147483646 h 358"/>
                <a:gd name="T50" fmla="*/ 2147483646 w 376"/>
                <a:gd name="T51" fmla="*/ 2147483646 h 358"/>
                <a:gd name="T52" fmla="*/ 2147483646 w 376"/>
                <a:gd name="T53" fmla="*/ 2147483646 h 358"/>
                <a:gd name="T54" fmla="*/ 2147483646 w 376"/>
                <a:gd name="T55" fmla="*/ 2147483646 h 358"/>
                <a:gd name="T56" fmla="*/ 2147483646 w 376"/>
                <a:gd name="T57" fmla="*/ 2147483646 h 358"/>
                <a:gd name="T58" fmla="*/ 2147483646 w 376"/>
                <a:gd name="T59" fmla="*/ 2147483646 h 358"/>
                <a:gd name="T60" fmla="*/ 2147483646 w 376"/>
                <a:gd name="T61" fmla="*/ 2147483646 h 358"/>
                <a:gd name="T62" fmla="*/ 2147483646 w 376"/>
                <a:gd name="T63" fmla="*/ 2147483646 h 358"/>
                <a:gd name="T64" fmla="*/ 2147483646 w 376"/>
                <a:gd name="T65" fmla="*/ 2147483646 h 358"/>
                <a:gd name="T66" fmla="*/ 2147483646 w 376"/>
                <a:gd name="T67" fmla="*/ 2147483646 h 358"/>
                <a:gd name="T68" fmla="*/ 2147483646 w 376"/>
                <a:gd name="T69" fmla="*/ 2147483646 h 358"/>
                <a:gd name="T70" fmla="*/ 2147483646 w 376"/>
                <a:gd name="T71" fmla="*/ 2147483646 h 358"/>
                <a:gd name="T72" fmla="*/ 2147483646 w 376"/>
                <a:gd name="T73" fmla="*/ 2147483646 h 358"/>
                <a:gd name="T74" fmla="*/ 2147483646 w 376"/>
                <a:gd name="T75" fmla="*/ 2147483646 h 358"/>
                <a:gd name="T76" fmla="*/ 2147483646 w 376"/>
                <a:gd name="T77" fmla="*/ 2147483646 h 358"/>
                <a:gd name="T78" fmla="*/ 2147483646 w 376"/>
                <a:gd name="T79" fmla="*/ 2147483646 h 358"/>
                <a:gd name="T80" fmla="*/ 2147483646 w 376"/>
                <a:gd name="T81" fmla="*/ 2147483646 h 358"/>
                <a:gd name="T82" fmla="*/ 2147483646 w 376"/>
                <a:gd name="T83" fmla="*/ 2147483646 h 358"/>
                <a:gd name="T84" fmla="*/ 2147483646 w 376"/>
                <a:gd name="T85" fmla="*/ 2147483646 h 358"/>
                <a:gd name="T86" fmla="*/ 2147483646 w 376"/>
                <a:gd name="T87" fmla="*/ 2147483646 h 358"/>
                <a:gd name="T88" fmla="*/ 2147483646 w 376"/>
                <a:gd name="T89" fmla="*/ 2147483646 h 358"/>
                <a:gd name="T90" fmla="*/ 2147483646 w 376"/>
                <a:gd name="T91" fmla="*/ 2147483646 h 358"/>
                <a:gd name="T92" fmla="*/ 2147483646 w 376"/>
                <a:gd name="T93" fmla="*/ 2147483646 h 358"/>
                <a:gd name="T94" fmla="*/ 2147483646 w 376"/>
                <a:gd name="T95" fmla="*/ 2147483646 h 358"/>
                <a:gd name="T96" fmla="*/ 2147483646 w 376"/>
                <a:gd name="T97" fmla="*/ 2147483646 h 358"/>
                <a:gd name="T98" fmla="*/ 2147483646 w 376"/>
                <a:gd name="T99" fmla="*/ 2147483646 h 358"/>
                <a:gd name="T100" fmla="*/ 2147483646 w 376"/>
                <a:gd name="T101" fmla="*/ 2147483646 h 358"/>
                <a:gd name="T102" fmla="*/ 2147483646 w 376"/>
                <a:gd name="T103" fmla="*/ 2147483646 h 358"/>
                <a:gd name="T104" fmla="*/ 2147483646 w 376"/>
                <a:gd name="T105" fmla="*/ 0 h 358"/>
                <a:gd name="T106" fmla="*/ 2147483646 w 376"/>
                <a:gd name="T107" fmla="*/ 2147483646 h 358"/>
                <a:gd name="T108" fmla="*/ 2147483646 w 376"/>
                <a:gd name="T109" fmla="*/ 2147483646 h 358"/>
                <a:gd name="T110" fmla="*/ 2147483646 w 376"/>
                <a:gd name="T111" fmla="*/ 2147483646 h 358"/>
                <a:gd name="T112" fmla="*/ 2147483646 w 376"/>
                <a:gd name="T113" fmla="*/ 2147483646 h 3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76" h="358">
                  <a:moveTo>
                    <a:pt x="172" y="46"/>
                  </a:moveTo>
                  <a:lnTo>
                    <a:pt x="162" y="60"/>
                  </a:lnTo>
                  <a:lnTo>
                    <a:pt x="160" y="64"/>
                  </a:lnTo>
                  <a:lnTo>
                    <a:pt x="160" y="74"/>
                  </a:lnTo>
                  <a:lnTo>
                    <a:pt x="160" y="80"/>
                  </a:lnTo>
                  <a:lnTo>
                    <a:pt x="142" y="80"/>
                  </a:lnTo>
                  <a:lnTo>
                    <a:pt x="140" y="80"/>
                  </a:lnTo>
                  <a:lnTo>
                    <a:pt x="128" y="76"/>
                  </a:lnTo>
                  <a:lnTo>
                    <a:pt x="116" y="92"/>
                  </a:lnTo>
                  <a:lnTo>
                    <a:pt x="102" y="100"/>
                  </a:lnTo>
                  <a:lnTo>
                    <a:pt x="92" y="112"/>
                  </a:lnTo>
                  <a:lnTo>
                    <a:pt x="90" y="116"/>
                  </a:lnTo>
                  <a:lnTo>
                    <a:pt x="70" y="138"/>
                  </a:lnTo>
                  <a:lnTo>
                    <a:pt x="70" y="140"/>
                  </a:lnTo>
                  <a:lnTo>
                    <a:pt x="68" y="140"/>
                  </a:lnTo>
                  <a:lnTo>
                    <a:pt x="54" y="148"/>
                  </a:lnTo>
                  <a:lnTo>
                    <a:pt x="42" y="140"/>
                  </a:lnTo>
                  <a:lnTo>
                    <a:pt x="42" y="138"/>
                  </a:lnTo>
                  <a:lnTo>
                    <a:pt x="30" y="126"/>
                  </a:lnTo>
                  <a:lnTo>
                    <a:pt x="24" y="122"/>
                  </a:lnTo>
                  <a:lnTo>
                    <a:pt x="28" y="156"/>
                  </a:lnTo>
                  <a:lnTo>
                    <a:pt x="34" y="172"/>
                  </a:lnTo>
                  <a:lnTo>
                    <a:pt x="22" y="184"/>
                  </a:lnTo>
                  <a:lnTo>
                    <a:pt x="4" y="208"/>
                  </a:lnTo>
                  <a:lnTo>
                    <a:pt x="4" y="220"/>
                  </a:lnTo>
                  <a:lnTo>
                    <a:pt x="0" y="226"/>
                  </a:lnTo>
                  <a:lnTo>
                    <a:pt x="2" y="232"/>
                  </a:lnTo>
                  <a:lnTo>
                    <a:pt x="8" y="232"/>
                  </a:lnTo>
                  <a:lnTo>
                    <a:pt x="32" y="238"/>
                  </a:lnTo>
                  <a:lnTo>
                    <a:pt x="34" y="238"/>
                  </a:lnTo>
                  <a:lnTo>
                    <a:pt x="34" y="240"/>
                  </a:lnTo>
                  <a:lnTo>
                    <a:pt x="40" y="244"/>
                  </a:lnTo>
                  <a:lnTo>
                    <a:pt x="46" y="248"/>
                  </a:lnTo>
                  <a:lnTo>
                    <a:pt x="48" y="248"/>
                  </a:lnTo>
                  <a:lnTo>
                    <a:pt x="50" y="252"/>
                  </a:lnTo>
                  <a:lnTo>
                    <a:pt x="52" y="258"/>
                  </a:lnTo>
                  <a:lnTo>
                    <a:pt x="54" y="264"/>
                  </a:lnTo>
                  <a:lnTo>
                    <a:pt x="78" y="272"/>
                  </a:lnTo>
                  <a:lnTo>
                    <a:pt x="86" y="270"/>
                  </a:lnTo>
                  <a:lnTo>
                    <a:pt x="92" y="260"/>
                  </a:lnTo>
                  <a:lnTo>
                    <a:pt x="112" y="224"/>
                  </a:lnTo>
                  <a:lnTo>
                    <a:pt x="122" y="212"/>
                  </a:lnTo>
                  <a:lnTo>
                    <a:pt x="122" y="210"/>
                  </a:lnTo>
                  <a:lnTo>
                    <a:pt x="138" y="204"/>
                  </a:lnTo>
                  <a:lnTo>
                    <a:pt x="148" y="202"/>
                  </a:lnTo>
                  <a:lnTo>
                    <a:pt x="154" y="196"/>
                  </a:lnTo>
                  <a:lnTo>
                    <a:pt x="160" y="192"/>
                  </a:lnTo>
                  <a:lnTo>
                    <a:pt x="164" y="194"/>
                  </a:lnTo>
                  <a:lnTo>
                    <a:pt x="172" y="198"/>
                  </a:lnTo>
                  <a:lnTo>
                    <a:pt x="174" y="198"/>
                  </a:lnTo>
                  <a:lnTo>
                    <a:pt x="174" y="200"/>
                  </a:lnTo>
                  <a:lnTo>
                    <a:pt x="188" y="220"/>
                  </a:lnTo>
                  <a:lnTo>
                    <a:pt x="188" y="222"/>
                  </a:lnTo>
                  <a:lnTo>
                    <a:pt x="190" y="238"/>
                  </a:lnTo>
                  <a:lnTo>
                    <a:pt x="188" y="254"/>
                  </a:lnTo>
                  <a:lnTo>
                    <a:pt x="184" y="268"/>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20"/>
                  </a:lnTo>
                  <a:lnTo>
                    <a:pt x="192" y="320"/>
                  </a:lnTo>
                  <a:lnTo>
                    <a:pt x="186" y="324"/>
                  </a:lnTo>
                  <a:lnTo>
                    <a:pt x="184" y="328"/>
                  </a:lnTo>
                  <a:lnTo>
                    <a:pt x="184" y="334"/>
                  </a:lnTo>
                  <a:lnTo>
                    <a:pt x="182" y="336"/>
                  </a:lnTo>
                  <a:lnTo>
                    <a:pt x="178" y="344"/>
                  </a:lnTo>
                  <a:lnTo>
                    <a:pt x="176" y="344"/>
                  </a:lnTo>
                  <a:lnTo>
                    <a:pt x="168" y="346"/>
                  </a:lnTo>
                  <a:lnTo>
                    <a:pt x="162" y="348"/>
                  </a:lnTo>
                  <a:lnTo>
                    <a:pt x="158" y="356"/>
                  </a:lnTo>
                  <a:lnTo>
                    <a:pt x="158" y="358"/>
                  </a:lnTo>
                  <a:lnTo>
                    <a:pt x="184" y="354"/>
                  </a:lnTo>
                  <a:lnTo>
                    <a:pt x="190" y="350"/>
                  </a:lnTo>
                  <a:lnTo>
                    <a:pt x="198" y="328"/>
                  </a:lnTo>
                  <a:lnTo>
                    <a:pt x="258" y="266"/>
                  </a:lnTo>
                  <a:lnTo>
                    <a:pt x="260" y="266"/>
                  </a:lnTo>
                  <a:lnTo>
                    <a:pt x="272" y="260"/>
                  </a:lnTo>
                  <a:lnTo>
                    <a:pt x="284" y="260"/>
                  </a:lnTo>
                  <a:lnTo>
                    <a:pt x="294" y="258"/>
                  </a:lnTo>
                  <a:lnTo>
                    <a:pt x="304" y="252"/>
                  </a:lnTo>
                  <a:lnTo>
                    <a:pt x="312" y="244"/>
                  </a:lnTo>
                  <a:lnTo>
                    <a:pt x="326" y="208"/>
                  </a:lnTo>
                  <a:lnTo>
                    <a:pt x="376" y="156"/>
                  </a:lnTo>
                  <a:lnTo>
                    <a:pt x="372" y="128"/>
                  </a:lnTo>
                  <a:lnTo>
                    <a:pt x="368" y="126"/>
                  </a:lnTo>
                  <a:lnTo>
                    <a:pt x="364" y="122"/>
                  </a:lnTo>
                  <a:lnTo>
                    <a:pt x="364" y="120"/>
                  </a:lnTo>
                  <a:lnTo>
                    <a:pt x="364" y="122"/>
                  </a:lnTo>
                  <a:lnTo>
                    <a:pt x="356" y="122"/>
                  </a:lnTo>
                  <a:lnTo>
                    <a:pt x="350" y="120"/>
                  </a:lnTo>
                  <a:lnTo>
                    <a:pt x="346" y="116"/>
                  </a:lnTo>
                  <a:lnTo>
                    <a:pt x="344" y="110"/>
                  </a:lnTo>
                  <a:lnTo>
                    <a:pt x="342" y="108"/>
                  </a:lnTo>
                  <a:lnTo>
                    <a:pt x="342" y="66"/>
                  </a:lnTo>
                  <a:lnTo>
                    <a:pt x="336" y="62"/>
                  </a:lnTo>
                  <a:lnTo>
                    <a:pt x="328" y="56"/>
                  </a:lnTo>
                  <a:lnTo>
                    <a:pt x="316" y="44"/>
                  </a:lnTo>
                  <a:lnTo>
                    <a:pt x="308" y="30"/>
                  </a:lnTo>
                  <a:lnTo>
                    <a:pt x="306" y="24"/>
                  </a:lnTo>
                  <a:lnTo>
                    <a:pt x="306" y="16"/>
                  </a:lnTo>
                  <a:lnTo>
                    <a:pt x="308" y="12"/>
                  </a:lnTo>
                  <a:lnTo>
                    <a:pt x="302" y="4"/>
                  </a:lnTo>
                  <a:lnTo>
                    <a:pt x="300" y="10"/>
                  </a:lnTo>
                  <a:lnTo>
                    <a:pt x="294" y="24"/>
                  </a:lnTo>
                  <a:lnTo>
                    <a:pt x="292" y="24"/>
                  </a:lnTo>
                  <a:lnTo>
                    <a:pt x="282" y="24"/>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12" y="48"/>
                  </a:lnTo>
                  <a:lnTo>
                    <a:pt x="210" y="48"/>
                  </a:lnTo>
                  <a:lnTo>
                    <a:pt x="208" y="48"/>
                  </a:lnTo>
                  <a:lnTo>
                    <a:pt x="186" y="50"/>
                  </a:lnTo>
                  <a:lnTo>
                    <a:pt x="172" y="46"/>
                  </a:lnTo>
                  <a:close/>
                </a:path>
              </a:pathLst>
            </a:custGeom>
            <a:grpFill/>
            <a:ln w="3175">
              <a:solidFill>
                <a:schemeClr val="bg1"/>
              </a:solidFill>
              <a:round/>
            </a:ln>
          </p:spPr>
          <p:txBody>
            <a:bodyPr/>
            <a:lstStyle/>
            <a:p>
              <a:endParaRPr lang="zh-CN" altLang="en-US"/>
            </a:p>
          </p:txBody>
        </p:sp>
        <p:sp>
          <p:nvSpPr>
            <p:cNvPr id="26" name="吉林"/>
            <p:cNvSpPr/>
            <p:nvPr/>
          </p:nvSpPr>
          <p:spPr bwMode="auto">
            <a:xfrm>
              <a:off x="6082974" y="2188950"/>
              <a:ext cx="959576" cy="651652"/>
            </a:xfrm>
            <a:custGeom>
              <a:avLst/>
              <a:gdLst>
                <a:gd name="T0" fmla="*/ 2147483646 w 536"/>
                <a:gd name="T1" fmla="*/ 2147483646 h 364"/>
                <a:gd name="T2" fmla="*/ 2147483646 w 536"/>
                <a:gd name="T3" fmla="*/ 2147483646 h 364"/>
                <a:gd name="T4" fmla="*/ 2147483646 w 536"/>
                <a:gd name="T5" fmla="*/ 2147483646 h 364"/>
                <a:gd name="T6" fmla="*/ 2147483646 w 536"/>
                <a:gd name="T7" fmla="*/ 2147483646 h 364"/>
                <a:gd name="T8" fmla="*/ 2147483646 w 536"/>
                <a:gd name="T9" fmla="*/ 2147483646 h 364"/>
                <a:gd name="T10" fmla="*/ 2147483646 w 536"/>
                <a:gd name="T11" fmla="*/ 2147483646 h 364"/>
                <a:gd name="T12" fmla="*/ 2147483646 w 536"/>
                <a:gd name="T13" fmla="*/ 2147483646 h 364"/>
                <a:gd name="T14" fmla="*/ 2147483646 w 536"/>
                <a:gd name="T15" fmla="*/ 2147483646 h 364"/>
                <a:gd name="T16" fmla="*/ 2147483646 w 536"/>
                <a:gd name="T17" fmla="*/ 2147483646 h 364"/>
                <a:gd name="T18" fmla="*/ 2147483646 w 536"/>
                <a:gd name="T19" fmla="*/ 2147483646 h 364"/>
                <a:gd name="T20" fmla="*/ 2147483646 w 536"/>
                <a:gd name="T21" fmla="*/ 2147483646 h 364"/>
                <a:gd name="T22" fmla="*/ 2147483646 w 536"/>
                <a:gd name="T23" fmla="*/ 2147483646 h 364"/>
                <a:gd name="T24" fmla="*/ 2147483646 w 536"/>
                <a:gd name="T25" fmla="*/ 2147483646 h 364"/>
                <a:gd name="T26" fmla="*/ 2147483646 w 536"/>
                <a:gd name="T27" fmla="*/ 2147483646 h 364"/>
                <a:gd name="T28" fmla="*/ 2147483646 w 536"/>
                <a:gd name="T29" fmla="*/ 2147483646 h 364"/>
                <a:gd name="T30" fmla="*/ 2147483646 w 536"/>
                <a:gd name="T31" fmla="*/ 2147483646 h 364"/>
                <a:gd name="T32" fmla="*/ 2147483646 w 536"/>
                <a:gd name="T33" fmla="*/ 2147483646 h 364"/>
                <a:gd name="T34" fmla="*/ 2147483646 w 536"/>
                <a:gd name="T35" fmla="*/ 2147483646 h 364"/>
                <a:gd name="T36" fmla="*/ 2147483646 w 536"/>
                <a:gd name="T37" fmla="*/ 2147483646 h 364"/>
                <a:gd name="T38" fmla="*/ 2147483646 w 536"/>
                <a:gd name="T39" fmla="*/ 2147483646 h 364"/>
                <a:gd name="T40" fmla="*/ 2147483646 w 536"/>
                <a:gd name="T41" fmla="*/ 2147483646 h 364"/>
                <a:gd name="T42" fmla="*/ 2147483646 w 536"/>
                <a:gd name="T43" fmla="*/ 2147483646 h 364"/>
                <a:gd name="T44" fmla="*/ 2147483646 w 536"/>
                <a:gd name="T45" fmla="*/ 2147483646 h 364"/>
                <a:gd name="T46" fmla="*/ 2147483646 w 536"/>
                <a:gd name="T47" fmla="*/ 2147483646 h 364"/>
                <a:gd name="T48" fmla="*/ 2147483646 w 536"/>
                <a:gd name="T49" fmla="*/ 2147483646 h 364"/>
                <a:gd name="T50" fmla="*/ 2147483646 w 536"/>
                <a:gd name="T51" fmla="*/ 2147483646 h 364"/>
                <a:gd name="T52" fmla="*/ 2147483646 w 536"/>
                <a:gd name="T53" fmla="*/ 2147483646 h 364"/>
                <a:gd name="T54" fmla="*/ 2147483646 w 536"/>
                <a:gd name="T55" fmla="*/ 2147483646 h 364"/>
                <a:gd name="T56" fmla="*/ 2147483646 w 536"/>
                <a:gd name="T57" fmla="*/ 2147483646 h 364"/>
                <a:gd name="T58" fmla="*/ 2147483646 w 536"/>
                <a:gd name="T59" fmla="*/ 2147483646 h 364"/>
                <a:gd name="T60" fmla="*/ 2147483646 w 536"/>
                <a:gd name="T61" fmla="*/ 2147483646 h 364"/>
                <a:gd name="T62" fmla="*/ 2147483646 w 536"/>
                <a:gd name="T63" fmla="*/ 2147483646 h 364"/>
                <a:gd name="T64" fmla="*/ 2147483646 w 536"/>
                <a:gd name="T65" fmla="*/ 2147483646 h 364"/>
                <a:gd name="T66" fmla="*/ 2147483646 w 536"/>
                <a:gd name="T67" fmla="*/ 2147483646 h 364"/>
                <a:gd name="T68" fmla="*/ 2147483646 w 536"/>
                <a:gd name="T69" fmla="*/ 2147483646 h 364"/>
                <a:gd name="T70" fmla="*/ 2147483646 w 536"/>
                <a:gd name="T71" fmla="*/ 2147483646 h 364"/>
                <a:gd name="T72" fmla="*/ 2147483646 w 536"/>
                <a:gd name="T73" fmla="*/ 2147483646 h 364"/>
                <a:gd name="T74" fmla="*/ 2147483646 w 536"/>
                <a:gd name="T75" fmla="*/ 2147483646 h 364"/>
                <a:gd name="T76" fmla="*/ 2147483646 w 536"/>
                <a:gd name="T77" fmla="*/ 2147483646 h 364"/>
                <a:gd name="T78" fmla="*/ 2147483646 w 536"/>
                <a:gd name="T79" fmla="*/ 2147483646 h 364"/>
                <a:gd name="T80" fmla="*/ 2147483646 w 536"/>
                <a:gd name="T81" fmla="*/ 2147483646 h 364"/>
                <a:gd name="T82" fmla="*/ 2147483646 w 536"/>
                <a:gd name="T83" fmla="*/ 2147483646 h 364"/>
                <a:gd name="T84" fmla="*/ 2147483646 w 536"/>
                <a:gd name="T85" fmla="*/ 2147483646 h 364"/>
                <a:gd name="T86" fmla="*/ 2147483646 w 536"/>
                <a:gd name="T87" fmla="*/ 2147483646 h 364"/>
                <a:gd name="T88" fmla="*/ 2147483646 w 536"/>
                <a:gd name="T89" fmla="*/ 2147483646 h 364"/>
                <a:gd name="T90" fmla="*/ 2147483646 w 536"/>
                <a:gd name="T91" fmla="*/ 2147483646 h 364"/>
                <a:gd name="T92" fmla="*/ 2147483646 w 536"/>
                <a:gd name="T93" fmla="*/ 2147483646 h 364"/>
                <a:gd name="T94" fmla="*/ 2147483646 w 536"/>
                <a:gd name="T95" fmla="*/ 2147483646 h 364"/>
                <a:gd name="T96" fmla="*/ 2147483646 w 536"/>
                <a:gd name="T97" fmla="*/ 2147483646 h 364"/>
                <a:gd name="T98" fmla="*/ 2147483646 w 536"/>
                <a:gd name="T99" fmla="*/ 2147483646 h 364"/>
                <a:gd name="T100" fmla="*/ 2147483646 w 536"/>
                <a:gd name="T101" fmla="*/ 2147483646 h 364"/>
                <a:gd name="T102" fmla="*/ 2147483646 w 536"/>
                <a:gd name="T103" fmla="*/ 2147483646 h 36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44" y="48"/>
                  </a:lnTo>
                  <a:lnTo>
                    <a:pt x="42" y="48"/>
                  </a:lnTo>
                  <a:lnTo>
                    <a:pt x="40" y="48"/>
                  </a:lnTo>
                  <a:lnTo>
                    <a:pt x="28" y="40"/>
                  </a:lnTo>
                  <a:lnTo>
                    <a:pt x="22" y="34"/>
                  </a:lnTo>
                  <a:lnTo>
                    <a:pt x="18" y="32"/>
                  </a:lnTo>
                  <a:lnTo>
                    <a:pt x="8" y="34"/>
                  </a:lnTo>
                  <a:lnTo>
                    <a:pt x="0" y="40"/>
                  </a:lnTo>
                  <a:lnTo>
                    <a:pt x="18" y="54"/>
                  </a:lnTo>
                  <a:lnTo>
                    <a:pt x="32" y="60"/>
                  </a:lnTo>
                  <a:lnTo>
                    <a:pt x="34" y="62"/>
                  </a:lnTo>
                  <a:lnTo>
                    <a:pt x="34" y="64"/>
                  </a:lnTo>
                  <a:lnTo>
                    <a:pt x="36" y="80"/>
                  </a:lnTo>
                  <a:lnTo>
                    <a:pt x="36" y="104"/>
                  </a:lnTo>
                  <a:lnTo>
                    <a:pt x="40" y="118"/>
                  </a:lnTo>
                  <a:lnTo>
                    <a:pt x="50" y="140"/>
                  </a:lnTo>
                  <a:lnTo>
                    <a:pt x="60" y="152"/>
                  </a:lnTo>
                  <a:lnTo>
                    <a:pt x="70" y="144"/>
                  </a:lnTo>
                  <a:lnTo>
                    <a:pt x="76" y="136"/>
                  </a:lnTo>
                  <a:lnTo>
                    <a:pt x="88" y="122"/>
                  </a:lnTo>
                  <a:lnTo>
                    <a:pt x="98" y="132"/>
                  </a:lnTo>
                  <a:lnTo>
                    <a:pt x="108" y="152"/>
                  </a:lnTo>
                  <a:lnTo>
                    <a:pt x="120" y="156"/>
                  </a:lnTo>
                  <a:lnTo>
                    <a:pt x="126" y="176"/>
                  </a:lnTo>
                  <a:lnTo>
                    <a:pt x="124" y="194"/>
                  </a:lnTo>
                  <a:lnTo>
                    <a:pt x="124" y="196"/>
                  </a:lnTo>
                  <a:lnTo>
                    <a:pt x="120" y="212"/>
                  </a:lnTo>
                  <a:lnTo>
                    <a:pt x="128" y="220"/>
                  </a:lnTo>
                  <a:lnTo>
                    <a:pt x="138" y="214"/>
                  </a:lnTo>
                  <a:lnTo>
                    <a:pt x="148" y="204"/>
                  </a:lnTo>
                  <a:lnTo>
                    <a:pt x="150" y="206"/>
                  </a:lnTo>
                  <a:lnTo>
                    <a:pt x="158" y="208"/>
                  </a:lnTo>
                  <a:lnTo>
                    <a:pt x="168" y="218"/>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4"/>
                  </a:lnTo>
                  <a:lnTo>
                    <a:pt x="212" y="210"/>
                  </a:lnTo>
                  <a:lnTo>
                    <a:pt x="220" y="212"/>
                  </a:lnTo>
                  <a:lnTo>
                    <a:pt x="226" y="214"/>
                  </a:lnTo>
                  <a:lnTo>
                    <a:pt x="230" y="218"/>
                  </a:lnTo>
                  <a:lnTo>
                    <a:pt x="232" y="222"/>
                  </a:lnTo>
                  <a:lnTo>
                    <a:pt x="232" y="228"/>
                  </a:lnTo>
                  <a:lnTo>
                    <a:pt x="232" y="232"/>
                  </a:lnTo>
                  <a:lnTo>
                    <a:pt x="232" y="242"/>
                  </a:lnTo>
                  <a:lnTo>
                    <a:pt x="240" y="256"/>
                  </a:lnTo>
                  <a:lnTo>
                    <a:pt x="250" y="266"/>
                  </a:lnTo>
                  <a:lnTo>
                    <a:pt x="256" y="272"/>
                  </a:lnTo>
                  <a:lnTo>
                    <a:pt x="262" y="274"/>
                  </a:lnTo>
                  <a:lnTo>
                    <a:pt x="264" y="274"/>
                  </a:lnTo>
                  <a:lnTo>
                    <a:pt x="266" y="278"/>
                  </a:lnTo>
                  <a:lnTo>
                    <a:pt x="268" y="288"/>
                  </a:lnTo>
                  <a:lnTo>
                    <a:pt x="268" y="324"/>
                  </a:lnTo>
                  <a:lnTo>
                    <a:pt x="270" y="328"/>
                  </a:lnTo>
                  <a:lnTo>
                    <a:pt x="274" y="330"/>
                  </a:lnTo>
                  <a:lnTo>
                    <a:pt x="276" y="330"/>
                  </a:lnTo>
                  <a:lnTo>
                    <a:pt x="282" y="330"/>
                  </a:lnTo>
                  <a:lnTo>
                    <a:pt x="288" y="332"/>
                  </a:lnTo>
                  <a:lnTo>
                    <a:pt x="290" y="334"/>
                  </a:lnTo>
                  <a:lnTo>
                    <a:pt x="294" y="338"/>
                  </a:lnTo>
                  <a:lnTo>
                    <a:pt x="298" y="344"/>
                  </a:lnTo>
                  <a:lnTo>
                    <a:pt x="300" y="364"/>
                  </a:lnTo>
                  <a:lnTo>
                    <a:pt x="318" y="328"/>
                  </a:lnTo>
                  <a:lnTo>
                    <a:pt x="322" y="314"/>
                  </a:lnTo>
                  <a:lnTo>
                    <a:pt x="326" y="304"/>
                  </a:lnTo>
                  <a:lnTo>
                    <a:pt x="332" y="296"/>
                  </a:lnTo>
                  <a:lnTo>
                    <a:pt x="338" y="294"/>
                  </a:lnTo>
                  <a:lnTo>
                    <a:pt x="344" y="294"/>
                  </a:lnTo>
                  <a:lnTo>
                    <a:pt x="352" y="294"/>
                  </a:lnTo>
                  <a:lnTo>
                    <a:pt x="372" y="304"/>
                  </a:lnTo>
                  <a:lnTo>
                    <a:pt x="424" y="308"/>
                  </a:lnTo>
                  <a:lnTo>
                    <a:pt x="424" y="296"/>
                  </a:lnTo>
                  <a:lnTo>
                    <a:pt x="400" y="272"/>
                  </a:lnTo>
                  <a:lnTo>
                    <a:pt x="388" y="264"/>
                  </a:lnTo>
                  <a:lnTo>
                    <a:pt x="386" y="262"/>
                  </a:lnTo>
                  <a:lnTo>
                    <a:pt x="386" y="258"/>
                  </a:lnTo>
                  <a:lnTo>
                    <a:pt x="404" y="260"/>
                  </a:lnTo>
                  <a:lnTo>
                    <a:pt x="412" y="260"/>
                  </a:lnTo>
                  <a:lnTo>
                    <a:pt x="418" y="260"/>
                  </a:lnTo>
                  <a:lnTo>
                    <a:pt x="424" y="260"/>
                  </a:lnTo>
                  <a:lnTo>
                    <a:pt x="430" y="256"/>
                  </a:lnTo>
                  <a:lnTo>
                    <a:pt x="436" y="252"/>
                  </a:lnTo>
                  <a:lnTo>
                    <a:pt x="442" y="246"/>
                  </a:lnTo>
                  <a:lnTo>
                    <a:pt x="452" y="228"/>
                  </a:lnTo>
                  <a:lnTo>
                    <a:pt x="454" y="228"/>
                  </a:lnTo>
                  <a:lnTo>
                    <a:pt x="472" y="212"/>
                  </a:lnTo>
                  <a:lnTo>
                    <a:pt x="474" y="174"/>
                  </a:lnTo>
                  <a:lnTo>
                    <a:pt x="474" y="170"/>
                  </a:lnTo>
                  <a:lnTo>
                    <a:pt x="476" y="170"/>
                  </a:lnTo>
                  <a:lnTo>
                    <a:pt x="478" y="170"/>
                  </a:lnTo>
                  <a:lnTo>
                    <a:pt x="492" y="168"/>
                  </a:lnTo>
                  <a:lnTo>
                    <a:pt x="494"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4" y="126"/>
                  </a:lnTo>
                  <a:lnTo>
                    <a:pt x="512" y="120"/>
                  </a:lnTo>
                  <a:lnTo>
                    <a:pt x="504" y="118"/>
                  </a:lnTo>
                  <a:lnTo>
                    <a:pt x="492" y="110"/>
                  </a:lnTo>
                  <a:lnTo>
                    <a:pt x="486" y="106"/>
                  </a:lnTo>
                  <a:lnTo>
                    <a:pt x="484" y="102"/>
                  </a:lnTo>
                  <a:lnTo>
                    <a:pt x="484" y="104"/>
                  </a:lnTo>
                  <a:lnTo>
                    <a:pt x="482" y="108"/>
                  </a:lnTo>
                  <a:lnTo>
                    <a:pt x="480" y="108"/>
                  </a:lnTo>
                  <a:lnTo>
                    <a:pt x="476" y="110"/>
                  </a:lnTo>
                  <a:lnTo>
                    <a:pt x="470" y="112"/>
                  </a:lnTo>
                  <a:lnTo>
                    <a:pt x="468" y="112"/>
                  </a:lnTo>
                  <a:lnTo>
                    <a:pt x="468" y="110"/>
                  </a:lnTo>
                  <a:lnTo>
                    <a:pt x="456" y="102"/>
                  </a:lnTo>
                  <a:lnTo>
                    <a:pt x="446" y="110"/>
                  </a:lnTo>
                  <a:lnTo>
                    <a:pt x="440" y="116"/>
                  </a:lnTo>
                  <a:lnTo>
                    <a:pt x="438" y="120"/>
                  </a:lnTo>
                  <a:lnTo>
                    <a:pt x="444" y="132"/>
                  </a:lnTo>
                  <a:lnTo>
                    <a:pt x="446" y="136"/>
                  </a:lnTo>
                  <a:lnTo>
                    <a:pt x="444" y="138"/>
                  </a:lnTo>
                  <a:lnTo>
                    <a:pt x="440" y="142"/>
                  </a:lnTo>
                  <a:lnTo>
                    <a:pt x="434" y="144"/>
                  </a:lnTo>
                  <a:lnTo>
                    <a:pt x="428" y="146"/>
                  </a:lnTo>
                  <a:lnTo>
                    <a:pt x="422" y="148"/>
                  </a:lnTo>
                  <a:lnTo>
                    <a:pt x="418" y="146"/>
                  </a:lnTo>
                  <a:lnTo>
                    <a:pt x="416" y="144"/>
                  </a:lnTo>
                  <a:lnTo>
                    <a:pt x="414" y="140"/>
                  </a:lnTo>
                  <a:lnTo>
                    <a:pt x="392" y="120"/>
                  </a:lnTo>
                  <a:lnTo>
                    <a:pt x="382" y="114"/>
                  </a:lnTo>
                  <a:lnTo>
                    <a:pt x="376" y="108"/>
                  </a:lnTo>
                  <a:lnTo>
                    <a:pt x="374" y="104"/>
                  </a:lnTo>
                  <a:lnTo>
                    <a:pt x="374" y="100"/>
                  </a:lnTo>
                  <a:lnTo>
                    <a:pt x="372" y="92"/>
                  </a:lnTo>
                  <a:lnTo>
                    <a:pt x="370" y="86"/>
                  </a:lnTo>
                  <a:lnTo>
                    <a:pt x="366" y="88"/>
                  </a:lnTo>
                  <a:lnTo>
                    <a:pt x="364" y="90"/>
                  </a:lnTo>
                  <a:lnTo>
                    <a:pt x="366" y="94"/>
                  </a:lnTo>
                  <a:lnTo>
                    <a:pt x="368" y="98"/>
                  </a:lnTo>
                  <a:lnTo>
                    <a:pt x="368" y="100"/>
                  </a:lnTo>
                  <a:lnTo>
                    <a:pt x="370" y="100"/>
                  </a:lnTo>
                  <a:lnTo>
                    <a:pt x="368" y="102"/>
                  </a:lnTo>
                  <a:lnTo>
                    <a:pt x="358" y="120"/>
                  </a:lnTo>
                  <a:lnTo>
                    <a:pt x="340" y="116"/>
                  </a:lnTo>
                  <a:lnTo>
                    <a:pt x="336" y="114"/>
                  </a:lnTo>
                  <a:lnTo>
                    <a:pt x="336" y="112"/>
                  </a:lnTo>
                  <a:lnTo>
                    <a:pt x="336" y="106"/>
                  </a:lnTo>
                  <a:lnTo>
                    <a:pt x="336" y="100"/>
                  </a:lnTo>
                  <a:lnTo>
                    <a:pt x="332" y="94"/>
                  </a:lnTo>
                  <a:lnTo>
                    <a:pt x="318" y="84"/>
                  </a:lnTo>
                  <a:lnTo>
                    <a:pt x="316" y="82"/>
                  </a:lnTo>
                  <a:lnTo>
                    <a:pt x="314" y="84"/>
                  </a:lnTo>
                  <a:lnTo>
                    <a:pt x="312" y="86"/>
                  </a:lnTo>
                  <a:lnTo>
                    <a:pt x="298" y="84"/>
                  </a:lnTo>
                  <a:lnTo>
                    <a:pt x="292" y="82"/>
                  </a:lnTo>
                  <a:lnTo>
                    <a:pt x="288" y="80"/>
                  </a:lnTo>
                  <a:lnTo>
                    <a:pt x="288" y="76"/>
                  </a:lnTo>
                  <a:lnTo>
                    <a:pt x="288" y="70"/>
                  </a:lnTo>
                  <a:lnTo>
                    <a:pt x="290" y="68"/>
                  </a:lnTo>
                  <a:lnTo>
                    <a:pt x="284" y="56"/>
                  </a:lnTo>
                  <a:lnTo>
                    <a:pt x="256" y="58"/>
                  </a:lnTo>
                  <a:lnTo>
                    <a:pt x="256" y="64"/>
                  </a:lnTo>
                  <a:lnTo>
                    <a:pt x="254" y="68"/>
                  </a:lnTo>
                  <a:lnTo>
                    <a:pt x="252" y="70"/>
                  </a:lnTo>
                  <a:lnTo>
                    <a:pt x="248" y="72"/>
                  </a:lnTo>
                  <a:lnTo>
                    <a:pt x="240" y="72"/>
                  </a:lnTo>
                  <a:lnTo>
                    <a:pt x="234" y="68"/>
                  </a:lnTo>
                  <a:lnTo>
                    <a:pt x="234" y="66"/>
                  </a:lnTo>
                  <a:lnTo>
                    <a:pt x="226" y="56"/>
                  </a:lnTo>
                  <a:lnTo>
                    <a:pt x="224" y="48"/>
                  </a:lnTo>
                  <a:lnTo>
                    <a:pt x="220" y="40"/>
                  </a:lnTo>
                  <a:lnTo>
                    <a:pt x="212" y="46"/>
                  </a:lnTo>
                  <a:lnTo>
                    <a:pt x="202" y="50"/>
                  </a:lnTo>
                  <a:lnTo>
                    <a:pt x="200" y="50"/>
                  </a:lnTo>
                  <a:lnTo>
                    <a:pt x="196" y="48"/>
                  </a:lnTo>
                  <a:lnTo>
                    <a:pt x="194" y="46"/>
                  </a:lnTo>
                  <a:lnTo>
                    <a:pt x="186" y="48"/>
                  </a:lnTo>
                  <a:lnTo>
                    <a:pt x="164" y="54"/>
                  </a:lnTo>
                  <a:lnTo>
                    <a:pt x="158" y="58"/>
                  </a:lnTo>
                  <a:lnTo>
                    <a:pt x="152" y="58"/>
                  </a:lnTo>
                  <a:lnTo>
                    <a:pt x="150" y="58"/>
                  </a:lnTo>
                  <a:lnTo>
                    <a:pt x="140" y="56"/>
                  </a:lnTo>
                  <a:lnTo>
                    <a:pt x="134" y="52"/>
                  </a:lnTo>
                  <a:lnTo>
                    <a:pt x="120" y="42"/>
                  </a:lnTo>
                  <a:lnTo>
                    <a:pt x="104" y="18"/>
                  </a:lnTo>
                  <a:close/>
                </a:path>
              </a:pathLst>
            </a:custGeom>
            <a:grpFill/>
            <a:ln w="3175">
              <a:solidFill>
                <a:schemeClr val="bg1"/>
              </a:solidFill>
              <a:round/>
            </a:ln>
          </p:spPr>
          <p:txBody>
            <a:bodyPr/>
            <a:lstStyle/>
            <a:p>
              <a:endParaRPr lang="zh-CN" altLang="en-US"/>
            </a:p>
          </p:txBody>
        </p:sp>
        <p:sp>
          <p:nvSpPr>
            <p:cNvPr id="27" name="黑龙江"/>
            <p:cNvSpPr/>
            <p:nvPr/>
          </p:nvSpPr>
          <p:spPr bwMode="auto">
            <a:xfrm>
              <a:off x="5878885" y="1268760"/>
              <a:ext cx="1285402" cy="1167245"/>
            </a:xfrm>
            <a:custGeom>
              <a:avLst/>
              <a:gdLst>
                <a:gd name="T0" fmla="*/ 2147483646 w 718"/>
                <a:gd name="T1" fmla="*/ 2147483646 h 652"/>
                <a:gd name="T2" fmla="*/ 2147483646 w 718"/>
                <a:gd name="T3" fmla="*/ 2147483646 h 652"/>
                <a:gd name="T4" fmla="*/ 2147483646 w 718"/>
                <a:gd name="T5" fmla="*/ 2147483646 h 652"/>
                <a:gd name="T6" fmla="*/ 2147483646 w 718"/>
                <a:gd name="T7" fmla="*/ 2147483646 h 652"/>
                <a:gd name="T8" fmla="*/ 2147483646 w 718"/>
                <a:gd name="T9" fmla="*/ 2147483646 h 652"/>
                <a:gd name="T10" fmla="*/ 2147483646 w 718"/>
                <a:gd name="T11" fmla="*/ 2147483646 h 652"/>
                <a:gd name="T12" fmla="*/ 2147483646 w 718"/>
                <a:gd name="T13" fmla="*/ 2147483646 h 652"/>
                <a:gd name="T14" fmla="*/ 2147483646 w 718"/>
                <a:gd name="T15" fmla="*/ 2147483646 h 652"/>
                <a:gd name="T16" fmla="*/ 2147483646 w 718"/>
                <a:gd name="T17" fmla="*/ 2147483646 h 652"/>
                <a:gd name="T18" fmla="*/ 2147483646 w 718"/>
                <a:gd name="T19" fmla="*/ 2147483646 h 652"/>
                <a:gd name="T20" fmla="*/ 2147483646 w 718"/>
                <a:gd name="T21" fmla="*/ 2147483646 h 652"/>
                <a:gd name="T22" fmla="*/ 2147483646 w 718"/>
                <a:gd name="T23" fmla="*/ 2147483646 h 652"/>
                <a:gd name="T24" fmla="*/ 2147483646 w 718"/>
                <a:gd name="T25" fmla="*/ 2147483646 h 652"/>
                <a:gd name="T26" fmla="*/ 2147483646 w 718"/>
                <a:gd name="T27" fmla="*/ 0 h 652"/>
                <a:gd name="T28" fmla="*/ 2147483646 w 718"/>
                <a:gd name="T29" fmla="*/ 2147483646 h 652"/>
                <a:gd name="T30" fmla="*/ 2147483646 w 718"/>
                <a:gd name="T31" fmla="*/ 2147483646 h 652"/>
                <a:gd name="T32" fmla="*/ 0 w 718"/>
                <a:gd name="T33" fmla="*/ 2147483646 h 652"/>
                <a:gd name="T34" fmla="*/ 2147483646 w 718"/>
                <a:gd name="T35" fmla="*/ 2147483646 h 652"/>
                <a:gd name="T36" fmla="*/ 2147483646 w 718"/>
                <a:gd name="T37" fmla="*/ 2147483646 h 652"/>
                <a:gd name="T38" fmla="*/ 2147483646 w 718"/>
                <a:gd name="T39" fmla="*/ 2147483646 h 652"/>
                <a:gd name="T40" fmla="*/ 2147483646 w 718"/>
                <a:gd name="T41" fmla="*/ 2147483646 h 652"/>
                <a:gd name="T42" fmla="*/ 2147483646 w 718"/>
                <a:gd name="T43" fmla="*/ 2147483646 h 652"/>
                <a:gd name="T44" fmla="*/ 2147483646 w 718"/>
                <a:gd name="T45" fmla="*/ 2147483646 h 652"/>
                <a:gd name="T46" fmla="*/ 2147483646 w 718"/>
                <a:gd name="T47" fmla="*/ 2147483646 h 652"/>
                <a:gd name="T48" fmla="*/ 2147483646 w 718"/>
                <a:gd name="T49" fmla="*/ 2147483646 h 652"/>
                <a:gd name="T50" fmla="*/ 2147483646 w 718"/>
                <a:gd name="T51" fmla="*/ 2147483646 h 652"/>
                <a:gd name="T52" fmla="*/ 2147483646 w 718"/>
                <a:gd name="T53" fmla="*/ 2147483646 h 652"/>
                <a:gd name="T54" fmla="*/ 2147483646 w 718"/>
                <a:gd name="T55" fmla="*/ 2147483646 h 652"/>
                <a:gd name="T56" fmla="*/ 2147483646 w 718"/>
                <a:gd name="T57" fmla="*/ 2147483646 h 652"/>
                <a:gd name="T58" fmla="*/ 2147483646 w 718"/>
                <a:gd name="T59" fmla="*/ 2147483646 h 652"/>
                <a:gd name="T60" fmla="*/ 2147483646 w 718"/>
                <a:gd name="T61" fmla="*/ 2147483646 h 652"/>
                <a:gd name="T62" fmla="*/ 2147483646 w 718"/>
                <a:gd name="T63" fmla="*/ 2147483646 h 652"/>
                <a:gd name="T64" fmla="*/ 2147483646 w 718"/>
                <a:gd name="T65" fmla="*/ 2147483646 h 652"/>
                <a:gd name="T66" fmla="*/ 2147483646 w 718"/>
                <a:gd name="T67" fmla="*/ 2147483646 h 652"/>
                <a:gd name="T68" fmla="*/ 2147483646 w 718"/>
                <a:gd name="T69" fmla="*/ 2147483646 h 652"/>
                <a:gd name="T70" fmla="*/ 2147483646 w 718"/>
                <a:gd name="T71" fmla="*/ 2147483646 h 652"/>
                <a:gd name="T72" fmla="*/ 2147483646 w 718"/>
                <a:gd name="T73" fmla="*/ 2147483646 h 652"/>
                <a:gd name="T74" fmla="*/ 2147483646 w 718"/>
                <a:gd name="T75" fmla="*/ 2147483646 h 652"/>
                <a:gd name="T76" fmla="*/ 2147483646 w 718"/>
                <a:gd name="T77" fmla="*/ 2147483646 h 652"/>
                <a:gd name="T78" fmla="*/ 2147483646 w 718"/>
                <a:gd name="T79" fmla="*/ 2147483646 h 652"/>
                <a:gd name="T80" fmla="*/ 2147483646 w 718"/>
                <a:gd name="T81" fmla="*/ 2147483646 h 652"/>
                <a:gd name="T82" fmla="*/ 2147483646 w 718"/>
                <a:gd name="T83" fmla="*/ 2147483646 h 652"/>
                <a:gd name="T84" fmla="*/ 2147483646 w 718"/>
                <a:gd name="T85" fmla="*/ 2147483646 h 652"/>
                <a:gd name="T86" fmla="*/ 2147483646 w 718"/>
                <a:gd name="T87" fmla="*/ 2147483646 h 652"/>
                <a:gd name="T88" fmla="*/ 2147483646 w 718"/>
                <a:gd name="T89" fmla="*/ 2147483646 h 652"/>
                <a:gd name="T90" fmla="*/ 2147483646 w 718"/>
                <a:gd name="T91" fmla="*/ 2147483646 h 652"/>
                <a:gd name="T92" fmla="*/ 2147483646 w 718"/>
                <a:gd name="T93" fmla="*/ 2147483646 h 652"/>
                <a:gd name="T94" fmla="*/ 2147483646 w 718"/>
                <a:gd name="T95" fmla="*/ 2147483646 h 652"/>
                <a:gd name="T96" fmla="*/ 2147483646 w 718"/>
                <a:gd name="T97" fmla="*/ 2147483646 h 652"/>
                <a:gd name="T98" fmla="*/ 2147483646 w 718"/>
                <a:gd name="T99" fmla="*/ 2147483646 h 652"/>
                <a:gd name="T100" fmla="*/ 2147483646 w 718"/>
                <a:gd name="T101" fmla="*/ 2147483646 h 652"/>
                <a:gd name="T102" fmla="*/ 2147483646 w 718"/>
                <a:gd name="T103" fmla="*/ 2147483646 h 652"/>
                <a:gd name="T104" fmla="*/ 2147483646 w 718"/>
                <a:gd name="T105" fmla="*/ 2147483646 h 652"/>
                <a:gd name="T106" fmla="*/ 2147483646 w 718"/>
                <a:gd name="T107" fmla="*/ 2147483646 h 652"/>
                <a:gd name="T108" fmla="*/ 2147483646 w 718"/>
                <a:gd name="T109" fmla="*/ 2147483646 h 652"/>
                <a:gd name="T110" fmla="*/ 2147483646 w 718"/>
                <a:gd name="T111" fmla="*/ 2147483646 h 652"/>
                <a:gd name="T112" fmla="*/ 2147483646 w 718"/>
                <a:gd name="T113" fmla="*/ 2147483646 h 652"/>
                <a:gd name="T114" fmla="*/ 2147483646 w 718"/>
                <a:gd name="T115" fmla="*/ 2147483646 h 652"/>
                <a:gd name="T116" fmla="*/ 2147483646 w 718"/>
                <a:gd name="T117" fmla="*/ 2147483646 h 652"/>
                <a:gd name="T118" fmla="*/ 2147483646 w 718"/>
                <a:gd name="T119" fmla="*/ 2147483646 h 652"/>
                <a:gd name="T120" fmla="*/ 2147483646 w 718"/>
                <a:gd name="T121" fmla="*/ 2147483646 h 652"/>
                <a:gd name="T122" fmla="*/ 2147483646 w 718"/>
                <a:gd name="T123" fmla="*/ 2147483646 h 65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18" h="652">
                  <a:moveTo>
                    <a:pt x="716" y="382"/>
                  </a:moveTo>
                  <a:lnTo>
                    <a:pt x="704" y="302"/>
                  </a:lnTo>
                  <a:lnTo>
                    <a:pt x="706" y="302"/>
                  </a:lnTo>
                  <a:lnTo>
                    <a:pt x="712" y="290"/>
                  </a:lnTo>
                  <a:lnTo>
                    <a:pt x="714" y="284"/>
                  </a:lnTo>
                  <a:lnTo>
                    <a:pt x="714" y="280"/>
                  </a:lnTo>
                  <a:lnTo>
                    <a:pt x="710" y="274"/>
                  </a:lnTo>
                  <a:lnTo>
                    <a:pt x="704" y="270"/>
                  </a:lnTo>
                  <a:lnTo>
                    <a:pt x="700" y="260"/>
                  </a:lnTo>
                  <a:lnTo>
                    <a:pt x="700" y="250"/>
                  </a:lnTo>
                  <a:lnTo>
                    <a:pt x="700" y="234"/>
                  </a:lnTo>
                  <a:lnTo>
                    <a:pt x="692" y="234"/>
                  </a:lnTo>
                  <a:lnTo>
                    <a:pt x="684" y="236"/>
                  </a:lnTo>
                  <a:lnTo>
                    <a:pt x="674" y="240"/>
                  </a:lnTo>
                  <a:lnTo>
                    <a:pt x="666" y="248"/>
                  </a:lnTo>
                  <a:lnTo>
                    <a:pt x="662" y="254"/>
                  </a:lnTo>
                  <a:lnTo>
                    <a:pt x="660" y="262"/>
                  </a:lnTo>
                  <a:lnTo>
                    <a:pt x="652" y="268"/>
                  </a:lnTo>
                  <a:lnTo>
                    <a:pt x="644" y="272"/>
                  </a:lnTo>
                  <a:lnTo>
                    <a:pt x="632" y="276"/>
                  </a:lnTo>
                  <a:lnTo>
                    <a:pt x="628" y="302"/>
                  </a:lnTo>
                  <a:lnTo>
                    <a:pt x="626" y="302"/>
                  </a:lnTo>
                  <a:lnTo>
                    <a:pt x="618" y="318"/>
                  </a:lnTo>
                  <a:lnTo>
                    <a:pt x="618" y="320"/>
                  </a:lnTo>
                  <a:lnTo>
                    <a:pt x="616" y="320"/>
                  </a:lnTo>
                  <a:lnTo>
                    <a:pt x="536" y="334"/>
                  </a:lnTo>
                  <a:lnTo>
                    <a:pt x="534" y="334"/>
                  </a:lnTo>
                  <a:lnTo>
                    <a:pt x="510" y="308"/>
                  </a:lnTo>
                  <a:lnTo>
                    <a:pt x="518" y="302"/>
                  </a:lnTo>
                  <a:lnTo>
                    <a:pt x="508" y="290"/>
                  </a:lnTo>
                  <a:lnTo>
                    <a:pt x="498" y="282"/>
                  </a:lnTo>
                  <a:lnTo>
                    <a:pt x="496" y="280"/>
                  </a:lnTo>
                  <a:lnTo>
                    <a:pt x="496" y="278"/>
                  </a:lnTo>
                  <a:lnTo>
                    <a:pt x="492" y="258"/>
                  </a:lnTo>
                  <a:lnTo>
                    <a:pt x="470" y="258"/>
                  </a:lnTo>
                  <a:lnTo>
                    <a:pt x="452" y="246"/>
                  </a:lnTo>
                  <a:lnTo>
                    <a:pt x="388" y="236"/>
                  </a:lnTo>
                  <a:lnTo>
                    <a:pt x="336" y="234"/>
                  </a:lnTo>
                  <a:lnTo>
                    <a:pt x="334" y="234"/>
                  </a:lnTo>
                  <a:lnTo>
                    <a:pt x="332" y="234"/>
                  </a:lnTo>
                  <a:lnTo>
                    <a:pt x="330" y="232"/>
                  </a:lnTo>
                  <a:lnTo>
                    <a:pt x="298" y="164"/>
                  </a:lnTo>
                  <a:lnTo>
                    <a:pt x="286" y="146"/>
                  </a:lnTo>
                  <a:lnTo>
                    <a:pt x="258" y="110"/>
                  </a:lnTo>
                  <a:lnTo>
                    <a:pt x="230" y="76"/>
                  </a:lnTo>
                  <a:lnTo>
                    <a:pt x="216" y="62"/>
                  </a:lnTo>
                  <a:lnTo>
                    <a:pt x="170" y="18"/>
                  </a:lnTo>
                  <a:lnTo>
                    <a:pt x="164" y="14"/>
                  </a:lnTo>
                  <a:lnTo>
                    <a:pt x="108" y="12"/>
                  </a:lnTo>
                  <a:lnTo>
                    <a:pt x="106" y="12"/>
                  </a:lnTo>
                  <a:lnTo>
                    <a:pt x="106" y="10"/>
                  </a:lnTo>
                  <a:lnTo>
                    <a:pt x="94" y="6"/>
                  </a:lnTo>
                  <a:lnTo>
                    <a:pt x="80" y="0"/>
                  </a:lnTo>
                  <a:lnTo>
                    <a:pt x="76" y="0"/>
                  </a:lnTo>
                  <a:lnTo>
                    <a:pt x="70" y="0"/>
                  </a:lnTo>
                  <a:lnTo>
                    <a:pt x="54" y="4"/>
                  </a:lnTo>
                  <a:lnTo>
                    <a:pt x="34" y="12"/>
                  </a:lnTo>
                  <a:lnTo>
                    <a:pt x="8" y="24"/>
                  </a:lnTo>
                  <a:lnTo>
                    <a:pt x="6" y="26"/>
                  </a:lnTo>
                  <a:lnTo>
                    <a:pt x="8" y="36"/>
                  </a:lnTo>
                  <a:lnTo>
                    <a:pt x="8" y="38"/>
                  </a:lnTo>
                  <a:lnTo>
                    <a:pt x="2" y="52"/>
                  </a:lnTo>
                  <a:lnTo>
                    <a:pt x="0" y="52"/>
                  </a:lnTo>
                  <a:lnTo>
                    <a:pt x="0" y="62"/>
                  </a:lnTo>
                  <a:lnTo>
                    <a:pt x="0" y="72"/>
                  </a:lnTo>
                  <a:lnTo>
                    <a:pt x="4" y="82"/>
                  </a:lnTo>
                  <a:lnTo>
                    <a:pt x="10" y="86"/>
                  </a:lnTo>
                  <a:lnTo>
                    <a:pt x="22" y="86"/>
                  </a:lnTo>
                  <a:lnTo>
                    <a:pt x="32" y="88"/>
                  </a:lnTo>
                  <a:lnTo>
                    <a:pt x="36" y="86"/>
                  </a:lnTo>
                  <a:lnTo>
                    <a:pt x="38" y="76"/>
                  </a:lnTo>
                  <a:lnTo>
                    <a:pt x="42" y="70"/>
                  </a:lnTo>
                  <a:lnTo>
                    <a:pt x="50" y="70"/>
                  </a:lnTo>
                  <a:lnTo>
                    <a:pt x="78" y="78"/>
                  </a:lnTo>
                  <a:lnTo>
                    <a:pt x="84" y="80"/>
                  </a:lnTo>
                  <a:lnTo>
                    <a:pt x="74" y="94"/>
                  </a:lnTo>
                  <a:lnTo>
                    <a:pt x="74" y="114"/>
                  </a:lnTo>
                  <a:lnTo>
                    <a:pt x="76" y="118"/>
                  </a:lnTo>
                  <a:lnTo>
                    <a:pt x="80" y="124"/>
                  </a:lnTo>
                  <a:lnTo>
                    <a:pt x="96" y="140"/>
                  </a:lnTo>
                  <a:lnTo>
                    <a:pt x="108" y="148"/>
                  </a:lnTo>
                  <a:lnTo>
                    <a:pt x="116" y="150"/>
                  </a:lnTo>
                  <a:lnTo>
                    <a:pt x="120" y="150"/>
                  </a:lnTo>
                  <a:lnTo>
                    <a:pt x="124" y="148"/>
                  </a:lnTo>
                  <a:lnTo>
                    <a:pt x="138" y="134"/>
                  </a:lnTo>
                  <a:lnTo>
                    <a:pt x="148" y="128"/>
                  </a:lnTo>
                  <a:lnTo>
                    <a:pt x="170" y="124"/>
                  </a:lnTo>
                  <a:lnTo>
                    <a:pt x="176" y="110"/>
                  </a:lnTo>
                  <a:lnTo>
                    <a:pt x="194" y="10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40" y="250"/>
                  </a:lnTo>
                  <a:lnTo>
                    <a:pt x="242" y="258"/>
                  </a:lnTo>
                  <a:lnTo>
                    <a:pt x="240" y="272"/>
                  </a:lnTo>
                  <a:lnTo>
                    <a:pt x="240" y="274"/>
                  </a:lnTo>
                  <a:lnTo>
                    <a:pt x="232" y="284"/>
                  </a:lnTo>
                  <a:lnTo>
                    <a:pt x="232" y="286"/>
                  </a:lnTo>
                  <a:lnTo>
                    <a:pt x="224" y="294"/>
                  </a:lnTo>
                  <a:lnTo>
                    <a:pt x="222" y="312"/>
                  </a:lnTo>
                  <a:lnTo>
                    <a:pt x="228" y="330"/>
                  </a:lnTo>
                  <a:lnTo>
                    <a:pt x="228" y="332"/>
                  </a:lnTo>
                  <a:lnTo>
                    <a:pt x="222" y="360"/>
                  </a:lnTo>
                  <a:lnTo>
                    <a:pt x="218" y="364"/>
                  </a:lnTo>
                  <a:lnTo>
                    <a:pt x="214" y="366"/>
                  </a:lnTo>
                  <a:lnTo>
                    <a:pt x="206" y="364"/>
                  </a:lnTo>
                  <a:lnTo>
                    <a:pt x="198" y="356"/>
                  </a:lnTo>
                  <a:lnTo>
                    <a:pt x="190" y="358"/>
                  </a:lnTo>
                  <a:lnTo>
                    <a:pt x="180" y="370"/>
                  </a:lnTo>
                  <a:lnTo>
                    <a:pt x="168" y="402"/>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8" y="562"/>
                  </a:lnTo>
                  <a:lnTo>
                    <a:pt x="262" y="562"/>
                  </a:lnTo>
                  <a:lnTo>
                    <a:pt x="266" y="564"/>
                  </a:lnTo>
                  <a:lnTo>
                    <a:pt x="274" y="560"/>
                  </a:lnTo>
                  <a:lnTo>
                    <a:pt x="282" y="558"/>
                  </a:lnTo>
                  <a:lnTo>
                    <a:pt x="292" y="554"/>
                  </a:lnTo>
                  <a:lnTo>
                    <a:pt x="296" y="552"/>
                  </a:lnTo>
                  <a:lnTo>
                    <a:pt x="308" y="552"/>
                  </a:lnTo>
                  <a:lnTo>
                    <a:pt x="312" y="552"/>
                  </a:lnTo>
                  <a:lnTo>
                    <a:pt x="316" y="554"/>
                  </a:lnTo>
                  <a:lnTo>
                    <a:pt x="332" y="544"/>
                  </a:lnTo>
                  <a:lnTo>
                    <a:pt x="334" y="544"/>
                  </a:lnTo>
                  <a:lnTo>
                    <a:pt x="334" y="546"/>
                  </a:lnTo>
                  <a:lnTo>
                    <a:pt x="336" y="544"/>
                  </a:lnTo>
                  <a:lnTo>
                    <a:pt x="338" y="546"/>
                  </a:lnTo>
                  <a:lnTo>
                    <a:pt x="344" y="556"/>
                  </a:lnTo>
                  <a:lnTo>
                    <a:pt x="346" y="562"/>
                  </a:lnTo>
                  <a:lnTo>
                    <a:pt x="354" y="574"/>
                  </a:lnTo>
                  <a:lnTo>
                    <a:pt x="360" y="576"/>
                  </a:lnTo>
                  <a:lnTo>
                    <a:pt x="362" y="576"/>
                  </a:lnTo>
                  <a:lnTo>
                    <a:pt x="360" y="574"/>
                  </a:lnTo>
                  <a:lnTo>
                    <a:pt x="360" y="570"/>
                  </a:lnTo>
                  <a:lnTo>
                    <a:pt x="360" y="566"/>
                  </a:lnTo>
                  <a:lnTo>
                    <a:pt x="364" y="564"/>
                  </a:lnTo>
                  <a:lnTo>
                    <a:pt x="370" y="562"/>
                  </a:lnTo>
                  <a:lnTo>
                    <a:pt x="398" y="562"/>
                  </a:lnTo>
                  <a:lnTo>
                    <a:pt x="400" y="562"/>
                  </a:lnTo>
                  <a:lnTo>
                    <a:pt x="402" y="562"/>
                  </a:lnTo>
                  <a:lnTo>
                    <a:pt x="412" y="580"/>
                  </a:lnTo>
                  <a:lnTo>
                    <a:pt x="410" y="588"/>
                  </a:lnTo>
                  <a:lnTo>
                    <a:pt x="422" y="590"/>
                  </a:lnTo>
                  <a:lnTo>
                    <a:pt x="422" y="588"/>
                  </a:lnTo>
                  <a:lnTo>
                    <a:pt x="422" y="586"/>
                  </a:lnTo>
                  <a:lnTo>
                    <a:pt x="426" y="584"/>
                  </a:lnTo>
                  <a:lnTo>
                    <a:pt x="454" y="602"/>
                  </a:lnTo>
                  <a:lnTo>
                    <a:pt x="456" y="608"/>
                  </a:lnTo>
                  <a:lnTo>
                    <a:pt x="458" y="612"/>
                  </a:lnTo>
                  <a:lnTo>
                    <a:pt x="458" y="624"/>
                  </a:lnTo>
                  <a:lnTo>
                    <a:pt x="468" y="626"/>
                  </a:lnTo>
                  <a:lnTo>
                    <a:pt x="474" y="616"/>
                  </a:lnTo>
                  <a:lnTo>
                    <a:pt x="470" y="608"/>
                  </a:lnTo>
                  <a:lnTo>
                    <a:pt x="470" y="602"/>
                  </a:lnTo>
                  <a:lnTo>
                    <a:pt x="472" y="598"/>
                  </a:lnTo>
                  <a:lnTo>
                    <a:pt x="474" y="596"/>
                  </a:lnTo>
                  <a:lnTo>
                    <a:pt x="478" y="594"/>
                  </a:lnTo>
                  <a:lnTo>
                    <a:pt x="478" y="592"/>
                  </a:lnTo>
                  <a:lnTo>
                    <a:pt x="480" y="590"/>
                  </a:lnTo>
                  <a:lnTo>
                    <a:pt x="486" y="590"/>
                  </a:lnTo>
                  <a:lnTo>
                    <a:pt x="490" y="594"/>
                  </a:lnTo>
                  <a:lnTo>
                    <a:pt x="492" y="598"/>
                  </a:lnTo>
                  <a:lnTo>
                    <a:pt x="496" y="614"/>
                  </a:lnTo>
                  <a:lnTo>
                    <a:pt x="496" y="616"/>
                  </a:lnTo>
                  <a:lnTo>
                    <a:pt x="498" y="618"/>
                  </a:lnTo>
                  <a:lnTo>
                    <a:pt x="502" y="622"/>
                  </a:lnTo>
                  <a:lnTo>
                    <a:pt x="510" y="626"/>
                  </a:lnTo>
                  <a:lnTo>
                    <a:pt x="512" y="626"/>
                  </a:lnTo>
                  <a:lnTo>
                    <a:pt x="538" y="652"/>
                  </a:lnTo>
                  <a:lnTo>
                    <a:pt x="550" y="648"/>
                  </a:lnTo>
                  <a:lnTo>
                    <a:pt x="548" y="644"/>
                  </a:lnTo>
                  <a:lnTo>
                    <a:pt x="544" y="638"/>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10" y="600"/>
                  </a:lnTo>
                  <a:lnTo>
                    <a:pt x="612" y="606"/>
                  </a:lnTo>
                  <a:lnTo>
                    <a:pt x="610" y="610"/>
                  </a:lnTo>
                  <a:lnTo>
                    <a:pt x="606" y="616"/>
                  </a:lnTo>
                  <a:lnTo>
                    <a:pt x="610" y="618"/>
                  </a:lnTo>
                  <a:lnTo>
                    <a:pt x="620" y="622"/>
                  </a:lnTo>
                  <a:lnTo>
                    <a:pt x="628" y="626"/>
                  </a:lnTo>
                  <a:lnTo>
                    <a:pt x="630" y="626"/>
                  </a:lnTo>
                  <a:lnTo>
                    <a:pt x="640" y="630"/>
                  </a:lnTo>
                  <a:lnTo>
                    <a:pt x="648" y="630"/>
                  </a:lnTo>
                  <a:lnTo>
                    <a:pt x="636" y="572"/>
                  </a:lnTo>
                  <a:lnTo>
                    <a:pt x="630" y="568"/>
                  </a:lnTo>
                  <a:lnTo>
                    <a:pt x="624" y="562"/>
                  </a:lnTo>
                  <a:lnTo>
                    <a:pt x="614" y="546"/>
                  </a:lnTo>
                  <a:lnTo>
                    <a:pt x="610" y="538"/>
                  </a:lnTo>
                  <a:lnTo>
                    <a:pt x="612" y="528"/>
                  </a:lnTo>
                  <a:lnTo>
                    <a:pt x="616" y="518"/>
                  </a:lnTo>
                  <a:lnTo>
                    <a:pt x="624" y="506"/>
                  </a:lnTo>
                  <a:lnTo>
                    <a:pt x="636" y="494"/>
                  </a:lnTo>
                  <a:lnTo>
                    <a:pt x="650" y="482"/>
                  </a:lnTo>
                  <a:lnTo>
                    <a:pt x="662" y="482"/>
                  </a:lnTo>
                  <a:lnTo>
                    <a:pt x="672" y="486"/>
                  </a:lnTo>
                  <a:lnTo>
                    <a:pt x="692" y="486"/>
                  </a:lnTo>
                  <a:lnTo>
                    <a:pt x="698" y="482"/>
                  </a:lnTo>
                  <a:lnTo>
                    <a:pt x="704" y="476"/>
                  </a:lnTo>
                  <a:lnTo>
                    <a:pt x="714" y="452"/>
                  </a:lnTo>
                  <a:lnTo>
                    <a:pt x="718" y="442"/>
                  </a:lnTo>
                  <a:lnTo>
                    <a:pt x="718" y="426"/>
                  </a:lnTo>
                  <a:lnTo>
                    <a:pt x="716" y="382"/>
                  </a:lnTo>
                  <a:close/>
                </a:path>
              </a:pathLst>
            </a:custGeom>
            <a:grpFill/>
            <a:ln w="3175">
              <a:solidFill>
                <a:schemeClr val="bg1"/>
              </a:solidFill>
              <a:round/>
            </a:ln>
          </p:spPr>
          <p:txBody>
            <a:bodyPr/>
            <a:lstStyle/>
            <a:p>
              <a:endParaRPr lang="zh-CN" altLang="en-US"/>
            </a:p>
          </p:txBody>
        </p:sp>
        <p:sp>
          <p:nvSpPr>
            <p:cNvPr id="28" name="山东"/>
            <p:cNvSpPr/>
            <p:nvPr/>
          </p:nvSpPr>
          <p:spPr bwMode="auto">
            <a:xfrm>
              <a:off x="5624669" y="3363357"/>
              <a:ext cx="776970" cy="486949"/>
            </a:xfrm>
            <a:custGeom>
              <a:avLst/>
              <a:gdLst>
                <a:gd name="T0" fmla="*/ 2147483646 w 434"/>
                <a:gd name="T1" fmla="*/ 2147483646 h 272"/>
                <a:gd name="T2" fmla="*/ 2147483646 w 434"/>
                <a:gd name="T3" fmla="*/ 2147483646 h 272"/>
                <a:gd name="T4" fmla="*/ 2147483646 w 434"/>
                <a:gd name="T5" fmla="*/ 0 h 272"/>
                <a:gd name="T6" fmla="*/ 2147483646 w 434"/>
                <a:gd name="T7" fmla="*/ 2147483646 h 272"/>
                <a:gd name="T8" fmla="*/ 2147483646 w 434"/>
                <a:gd name="T9" fmla="*/ 2147483646 h 272"/>
                <a:gd name="T10" fmla="*/ 2147483646 w 434"/>
                <a:gd name="T11" fmla="*/ 2147483646 h 272"/>
                <a:gd name="T12" fmla="*/ 2147483646 w 434"/>
                <a:gd name="T13" fmla="*/ 2147483646 h 272"/>
                <a:gd name="T14" fmla="*/ 2147483646 w 434"/>
                <a:gd name="T15" fmla="*/ 2147483646 h 272"/>
                <a:gd name="T16" fmla="*/ 2147483646 w 434"/>
                <a:gd name="T17" fmla="*/ 0 h 272"/>
                <a:gd name="T18" fmla="*/ 2147483646 w 434"/>
                <a:gd name="T19" fmla="*/ 2147483646 h 272"/>
                <a:gd name="T20" fmla="*/ 2147483646 w 434"/>
                <a:gd name="T21" fmla="*/ 2147483646 h 272"/>
                <a:gd name="T22" fmla="*/ 2147483646 w 434"/>
                <a:gd name="T23" fmla="*/ 2147483646 h 272"/>
                <a:gd name="T24" fmla="*/ 2147483646 w 434"/>
                <a:gd name="T25" fmla="*/ 2147483646 h 272"/>
                <a:gd name="T26" fmla="*/ 2147483646 w 434"/>
                <a:gd name="T27" fmla="*/ 2147483646 h 272"/>
                <a:gd name="T28" fmla="*/ 2147483646 w 434"/>
                <a:gd name="T29" fmla="*/ 2147483646 h 272"/>
                <a:gd name="T30" fmla="*/ 2147483646 w 434"/>
                <a:gd name="T31" fmla="*/ 2147483646 h 272"/>
                <a:gd name="T32" fmla="*/ 0 w 434"/>
                <a:gd name="T33" fmla="*/ 2147483646 h 272"/>
                <a:gd name="T34" fmla="*/ 2147483646 w 434"/>
                <a:gd name="T35" fmla="*/ 2147483646 h 272"/>
                <a:gd name="T36" fmla="*/ 2147483646 w 434"/>
                <a:gd name="T37" fmla="*/ 2147483646 h 272"/>
                <a:gd name="T38" fmla="*/ 2147483646 w 434"/>
                <a:gd name="T39" fmla="*/ 2147483646 h 272"/>
                <a:gd name="T40" fmla="*/ 2147483646 w 434"/>
                <a:gd name="T41" fmla="*/ 2147483646 h 272"/>
                <a:gd name="T42" fmla="*/ 2147483646 w 434"/>
                <a:gd name="T43" fmla="*/ 2147483646 h 272"/>
                <a:gd name="T44" fmla="*/ 2147483646 w 434"/>
                <a:gd name="T45" fmla="*/ 2147483646 h 272"/>
                <a:gd name="T46" fmla="*/ 2147483646 w 434"/>
                <a:gd name="T47" fmla="*/ 2147483646 h 272"/>
                <a:gd name="T48" fmla="*/ 2147483646 w 434"/>
                <a:gd name="T49" fmla="*/ 2147483646 h 272"/>
                <a:gd name="T50" fmla="*/ 2147483646 w 434"/>
                <a:gd name="T51" fmla="*/ 2147483646 h 272"/>
                <a:gd name="T52" fmla="*/ 2147483646 w 434"/>
                <a:gd name="T53" fmla="*/ 2147483646 h 272"/>
                <a:gd name="T54" fmla="*/ 2147483646 w 434"/>
                <a:gd name="T55" fmla="*/ 2147483646 h 272"/>
                <a:gd name="T56" fmla="*/ 2147483646 w 434"/>
                <a:gd name="T57" fmla="*/ 2147483646 h 272"/>
                <a:gd name="T58" fmla="*/ 2147483646 w 434"/>
                <a:gd name="T59" fmla="*/ 2147483646 h 272"/>
                <a:gd name="T60" fmla="*/ 2147483646 w 434"/>
                <a:gd name="T61" fmla="*/ 2147483646 h 272"/>
                <a:gd name="T62" fmla="*/ 2147483646 w 434"/>
                <a:gd name="T63" fmla="*/ 2147483646 h 272"/>
                <a:gd name="T64" fmla="*/ 2147483646 w 434"/>
                <a:gd name="T65" fmla="*/ 2147483646 h 272"/>
                <a:gd name="T66" fmla="*/ 2147483646 w 434"/>
                <a:gd name="T67" fmla="*/ 2147483646 h 272"/>
                <a:gd name="T68" fmla="*/ 2147483646 w 434"/>
                <a:gd name="T69" fmla="*/ 2147483646 h 272"/>
                <a:gd name="T70" fmla="*/ 2147483646 w 434"/>
                <a:gd name="T71" fmla="*/ 2147483646 h 272"/>
                <a:gd name="T72" fmla="*/ 2147483646 w 434"/>
                <a:gd name="T73" fmla="*/ 2147483646 h 272"/>
                <a:gd name="T74" fmla="*/ 2147483646 w 434"/>
                <a:gd name="T75" fmla="*/ 2147483646 h 272"/>
                <a:gd name="T76" fmla="*/ 2147483646 w 434"/>
                <a:gd name="T77" fmla="*/ 2147483646 h 272"/>
                <a:gd name="T78" fmla="*/ 2147483646 w 434"/>
                <a:gd name="T79" fmla="*/ 2147483646 h 272"/>
                <a:gd name="T80" fmla="*/ 2147483646 w 434"/>
                <a:gd name="T81" fmla="*/ 2147483646 h 272"/>
                <a:gd name="T82" fmla="*/ 2147483646 w 434"/>
                <a:gd name="T83" fmla="*/ 2147483646 h 272"/>
                <a:gd name="T84" fmla="*/ 2147483646 w 434"/>
                <a:gd name="T85" fmla="*/ 2147483646 h 272"/>
                <a:gd name="T86" fmla="*/ 2147483646 w 434"/>
                <a:gd name="T87" fmla="*/ 2147483646 h 272"/>
                <a:gd name="T88" fmla="*/ 2147483646 w 434"/>
                <a:gd name="T89" fmla="*/ 2147483646 h 272"/>
                <a:gd name="T90" fmla="*/ 2147483646 w 434"/>
                <a:gd name="T91" fmla="*/ 2147483646 h 272"/>
                <a:gd name="T92" fmla="*/ 2147483646 w 434"/>
                <a:gd name="T93" fmla="*/ 2147483646 h 272"/>
                <a:gd name="T94" fmla="*/ 2147483646 w 434"/>
                <a:gd name="T95" fmla="*/ 2147483646 h 272"/>
                <a:gd name="T96" fmla="*/ 2147483646 w 434"/>
                <a:gd name="T97" fmla="*/ 2147483646 h 272"/>
                <a:gd name="T98" fmla="*/ 2147483646 w 434"/>
                <a:gd name="T99" fmla="*/ 2147483646 h 272"/>
                <a:gd name="T100" fmla="*/ 2147483646 w 434"/>
                <a:gd name="T101" fmla="*/ 2147483646 h 2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4" h="272">
                  <a:moveTo>
                    <a:pt x="396" y="8"/>
                  </a:moveTo>
                  <a:lnTo>
                    <a:pt x="396" y="8"/>
                  </a:lnTo>
                  <a:lnTo>
                    <a:pt x="394" y="12"/>
                  </a:lnTo>
                  <a:lnTo>
                    <a:pt x="388" y="14"/>
                  </a:lnTo>
                  <a:lnTo>
                    <a:pt x="358" y="12"/>
                  </a:lnTo>
                  <a:lnTo>
                    <a:pt x="330" y="6"/>
                  </a:lnTo>
                  <a:lnTo>
                    <a:pt x="314" y="0"/>
                  </a:lnTo>
                  <a:lnTo>
                    <a:pt x="270" y="42"/>
                  </a:lnTo>
                  <a:lnTo>
                    <a:pt x="272" y="60"/>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48" y="6"/>
                  </a:lnTo>
                  <a:lnTo>
                    <a:pt x="144" y="0"/>
                  </a:lnTo>
                  <a:lnTo>
                    <a:pt x="128" y="8"/>
                  </a:lnTo>
                  <a:lnTo>
                    <a:pt x="120" y="18"/>
                  </a:lnTo>
                  <a:lnTo>
                    <a:pt x="118" y="20"/>
                  </a:lnTo>
                  <a:lnTo>
                    <a:pt x="102" y="24"/>
                  </a:lnTo>
                  <a:lnTo>
                    <a:pt x="78" y="48"/>
                  </a:lnTo>
                  <a:lnTo>
                    <a:pt x="56" y="70"/>
                  </a:lnTo>
                  <a:lnTo>
                    <a:pt x="12" y="128"/>
                  </a:lnTo>
                  <a:lnTo>
                    <a:pt x="22" y="148"/>
                  </a:lnTo>
                  <a:lnTo>
                    <a:pt x="22" y="152"/>
                  </a:lnTo>
                  <a:lnTo>
                    <a:pt x="20" y="152"/>
                  </a:lnTo>
                  <a:lnTo>
                    <a:pt x="20" y="156"/>
                  </a:lnTo>
                  <a:lnTo>
                    <a:pt x="20" y="160"/>
                  </a:lnTo>
                  <a:lnTo>
                    <a:pt x="24" y="172"/>
                  </a:lnTo>
                  <a:lnTo>
                    <a:pt x="32" y="188"/>
                  </a:lnTo>
                  <a:lnTo>
                    <a:pt x="34" y="198"/>
                  </a:lnTo>
                  <a:lnTo>
                    <a:pt x="34" y="206"/>
                  </a:lnTo>
                  <a:lnTo>
                    <a:pt x="34" y="208"/>
                  </a:lnTo>
                  <a:lnTo>
                    <a:pt x="0" y="228"/>
                  </a:lnTo>
                  <a:lnTo>
                    <a:pt x="0" y="236"/>
                  </a:lnTo>
                  <a:lnTo>
                    <a:pt x="16" y="244"/>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4"/>
                  </a:lnTo>
                  <a:lnTo>
                    <a:pt x="116" y="250"/>
                  </a:lnTo>
                  <a:lnTo>
                    <a:pt x="116" y="256"/>
                  </a:lnTo>
                  <a:lnTo>
                    <a:pt x="118" y="260"/>
                  </a:lnTo>
                  <a:lnTo>
                    <a:pt x="124" y="264"/>
                  </a:lnTo>
                  <a:lnTo>
                    <a:pt x="148" y="264"/>
                  </a:lnTo>
                  <a:lnTo>
                    <a:pt x="160" y="260"/>
                  </a:lnTo>
                  <a:lnTo>
                    <a:pt x="170" y="256"/>
                  </a:lnTo>
                  <a:lnTo>
                    <a:pt x="172" y="252"/>
                  </a:lnTo>
                  <a:lnTo>
                    <a:pt x="176" y="252"/>
                  </a:lnTo>
                  <a:lnTo>
                    <a:pt x="184" y="252"/>
                  </a:lnTo>
                  <a:lnTo>
                    <a:pt x="198" y="256"/>
                  </a:lnTo>
                  <a:lnTo>
                    <a:pt x="202" y="258"/>
                  </a:lnTo>
                  <a:lnTo>
                    <a:pt x="208" y="264"/>
                  </a:lnTo>
                  <a:lnTo>
                    <a:pt x="212" y="250"/>
                  </a:lnTo>
                  <a:lnTo>
                    <a:pt x="214" y="248"/>
                  </a:lnTo>
                  <a:lnTo>
                    <a:pt x="216" y="248"/>
                  </a:lnTo>
                  <a:lnTo>
                    <a:pt x="220" y="242"/>
                  </a:lnTo>
                  <a:lnTo>
                    <a:pt x="224" y="236"/>
                  </a:lnTo>
                  <a:lnTo>
                    <a:pt x="230" y="228"/>
                  </a:lnTo>
                  <a:lnTo>
                    <a:pt x="238" y="220"/>
                  </a:lnTo>
                  <a:lnTo>
                    <a:pt x="248" y="214"/>
                  </a:lnTo>
                  <a:lnTo>
                    <a:pt x="250" y="212"/>
                  </a:lnTo>
                  <a:lnTo>
                    <a:pt x="250" y="214"/>
                  </a:lnTo>
                  <a:lnTo>
                    <a:pt x="252" y="214"/>
                  </a:lnTo>
                  <a:lnTo>
                    <a:pt x="258" y="216"/>
                  </a:lnTo>
                  <a:lnTo>
                    <a:pt x="260" y="216"/>
                  </a:lnTo>
                  <a:lnTo>
                    <a:pt x="268" y="176"/>
                  </a:lnTo>
                  <a:lnTo>
                    <a:pt x="280" y="172"/>
                  </a:lnTo>
                  <a:lnTo>
                    <a:pt x="290" y="166"/>
                  </a:lnTo>
                  <a:lnTo>
                    <a:pt x="296" y="160"/>
                  </a:lnTo>
                  <a:lnTo>
                    <a:pt x="298" y="156"/>
                  </a:lnTo>
                  <a:lnTo>
                    <a:pt x="300" y="150"/>
                  </a:lnTo>
                  <a:lnTo>
                    <a:pt x="296" y="138"/>
                  </a:lnTo>
                  <a:lnTo>
                    <a:pt x="294" y="128"/>
                  </a:lnTo>
                  <a:lnTo>
                    <a:pt x="296" y="122"/>
                  </a:lnTo>
                  <a:lnTo>
                    <a:pt x="298"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42" y="84"/>
                  </a:lnTo>
                  <a:lnTo>
                    <a:pt x="352" y="76"/>
                  </a:lnTo>
                  <a:lnTo>
                    <a:pt x="404" y="40"/>
                  </a:lnTo>
                  <a:lnTo>
                    <a:pt x="420" y="48"/>
                  </a:lnTo>
                  <a:lnTo>
                    <a:pt x="428" y="48"/>
                  </a:lnTo>
                  <a:lnTo>
                    <a:pt x="424" y="30"/>
                  </a:lnTo>
                  <a:lnTo>
                    <a:pt x="424" y="28"/>
                  </a:lnTo>
                  <a:lnTo>
                    <a:pt x="434" y="12"/>
                  </a:lnTo>
                  <a:lnTo>
                    <a:pt x="432" y="12"/>
                  </a:lnTo>
                  <a:lnTo>
                    <a:pt x="426" y="12"/>
                  </a:lnTo>
                  <a:lnTo>
                    <a:pt x="426" y="14"/>
                  </a:lnTo>
                  <a:lnTo>
                    <a:pt x="424" y="14"/>
                  </a:lnTo>
                  <a:lnTo>
                    <a:pt x="408" y="16"/>
                  </a:lnTo>
                  <a:lnTo>
                    <a:pt x="404" y="16"/>
                  </a:lnTo>
                  <a:lnTo>
                    <a:pt x="404" y="12"/>
                  </a:lnTo>
                  <a:lnTo>
                    <a:pt x="400" y="8"/>
                  </a:lnTo>
                  <a:lnTo>
                    <a:pt x="396" y="8"/>
                  </a:lnTo>
                  <a:close/>
                </a:path>
              </a:pathLst>
            </a:custGeom>
            <a:grpFill/>
            <a:ln w="3175">
              <a:solidFill>
                <a:schemeClr val="bg1"/>
              </a:solidFill>
              <a:round/>
            </a:ln>
          </p:spPr>
          <p:txBody>
            <a:bodyPr/>
            <a:lstStyle/>
            <a:p>
              <a:endParaRPr lang="zh-CN" altLang="en-US"/>
            </a:p>
          </p:txBody>
        </p:sp>
        <p:sp>
          <p:nvSpPr>
            <p:cNvPr id="29" name="上海"/>
            <p:cNvSpPr/>
            <p:nvPr/>
          </p:nvSpPr>
          <p:spPr bwMode="auto">
            <a:xfrm>
              <a:off x="6351512" y="4172552"/>
              <a:ext cx="121737" cy="107415"/>
            </a:xfrm>
            <a:custGeom>
              <a:avLst/>
              <a:gdLst>
                <a:gd name="T0" fmla="*/ 2147483646 w 68"/>
                <a:gd name="T1" fmla="*/ 2147483646 h 60"/>
                <a:gd name="T2" fmla="*/ 2147483646 w 68"/>
                <a:gd name="T3" fmla="*/ 2147483646 h 60"/>
                <a:gd name="T4" fmla="*/ 2147483646 w 68"/>
                <a:gd name="T5" fmla="*/ 2147483646 h 60"/>
                <a:gd name="T6" fmla="*/ 2147483646 w 68"/>
                <a:gd name="T7" fmla="*/ 2147483646 h 60"/>
                <a:gd name="T8" fmla="*/ 2147483646 w 68"/>
                <a:gd name="T9" fmla="*/ 2147483646 h 60"/>
                <a:gd name="T10" fmla="*/ 2147483646 w 68"/>
                <a:gd name="T11" fmla="*/ 2147483646 h 60"/>
                <a:gd name="T12" fmla="*/ 2147483646 w 68"/>
                <a:gd name="T13" fmla="*/ 2147483646 h 60"/>
                <a:gd name="T14" fmla="*/ 2147483646 w 68"/>
                <a:gd name="T15" fmla="*/ 2147483646 h 60"/>
                <a:gd name="T16" fmla="*/ 2147483646 w 68"/>
                <a:gd name="T17" fmla="*/ 0 h 60"/>
                <a:gd name="T18" fmla="*/ 2147483646 w 68"/>
                <a:gd name="T19" fmla="*/ 0 h 60"/>
                <a:gd name="T20" fmla="*/ 2147483646 w 68"/>
                <a:gd name="T21" fmla="*/ 0 h 60"/>
                <a:gd name="T22" fmla="*/ 2147483646 w 68"/>
                <a:gd name="T23" fmla="*/ 2147483646 h 60"/>
                <a:gd name="T24" fmla="*/ 2147483646 w 68"/>
                <a:gd name="T25" fmla="*/ 2147483646 h 60"/>
                <a:gd name="T26" fmla="*/ 2147483646 w 68"/>
                <a:gd name="T27" fmla="*/ 2147483646 h 60"/>
                <a:gd name="T28" fmla="*/ 2147483646 w 68"/>
                <a:gd name="T29" fmla="*/ 2147483646 h 60"/>
                <a:gd name="T30" fmla="*/ 2147483646 w 68"/>
                <a:gd name="T31" fmla="*/ 2147483646 h 60"/>
                <a:gd name="T32" fmla="*/ 0 w 68"/>
                <a:gd name="T33" fmla="*/ 2147483646 h 60"/>
                <a:gd name="T34" fmla="*/ 2147483646 w 68"/>
                <a:gd name="T35" fmla="*/ 2147483646 h 60"/>
                <a:gd name="T36" fmla="*/ 2147483646 w 68"/>
                <a:gd name="T37" fmla="*/ 2147483646 h 60"/>
                <a:gd name="T38" fmla="*/ 2147483646 w 68"/>
                <a:gd name="T39" fmla="*/ 2147483646 h 60"/>
                <a:gd name="T40" fmla="*/ 2147483646 w 68"/>
                <a:gd name="T41" fmla="*/ 2147483646 h 60"/>
                <a:gd name="T42" fmla="*/ 2147483646 w 68"/>
                <a:gd name="T43" fmla="*/ 2147483646 h 60"/>
                <a:gd name="T44" fmla="*/ 2147483646 w 68"/>
                <a:gd name="T45" fmla="*/ 2147483646 h 60"/>
                <a:gd name="T46" fmla="*/ 2147483646 w 68"/>
                <a:gd name="T47" fmla="*/ 2147483646 h 60"/>
                <a:gd name="T48" fmla="*/ 2147483646 w 68"/>
                <a:gd name="T49" fmla="*/ 2147483646 h 60"/>
                <a:gd name="T50" fmla="*/ 2147483646 w 68"/>
                <a:gd name="T51" fmla="*/ 2147483646 h 60"/>
                <a:gd name="T52" fmla="*/ 2147483646 w 68"/>
                <a:gd name="T53" fmla="*/ 2147483646 h 60"/>
                <a:gd name="T54" fmla="*/ 2147483646 w 68"/>
                <a:gd name="T55" fmla="*/ 2147483646 h 60"/>
                <a:gd name="T56" fmla="*/ 2147483646 w 68"/>
                <a:gd name="T57" fmla="*/ 2147483646 h 60"/>
                <a:gd name="T58" fmla="*/ 2147483646 w 68"/>
                <a:gd name="T59" fmla="*/ 2147483646 h 60"/>
                <a:gd name="T60" fmla="*/ 2147483646 w 68"/>
                <a:gd name="T61" fmla="*/ 2147483646 h 60"/>
                <a:gd name="T62" fmla="*/ 2147483646 w 68"/>
                <a:gd name="T63" fmla="*/ 2147483646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8" h="60">
                  <a:moveTo>
                    <a:pt x="62" y="32"/>
                  </a:moveTo>
                  <a:lnTo>
                    <a:pt x="68" y="24"/>
                  </a:lnTo>
                  <a:lnTo>
                    <a:pt x="48" y="8"/>
                  </a:lnTo>
                  <a:lnTo>
                    <a:pt x="40" y="4"/>
                  </a:lnTo>
                  <a:lnTo>
                    <a:pt x="34" y="0"/>
                  </a:lnTo>
                  <a:lnTo>
                    <a:pt x="28" y="0"/>
                  </a:lnTo>
                  <a:lnTo>
                    <a:pt x="22" y="0"/>
                  </a:lnTo>
                  <a:lnTo>
                    <a:pt x="14" y="2"/>
                  </a:lnTo>
                  <a:lnTo>
                    <a:pt x="14" y="20"/>
                  </a:lnTo>
                  <a:lnTo>
                    <a:pt x="10" y="28"/>
                  </a:lnTo>
                  <a:lnTo>
                    <a:pt x="4" y="36"/>
                  </a:lnTo>
                  <a:lnTo>
                    <a:pt x="0" y="40"/>
                  </a:lnTo>
                  <a:lnTo>
                    <a:pt x="8" y="48"/>
                  </a:lnTo>
                  <a:lnTo>
                    <a:pt x="10" y="48"/>
                  </a:lnTo>
                  <a:lnTo>
                    <a:pt x="12" y="56"/>
                  </a:lnTo>
                  <a:lnTo>
                    <a:pt x="22" y="60"/>
                  </a:lnTo>
                  <a:lnTo>
                    <a:pt x="28" y="56"/>
                  </a:lnTo>
                  <a:lnTo>
                    <a:pt x="34" y="54"/>
                  </a:lnTo>
                  <a:lnTo>
                    <a:pt x="52" y="58"/>
                  </a:lnTo>
                  <a:lnTo>
                    <a:pt x="52" y="52"/>
                  </a:lnTo>
                  <a:lnTo>
                    <a:pt x="54" y="44"/>
                  </a:lnTo>
                  <a:lnTo>
                    <a:pt x="56" y="38"/>
                  </a:lnTo>
                  <a:lnTo>
                    <a:pt x="58" y="34"/>
                  </a:lnTo>
                  <a:lnTo>
                    <a:pt x="62" y="32"/>
                  </a:lnTo>
                  <a:close/>
                </a:path>
              </a:pathLst>
            </a:custGeom>
            <a:grpFill/>
            <a:ln w="3175">
              <a:solidFill>
                <a:schemeClr val="bg1"/>
              </a:solidFill>
              <a:round/>
            </a:ln>
          </p:spPr>
          <p:txBody>
            <a:bodyPr/>
            <a:lstStyle/>
            <a:p>
              <a:endParaRPr lang="zh-CN" altLang="en-US"/>
            </a:p>
          </p:txBody>
        </p:sp>
        <p:sp>
          <p:nvSpPr>
            <p:cNvPr id="30" name="江苏"/>
            <p:cNvSpPr/>
            <p:nvPr/>
          </p:nvSpPr>
          <p:spPr bwMode="auto">
            <a:xfrm>
              <a:off x="5782211" y="3760793"/>
              <a:ext cx="676716" cy="522754"/>
            </a:xfrm>
            <a:custGeom>
              <a:avLst/>
              <a:gdLst>
                <a:gd name="T0" fmla="*/ 2147483646 w 378"/>
                <a:gd name="T1" fmla="*/ 2147483646 h 292"/>
                <a:gd name="T2" fmla="*/ 2147483646 w 378"/>
                <a:gd name="T3" fmla="*/ 2147483646 h 292"/>
                <a:gd name="T4" fmla="*/ 2147483646 w 378"/>
                <a:gd name="T5" fmla="*/ 2147483646 h 292"/>
                <a:gd name="T6" fmla="*/ 2147483646 w 378"/>
                <a:gd name="T7" fmla="*/ 2147483646 h 292"/>
                <a:gd name="T8" fmla="*/ 2147483646 w 378"/>
                <a:gd name="T9" fmla="*/ 2147483646 h 292"/>
                <a:gd name="T10" fmla="*/ 2147483646 w 378"/>
                <a:gd name="T11" fmla="*/ 0 h 292"/>
                <a:gd name="T12" fmla="*/ 2147483646 w 378"/>
                <a:gd name="T13" fmla="*/ 2147483646 h 292"/>
                <a:gd name="T14" fmla="*/ 2147483646 w 378"/>
                <a:gd name="T15" fmla="*/ 2147483646 h 292"/>
                <a:gd name="T16" fmla="*/ 2147483646 w 378"/>
                <a:gd name="T17" fmla="*/ 2147483646 h 292"/>
                <a:gd name="T18" fmla="*/ 2147483646 w 378"/>
                <a:gd name="T19" fmla="*/ 2147483646 h 292"/>
                <a:gd name="T20" fmla="*/ 2147483646 w 378"/>
                <a:gd name="T21" fmla="*/ 2147483646 h 292"/>
                <a:gd name="T22" fmla="*/ 2147483646 w 378"/>
                <a:gd name="T23" fmla="*/ 2147483646 h 292"/>
                <a:gd name="T24" fmla="*/ 2147483646 w 378"/>
                <a:gd name="T25" fmla="*/ 2147483646 h 292"/>
                <a:gd name="T26" fmla="*/ 2147483646 w 378"/>
                <a:gd name="T27" fmla="*/ 2147483646 h 292"/>
                <a:gd name="T28" fmla="*/ 2147483646 w 378"/>
                <a:gd name="T29" fmla="*/ 2147483646 h 292"/>
                <a:gd name="T30" fmla="*/ 2147483646 w 378"/>
                <a:gd name="T31" fmla="*/ 2147483646 h 292"/>
                <a:gd name="T32" fmla="*/ 2147483646 w 378"/>
                <a:gd name="T33" fmla="*/ 2147483646 h 292"/>
                <a:gd name="T34" fmla="*/ 2147483646 w 378"/>
                <a:gd name="T35" fmla="*/ 2147483646 h 292"/>
                <a:gd name="T36" fmla="*/ 2147483646 w 378"/>
                <a:gd name="T37" fmla="*/ 2147483646 h 292"/>
                <a:gd name="T38" fmla="*/ 2147483646 w 378"/>
                <a:gd name="T39" fmla="*/ 2147483646 h 292"/>
                <a:gd name="T40" fmla="*/ 2147483646 w 378"/>
                <a:gd name="T41" fmla="*/ 2147483646 h 292"/>
                <a:gd name="T42" fmla="*/ 2147483646 w 378"/>
                <a:gd name="T43" fmla="*/ 2147483646 h 292"/>
                <a:gd name="T44" fmla="*/ 2147483646 w 378"/>
                <a:gd name="T45" fmla="*/ 2147483646 h 292"/>
                <a:gd name="T46" fmla="*/ 2147483646 w 378"/>
                <a:gd name="T47" fmla="*/ 2147483646 h 292"/>
                <a:gd name="T48" fmla="*/ 2147483646 w 378"/>
                <a:gd name="T49" fmla="*/ 2147483646 h 292"/>
                <a:gd name="T50" fmla="*/ 2147483646 w 378"/>
                <a:gd name="T51" fmla="*/ 2147483646 h 292"/>
                <a:gd name="T52" fmla="*/ 2147483646 w 378"/>
                <a:gd name="T53" fmla="*/ 2147483646 h 292"/>
                <a:gd name="T54" fmla="*/ 2147483646 w 378"/>
                <a:gd name="T55" fmla="*/ 2147483646 h 292"/>
                <a:gd name="T56" fmla="*/ 2147483646 w 378"/>
                <a:gd name="T57" fmla="*/ 2147483646 h 292"/>
                <a:gd name="T58" fmla="*/ 2147483646 w 378"/>
                <a:gd name="T59" fmla="*/ 2147483646 h 292"/>
                <a:gd name="T60" fmla="*/ 2147483646 w 378"/>
                <a:gd name="T61" fmla="*/ 2147483646 h 292"/>
                <a:gd name="T62" fmla="*/ 2147483646 w 378"/>
                <a:gd name="T63" fmla="*/ 2147483646 h 292"/>
                <a:gd name="T64" fmla="*/ 2147483646 w 378"/>
                <a:gd name="T65" fmla="*/ 2147483646 h 292"/>
                <a:gd name="T66" fmla="*/ 2147483646 w 378"/>
                <a:gd name="T67" fmla="*/ 2147483646 h 292"/>
                <a:gd name="T68" fmla="*/ 2147483646 w 378"/>
                <a:gd name="T69" fmla="*/ 2147483646 h 292"/>
                <a:gd name="T70" fmla="*/ 2147483646 w 378"/>
                <a:gd name="T71" fmla="*/ 2147483646 h 292"/>
                <a:gd name="T72" fmla="*/ 2147483646 w 378"/>
                <a:gd name="T73" fmla="*/ 2147483646 h 292"/>
                <a:gd name="T74" fmla="*/ 2147483646 w 378"/>
                <a:gd name="T75" fmla="*/ 2147483646 h 292"/>
                <a:gd name="T76" fmla="*/ 2147483646 w 378"/>
                <a:gd name="T77" fmla="*/ 2147483646 h 292"/>
                <a:gd name="T78" fmla="*/ 2147483646 w 378"/>
                <a:gd name="T79" fmla="*/ 2147483646 h 292"/>
                <a:gd name="T80" fmla="*/ 2147483646 w 378"/>
                <a:gd name="T81" fmla="*/ 2147483646 h 292"/>
                <a:gd name="T82" fmla="*/ 2147483646 w 378"/>
                <a:gd name="T83" fmla="*/ 2147483646 h 292"/>
                <a:gd name="T84" fmla="*/ 2147483646 w 378"/>
                <a:gd name="T85" fmla="*/ 2147483646 h 292"/>
                <a:gd name="T86" fmla="*/ 2147483646 w 378"/>
                <a:gd name="T87" fmla="*/ 2147483646 h 292"/>
                <a:gd name="T88" fmla="*/ 2147483646 w 378"/>
                <a:gd name="T89" fmla="*/ 2147483646 h 292"/>
                <a:gd name="T90" fmla="*/ 2147483646 w 378"/>
                <a:gd name="T91" fmla="*/ 2147483646 h 292"/>
                <a:gd name="T92" fmla="*/ 2147483646 w 378"/>
                <a:gd name="T93" fmla="*/ 2147483646 h 292"/>
                <a:gd name="T94" fmla="*/ 2147483646 w 378"/>
                <a:gd name="T95" fmla="*/ 2147483646 h 292"/>
                <a:gd name="T96" fmla="*/ 2147483646 w 378"/>
                <a:gd name="T97" fmla="*/ 2147483646 h 292"/>
                <a:gd name="T98" fmla="*/ 2147483646 w 378"/>
                <a:gd name="T99" fmla="*/ 2147483646 h 292"/>
                <a:gd name="T100" fmla="*/ 2147483646 w 378"/>
                <a:gd name="T101" fmla="*/ 2147483646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78" h="292">
                  <a:moveTo>
                    <a:pt x="264" y="86"/>
                  </a:moveTo>
                  <a:lnTo>
                    <a:pt x="264" y="86"/>
                  </a:lnTo>
                  <a:lnTo>
                    <a:pt x="258" y="78"/>
                  </a:lnTo>
                  <a:lnTo>
                    <a:pt x="252" y="70"/>
                  </a:lnTo>
                  <a:lnTo>
                    <a:pt x="240" y="46"/>
                  </a:lnTo>
                  <a:lnTo>
                    <a:pt x="226" y="44"/>
                  </a:lnTo>
                  <a:lnTo>
                    <a:pt x="214" y="42"/>
                  </a:lnTo>
                  <a:lnTo>
                    <a:pt x="204" y="38"/>
                  </a:lnTo>
                  <a:lnTo>
                    <a:pt x="198" y="34"/>
                  </a:lnTo>
                  <a:lnTo>
                    <a:pt x="194" y="28"/>
                  </a:lnTo>
                  <a:lnTo>
                    <a:pt x="188" y="24"/>
                  </a:lnTo>
                  <a:lnTo>
                    <a:pt x="170" y="18"/>
                  </a:lnTo>
                  <a:lnTo>
                    <a:pt x="166" y="16"/>
                  </a:lnTo>
                  <a:lnTo>
                    <a:pt x="170" y="2"/>
                  </a:lnTo>
                  <a:lnTo>
                    <a:pt x="168" y="2"/>
                  </a:lnTo>
                  <a:lnTo>
                    <a:pt x="164" y="0"/>
                  </a:lnTo>
                  <a:lnTo>
                    <a:pt x="152" y="8"/>
                  </a:lnTo>
                  <a:lnTo>
                    <a:pt x="148" y="12"/>
                  </a:lnTo>
                  <a:lnTo>
                    <a:pt x="144" y="16"/>
                  </a:lnTo>
                  <a:lnTo>
                    <a:pt x="140" y="26"/>
                  </a:lnTo>
                  <a:lnTo>
                    <a:pt x="132" y="32"/>
                  </a:lnTo>
                  <a:lnTo>
                    <a:pt x="126" y="46"/>
                  </a:lnTo>
                  <a:lnTo>
                    <a:pt x="124" y="50"/>
                  </a:lnTo>
                  <a:lnTo>
                    <a:pt x="120" y="52"/>
                  </a:lnTo>
                  <a:lnTo>
                    <a:pt x="118" y="52"/>
                  </a:lnTo>
                  <a:lnTo>
                    <a:pt x="116" y="48"/>
                  </a:lnTo>
                  <a:lnTo>
                    <a:pt x="108" y="42"/>
                  </a:lnTo>
                  <a:lnTo>
                    <a:pt x="102" y="40"/>
                  </a:lnTo>
                  <a:lnTo>
                    <a:pt x="96" y="38"/>
                  </a:lnTo>
                  <a:lnTo>
                    <a:pt x="88" y="40"/>
                  </a:lnTo>
                  <a:lnTo>
                    <a:pt x="76" y="46"/>
                  </a:lnTo>
                  <a:lnTo>
                    <a:pt x="62" y="50"/>
                  </a:lnTo>
                  <a:lnTo>
                    <a:pt x="32" y="50"/>
                  </a:lnTo>
                  <a:lnTo>
                    <a:pt x="26" y="44"/>
                  </a:lnTo>
                  <a:lnTo>
                    <a:pt x="22" y="38"/>
                  </a:lnTo>
                  <a:lnTo>
                    <a:pt x="20" y="32"/>
                  </a:lnTo>
                  <a:lnTo>
                    <a:pt x="20" y="22"/>
                  </a:lnTo>
                  <a:lnTo>
                    <a:pt x="8" y="18"/>
                  </a:lnTo>
                  <a:lnTo>
                    <a:pt x="4" y="34"/>
                  </a:lnTo>
                  <a:lnTo>
                    <a:pt x="4" y="36"/>
                  </a:lnTo>
                  <a:lnTo>
                    <a:pt x="2" y="36"/>
                  </a:lnTo>
                  <a:lnTo>
                    <a:pt x="0" y="40"/>
                  </a:lnTo>
                  <a:lnTo>
                    <a:pt x="8" y="42"/>
                  </a:lnTo>
                  <a:lnTo>
                    <a:pt x="10" y="42"/>
                  </a:lnTo>
                  <a:lnTo>
                    <a:pt x="28" y="66"/>
                  </a:lnTo>
                  <a:lnTo>
                    <a:pt x="40" y="76"/>
                  </a:lnTo>
                  <a:lnTo>
                    <a:pt x="68" y="86"/>
                  </a:lnTo>
                  <a:lnTo>
                    <a:pt x="98" y="96"/>
                  </a:lnTo>
                  <a:lnTo>
                    <a:pt x="104" y="102"/>
                  </a:lnTo>
                  <a:lnTo>
                    <a:pt x="112" y="112"/>
                  </a:lnTo>
                  <a:lnTo>
                    <a:pt x="118" y="128"/>
                  </a:lnTo>
                  <a:lnTo>
                    <a:pt x="124" y="150"/>
                  </a:lnTo>
                  <a:lnTo>
                    <a:pt x="140" y="158"/>
                  </a:lnTo>
                  <a:lnTo>
                    <a:pt x="146" y="162"/>
                  </a:lnTo>
                  <a:lnTo>
                    <a:pt x="152" y="162"/>
                  </a:lnTo>
                  <a:lnTo>
                    <a:pt x="180" y="144"/>
                  </a:lnTo>
                  <a:lnTo>
                    <a:pt x="182" y="142"/>
                  </a:lnTo>
                  <a:lnTo>
                    <a:pt x="184" y="144"/>
                  </a:lnTo>
                  <a:lnTo>
                    <a:pt x="198" y="146"/>
                  </a:lnTo>
                  <a:lnTo>
                    <a:pt x="200" y="146"/>
                  </a:lnTo>
                  <a:lnTo>
                    <a:pt x="200" y="150"/>
                  </a:lnTo>
                  <a:lnTo>
                    <a:pt x="198" y="152"/>
                  </a:lnTo>
                  <a:lnTo>
                    <a:pt x="192" y="174"/>
                  </a:lnTo>
                  <a:lnTo>
                    <a:pt x="186" y="186"/>
                  </a:lnTo>
                  <a:lnTo>
                    <a:pt x="168" y="186"/>
                  </a:lnTo>
                  <a:lnTo>
                    <a:pt x="166" y="194"/>
                  </a:lnTo>
                  <a:lnTo>
                    <a:pt x="164" y="202"/>
                  </a:lnTo>
                  <a:lnTo>
                    <a:pt x="152" y="222"/>
                  </a:lnTo>
                  <a:lnTo>
                    <a:pt x="148" y="228"/>
                  </a:lnTo>
                  <a:lnTo>
                    <a:pt x="148" y="234"/>
                  </a:lnTo>
                  <a:lnTo>
                    <a:pt x="166" y="246"/>
                  </a:lnTo>
                  <a:lnTo>
                    <a:pt x="172" y="252"/>
                  </a:lnTo>
                  <a:lnTo>
                    <a:pt x="178" y="254"/>
                  </a:lnTo>
                  <a:lnTo>
                    <a:pt x="182" y="254"/>
                  </a:lnTo>
                  <a:lnTo>
                    <a:pt x="186" y="266"/>
                  </a:lnTo>
                  <a:lnTo>
                    <a:pt x="194" y="270"/>
                  </a:lnTo>
                  <a:lnTo>
                    <a:pt x="200" y="266"/>
                  </a:lnTo>
                  <a:lnTo>
                    <a:pt x="204" y="262"/>
                  </a:lnTo>
                  <a:lnTo>
                    <a:pt x="208" y="262"/>
                  </a:lnTo>
                  <a:lnTo>
                    <a:pt x="214" y="264"/>
                  </a:lnTo>
                  <a:lnTo>
                    <a:pt x="218" y="266"/>
                  </a:lnTo>
                  <a:lnTo>
                    <a:pt x="224" y="270"/>
                  </a:lnTo>
                  <a:lnTo>
                    <a:pt x="230" y="278"/>
                  </a:lnTo>
                  <a:lnTo>
                    <a:pt x="236" y="286"/>
                  </a:lnTo>
                  <a:lnTo>
                    <a:pt x="238" y="286"/>
                  </a:lnTo>
                  <a:lnTo>
                    <a:pt x="242" y="284"/>
                  </a:lnTo>
                  <a:lnTo>
                    <a:pt x="248" y="284"/>
                  </a:lnTo>
                  <a:lnTo>
                    <a:pt x="264" y="288"/>
                  </a:lnTo>
                  <a:lnTo>
                    <a:pt x="284" y="292"/>
                  </a:lnTo>
                  <a:lnTo>
                    <a:pt x="304" y="286"/>
                  </a:lnTo>
                  <a:lnTo>
                    <a:pt x="312" y="282"/>
                  </a:lnTo>
                  <a:lnTo>
                    <a:pt x="318" y="278"/>
                  </a:lnTo>
                  <a:lnTo>
                    <a:pt x="312" y="272"/>
                  </a:lnTo>
                  <a:lnTo>
                    <a:pt x="312" y="268"/>
                  </a:lnTo>
                  <a:lnTo>
                    <a:pt x="316" y="262"/>
                  </a:lnTo>
                  <a:lnTo>
                    <a:pt x="322" y="256"/>
                  </a:lnTo>
                  <a:lnTo>
                    <a:pt x="324" y="248"/>
                  </a:lnTo>
                  <a:lnTo>
                    <a:pt x="324" y="238"/>
                  </a:lnTo>
                  <a:lnTo>
                    <a:pt x="324" y="232"/>
                  </a:lnTo>
                  <a:lnTo>
                    <a:pt x="326" y="230"/>
                  </a:lnTo>
                  <a:lnTo>
                    <a:pt x="330" y="226"/>
                  </a:lnTo>
                  <a:lnTo>
                    <a:pt x="340" y="222"/>
                  </a:lnTo>
                  <a:lnTo>
                    <a:pt x="348" y="222"/>
                  </a:lnTo>
                  <a:lnTo>
                    <a:pt x="356" y="226"/>
                  </a:lnTo>
                  <a:lnTo>
                    <a:pt x="366" y="230"/>
                  </a:lnTo>
                  <a:lnTo>
                    <a:pt x="378" y="238"/>
                  </a:lnTo>
                  <a:lnTo>
                    <a:pt x="372" y="222"/>
                  </a:lnTo>
                  <a:lnTo>
                    <a:pt x="364" y="210"/>
                  </a:lnTo>
                  <a:lnTo>
                    <a:pt x="362" y="196"/>
                  </a:lnTo>
                  <a:lnTo>
                    <a:pt x="348" y="194"/>
                  </a:lnTo>
                  <a:lnTo>
                    <a:pt x="312" y="172"/>
                  </a:lnTo>
                  <a:lnTo>
                    <a:pt x="294" y="170"/>
                  </a:lnTo>
                  <a:lnTo>
                    <a:pt x="294" y="166"/>
                  </a:lnTo>
                  <a:lnTo>
                    <a:pt x="292" y="146"/>
                  </a:lnTo>
                  <a:lnTo>
                    <a:pt x="276" y="106"/>
                  </a:lnTo>
                  <a:lnTo>
                    <a:pt x="270" y="94"/>
                  </a:lnTo>
                  <a:lnTo>
                    <a:pt x="264" y="86"/>
                  </a:lnTo>
                  <a:close/>
                </a:path>
              </a:pathLst>
            </a:custGeom>
            <a:grpFill/>
            <a:ln w="3175">
              <a:solidFill>
                <a:schemeClr val="bg1"/>
              </a:solidFill>
              <a:round/>
            </a:ln>
          </p:spPr>
          <p:txBody>
            <a:bodyPr/>
            <a:lstStyle/>
            <a:p>
              <a:endParaRPr lang="zh-CN" altLang="en-US"/>
            </a:p>
          </p:txBody>
        </p:sp>
        <p:sp>
          <p:nvSpPr>
            <p:cNvPr id="31" name="河北"/>
            <p:cNvSpPr/>
            <p:nvPr/>
          </p:nvSpPr>
          <p:spPr bwMode="auto">
            <a:xfrm>
              <a:off x="5427741" y="2761832"/>
              <a:ext cx="630169" cy="898707"/>
            </a:xfrm>
            <a:custGeom>
              <a:avLst/>
              <a:gdLst>
                <a:gd name="T0" fmla="*/ 2147483646 w 352"/>
                <a:gd name="T1" fmla="*/ 2147483646 h 502"/>
                <a:gd name="T2" fmla="*/ 2147483646 w 352"/>
                <a:gd name="T3" fmla="*/ 2147483646 h 502"/>
                <a:gd name="T4" fmla="*/ 2147483646 w 352"/>
                <a:gd name="T5" fmla="*/ 2147483646 h 502"/>
                <a:gd name="T6" fmla="*/ 2147483646 w 352"/>
                <a:gd name="T7" fmla="*/ 2147483646 h 502"/>
                <a:gd name="T8" fmla="*/ 2147483646 w 352"/>
                <a:gd name="T9" fmla="*/ 2147483646 h 502"/>
                <a:gd name="T10" fmla="*/ 2147483646 w 352"/>
                <a:gd name="T11" fmla="*/ 2147483646 h 502"/>
                <a:gd name="T12" fmla="*/ 2147483646 w 352"/>
                <a:gd name="T13" fmla="*/ 2147483646 h 502"/>
                <a:gd name="T14" fmla="*/ 2147483646 w 352"/>
                <a:gd name="T15" fmla="*/ 2147483646 h 502"/>
                <a:gd name="T16" fmla="*/ 2147483646 w 352"/>
                <a:gd name="T17" fmla="*/ 2147483646 h 502"/>
                <a:gd name="T18" fmla="*/ 2147483646 w 352"/>
                <a:gd name="T19" fmla="*/ 2147483646 h 502"/>
                <a:gd name="T20" fmla="*/ 2147483646 w 352"/>
                <a:gd name="T21" fmla="*/ 2147483646 h 502"/>
                <a:gd name="T22" fmla="*/ 2147483646 w 352"/>
                <a:gd name="T23" fmla="*/ 2147483646 h 502"/>
                <a:gd name="T24" fmla="*/ 2147483646 w 352"/>
                <a:gd name="T25" fmla="*/ 2147483646 h 502"/>
                <a:gd name="T26" fmla="*/ 2147483646 w 352"/>
                <a:gd name="T27" fmla="*/ 2147483646 h 502"/>
                <a:gd name="T28" fmla="*/ 2147483646 w 352"/>
                <a:gd name="T29" fmla="*/ 2147483646 h 502"/>
                <a:gd name="T30" fmla="*/ 2147483646 w 352"/>
                <a:gd name="T31" fmla="*/ 2147483646 h 502"/>
                <a:gd name="T32" fmla="*/ 2147483646 w 352"/>
                <a:gd name="T33" fmla="*/ 2147483646 h 502"/>
                <a:gd name="T34" fmla="*/ 2147483646 w 352"/>
                <a:gd name="T35" fmla="*/ 2147483646 h 502"/>
                <a:gd name="T36" fmla="*/ 2147483646 w 352"/>
                <a:gd name="T37" fmla="*/ 2147483646 h 502"/>
                <a:gd name="T38" fmla="*/ 2147483646 w 352"/>
                <a:gd name="T39" fmla="*/ 2147483646 h 502"/>
                <a:gd name="T40" fmla="*/ 2147483646 w 352"/>
                <a:gd name="T41" fmla="*/ 2147483646 h 502"/>
                <a:gd name="T42" fmla="*/ 2147483646 w 352"/>
                <a:gd name="T43" fmla="*/ 2147483646 h 502"/>
                <a:gd name="T44" fmla="*/ 2147483646 w 352"/>
                <a:gd name="T45" fmla="*/ 2147483646 h 502"/>
                <a:gd name="T46" fmla="*/ 2147483646 w 352"/>
                <a:gd name="T47" fmla="*/ 2147483646 h 502"/>
                <a:gd name="T48" fmla="*/ 2147483646 w 352"/>
                <a:gd name="T49" fmla="*/ 2147483646 h 502"/>
                <a:gd name="T50" fmla="*/ 2147483646 w 352"/>
                <a:gd name="T51" fmla="*/ 2147483646 h 502"/>
                <a:gd name="T52" fmla="*/ 2147483646 w 352"/>
                <a:gd name="T53" fmla="*/ 2147483646 h 502"/>
                <a:gd name="T54" fmla="*/ 2147483646 w 352"/>
                <a:gd name="T55" fmla="*/ 2147483646 h 502"/>
                <a:gd name="T56" fmla="*/ 2147483646 w 352"/>
                <a:gd name="T57" fmla="*/ 2147483646 h 502"/>
                <a:gd name="T58" fmla="*/ 2147483646 w 352"/>
                <a:gd name="T59" fmla="*/ 2147483646 h 502"/>
                <a:gd name="T60" fmla="*/ 2147483646 w 352"/>
                <a:gd name="T61" fmla="*/ 2147483646 h 502"/>
                <a:gd name="T62" fmla="*/ 2147483646 w 352"/>
                <a:gd name="T63" fmla="*/ 2147483646 h 502"/>
                <a:gd name="T64" fmla="*/ 2147483646 w 352"/>
                <a:gd name="T65" fmla="*/ 2147483646 h 502"/>
                <a:gd name="T66" fmla="*/ 2147483646 w 352"/>
                <a:gd name="T67" fmla="*/ 2147483646 h 502"/>
                <a:gd name="T68" fmla="*/ 2147483646 w 352"/>
                <a:gd name="T69" fmla="*/ 2147483646 h 502"/>
                <a:gd name="T70" fmla="*/ 2147483646 w 352"/>
                <a:gd name="T71" fmla="*/ 2147483646 h 502"/>
                <a:gd name="T72" fmla="*/ 2147483646 w 352"/>
                <a:gd name="T73" fmla="*/ 2147483646 h 502"/>
                <a:gd name="T74" fmla="*/ 2147483646 w 352"/>
                <a:gd name="T75" fmla="*/ 2147483646 h 502"/>
                <a:gd name="T76" fmla="*/ 2147483646 w 352"/>
                <a:gd name="T77" fmla="*/ 2147483646 h 502"/>
                <a:gd name="T78" fmla="*/ 2147483646 w 352"/>
                <a:gd name="T79" fmla="*/ 2147483646 h 502"/>
                <a:gd name="T80" fmla="*/ 2147483646 w 352"/>
                <a:gd name="T81" fmla="*/ 2147483646 h 502"/>
                <a:gd name="T82" fmla="*/ 2147483646 w 352"/>
                <a:gd name="T83" fmla="*/ 2147483646 h 502"/>
                <a:gd name="T84" fmla="*/ 2147483646 w 352"/>
                <a:gd name="T85" fmla="*/ 2147483646 h 502"/>
                <a:gd name="T86" fmla="*/ 2147483646 w 352"/>
                <a:gd name="T87" fmla="*/ 2147483646 h 502"/>
                <a:gd name="T88" fmla="*/ 2147483646 w 352"/>
                <a:gd name="T89" fmla="*/ 2147483646 h 502"/>
                <a:gd name="T90" fmla="*/ 2147483646 w 352"/>
                <a:gd name="T91" fmla="*/ 2147483646 h 502"/>
                <a:gd name="T92" fmla="*/ 2147483646 w 352"/>
                <a:gd name="T93" fmla="*/ 2147483646 h 502"/>
                <a:gd name="T94" fmla="*/ 2147483646 w 352"/>
                <a:gd name="T95" fmla="*/ 2147483646 h 502"/>
                <a:gd name="T96" fmla="*/ 2147483646 w 352"/>
                <a:gd name="T97" fmla="*/ 2147483646 h 502"/>
                <a:gd name="T98" fmla="*/ 2147483646 w 352"/>
                <a:gd name="T99" fmla="*/ 2147483646 h 502"/>
                <a:gd name="T100" fmla="*/ 2147483646 w 352"/>
                <a:gd name="T101" fmla="*/ 2147483646 h 502"/>
                <a:gd name="T102" fmla="*/ 2147483646 w 352"/>
                <a:gd name="T103" fmla="*/ 2147483646 h 502"/>
                <a:gd name="T104" fmla="*/ 2147483646 w 352"/>
                <a:gd name="T105" fmla="*/ 2147483646 h 502"/>
                <a:gd name="T106" fmla="*/ 2147483646 w 352"/>
                <a:gd name="T107" fmla="*/ 2147483646 h 502"/>
                <a:gd name="T108" fmla="*/ 2147483646 w 352"/>
                <a:gd name="T109" fmla="*/ 2147483646 h 50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52" h="502">
                  <a:moveTo>
                    <a:pt x="324" y="152"/>
                  </a:move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46" y="88"/>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46" y="64"/>
                  </a:lnTo>
                  <a:lnTo>
                    <a:pt x="146" y="66"/>
                  </a:lnTo>
                  <a:lnTo>
                    <a:pt x="144" y="66"/>
                  </a:lnTo>
                  <a:lnTo>
                    <a:pt x="142" y="66"/>
                  </a:lnTo>
                  <a:lnTo>
                    <a:pt x="130" y="68"/>
                  </a:lnTo>
                  <a:lnTo>
                    <a:pt x="118" y="76"/>
                  </a:lnTo>
                  <a:lnTo>
                    <a:pt x="118" y="78"/>
                  </a:lnTo>
                  <a:lnTo>
                    <a:pt x="116" y="78"/>
                  </a:lnTo>
                  <a:lnTo>
                    <a:pt x="114" y="78"/>
                  </a:lnTo>
                  <a:lnTo>
                    <a:pt x="92" y="70"/>
                  </a:lnTo>
                  <a:lnTo>
                    <a:pt x="90" y="78"/>
                  </a:lnTo>
                  <a:lnTo>
                    <a:pt x="90" y="80"/>
                  </a:lnTo>
                  <a:lnTo>
                    <a:pt x="80" y="96"/>
                  </a:lnTo>
                  <a:lnTo>
                    <a:pt x="76" y="100"/>
                  </a:lnTo>
                  <a:lnTo>
                    <a:pt x="74" y="100"/>
                  </a:lnTo>
                  <a:lnTo>
                    <a:pt x="64" y="100"/>
                  </a:lnTo>
                  <a:lnTo>
                    <a:pt x="50" y="94"/>
                  </a:lnTo>
                  <a:lnTo>
                    <a:pt x="48" y="92"/>
                  </a:lnTo>
                  <a:lnTo>
                    <a:pt x="48" y="90"/>
                  </a:lnTo>
                  <a:lnTo>
                    <a:pt x="46" y="72"/>
                  </a:lnTo>
                  <a:lnTo>
                    <a:pt x="42" y="56"/>
                  </a:lnTo>
                  <a:lnTo>
                    <a:pt x="38" y="52"/>
                  </a:lnTo>
                  <a:lnTo>
                    <a:pt x="34" y="64"/>
                  </a:lnTo>
                  <a:lnTo>
                    <a:pt x="24" y="76"/>
                  </a:lnTo>
                  <a:lnTo>
                    <a:pt x="16" y="96"/>
                  </a:lnTo>
                  <a:lnTo>
                    <a:pt x="14" y="96"/>
                  </a:lnTo>
                  <a:lnTo>
                    <a:pt x="8" y="108"/>
                  </a:lnTo>
                  <a:lnTo>
                    <a:pt x="6" y="114"/>
                  </a:lnTo>
                  <a:lnTo>
                    <a:pt x="0" y="122"/>
                  </a:lnTo>
                  <a:lnTo>
                    <a:pt x="6" y="140"/>
                  </a:lnTo>
                  <a:lnTo>
                    <a:pt x="30" y="168"/>
                  </a:lnTo>
                  <a:lnTo>
                    <a:pt x="38" y="184"/>
                  </a:lnTo>
                  <a:lnTo>
                    <a:pt x="38" y="186"/>
                  </a:lnTo>
                  <a:lnTo>
                    <a:pt x="36" y="188"/>
                  </a:lnTo>
                  <a:lnTo>
                    <a:pt x="30" y="196"/>
                  </a:lnTo>
                  <a:lnTo>
                    <a:pt x="28" y="196"/>
                  </a:lnTo>
                  <a:lnTo>
                    <a:pt x="12" y="200"/>
                  </a:lnTo>
                  <a:lnTo>
                    <a:pt x="14" y="212"/>
                  </a:lnTo>
                  <a:lnTo>
                    <a:pt x="26" y="220"/>
                  </a:lnTo>
                  <a:lnTo>
                    <a:pt x="42" y="224"/>
                  </a:lnTo>
                  <a:lnTo>
                    <a:pt x="48" y="240"/>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80"/>
                  </a:lnTo>
                  <a:lnTo>
                    <a:pt x="34" y="408"/>
                  </a:lnTo>
                  <a:lnTo>
                    <a:pt x="32" y="416"/>
                  </a:lnTo>
                  <a:lnTo>
                    <a:pt x="24" y="434"/>
                  </a:lnTo>
                  <a:lnTo>
                    <a:pt x="20" y="448"/>
                  </a:lnTo>
                  <a:lnTo>
                    <a:pt x="20" y="450"/>
                  </a:lnTo>
                  <a:lnTo>
                    <a:pt x="14" y="456"/>
                  </a:lnTo>
                  <a:lnTo>
                    <a:pt x="12" y="462"/>
                  </a:lnTo>
                  <a:lnTo>
                    <a:pt x="12" y="464"/>
                  </a:lnTo>
                  <a:lnTo>
                    <a:pt x="12" y="466"/>
                  </a:lnTo>
                  <a:lnTo>
                    <a:pt x="14" y="468"/>
                  </a:lnTo>
                  <a:lnTo>
                    <a:pt x="22" y="476"/>
                  </a:lnTo>
                  <a:lnTo>
                    <a:pt x="26" y="482"/>
                  </a:lnTo>
                  <a:lnTo>
                    <a:pt x="28" y="484"/>
                  </a:lnTo>
                  <a:lnTo>
                    <a:pt x="28" y="488"/>
                  </a:lnTo>
                  <a:lnTo>
                    <a:pt x="30" y="492"/>
                  </a:lnTo>
                  <a:lnTo>
                    <a:pt x="36" y="496"/>
                  </a:lnTo>
                  <a:lnTo>
                    <a:pt x="66" y="502"/>
                  </a:lnTo>
                  <a:lnTo>
                    <a:pt x="80" y="500"/>
                  </a:lnTo>
                  <a:lnTo>
                    <a:pt x="94" y="496"/>
                  </a:lnTo>
                  <a:lnTo>
                    <a:pt x="108" y="492"/>
                  </a:lnTo>
                  <a:lnTo>
                    <a:pt x="122" y="492"/>
                  </a:lnTo>
                  <a:lnTo>
                    <a:pt x="122" y="486"/>
                  </a:lnTo>
                  <a:lnTo>
                    <a:pt x="114" y="464"/>
                  </a:lnTo>
                  <a:lnTo>
                    <a:pt x="112" y="464"/>
                  </a:lnTo>
                  <a:lnTo>
                    <a:pt x="114" y="464"/>
                  </a:lnTo>
                  <a:lnTo>
                    <a:pt x="158" y="400"/>
                  </a:lnTo>
                  <a:lnTo>
                    <a:pt x="208" y="352"/>
                  </a:lnTo>
                  <a:lnTo>
                    <a:pt x="224" y="348"/>
                  </a:lnTo>
                  <a:lnTo>
                    <a:pt x="232" y="338"/>
                  </a:lnTo>
                  <a:lnTo>
                    <a:pt x="240" y="332"/>
                  </a:lnTo>
                  <a:lnTo>
                    <a:pt x="250" y="328"/>
                  </a:lnTo>
                  <a:lnTo>
                    <a:pt x="246" y="324"/>
                  </a:lnTo>
                  <a:lnTo>
                    <a:pt x="234" y="312"/>
                  </a:lnTo>
                  <a:lnTo>
                    <a:pt x="226" y="302"/>
                  </a:lnTo>
                  <a:lnTo>
                    <a:pt x="226" y="300"/>
                  </a:lnTo>
                  <a:lnTo>
                    <a:pt x="230" y="294"/>
                  </a:lnTo>
                  <a:lnTo>
                    <a:pt x="218" y="296"/>
                  </a:lnTo>
                  <a:lnTo>
                    <a:pt x="196" y="292"/>
                  </a:lnTo>
                  <a:lnTo>
                    <a:pt x="186" y="284"/>
                  </a:lnTo>
                  <a:lnTo>
                    <a:pt x="182" y="280"/>
                  </a:lnTo>
                  <a:lnTo>
                    <a:pt x="180" y="276"/>
                  </a:lnTo>
                  <a:lnTo>
                    <a:pt x="176" y="256"/>
                  </a:lnTo>
                  <a:lnTo>
                    <a:pt x="174" y="238"/>
                  </a:lnTo>
                  <a:lnTo>
                    <a:pt x="170" y="242"/>
                  </a:lnTo>
                  <a:lnTo>
                    <a:pt x="164" y="244"/>
                  </a:lnTo>
                  <a:lnTo>
                    <a:pt x="146" y="240"/>
                  </a:lnTo>
                  <a:lnTo>
                    <a:pt x="136" y="232"/>
                  </a:lnTo>
                  <a:lnTo>
                    <a:pt x="122" y="228"/>
                  </a:lnTo>
                  <a:lnTo>
                    <a:pt x="116" y="228"/>
                  </a:lnTo>
                  <a:lnTo>
                    <a:pt x="110" y="226"/>
                  </a:lnTo>
                  <a:lnTo>
                    <a:pt x="104" y="224"/>
                  </a:lnTo>
                  <a:lnTo>
                    <a:pt x="98" y="218"/>
                  </a:lnTo>
                  <a:lnTo>
                    <a:pt x="96" y="214"/>
                  </a:lnTo>
                  <a:lnTo>
                    <a:pt x="96" y="210"/>
                  </a:lnTo>
                  <a:lnTo>
                    <a:pt x="96" y="206"/>
                  </a:lnTo>
                  <a:lnTo>
                    <a:pt x="98" y="202"/>
                  </a:lnTo>
                  <a:lnTo>
                    <a:pt x="102" y="200"/>
                  </a:lnTo>
                  <a:lnTo>
                    <a:pt x="110" y="192"/>
                  </a:lnTo>
                  <a:lnTo>
                    <a:pt x="118" y="180"/>
                  </a:lnTo>
                  <a:lnTo>
                    <a:pt x="116" y="176"/>
                  </a:lnTo>
                  <a:lnTo>
                    <a:pt x="114" y="170"/>
                  </a:lnTo>
                  <a:lnTo>
                    <a:pt x="112" y="164"/>
                  </a:lnTo>
                  <a:lnTo>
                    <a:pt x="114" y="160"/>
                  </a:lnTo>
                  <a:lnTo>
                    <a:pt x="114" y="158"/>
                  </a:lnTo>
                  <a:lnTo>
                    <a:pt x="116" y="156"/>
                  </a:lnTo>
                  <a:lnTo>
                    <a:pt x="120" y="152"/>
                  </a:lnTo>
                  <a:lnTo>
                    <a:pt x="134" y="148"/>
                  </a:lnTo>
                  <a:lnTo>
                    <a:pt x="136" y="142"/>
                  </a:lnTo>
                  <a:lnTo>
                    <a:pt x="138" y="140"/>
                  </a:lnTo>
                  <a:lnTo>
                    <a:pt x="150" y="140"/>
                  </a:lnTo>
                  <a:lnTo>
                    <a:pt x="148" y="140"/>
                  </a:lnTo>
                  <a:lnTo>
                    <a:pt x="142" y="136"/>
                  </a:lnTo>
                  <a:lnTo>
                    <a:pt x="140" y="132"/>
                  </a:lnTo>
                  <a:lnTo>
                    <a:pt x="140" y="128"/>
                  </a:lnTo>
                  <a:lnTo>
                    <a:pt x="142" y="122"/>
                  </a:lnTo>
                  <a:lnTo>
                    <a:pt x="148" y="118"/>
                  </a:lnTo>
                  <a:lnTo>
                    <a:pt x="154" y="116"/>
                  </a:lnTo>
                  <a:lnTo>
                    <a:pt x="160" y="116"/>
                  </a:lnTo>
                  <a:lnTo>
                    <a:pt x="166" y="118"/>
                  </a:lnTo>
                  <a:lnTo>
                    <a:pt x="172" y="120"/>
                  </a:lnTo>
                  <a:lnTo>
                    <a:pt x="190" y="134"/>
                  </a:lnTo>
                  <a:lnTo>
                    <a:pt x="208" y="134"/>
                  </a:lnTo>
                  <a:lnTo>
                    <a:pt x="214" y="138"/>
                  </a:lnTo>
                  <a:lnTo>
                    <a:pt x="214" y="144"/>
                  </a:lnTo>
                  <a:lnTo>
                    <a:pt x="214" y="150"/>
                  </a:lnTo>
                  <a:lnTo>
                    <a:pt x="210" y="152"/>
                  </a:lnTo>
                  <a:lnTo>
                    <a:pt x="206" y="152"/>
                  </a:lnTo>
                  <a:lnTo>
                    <a:pt x="204" y="154"/>
                  </a:lnTo>
                  <a:lnTo>
                    <a:pt x="202" y="160"/>
                  </a:lnTo>
                  <a:lnTo>
                    <a:pt x="210" y="180"/>
                  </a:lnTo>
                  <a:lnTo>
                    <a:pt x="218" y="170"/>
                  </a:lnTo>
                  <a:lnTo>
                    <a:pt x="226" y="168"/>
                  </a:lnTo>
                  <a:lnTo>
                    <a:pt x="230" y="168"/>
                  </a:lnTo>
                  <a:lnTo>
                    <a:pt x="234" y="172"/>
                  </a:lnTo>
                  <a:lnTo>
                    <a:pt x="236" y="180"/>
                  </a:lnTo>
                  <a:lnTo>
                    <a:pt x="240" y="190"/>
                  </a:lnTo>
                  <a:lnTo>
                    <a:pt x="242" y="202"/>
                  </a:lnTo>
                  <a:lnTo>
                    <a:pt x="246" y="210"/>
                  </a:lnTo>
                  <a:lnTo>
                    <a:pt x="252" y="220"/>
                  </a:lnTo>
                  <a:lnTo>
                    <a:pt x="264" y="236"/>
                  </a:lnTo>
                  <a:lnTo>
                    <a:pt x="268" y="248"/>
                  </a:lnTo>
                  <a:lnTo>
                    <a:pt x="300" y="244"/>
                  </a:lnTo>
                  <a:lnTo>
                    <a:pt x="314" y="236"/>
                  </a:lnTo>
                  <a:lnTo>
                    <a:pt x="326" y="220"/>
                  </a:lnTo>
                  <a:lnTo>
                    <a:pt x="332" y="204"/>
                  </a:lnTo>
                  <a:lnTo>
                    <a:pt x="336" y="188"/>
                  </a:lnTo>
                  <a:lnTo>
                    <a:pt x="336" y="186"/>
                  </a:lnTo>
                  <a:lnTo>
                    <a:pt x="336" y="184"/>
                  </a:lnTo>
                  <a:lnTo>
                    <a:pt x="338" y="184"/>
                  </a:lnTo>
                  <a:lnTo>
                    <a:pt x="350" y="176"/>
                  </a:lnTo>
                  <a:lnTo>
                    <a:pt x="352" y="176"/>
                  </a:lnTo>
                  <a:lnTo>
                    <a:pt x="350" y="174"/>
                  </a:lnTo>
                  <a:lnTo>
                    <a:pt x="330" y="168"/>
                  </a:lnTo>
                  <a:lnTo>
                    <a:pt x="326" y="156"/>
                  </a:lnTo>
                  <a:lnTo>
                    <a:pt x="324" y="152"/>
                  </a:lnTo>
                  <a:close/>
                </a:path>
              </a:pathLst>
            </a:custGeom>
            <a:grpFill/>
            <a:ln w="3175">
              <a:solidFill>
                <a:schemeClr val="bg1"/>
              </a:solidFill>
              <a:round/>
            </a:ln>
          </p:spPr>
          <p:txBody>
            <a:bodyPr/>
            <a:lstStyle/>
            <a:p>
              <a:endParaRPr lang="zh-CN" altLang="en-US"/>
            </a:p>
          </p:txBody>
        </p:sp>
        <p:sp>
          <p:nvSpPr>
            <p:cNvPr id="32" name="河南"/>
            <p:cNvSpPr/>
            <p:nvPr/>
          </p:nvSpPr>
          <p:spPr bwMode="auto">
            <a:xfrm>
              <a:off x="5141300" y="3624734"/>
              <a:ext cx="662394" cy="655233"/>
            </a:xfrm>
            <a:custGeom>
              <a:avLst/>
              <a:gdLst>
                <a:gd name="T0" fmla="*/ 2147483646 w 370"/>
                <a:gd name="T1" fmla="*/ 2147483646 h 366"/>
                <a:gd name="T2" fmla="*/ 0 w 370"/>
                <a:gd name="T3" fmla="*/ 2147483646 h 366"/>
                <a:gd name="T4" fmla="*/ 2147483646 w 370"/>
                <a:gd name="T5" fmla="*/ 2147483646 h 366"/>
                <a:gd name="T6" fmla="*/ 2147483646 w 370"/>
                <a:gd name="T7" fmla="*/ 2147483646 h 366"/>
                <a:gd name="T8" fmla="*/ 2147483646 w 370"/>
                <a:gd name="T9" fmla="*/ 2147483646 h 366"/>
                <a:gd name="T10" fmla="*/ 2147483646 w 370"/>
                <a:gd name="T11" fmla="*/ 2147483646 h 366"/>
                <a:gd name="T12" fmla="*/ 2147483646 w 370"/>
                <a:gd name="T13" fmla="*/ 2147483646 h 366"/>
                <a:gd name="T14" fmla="*/ 2147483646 w 370"/>
                <a:gd name="T15" fmla="*/ 2147483646 h 366"/>
                <a:gd name="T16" fmla="*/ 2147483646 w 370"/>
                <a:gd name="T17" fmla="*/ 2147483646 h 366"/>
                <a:gd name="T18" fmla="*/ 2147483646 w 370"/>
                <a:gd name="T19" fmla="*/ 2147483646 h 366"/>
                <a:gd name="T20" fmla="*/ 2147483646 w 370"/>
                <a:gd name="T21" fmla="*/ 2147483646 h 366"/>
                <a:gd name="T22" fmla="*/ 2147483646 w 370"/>
                <a:gd name="T23" fmla="*/ 2147483646 h 366"/>
                <a:gd name="T24" fmla="*/ 2147483646 w 370"/>
                <a:gd name="T25" fmla="*/ 2147483646 h 366"/>
                <a:gd name="T26" fmla="*/ 2147483646 w 370"/>
                <a:gd name="T27" fmla="*/ 2147483646 h 366"/>
                <a:gd name="T28" fmla="*/ 2147483646 w 370"/>
                <a:gd name="T29" fmla="*/ 2147483646 h 366"/>
                <a:gd name="T30" fmla="*/ 2147483646 w 370"/>
                <a:gd name="T31" fmla="*/ 2147483646 h 366"/>
                <a:gd name="T32" fmla="*/ 2147483646 w 370"/>
                <a:gd name="T33" fmla="*/ 2147483646 h 366"/>
                <a:gd name="T34" fmla="*/ 2147483646 w 370"/>
                <a:gd name="T35" fmla="*/ 2147483646 h 366"/>
                <a:gd name="T36" fmla="*/ 2147483646 w 370"/>
                <a:gd name="T37" fmla="*/ 2147483646 h 366"/>
                <a:gd name="T38" fmla="*/ 2147483646 w 370"/>
                <a:gd name="T39" fmla="*/ 2147483646 h 366"/>
                <a:gd name="T40" fmla="*/ 2147483646 w 370"/>
                <a:gd name="T41" fmla="*/ 2147483646 h 366"/>
                <a:gd name="T42" fmla="*/ 2147483646 w 370"/>
                <a:gd name="T43" fmla="*/ 2147483646 h 366"/>
                <a:gd name="T44" fmla="*/ 2147483646 w 370"/>
                <a:gd name="T45" fmla="*/ 2147483646 h 366"/>
                <a:gd name="T46" fmla="*/ 2147483646 w 370"/>
                <a:gd name="T47" fmla="*/ 2147483646 h 366"/>
                <a:gd name="T48" fmla="*/ 2147483646 w 370"/>
                <a:gd name="T49" fmla="*/ 2147483646 h 366"/>
                <a:gd name="T50" fmla="*/ 2147483646 w 370"/>
                <a:gd name="T51" fmla="*/ 2147483646 h 366"/>
                <a:gd name="T52" fmla="*/ 2147483646 w 370"/>
                <a:gd name="T53" fmla="*/ 2147483646 h 366"/>
                <a:gd name="T54" fmla="*/ 2147483646 w 370"/>
                <a:gd name="T55" fmla="*/ 2147483646 h 366"/>
                <a:gd name="T56" fmla="*/ 2147483646 w 370"/>
                <a:gd name="T57" fmla="*/ 2147483646 h 366"/>
                <a:gd name="T58" fmla="*/ 2147483646 w 370"/>
                <a:gd name="T59" fmla="*/ 2147483646 h 366"/>
                <a:gd name="T60" fmla="*/ 2147483646 w 370"/>
                <a:gd name="T61" fmla="*/ 2147483646 h 366"/>
                <a:gd name="T62" fmla="*/ 2147483646 w 370"/>
                <a:gd name="T63" fmla="*/ 2147483646 h 366"/>
                <a:gd name="T64" fmla="*/ 2147483646 w 370"/>
                <a:gd name="T65" fmla="*/ 2147483646 h 366"/>
                <a:gd name="T66" fmla="*/ 2147483646 w 370"/>
                <a:gd name="T67" fmla="*/ 2147483646 h 366"/>
                <a:gd name="T68" fmla="*/ 2147483646 w 370"/>
                <a:gd name="T69" fmla="*/ 2147483646 h 366"/>
                <a:gd name="T70" fmla="*/ 2147483646 w 370"/>
                <a:gd name="T71" fmla="*/ 2147483646 h 366"/>
                <a:gd name="T72" fmla="*/ 2147483646 w 370"/>
                <a:gd name="T73" fmla="*/ 2147483646 h 366"/>
                <a:gd name="T74" fmla="*/ 2147483646 w 370"/>
                <a:gd name="T75" fmla="*/ 2147483646 h 366"/>
                <a:gd name="T76" fmla="*/ 2147483646 w 370"/>
                <a:gd name="T77" fmla="*/ 2147483646 h 366"/>
                <a:gd name="T78" fmla="*/ 2147483646 w 370"/>
                <a:gd name="T79" fmla="*/ 2147483646 h 366"/>
                <a:gd name="T80" fmla="*/ 2147483646 w 370"/>
                <a:gd name="T81" fmla="*/ 2147483646 h 366"/>
                <a:gd name="T82" fmla="*/ 2147483646 w 370"/>
                <a:gd name="T83" fmla="*/ 2147483646 h 366"/>
                <a:gd name="T84" fmla="*/ 2147483646 w 370"/>
                <a:gd name="T85" fmla="*/ 2147483646 h 366"/>
                <a:gd name="T86" fmla="*/ 2147483646 w 370"/>
                <a:gd name="T87" fmla="*/ 2147483646 h 366"/>
                <a:gd name="T88" fmla="*/ 2147483646 w 370"/>
                <a:gd name="T89" fmla="*/ 2147483646 h 366"/>
                <a:gd name="T90" fmla="*/ 2147483646 w 370"/>
                <a:gd name="T91" fmla="*/ 2147483646 h 366"/>
                <a:gd name="T92" fmla="*/ 2147483646 w 370"/>
                <a:gd name="T93" fmla="*/ 2147483646 h 366"/>
                <a:gd name="T94" fmla="*/ 2147483646 w 370"/>
                <a:gd name="T95" fmla="*/ 0 h 366"/>
                <a:gd name="T96" fmla="*/ 2147483646 w 370"/>
                <a:gd name="T97" fmla="*/ 2147483646 h 366"/>
                <a:gd name="T98" fmla="*/ 2147483646 w 370"/>
                <a:gd name="T99" fmla="*/ 2147483646 h 366"/>
                <a:gd name="T100" fmla="*/ 2147483646 w 370"/>
                <a:gd name="T101" fmla="*/ 2147483646 h 366"/>
                <a:gd name="T102" fmla="*/ 2147483646 w 370"/>
                <a:gd name="T103" fmla="*/ 2147483646 h 366"/>
                <a:gd name="T104" fmla="*/ 2147483646 w 370"/>
                <a:gd name="T105" fmla="*/ 2147483646 h 366"/>
                <a:gd name="T106" fmla="*/ 2147483646 w 370"/>
                <a:gd name="T107" fmla="*/ 2147483646 h 366"/>
                <a:gd name="T108" fmla="*/ 2147483646 w 370"/>
                <a:gd name="T109" fmla="*/ 2147483646 h 36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70" h="366">
                  <a:moveTo>
                    <a:pt x="82" y="120"/>
                  </a:moveTo>
                  <a:lnTo>
                    <a:pt x="80" y="120"/>
                  </a:lnTo>
                  <a:lnTo>
                    <a:pt x="20" y="146"/>
                  </a:lnTo>
                  <a:lnTo>
                    <a:pt x="2" y="162"/>
                  </a:lnTo>
                  <a:lnTo>
                    <a:pt x="0" y="182"/>
                  </a:lnTo>
                  <a:lnTo>
                    <a:pt x="2" y="196"/>
                  </a:lnTo>
                  <a:lnTo>
                    <a:pt x="4" y="206"/>
                  </a:lnTo>
                  <a:lnTo>
                    <a:pt x="10" y="210"/>
                  </a:lnTo>
                  <a:lnTo>
                    <a:pt x="28" y="222"/>
                  </a:lnTo>
                  <a:lnTo>
                    <a:pt x="30" y="222"/>
                  </a:lnTo>
                  <a:lnTo>
                    <a:pt x="34" y="252"/>
                  </a:lnTo>
                  <a:lnTo>
                    <a:pt x="54" y="276"/>
                  </a:lnTo>
                  <a:lnTo>
                    <a:pt x="60" y="282"/>
                  </a:lnTo>
                  <a:lnTo>
                    <a:pt x="66" y="286"/>
                  </a:lnTo>
                  <a:lnTo>
                    <a:pt x="82" y="290"/>
                  </a:lnTo>
                  <a:lnTo>
                    <a:pt x="86" y="290"/>
                  </a:lnTo>
                  <a:lnTo>
                    <a:pt x="92" y="296"/>
                  </a:lnTo>
                  <a:lnTo>
                    <a:pt x="104" y="300"/>
                  </a:lnTo>
                  <a:lnTo>
                    <a:pt x="152" y="302"/>
                  </a:lnTo>
                  <a:lnTo>
                    <a:pt x="194" y="304"/>
                  </a:lnTo>
                  <a:lnTo>
                    <a:pt x="204" y="306"/>
                  </a:lnTo>
                  <a:lnTo>
                    <a:pt x="210" y="310"/>
                  </a:lnTo>
                  <a:lnTo>
                    <a:pt x="214" y="312"/>
                  </a:lnTo>
                  <a:lnTo>
                    <a:pt x="214" y="318"/>
                  </a:lnTo>
                  <a:lnTo>
                    <a:pt x="214" y="332"/>
                  </a:lnTo>
                  <a:lnTo>
                    <a:pt x="214" y="342"/>
                  </a:lnTo>
                  <a:lnTo>
                    <a:pt x="216" y="346"/>
                  </a:lnTo>
                  <a:lnTo>
                    <a:pt x="234" y="342"/>
                  </a:lnTo>
                  <a:lnTo>
                    <a:pt x="242" y="340"/>
                  </a:lnTo>
                  <a:lnTo>
                    <a:pt x="250" y="338"/>
                  </a:lnTo>
                  <a:lnTo>
                    <a:pt x="256" y="340"/>
                  </a:lnTo>
                  <a:lnTo>
                    <a:pt x="258" y="342"/>
                  </a:lnTo>
                  <a:lnTo>
                    <a:pt x="266" y="350"/>
                  </a:lnTo>
                  <a:lnTo>
                    <a:pt x="278" y="362"/>
                  </a:lnTo>
                  <a:lnTo>
                    <a:pt x="280" y="364"/>
                  </a:lnTo>
                  <a:lnTo>
                    <a:pt x="282" y="366"/>
                  </a:lnTo>
                  <a:lnTo>
                    <a:pt x="290" y="360"/>
                  </a:lnTo>
                  <a:lnTo>
                    <a:pt x="298" y="350"/>
                  </a:lnTo>
                  <a:lnTo>
                    <a:pt x="300" y="348"/>
                  </a:lnTo>
                  <a:lnTo>
                    <a:pt x="314" y="358"/>
                  </a:lnTo>
                  <a:lnTo>
                    <a:pt x="324" y="350"/>
                  </a:lnTo>
                  <a:lnTo>
                    <a:pt x="326" y="342"/>
                  </a:lnTo>
                  <a:lnTo>
                    <a:pt x="330" y="338"/>
                  </a:lnTo>
                  <a:lnTo>
                    <a:pt x="334" y="334"/>
                  </a:lnTo>
                  <a:lnTo>
                    <a:pt x="342" y="332"/>
                  </a:lnTo>
                  <a:lnTo>
                    <a:pt x="346" y="330"/>
                  </a:lnTo>
                  <a:lnTo>
                    <a:pt x="344" y="328"/>
                  </a:lnTo>
                  <a:lnTo>
                    <a:pt x="342" y="326"/>
                  </a:lnTo>
                  <a:lnTo>
                    <a:pt x="344" y="306"/>
                  </a:lnTo>
                  <a:lnTo>
                    <a:pt x="338" y="300"/>
                  </a:lnTo>
                  <a:lnTo>
                    <a:pt x="334" y="296"/>
                  </a:lnTo>
                  <a:lnTo>
                    <a:pt x="328" y="294"/>
                  </a:lnTo>
                  <a:lnTo>
                    <a:pt x="320" y="294"/>
                  </a:lnTo>
                  <a:lnTo>
                    <a:pt x="310" y="296"/>
                  </a:lnTo>
                  <a:lnTo>
                    <a:pt x="306" y="296"/>
                  </a:lnTo>
                  <a:lnTo>
                    <a:pt x="302" y="294"/>
                  </a:lnTo>
                  <a:lnTo>
                    <a:pt x="302" y="290"/>
                  </a:lnTo>
                  <a:lnTo>
                    <a:pt x="302" y="286"/>
                  </a:lnTo>
                  <a:lnTo>
                    <a:pt x="292" y="272"/>
                  </a:lnTo>
                  <a:lnTo>
                    <a:pt x="282" y="262"/>
                  </a:lnTo>
                  <a:lnTo>
                    <a:pt x="278" y="256"/>
                  </a:lnTo>
                  <a:lnTo>
                    <a:pt x="274" y="250"/>
                  </a:lnTo>
                  <a:lnTo>
                    <a:pt x="272" y="244"/>
                  </a:lnTo>
                  <a:lnTo>
                    <a:pt x="274" y="238"/>
                  </a:lnTo>
                  <a:lnTo>
                    <a:pt x="274" y="236"/>
                  </a:lnTo>
                  <a:lnTo>
                    <a:pt x="298" y="240"/>
                  </a:lnTo>
                  <a:lnTo>
                    <a:pt x="296" y="226"/>
                  </a:lnTo>
                  <a:lnTo>
                    <a:pt x="296" y="216"/>
                  </a:lnTo>
                  <a:lnTo>
                    <a:pt x="298" y="212"/>
                  </a:lnTo>
                  <a:lnTo>
                    <a:pt x="300" y="210"/>
                  </a:lnTo>
                  <a:lnTo>
                    <a:pt x="304" y="206"/>
                  </a:lnTo>
                  <a:lnTo>
                    <a:pt x="310" y="204"/>
                  </a:lnTo>
                  <a:lnTo>
                    <a:pt x="318" y="200"/>
                  </a:lnTo>
                  <a:lnTo>
                    <a:pt x="318" y="196"/>
                  </a:lnTo>
                  <a:lnTo>
                    <a:pt x="312" y="178"/>
                  </a:lnTo>
                  <a:lnTo>
                    <a:pt x="312" y="170"/>
                  </a:lnTo>
                  <a:lnTo>
                    <a:pt x="312" y="166"/>
                  </a:lnTo>
                  <a:lnTo>
                    <a:pt x="318" y="162"/>
                  </a:lnTo>
                  <a:lnTo>
                    <a:pt x="324" y="162"/>
                  </a:lnTo>
                  <a:lnTo>
                    <a:pt x="338" y="166"/>
                  </a:lnTo>
                  <a:lnTo>
                    <a:pt x="340" y="166"/>
                  </a:lnTo>
                  <a:lnTo>
                    <a:pt x="340" y="168"/>
                  </a:lnTo>
                  <a:lnTo>
                    <a:pt x="356" y="186"/>
                  </a:lnTo>
                  <a:lnTo>
                    <a:pt x="370" y="162"/>
                  </a:lnTo>
                  <a:lnTo>
                    <a:pt x="356" y="140"/>
                  </a:lnTo>
                  <a:lnTo>
                    <a:pt x="348" y="128"/>
                  </a:lnTo>
                  <a:lnTo>
                    <a:pt x="336" y="136"/>
                  </a:lnTo>
                  <a:lnTo>
                    <a:pt x="334" y="134"/>
                  </a:lnTo>
                  <a:lnTo>
                    <a:pt x="302" y="126"/>
                  </a:lnTo>
                  <a:lnTo>
                    <a:pt x="292" y="122"/>
                  </a:lnTo>
                  <a:lnTo>
                    <a:pt x="286" y="116"/>
                  </a:lnTo>
                  <a:lnTo>
                    <a:pt x="280" y="110"/>
                  </a:lnTo>
                  <a:lnTo>
                    <a:pt x="278" y="106"/>
                  </a:lnTo>
                  <a:lnTo>
                    <a:pt x="260" y="96"/>
                  </a:lnTo>
                  <a:lnTo>
                    <a:pt x="260" y="78"/>
                  </a:lnTo>
                  <a:lnTo>
                    <a:pt x="294" y="58"/>
                  </a:lnTo>
                  <a:lnTo>
                    <a:pt x="292" y="44"/>
                  </a:lnTo>
                  <a:lnTo>
                    <a:pt x="286" y="30"/>
                  </a:lnTo>
                  <a:lnTo>
                    <a:pt x="282" y="18"/>
                  </a:lnTo>
                  <a:lnTo>
                    <a:pt x="258" y="22"/>
                  </a:lnTo>
                  <a:lnTo>
                    <a:pt x="242" y="26"/>
                  </a:lnTo>
                  <a:lnTo>
                    <a:pt x="226" y="28"/>
                  </a:lnTo>
                  <a:lnTo>
                    <a:pt x="200" y="22"/>
                  </a:lnTo>
                  <a:lnTo>
                    <a:pt x="200" y="14"/>
                  </a:lnTo>
                  <a:lnTo>
                    <a:pt x="196" y="14"/>
                  </a:lnTo>
                  <a:lnTo>
                    <a:pt x="190" y="10"/>
                  </a:lnTo>
                  <a:lnTo>
                    <a:pt x="188" y="6"/>
                  </a:lnTo>
                  <a:lnTo>
                    <a:pt x="186" y="2"/>
                  </a:lnTo>
                  <a:lnTo>
                    <a:pt x="186" y="0"/>
                  </a:lnTo>
                  <a:lnTo>
                    <a:pt x="184" y="22"/>
                  </a:lnTo>
                  <a:lnTo>
                    <a:pt x="182" y="28"/>
                  </a:lnTo>
                  <a:lnTo>
                    <a:pt x="180" y="34"/>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48" y="106"/>
                  </a:lnTo>
                  <a:lnTo>
                    <a:pt x="132" y="110"/>
                  </a:lnTo>
                  <a:lnTo>
                    <a:pt x="98" y="106"/>
                  </a:lnTo>
                  <a:lnTo>
                    <a:pt x="82" y="120"/>
                  </a:lnTo>
                  <a:close/>
                </a:path>
              </a:pathLst>
            </a:custGeom>
            <a:grpFill/>
            <a:ln w="3175">
              <a:noFill/>
              <a:round/>
            </a:ln>
          </p:spPr>
          <p:txBody>
            <a:bodyPr/>
            <a:lstStyle/>
            <a:p>
              <a:endParaRPr lang="zh-CN" altLang="en-US"/>
            </a:p>
          </p:txBody>
        </p:sp>
        <p:sp>
          <p:nvSpPr>
            <p:cNvPr id="33" name="台湾"/>
            <p:cNvSpPr/>
            <p:nvPr/>
          </p:nvSpPr>
          <p:spPr bwMode="auto">
            <a:xfrm>
              <a:off x="6387317" y="5024712"/>
              <a:ext cx="189767" cy="458305"/>
            </a:xfrm>
            <a:custGeom>
              <a:avLst/>
              <a:gdLst>
                <a:gd name="T0" fmla="*/ 2147483646 w 106"/>
                <a:gd name="T1" fmla="*/ 0 h 256"/>
                <a:gd name="T2" fmla="*/ 2147483646 w 106"/>
                <a:gd name="T3" fmla="*/ 0 h 256"/>
                <a:gd name="T4" fmla="*/ 2147483646 w 106"/>
                <a:gd name="T5" fmla="*/ 2147483646 h 256"/>
                <a:gd name="T6" fmla="*/ 2147483646 w 106"/>
                <a:gd name="T7" fmla="*/ 2147483646 h 256"/>
                <a:gd name="T8" fmla="*/ 2147483646 w 106"/>
                <a:gd name="T9" fmla="*/ 2147483646 h 256"/>
                <a:gd name="T10" fmla="*/ 2147483646 w 106"/>
                <a:gd name="T11" fmla="*/ 2147483646 h 256"/>
                <a:gd name="T12" fmla="*/ 2147483646 w 106"/>
                <a:gd name="T13" fmla="*/ 2147483646 h 256"/>
                <a:gd name="T14" fmla="*/ 2147483646 w 106"/>
                <a:gd name="T15" fmla="*/ 2147483646 h 256"/>
                <a:gd name="T16" fmla="*/ 2147483646 w 106"/>
                <a:gd name="T17" fmla="*/ 2147483646 h 256"/>
                <a:gd name="T18" fmla="*/ 0 w 106"/>
                <a:gd name="T19" fmla="*/ 2147483646 h 256"/>
                <a:gd name="T20" fmla="*/ 2147483646 w 106"/>
                <a:gd name="T21" fmla="*/ 2147483646 h 256"/>
                <a:gd name="T22" fmla="*/ 2147483646 w 106"/>
                <a:gd name="T23" fmla="*/ 2147483646 h 256"/>
                <a:gd name="T24" fmla="*/ 2147483646 w 106"/>
                <a:gd name="T25" fmla="*/ 2147483646 h 256"/>
                <a:gd name="T26" fmla="*/ 2147483646 w 106"/>
                <a:gd name="T27" fmla="*/ 2147483646 h 256"/>
                <a:gd name="T28" fmla="*/ 2147483646 w 106"/>
                <a:gd name="T29" fmla="*/ 2147483646 h 256"/>
                <a:gd name="T30" fmla="*/ 2147483646 w 106"/>
                <a:gd name="T31" fmla="*/ 2147483646 h 256"/>
                <a:gd name="T32" fmla="*/ 2147483646 w 106"/>
                <a:gd name="T33" fmla="*/ 2147483646 h 256"/>
                <a:gd name="T34" fmla="*/ 2147483646 w 106"/>
                <a:gd name="T35" fmla="*/ 2147483646 h 256"/>
                <a:gd name="T36" fmla="*/ 2147483646 w 106"/>
                <a:gd name="T37" fmla="*/ 2147483646 h 256"/>
                <a:gd name="T38" fmla="*/ 2147483646 w 106"/>
                <a:gd name="T39" fmla="*/ 2147483646 h 256"/>
                <a:gd name="T40" fmla="*/ 2147483646 w 106"/>
                <a:gd name="T41" fmla="*/ 2147483646 h 256"/>
                <a:gd name="T42" fmla="*/ 2147483646 w 106"/>
                <a:gd name="T43" fmla="*/ 2147483646 h 256"/>
                <a:gd name="T44" fmla="*/ 2147483646 w 106"/>
                <a:gd name="T45" fmla="*/ 2147483646 h 256"/>
                <a:gd name="T46" fmla="*/ 2147483646 w 106"/>
                <a:gd name="T47" fmla="*/ 2147483646 h 256"/>
                <a:gd name="T48" fmla="*/ 2147483646 w 106"/>
                <a:gd name="T49" fmla="*/ 2147483646 h 256"/>
                <a:gd name="T50" fmla="*/ 2147483646 w 106"/>
                <a:gd name="T51" fmla="*/ 2147483646 h 256"/>
                <a:gd name="T52" fmla="*/ 2147483646 w 106"/>
                <a:gd name="T53" fmla="*/ 2147483646 h 256"/>
                <a:gd name="T54" fmla="*/ 2147483646 w 106"/>
                <a:gd name="T55" fmla="*/ 2147483646 h 256"/>
                <a:gd name="T56" fmla="*/ 2147483646 w 106"/>
                <a:gd name="T57" fmla="*/ 2147483646 h 256"/>
                <a:gd name="T58" fmla="*/ 2147483646 w 106"/>
                <a:gd name="T59" fmla="*/ 2147483646 h 256"/>
                <a:gd name="T60" fmla="*/ 2147483646 w 106"/>
                <a:gd name="T61" fmla="*/ 2147483646 h 256"/>
                <a:gd name="T62" fmla="*/ 2147483646 w 106"/>
                <a:gd name="T63" fmla="*/ 2147483646 h 256"/>
                <a:gd name="T64" fmla="*/ 2147483646 w 106"/>
                <a:gd name="T65" fmla="*/ 2147483646 h 256"/>
                <a:gd name="T66" fmla="*/ 2147483646 w 106"/>
                <a:gd name="T67" fmla="*/ 2147483646 h 256"/>
                <a:gd name="T68" fmla="*/ 2147483646 w 106"/>
                <a:gd name="T69" fmla="*/ 2147483646 h 256"/>
                <a:gd name="T70" fmla="*/ 2147483646 w 106"/>
                <a:gd name="T71" fmla="*/ 2147483646 h 256"/>
                <a:gd name="T72" fmla="*/ 2147483646 w 106"/>
                <a:gd name="T73" fmla="*/ 2147483646 h 256"/>
                <a:gd name="T74" fmla="*/ 2147483646 w 106"/>
                <a:gd name="T75" fmla="*/ 2147483646 h 256"/>
                <a:gd name="T76" fmla="*/ 2147483646 w 106"/>
                <a:gd name="T77" fmla="*/ 2147483646 h 256"/>
                <a:gd name="T78" fmla="*/ 2147483646 w 106"/>
                <a:gd name="T79" fmla="*/ 2147483646 h 256"/>
                <a:gd name="T80" fmla="*/ 2147483646 w 106"/>
                <a:gd name="T81" fmla="*/ 2147483646 h 256"/>
                <a:gd name="T82" fmla="*/ 2147483646 w 106"/>
                <a:gd name="T83" fmla="*/ 2147483646 h 256"/>
                <a:gd name="T84" fmla="*/ 2147483646 w 106"/>
                <a:gd name="T85" fmla="*/ 2147483646 h 256"/>
                <a:gd name="T86" fmla="*/ 2147483646 w 106"/>
                <a:gd name="T87" fmla="*/ 2147483646 h 256"/>
                <a:gd name="T88" fmla="*/ 2147483646 w 106"/>
                <a:gd name="T89" fmla="*/ 0 h 2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6" h="256">
                  <a:moveTo>
                    <a:pt x="80" y="0"/>
                  </a:moveTo>
                  <a:lnTo>
                    <a:pt x="80" y="0"/>
                  </a:lnTo>
                  <a:lnTo>
                    <a:pt x="62" y="14"/>
                  </a:lnTo>
                  <a:lnTo>
                    <a:pt x="46" y="32"/>
                  </a:lnTo>
                  <a:lnTo>
                    <a:pt x="34" y="50"/>
                  </a:lnTo>
                  <a:lnTo>
                    <a:pt x="24" y="70"/>
                  </a:lnTo>
                  <a:lnTo>
                    <a:pt x="10" y="98"/>
                  </a:lnTo>
                  <a:lnTo>
                    <a:pt x="4" y="104"/>
                  </a:lnTo>
                  <a:lnTo>
                    <a:pt x="0" y="108"/>
                  </a:lnTo>
                  <a:lnTo>
                    <a:pt x="6" y="152"/>
                  </a:lnTo>
                  <a:lnTo>
                    <a:pt x="6" y="154"/>
                  </a:lnTo>
                  <a:lnTo>
                    <a:pt x="2" y="184"/>
                  </a:lnTo>
                  <a:lnTo>
                    <a:pt x="2" y="196"/>
                  </a:lnTo>
                  <a:lnTo>
                    <a:pt x="2" y="200"/>
                  </a:lnTo>
                  <a:lnTo>
                    <a:pt x="4" y="202"/>
                  </a:lnTo>
                  <a:lnTo>
                    <a:pt x="36" y="224"/>
                  </a:lnTo>
                  <a:lnTo>
                    <a:pt x="38" y="224"/>
                  </a:lnTo>
                  <a:lnTo>
                    <a:pt x="38" y="226"/>
                  </a:lnTo>
                  <a:lnTo>
                    <a:pt x="42" y="236"/>
                  </a:lnTo>
                  <a:lnTo>
                    <a:pt x="50" y="248"/>
                  </a:lnTo>
                  <a:lnTo>
                    <a:pt x="56" y="252"/>
                  </a:lnTo>
                  <a:lnTo>
                    <a:pt x="62" y="256"/>
                  </a:lnTo>
                  <a:lnTo>
                    <a:pt x="66" y="204"/>
                  </a:lnTo>
                  <a:lnTo>
                    <a:pt x="66" y="202"/>
                  </a:lnTo>
                  <a:lnTo>
                    <a:pt x="90" y="146"/>
                  </a:lnTo>
                  <a:lnTo>
                    <a:pt x="98" y="80"/>
                  </a:lnTo>
                  <a:lnTo>
                    <a:pt x="98" y="78"/>
                  </a:lnTo>
                  <a:lnTo>
                    <a:pt x="106" y="60"/>
                  </a:lnTo>
                  <a:lnTo>
                    <a:pt x="100" y="44"/>
                  </a:lnTo>
                  <a:lnTo>
                    <a:pt x="98" y="44"/>
                  </a:lnTo>
                  <a:lnTo>
                    <a:pt x="98" y="24"/>
                  </a:lnTo>
                  <a:lnTo>
                    <a:pt x="98" y="22"/>
                  </a:lnTo>
                  <a:lnTo>
                    <a:pt x="102" y="16"/>
                  </a:lnTo>
                  <a:lnTo>
                    <a:pt x="106" y="12"/>
                  </a:lnTo>
                  <a:lnTo>
                    <a:pt x="80" y="0"/>
                  </a:lnTo>
                  <a:close/>
                </a:path>
              </a:pathLst>
            </a:custGeom>
            <a:solidFill>
              <a:srgbClr val="62C4BC"/>
            </a:solidFill>
            <a:ln w="3175">
              <a:solidFill>
                <a:srgbClr val="9F6633"/>
              </a:solidFill>
              <a:round/>
            </a:ln>
          </p:spPr>
          <p:txBody>
            <a:bodyPr/>
            <a:lstStyle/>
            <a:p>
              <a:endParaRPr lang="zh-CN" altLang="en-US"/>
            </a:p>
          </p:txBody>
        </p:sp>
        <p:sp>
          <p:nvSpPr>
            <p:cNvPr id="34" name="海南"/>
            <p:cNvSpPr/>
            <p:nvPr/>
          </p:nvSpPr>
          <p:spPr bwMode="auto">
            <a:xfrm>
              <a:off x="4990919" y="5837487"/>
              <a:ext cx="286441" cy="250636"/>
            </a:xfrm>
            <a:custGeom>
              <a:avLst/>
              <a:gdLst>
                <a:gd name="T0" fmla="*/ 2147483646 w 160"/>
                <a:gd name="T1" fmla="*/ 2147483646 h 140"/>
                <a:gd name="T2" fmla="*/ 2147483646 w 160"/>
                <a:gd name="T3" fmla="*/ 2147483646 h 140"/>
                <a:gd name="T4" fmla="*/ 2147483646 w 160"/>
                <a:gd name="T5" fmla="*/ 2147483646 h 140"/>
                <a:gd name="T6" fmla="*/ 2147483646 w 160"/>
                <a:gd name="T7" fmla="*/ 2147483646 h 140"/>
                <a:gd name="T8" fmla="*/ 2147483646 w 160"/>
                <a:gd name="T9" fmla="*/ 2147483646 h 140"/>
                <a:gd name="T10" fmla="*/ 2147483646 w 160"/>
                <a:gd name="T11" fmla="*/ 2147483646 h 140"/>
                <a:gd name="T12" fmla="*/ 2147483646 w 160"/>
                <a:gd name="T13" fmla="*/ 2147483646 h 140"/>
                <a:gd name="T14" fmla="*/ 2147483646 w 160"/>
                <a:gd name="T15" fmla="*/ 2147483646 h 140"/>
                <a:gd name="T16" fmla="*/ 2147483646 w 160"/>
                <a:gd name="T17" fmla="*/ 2147483646 h 140"/>
                <a:gd name="T18" fmla="*/ 2147483646 w 160"/>
                <a:gd name="T19" fmla="*/ 2147483646 h 140"/>
                <a:gd name="T20" fmla="*/ 2147483646 w 160"/>
                <a:gd name="T21" fmla="*/ 2147483646 h 140"/>
                <a:gd name="T22" fmla="*/ 2147483646 w 160"/>
                <a:gd name="T23" fmla="*/ 2147483646 h 140"/>
                <a:gd name="T24" fmla="*/ 2147483646 w 160"/>
                <a:gd name="T25" fmla="*/ 2147483646 h 140"/>
                <a:gd name="T26" fmla="*/ 0 w 160"/>
                <a:gd name="T27" fmla="*/ 2147483646 h 140"/>
                <a:gd name="T28" fmla="*/ 2147483646 w 160"/>
                <a:gd name="T29" fmla="*/ 2147483646 h 140"/>
                <a:gd name="T30" fmla="*/ 2147483646 w 160"/>
                <a:gd name="T31" fmla="*/ 2147483646 h 140"/>
                <a:gd name="T32" fmla="*/ 2147483646 w 160"/>
                <a:gd name="T33" fmla="*/ 2147483646 h 140"/>
                <a:gd name="T34" fmla="*/ 2147483646 w 160"/>
                <a:gd name="T35" fmla="*/ 2147483646 h 140"/>
                <a:gd name="T36" fmla="*/ 2147483646 w 160"/>
                <a:gd name="T37" fmla="*/ 2147483646 h 140"/>
                <a:gd name="T38" fmla="*/ 2147483646 w 160"/>
                <a:gd name="T39" fmla="*/ 2147483646 h 140"/>
                <a:gd name="T40" fmla="*/ 2147483646 w 160"/>
                <a:gd name="T41" fmla="*/ 2147483646 h 140"/>
                <a:gd name="T42" fmla="*/ 2147483646 w 160"/>
                <a:gd name="T43" fmla="*/ 2147483646 h 140"/>
                <a:gd name="T44" fmla="*/ 2147483646 w 160"/>
                <a:gd name="T45" fmla="*/ 2147483646 h 140"/>
                <a:gd name="T46" fmla="*/ 2147483646 w 160"/>
                <a:gd name="T47" fmla="*/ 2147483646 h 140"/>
                <a:gd name="T48" fmla="*/ 2147483646 w 160"/>
                <a:gd name="T49" fmla="*/ 2147483646 h 140"/>
                <a:gd name="T50" fmla="*/ 2147483646 w 160"/>
                <a:gd name="T51" fmla="*/ 2147483646 h 140"/>
                <a:gd name="T52" fmla="*/ 2147483646 w 160"/>
                <a:gd name="T53" fmla="*/ 2147483646 h 140"/>
                <a:gd name="T54" fmla="*/ 2147483646 w 160"/>
                <a:gd name="T55" fmla="*/ 2147483646 h 140"/>
                <a:gd name="T56" fmla="*/ 2147483646 w 160"/>
                <a:gd name="T57" fmla="*/ 2147483646 h 140"/>
                <a:gd name="T58" fmla="*/ 2147483646 w 160"/>
                <a:gd name="T59" fmla="*/ 2147483646 h 140"/>
                <a:gd name="T60" fmla="*/ 2147483646 w 160"/>
                <a:gd name="T61" fmla="*/ 2147483646 h 140"/>
                <a:gd name="T62" fmla="*/ 2147483646 w 160"/>
                <a:gd name="T63" fmla="*/ 2147483646 h 140"/>
                <a:gd name="T64" fmla="*/ 2147483646 w 160"/>
                <a:gd name="T65" fmla="*/ 2147483646 h 140"/>
                <a:gd name="T66" fmla="*/ 2147483646 w 160"/>
                <a:gd name="T67" fmla="*/ 2147483646 h 140"/>
                <a:gd name="T68" fmla="*/ 2147483646 w 160"/>
                <a:gd name="T69" fmla="*/ 2147483646 h 140"/>
                <a:gd name="T70" fmla="*/ 2147483646 w 160"/>
                <a:gd name="T71" fmla="*/ 2147483646 h 140"/>
                <a:gd name="T72" fmla="*/ 2147483646 w 160"/>
                <a:gd name="T73" fmla="*/ 2147483646 h 140"/>
                <a:gd name="T74" fmla="*/ 2147483646 w 160"/>
                <a:gd name="T75" fmla="*/ 2147483646 h 140"/>
                <a:gd name="T76" fmla="*/ 2147483646 w 160"/>
                <a:gd name="T77" fmla="*/ 2147483646 h 140"/>
                <a:gd name="T78" fmla="*/ 2147483646 w 160"/>
                <a:gd name="T79" fmla="*/ 2147483646 h 140"/>
                <a:gd name="T80" fmla="*/ 2147483646 w 160"/>
                <a:gd name="T81" fmla="*/ 2147483646 h 140"/>
                <a:gd name="T82" fmla="*/ 2147483646 w 160"/>
                <a:gd name="T83" fmla="*/ 0 h 140"/>
                <a:gd name="T84" fmla="*/ 2147483646 w 160"/>
                <a:gd name="T85" fmla="*/ 2147483646 h 140"/>
                <a:gd name="T86" fmla="*/ 2147483646 w 160"/>
                <a:gd name="T87" fmla="*/ 2147483646 h 140"/>
                <a:gd name="T88" fmla="*/ 2147483646 w 160"/>
                <a:gd name="T89" fmla="*/ 2147483646 h 140"/>
                <a:gd name="T90" fmla="*/ 2147483646 w 160"/>
                <a:gd name="T91" fmla="*/ 2147483646 h 140"/>
                <a:gd name="T92" fmla="*/ 2147483646 w 160"/>
                <a:gd name="T93" fmla="*/ 2147483646 h 140"/>
                <a:gd name="T94" fmla="*/ 2147483646 w 160"/>
                <a:gd name="T95" fmla="*/ 2147483646 h 14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60" h="140">
                  <a:moveTo>
                    <a:pt x="72" y="14"/>
                  </a:moveTo>
                  <a:lnTo>
                    <a:pt x="70" y="18"/>
                  </a:lnTo>
                  <a:lnTo>
                    <a:pt x="68" y="20"/>
                  </a:lnTo>
                  <a:lnTo>
                    <a:pt x="36" y="28"/>
                  </a:lnTo>
                  <a:lnTo>
                    <a:pt x="38" y="32"/>
                  </a:lnTo>
                  <a:lnTo>
                    <a:pt x="48" y="44"/>
                  </a:lnTo>
                  <a:lnTo>
                    <a:pt x="44" y="46"/>
                  </a:lnTo>
                  <a:lnTo>
                    <a:pt x="30" y="54"/>
                  </a:lnTo>
                  <a:lnTo>
                    <a:pt x="6" y="72"/>
                  </a:lnTo>
                  <a:lnTo>
                    <a:pt x="2" y="80"/>
                  </a:lnTo>
                  <a:lnTo>
                    <a:pt x="0" y="92"/>
                  </a:lnTo>
                  <a:lnTo>
                    <a:pt x="4" y="108"/>
                  </a:lnTo>
                  <a:lnTo>
                    <a:pt x="10" y="126"/>
                  </a:lnTo>
                  <a:lnTo>
                    <a:pt x="34" y="128"/>
                  </a:lnTo>
                  <a:lnTo>
                    <a:pt x="36" y="128"/>
                  </a:lnTo>
                  <a:lnTo>
                    <a:pt x="60" y="140"/>
                  </a:lnTo>
                  <a:lnTo>
                    <a:pt x="86" y="136"/>
                  </a:lnTo>
                  <a:lnTo>
                    <a:pt x="94" y="132"/>
                  </a:lnTo>
                  <a:lnTo>
                    <a:pt x="102" y="126"/>
                  </a:lnTo>
                  <a:lnTo>
                    <a:pt x="112" y="118"/>
                  </a:lnTo>
                  <a:lnTo>
                    <a:pt x="122" y="106"/>
                  </a:lnTo>
                  <a:lnTo>
                    <a:pt x="124" y="106"/>
                  </a:lnTo>
                  <a:lnTo>
                    <a:pt x="126" y="104"/>
                  </a:lnTo>
                  <a:lnTo>
                    <a:pt x="136" y="100"/>
                  </a:lnTo>
                  <a:lnTo>
                    <a:pt x="134" y="66"/>
                  </a:lnTo>
                  <a:lnTo>
                    <a:pt x="148" y="44"/>
                  </a:lnTo>
                  <a:lnTo>
                    <a:pt x="160" y="34"/>
                  </a:lnTo>
                  <a:lnTo>
                    <a:pt x="160" y="22"/>
                  </a:lnTo>
                  <a:lnTo>
                    <a:pt x="158" y="14"/>
                  </a:lnTo>
                  <a:lnTo>
                    <a:pt x="156" y="10"/>
                  </a:lnTo>
                  <a:lnTo>
                    <a:pt x="152" y="2"/>
                  </a:lnTo>
                  <a:lnTo>
                    <a:pt x="146" y="0"/>
                  </a:lnTo>
                  <a:lnTo>
                    <a:pt x="146" y="12"/>
                  </a:lnTo>
                  <a:lnTo>
                    <a:pt x="126" y="8"/>
                  </a:lnTo>
                  <a:lnTo>
                    <a:pt x="116" y="14"/>
                  </a:lnTo>
                  <a:lnTo>
                    <a:pt x="114" y="14"/>
                  </a:lnTo>
                  <a:lnTo>
                    <a:pt x="72" y="14"/>
                  </a:lnTo>
                  <a:close/>
                </a:path>
              </a:pathLst>
            </a:custGeom>
            <a:grpFill/>
            <a:ln w="3175">
              <a:solidFill>
                <a:schemeClr val="bg1"/>
              </a:solidFill>
              <a:round/>
            </a:ln>
          </p:spPr>
          <p:txBody>
            <a:bodyPr/>
            <a:lstStyle/>
            <a:p>
              <a:endParaRPr lang="zh-CN" altLang="en-US"/>
            </a:p>
          </p:txBody>
        </p:sp>
      </p:grpSp>
      <p:sp>
        <p:nvSpPr>
          <p:cNvPr id="35" name="矩形 1"/>
          <p:cNvSpPr>
            <a:spLocks noChangeArrowheads="1"/>
          </p:cNvSpPr>
          <p:nvPr/>
        </p:nvSpPr>
        <p:spPr bwMode="auto">
          <a:xfrm>
            <a:off x="8614116" y="1973773"/>
            <a:ext cx="1837157" cy="523220"/>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a:spAutoFit/>
          </a:bodyPr>
          <a:lstStyle/>
          <a:p>
            <a:r>
              <a:rPr lang="zh-CN" altLang="en-US" sz="1400" dirty="0" smtClean="0">
                <a:solidFill>
                  <a:srgbClr val="000000"/>
                </a:solidFill>
                <a:latin typeface="微软雅黑" panose="020B0503020204020204" pitchFamily="34" charset="-122"/>
                <a:ea typeface="微软雅黑" panose="020B0503020204020204" pitchFamily="34" charset="-122"/>
              </a:rPr>
              <a:t>点击</a:t>
            </a:r>
            <a:r>
              <a:rPr lang="zh-CN" altLang="en-US" sz="1400" dirty="0">
                <a:solidFill>
                  <a:srgbClr val="000000"/>
                </a:solidFill>
                <a:latin typeface="微软雅黑" panose="020B0503020204020204" pitchFamily="34" charset="-122"/>
                <a:ea typeface="微软雅黑" panose="020B0503020204020204" pitchFamily="34" charset="-122"/>
              </a:rPr>
              <a:t>添加文字说明</a:t>
            </a:r>
            <a:endParaRPr lang="en-US" altLang="zh-CN" sz="1400" dirty="0">
              <a:solidFill>
                <a:srgbClr val="000000"/>
              </a:solidFill>
              <a:latin typeface="微软雅黑" panose="020B0503020204020204" pitchFamily="34" charset="-122"/>
              <a:ea typeface="微软雅黑" panose="020B0503020204020204" pitchFamily="34" charset="-122"/>
            </a:endParaRPr>
          </a:p>
          <a:p>
            <a:r>
              <a:rPr lang="zh-CN" altLang="en-US" sz="1400" dirty="0" smtClean="0">
                <a:solidFill>
                  <a:srgbClr val="000000"/>
                </a:solidFill>
                <a:latin typeface="微软雅黑" panose="020B0503020204020204" pitchFamily="34" charset="-122"/>
                <a:ea typeface="微软雅黑" panose="020B0503020204020204" pitchFamily="34" charset="-122"/>
              </a:rPr>
              <a:t>点击添加文字说明</a:t>
            </a: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36" name="矩形 35"/>
          <p:cNvSpPr/>
          <p:nvPr/>
        </p:nvSpPr>
        <p:spPr>
          <a:xfrm>
            <a:off x="8614116" y="1602841"/>
            <a:ext cx="2236510" cy="400110"/>
          </a:xfrm>
          <a:prstGeom prst="rect">
            <a:avLst/>
          </a:prstGeom>
        </p:spPr>
        <p:txBody>
          <a:bodyPr wrap="none">
            <a:spAutoFit/>
          </a:bodyPr>
          <a:lstStyle/>
          <a:p>
            <a:r>
              <a:rPr lang="zh-CN" altLang="en-US" sz="2000" b="1" dirty="0">
                <a:solidFill>
                  <a:srgbClr val="609DA7"/>
                </a:solidFill>
                <a:latin typeface="微软雅黑" panose="020B0503020204020204" pitchFamily="34" charset="-122"/>
                <a:ea typeface="微软雅黑" panose="020B0503020204020204" pitchFamily="34" charset="-122"/>
              </a:rPr>
              <a:t>点击添加文字说明</a:t>
            </a:r>
            <a:endParaRPr lang="en-US" altLang="zh-CN" sz="2000" b="1" dirty="0">
              <a:solidFill>
                <a:srgbClr val="609DA7"/>
              </a:solidFill>
              <a:latin typeface="微软雅黑" panose="020B0503020204020204" pitchFamily="34" charset="-122"/>
              <a:ea typeface="微软雅黑" panose="020B0503020204020204" pitchFamily="34" charset="-122"/>
            </a:endParaRPr>
          </a:p>
        </p:txBody>
      </p:sp>
      <p:sp>
        <p:nvSpPr>
          <p:cNvPr id="41" name="矩形 1"/>
          <p:cNvSpPr>
            <a:spLocks noChangeArrowheads="1"/>
          </p:cNvSpPr>
          <p:nvPr/>
        </p:nvSpPr>
        <p:spPr bwMode="auto">
          <a:xfrm>
            <a:off x="8614116" y="3134554"/>
            <a:ext cx="1837157" cy="523220"/>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a:spAutoFit/>
          </a:bodyPr>
          <a:lstStyle/>
          <a:p>
            <a:r>
              <a:rPr lang="zh-CN" altLang="en-US" sz="1400" dirty="0" smtClean="0">
                <a:solidFill>
                  <a:srgbClr val="000000"/>
                </a:solidFill>
                <a:latin typeface="微软雅黑" panose="020B0503020204020204" pitchFamily="34" charset="-122"/>
                <a:ea typeface="微软雅黑" panose="020B0503020204020204" pitchFamily="34" charset="-122"/>
              </a:rPr>
              <a:t>点击</a:t>
            </a:r>
            <a:r>
              <a:rPr lang="zh-CN" altLang="en-US" sz="1400" dirty="0">
                <a:solidFill>
                  <a:srgbClr val="000000"/>
                </a:solidFill>
                <a:latin typeface="微软雅黑" panose="020B0503020204020204" pitchFamily="34" charset="-122"/>
                <a:ea typeface="微软雅黑" panose="020B0503020204020204" pitchFamily="34" charset="-122"/>
              </a:rPr>
              <a:t>添加文字说明</a:t>
            </a:r>
            <a:endParaRPr lang="en-US" altLang="zh-CN" sz="1400" dirty="0">
              <a:solidFill>
                <a:srgbClr val="000000"/>
              </a:solidFill>
              <a:latin typeface="微软雅黑" panose="020B0503020204020204" pitchFamily="34" charset="-122"/>
              <a:ea typeface="微软雅黑" panose="020B0503020204020204" pitchFamily="34" charset="-122"/>
            </a:endParaRPr>
          </a:p>
          <a:p>
            <a:r>
              <a:rPr lang="zh-CN" altLang="en-US" sz="1400" dirty="0" smtClean="0">
                <a:solidFill>
                  <a:srgbClr val="000000"/>
                </a:solidFill>
                <a:latin typeface="微软雅黑" panose="020B0503020204020204" pitchFamily="34" charset="-122"/>
                <a:ea typeface="微软雅黑" panose="020B0503020204020204" pitchFamily="34" charset="-122"/>
              </a:rPr>
              <a:t>点击添加文字说明</a:t>
            </a: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42" name="矩形 41"/>
          <p:cNvSpPr/>
          <p:nvPr/>
        </p:nvSpPr>
        <p:spPr>
          <a:xfrm>
            <a:off x="8614116" y="2763622"/>
            <a:ext cx="2236510" cy="400110"/>
          </a:xfrm>
          <a:prstGeom prst="rect">
            <a:avLst/>
          </a:prstGeom>
        </p:spPr>
        <p:txBody>
          <a:bodyPr wrap="none">
            <a:spAutoFit/>
          </a:bodyPr>
          <a:lstStyle/>
          <a:p>
            <a:r>
              <a:rPr lang="zh-CN" altLang="en-US" sz="2000" b="1" dirty="0">
                <a:solidFill>
                  <a:srgbClr val="609DA7"/>
                </a:solidFill>
                <a:latin typeface="微软雅黑" panose="020B0503020204020204" pitchFamily="34" charset="-122"/>
                <a:ea typeface="微软雅黑" panose="020B0503020204020204" pitchFamily="34" charset="-122"/>
              </a:rPr>
              <a:t>点击添加文字说明</a:t>
            </a:r>
            <a:endParaRPr lang="en-US" altLang="zh-CN" sz="2000" b="1" dirty="0">
              <a:solidFill>
                <a:srgbClr val="609DA7"/>
              </a:solidFill>
              <a:latin typeface="微软雅黑" panose="020B0503020204020204" pitchFamily="34" charset="-122"/>
              <a:ea typeface="微软雅黑" panose="020B0503020204020204" pitchFamily="34" charset="-122"/>
            </a:endParaRPr>
          </a:p>
        </p:txBody>
      </p:sp>
      <p:sp>
        <p:nvSpPr>
          <p:cNvPr id="43" name="矩形 1"/>
          <p:cNvSpPr>
            <a:spLocks noChangeArrowheads="1"/>
          </p:cNvSpPr>
          <p:nvPr/>
        </p:nvSpPr>
        <p:spPr bwMode="auto">
          <a:xfrm>
            <a:off x="8614116" y="4313750"/>
            <a:ext cx="1837157" cy="523220"/>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a:spAutoFit/>
          </a:bodyPr>
          <a:lstStyle/>
          <a:p>
            <a:r>
              <a:rPr lang="zh-CN" altLang="en-US" sz="1400" dirty="0" smtClean="0">
                <a:solidFill>
                  <a:srgbClr val="000000"/>
                </a:solidFill>
                <a:latin typeface="微软雅黑" panose="020B0503020204020204" pitchFamily="34" charset="-122"/>
                <a:ea typeface="微软雅黑" panose="020B0503020204020204" pitchFamily="34" charset="-122"/>
              </a:rPr>
              <a:t>点击</a:t>
            </a:r>
            <a:r>
              <a:rPr lang="zh-CN" altLang="en-US" sz="1400" dirty="0">
                <a:solidFill>
                  <a:srgbClr val="000000"/>
                </a:solidFill>
                <a:latin typeface="微软雅黑" panose="020B0503020204020204" pitchFamily="34" charset="-122"/>
                <a:ea typeface="微软雅黑" panose="020B0503020204020204" pitchFamily="34" charset="-122"/>
              </a:rPr>
              <a:t>添加文字说明</a:t>
            </a:r>
            <a:endParaRPr lang="en-US" altLang="zh-CN" sz="1400" dirty="0">
              <a:solidFill>
                <a:srgbClr val="000000"/>
              </a:solidFill>
              <a:latin typeface="微软雅黑" panose="020B0503020204020204" pitchFamily="34" charset="-122"/>
              <a:ea typeface="微软雅黑" panose="020B0503020204020204" pitchFamily="34" charset="-122"/>
            </a:endParaRPr>
          </a:p>
          <a:p>
            <a:r>
              <a:rPr lang="zh-CN" altLang="en-US" sz="1400" dirty="0" smtClean="0">
                <a:solidFill>
                  <a:srgbClr val="000000"/>
                </a:solidFill>
                <a:latin typeface="微软雅黑" panose="020B0503020204020204" pitchFamily="34" charset="-122"/>
                <a:ea typeface="微软雅黑" panose="020B0503020204020204" pitchFamily="34" charset="-122"/>
              </a:rPr>
              <a:t>点击添加文字说明</a:t>
            </a: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44" name="矩形 43"/>
          <p:cNvSpPr/>
          <p:nvPr/>
        </p:nvSpPr>
        <p:spPr>
          <a:xfrm>
            <a:off x="8614116" y="3942818"/>
            <a:ext cx="2236510" cy="400110"/>
          </a:xfrm>
          <a:prstGeom prst="rect">
            <a:avLst/>
          </a:prstGeom>
        </p:spPr>
        <p:txBody>
          <a:bodyPr wrap="none">
            <a:spAutoFit/>
          </a:bodyPr>
          <a:lstStyle/>
          <a:p>
            <a:r>
              <a:rPr lang="zh-CN" altLang="en-US" sz="2000" b="1" dirty="0">
                <a:solidFill>
                  <a:srgbClr val="609DA7"/>
                </a:solidFill>
                <a:latin typeface="微软雅黑" panose="020B0503020204020204" pitchFamily="34" charset="-122"/>
                <a:ea typeface="微软雅黑" panose="020B0503020204020204" pitchFamily="34" charset="-122"/>
              </a:rPr>
              <a:t>点击添加文字说明</a:t>
            </a:r>
            <a:endParaRPr lang="en-US" altLang="zh-CN" sz="2000" b="1" dirty="0">
              <a:solidFill>
                <a:srgbClr val="609DA7"/>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78875" y="1196975"/>
            <a:ext cx="10072153" cy="5090042"/>
            <a:chOff x="714375" y="785813"/>
            <a:chExt cx="7767638" cy="3827463"/>
          </a:xfrm>
          <a:solidFill>
            <a:schemeClr val="accent3">
              <a:lumMod val="60000"/>
              <a:lumOff val="40000"/>
            </a:schemeClr>
          </a:solidFill>
        </p:grpSpPr>
        <p:sp>
          <p:nvSpPr>
            <p:cNvPr id="3" name="Freeform 4"/>
            <p:cNvSpPr/>
            <p:nvPr/>
          </p:nvSpPr>
          <p:spPr bwMode="auto">
            <a:xfrm>
              <a:off x="4613275" y="3630613"/>
              <a:ext cx="276225" cy="273050"/>
            </a:xfrm>
            <a:custGeom>
              <a:avLst/>
              <a:gdLst/>
              <a:ahLst/>
              <a:cxnLst>
                <a:cxn ang="0">
                  <a:pos x="53" y="137"/>
                </a:cxn>
                <a:cxn ang="0">
                  <a:pos x="60" y="133"/>
                </a:cxn>
                <a:cxn ang="0">
                  <a:pos x="66" y="141"/>
                </a:cxn>
                <a:cxn ang="0">
                  <a:pos x="80" y="141"/>
                </a:cxn>
                <a:cxn ang="0">
                  <a:pos x="87" y="134"/>
                </a:cxn>
                <a:cxn ang="0">
                  <a:pos x="87" y="59"/>
                </a:cxn>
                <a:cxn ang="0">
                  <a:pos x="99" y="55"/>
                </a:cxn>
                <a:cxn ang="0">
                  <a:pos x="99" y="16"/>
                </a:cxn>
                <a:cxn ang="0">
                  <a:pos x="109" y="15"/>
                </a:cxn>
                <a:cxn ang="0">
                  <a:pos x="122" y="11"/>
                </a:cxn>
                <a:cxn ang="0">
                  <a:pos x="128" y="16"/>
                </a:cxn>
                <a:cxn ang="0">
                  <a:pos x="136" y="11"/>
                </a:cxn>
                <a:cxn ang="0">
                  <a:pos x="144" y="9"/>
                </a:cxn>
                <a:cxn ang="0">
                  <a:pos x="143" y="6"/>
                </a:cxn>
                <a:cxn ang="0">
                  <a:pos x="119" y="8"/>
                </a:cxn>
                <a:cxn ang="0">
                  <a:pos x="102" y="9"/>
                </a:cxn>
                <a:cxn ang="0">
                  <a:pos x="77" y="9"/>
                </a:cxn>
                <a:cxn ang="0">
                  <a:pos x="73" y="5"/>
                </a:cxn>
                <a:cxn ang="0">
                  <a:pos x="34" y="5"/>
                </a:cxn>
                <a:cxn ang="0">
                  <a:pos x="24" y="3"/>
                </a:cxn>
                <a:cxn ang="0">
                  <a:pos x="13" y="2"/>
                </a:cxn>
                <a:cxn ang="0">
                  <a:pos x="8" y="0"/>
                </a:cxn>
                <a:cxn ang="0">
                  <a:pos x="4" y="3"/>
                </a:cxn>
                <a:cxn ang="0">
                  <a:pos x="1" y="3"/>
                </a:cxn>
                <a:cxn ang="0">
                  <a:pos x="7" y="18"/>
                </a:cxn>
                <a:cxn ang="0">
                  <a:pos x="18" y="41"/>
                </a:cxn>
                <a:cxn ang="0">
                  <a:pos x="29" y="65"/>
                </a:cxn>
                <a:cxn ang="0">
                  <a:pos x="30" y="84"/>
                </a:cxn>
                <a:cxn ang="0">
                  <a:pos x="34" y="101"/>
                </a:cxn>
                <a:cxn ang="0">
                  <a:pos x="42" y="129"/>
                </a:cxn>
                <a:cxn ang="0">
                  <a:pos x="49" y="138"/>
                </a:cxn>
                <a:cxn ang="0">
                  <a:pos x="53" y="137"/>
                </a:cxn>
              </a:cxnLst>
              <a:rect l="0" t="0" r="r" b="b"/>
              <a:pathLst>
                <a:path w="144" h="143">
                  <a:moveTo>
                    <a:pt x="53" y="137"/>
                  </a:moveTo>
                  <a:cubicBezTo>
                    <a:pt x="53" y="134"/>
                    <a:pt x="57" y="130"/>
                    <a:pt x="60" y="133"/>
                  </a:cubicBezTo>
                  <a:cubicBezTo>
                    <a:pt x="62" y="137"/>
                    <a:pt x="61" y="141"/>
                    <a:pt x="66" y="141"/>
                  </a:cubicBezTo>
                  <a:cubicBezTo>
                    <a:pt x="70" y="141"/>
                    <a:pt x="79" y="143"/>
                    <a:pt x="80" y="141"/>
                  </a:cubicBezTo>
                  <a:cubicBezTo>
                    <a:pt x="81" y="139"/>
                    <a:pt x="87" y="137"/>
                    <a:pt x="87" y="134"/>
                  </a:cubicBezTo>
                  <a:cubicBezTo>
                    <a:pt x="87" y="130"/>
                    <a:pt x="87" y="62"/>
                    <a:pt x="87" y="59"/>
                  </a:cubicBezTo>
                  <a:cubicBezTo>
                    <a:pt x="87" y="57"/>
                    <a:pt x="99" y="59"/>
                    <a:pt x="99" y="55"/>
                  </a:cubicBezTo>
                  <a:cubicBezTo>
                    <a:pt x="99" y="51"/>
                    <a:pt x="99" y="16"/>
                    <a:pt x="99" y="16"/>
                  </a:cubicBezTo>
                  <a:cubicBezTo>
                    <a:pt x="99" y="16"/>
                    <a:pt x="107" y="16"/>
                    <a:pt x="109" y="15"/>
                  </a:cubicBezTo>
                  <a:cubicBezTo>
                    <a:pt x="112" y="14"/>
                    <a:pt x="120" y="10"/>
                    <a:pt x="122" y="11"/>
                  </a:cubicBezTo>
                  <a:cubicBezTo>
                    <a:pt x="124" y="13"/>
                    <a:pt x="127" y="17"/>
                    <a:pt x="128" y="16"/>
                  </a:cubicBezTo>
                  <a:cubicBezTo>
                    <a:pt x="129" y="14"/>
                    <a:pt x="133" y="11"/>
                    <a:pt x="136" y="11"/>
                  </a:cubicBezTo>
                  <a:cubicBezTo>
                    <a:pt x="138" y="11"/>
                    <a:pt x="141" y="10"/>
                    <a:pt x="144" y="9"/>
                  </a:cubicBezTo>
                  <a:cubicBezTo>
                    <a:pt x="143" y="8"/>
                    <a:pt x="143" y="7"/>
                    <a:pt x="143" y="6"/>
                  </a:cubicBezTo>
                  <a:cubicBezTo>
                    <a:pt x="143" y="4"/>
                    <a:pt x="122" y="7"/>
                    <a:pt x="119" y="8"/>
                  </a:cubicBezTo>
                  <a:cubicBezTo>
                    <a:pt x="116" y="9"/>
                    <a:pt x="105" y="11"/>
                    <a:pt x="102" y="9"/>
                  </a:cubicBezTo>
                  <a:cubicBezTo>
                    <a:pt x="98" y="8"/>
                    <a:pt x="77" y="9"/>
                    <a:pt x="77" y="9"/>
                  </a:cubicBezTo>
                  <a:cubicBezTo>
                    <a:pt x="73" y="5"/>
                    <a:pt x="73" y="5"/>
                    <a:pt x="73" y="5"/>
                  </a:cubicBezTo>
                  <a:cubicBezTo>
                    <a:pt x="73" y="5"/>
                    <a:pt x="38" y="5"/>
                    <a:pt x="34" y="5"/>
                  </a:cubicBezTo>
                  <a:cubicBezTo>
                    <a:pt x="30" y="5"/>
                    <a:pt x="27" y="5"/>
                    <a:pt x="24" y="3"/>
                  </a:cubicBezTo>
                  <a:cubicBezTo>
                    <a:pt x="20" y="0"/>
                    <a:pt x="17" y="0"/>
                    <a:pt x="13" y="2"/>
                  </a:cubicBezTo>
                  <a:cubicBezTo>
                    <a:pt x="9" y="4"/>
                    <a:pt x="11" y="0"/>
                    <a:pt x="8" y="0"/>
                  </a:cubicBezTo>
                  <a:cubicBezTo>
                    <a:pt x="5" y="0"/>
                    <a:pt x="4" y="3"/>
                    <a:pt x="4" y="3"/>
                  </a:cubicBezTo>
                  <a:cubicBezTo>
                    <a:pt x="1" y="3"/>
                    <a:pt x="1" y="3"/>
                    <a:pt x="1" y="3"/>
                  </a:cubicBezTo>
                  <a:cubicBezTo>
                    <a:pt x="0" y="7"/>
                    <a:pt x="3" y="13"/>
                    <a:pt x="7" y="18"/>
                  </a:cubicBezTo>
                  <a:cubicBezTo>
                    <a:pt x="11" y="23"/>
                    <a:pt x="15" y="33"/>
                    <a:pt x="18" y="41"/>
                  </a:cubicBezTo>
                  <a:cubicBezTo>
                    <a:pt x="20" y="49"/>
                    <a:pt x="28" y="59"/>
                    <a:pt x="29" y="65"/>
                  </a:cubicBezTo>
                  <a:cubicBezTo>
                    <a:pt x="31" y="71"/>
                    <a:pt x="28" y="80"/>
                    <a:pt x="30" y="84"/>
                  </a:cubicBezTo>
                  <a:cubicBezTo>
                    <a:pt x="32" y="88"/>
                    <a:pt x="33" y="95"/>
                    <a:pt x="34" y="101"/>
                  </a:cubicBezTo>
                  <a:cubicBezTo>
                    <a:pt x="35" y="108"/>
                    <a:pt x="35" y="123"/>
                    <a:pt x="42" y="129"/>
                  </a:cubicBezTo>
                  <a:cubicBezTo>
                    <a:pt x="44" y="131"/>
                    <a:pt x="46" y="134"/>
                    <a:pt x="49" y="138"/>
                  </a:cubicBezTo>
                  <a:cubicBezTo>
                    <a:pt x="51" y="138"/>
                    <a:pt x="53" y="138"/>
                    <a:pt x="53" y="13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4" name="Freeform 5"/>
            <p:cNvSpPr/>
            <p:nvPr/>
          </p:nvSpPr>
          <p:spPr bwMode="auto">
            <a:xfrm>
              <a:off x="4889500" y="3598863"/>
              <a:ext cx="171450" cy="149225"/>
            </a:xfrm>
            <a:custGeom>
              <a:avLst/>
              <a:gdLst/>
              <a:ahLst/>
              <a:cxnLst>
                <a:cxn ang="0">
                  <a:pos x="59" y="4"/>
                </a:cxn>
                <a:cxn ang="0">
                  <a:pos x="58" y="0"/>
                </a:cxn>
                <a:cxn ang="0">
                  <a:pos x="48" y="0"/>
                </a:cxn>
                <a:cxn ang="0">
                  <a:pos x="42" y="6"/>
                </a:cxn>
                <a:cxn ang="0">
                  <a:pos x="31" y="14"/>
                </a:cxn>
                <a:cxn ang="0">
                  <a:pos x="20" y="27"/>
                </a:cxn>
                <a:cxn ang="0">
                  <a:pos x="5" y="24"/>
                </a:cxn>
                <a:cxn ang="0">
                  <a:pos x="0" y="25"/>
                </a:cxn>
                <a:cxn ang="0">
                  <a:pos x="6" y="31"/>
                </a:cxn>
                <a:cxn ang="0">
                  <a:pos x="12" y="45"/>
                </a:cxn>
                <a:cxn ang="0">
                  <a:pos x="23" y="53"/>
                </a:cxn>
                <a:cxn ang="0">
                  <a:pos x="28" y="61"/>
                </a:cxn>
                <a:cxn ang="0">
                  <a:pos x="36" y="69"/>
                </a:cxn>
                <a:cxn ang="0">
                  <a:pos x="44" y="74"/>
                </a:cxn>
                <a:cxn ang="0">
                  <a:pos x="55" y="76"/>
                </a:cxn>
                <a:cxn ang="0">
                  <a:pos x="67" y="78"/>
                </a:cxn>
                <a:cxn ang="0">
                  <a:pos x="79" y="67"/>
                </a:cxn>
                <a:cxn ang="0">
                  <a:pos x="82" y="56"/>
                </a:cxn>
                <a:cxn ang="0">
                  <a:pos x="88" y="48"/>
                </a:cxn>
                <a:cxn ang="0">
                  <a:pos x="84" y="39"/>
                </a:cxn>
                <a:cxn ang="0">
                  <a:pos x="87" y="29"/>
                </a:cxn>
                <a:cxn ang="0">
                  <a:pos x="87" y="12"/>
                </a:cxn>
                <a:cxn ang="0">
                  <a:pos x="74" y="7"/>
                </a:cxn>
                <a:cxn ang="0">
                  <a:pos x="59" y="4"/>
                </a:cxn>
              </a:cxnLst>
              <a:rect l="0" t="0" r="r" b="b"/>
              <a:pathLst>
                <a:path w="90" h="78">
                  <a:moveTo>
                    <a:pt x="59" y="4"/>
                  </a:moveTo>
                  <a:cubicBezTo>
                    <a:pt x="58" y="0"/>
                    <a:pt x="58" y="0"/>
                    <a:pt x="58" y="0"/>
                  </a:cubicBezTo>
                  <a:cubicBezTo>
                    <a:pt x="48" y="0"/>
                    <a:pt x="48" y="0"/>
                    <a:pt x="48" y="0"/>
                  </a:cubicBezTo>
                  <a:cubicBezTo>
                    <a:pt x="42" y="2"/>
                    <a:pt x="42" y="4"/>
                    <a:pt x="42" y="6"/>
                  </a:cubicBezTo>
                  <a:cubicBezTo>
                    <a:pt x="42" y="8"/>
                    <a:pt x="36" y="13"/>
                    <a:pt x="31" y="14"/>
                  </a:cubicBezTo>
                  <a:cubicBezTo>
                    <a:pt x="27" y="15"/>
                    <a:pt x="22" y="25"/>
                    <a:pt x="20" y="27"/>
                  </a:cubicBezTo>
                  <a:cubicBezTo>
                    <a:pt x="17" y="28"/>
                    <a:pt x="8" y="25"/>
                    <a:pt x="5" y="24"/>
                  </a:cubicBezTo>
                  <a:cubicBezTo>
                    <a:pt x="4" y="24"/>
                    <a:pt x="2" y="25"/>
                    <a:pt x="0" y="25"/>
                  </a:cubicBezTo>
                  <a:cubicBezTo>
                    <a:pt x="1" y="28"/>
                    <a:pt x="5" y="31"/>
                    <a:pt x="6" y="31"/>
                  </a:cubicBezTo>
                  <a:cubicBezTo>
                    <a:pt x="8" y="31"/>
                    <a:pt x="8" y="43"/>
                    <a:pt x="12" y="45"/>
                  </a:cubicBezTo>
                  <a:cubicBezTo>
                    <a:pt x="16" y="47"/>
                    <a:pt x="23" y="51"/>
                    <a:pt x="23" y="53"/>
                  </a:cubicBezTo>
                  <a:cubicBezTo>
                    <a:pt x="23" y="55"/>
                    <a:pt x="28" y="58"/>
                    <a:pt x="28" y="61"/>
                  </a:cubicBezTo>
                  <a:cubicBezTo>
                    <a:pt x="28" y="65"/>
                    <a:pt x="32" y="69"/>
                    <a:pt x="36" y="69"/>
                  </a:cubicBezTo>
                  <a:cubicBezTo>
                    <a:pt x="43" y="69"/>
                    <a:pt x="44" y="72"/>
                    <a:pt x="44" y="74"/>
                  </a:cubicBezTo>
                  <a:cubicBezTo>
                    <a:pt x="44" y="76"/>
                    <a:pt x="53" y="74"/>
                    <a:pt x="55" y="76"/>
                  </a:cubicBezTo>
                  <a:cubicBezTo>
                    <a:pt x="56" y="78"/>
                    <a:pt x="65" y="77"/>
                    <a:pt x="67" y="78"/>
                  </a:cubicBezTo>
                  <a:cubicBezTo>
                    <a:pt x="71" y="75"/>
                    <a:pt x="77" y="70"/>
                    <a:pt x="79" y="67"/>
                  </a:cubicBezTo>
                  <a:cubicBezTo>
                    <a:pt x="82" y="63"/>
                    <a:pt x="79" y="58"/>
                    <a:pt x="82" y="56"/>
                  </a:cubicBezTo>
                  <a:cubicBezTo>
                    <a:pt x="84" y="55"/>
                    <a:pt x="90" y="48"/>
                    <a:pt x="88" y="48"/>
                  </a:cubicBezTo>
                  <a:cubicBezTo>
                    <a:pt x="86" y="47"/>
                    <a:pt x="87" y="42"/>
                    <a:pt x="84" y="39"/>
                  </a:cubicBezTo>
                  <a:cubicBezTo>
                    <a:pt x="81" y="36"/>
                    <a:pt x="88" y="35"/>
                    <a:pt x="87" y="29"/>
                  </a:cubicBezTo>
                  <a:cubicBezTo>
                    <a:pt x="87" y="24"/>
                    <a:pt x="88" y="13"/>
                    <a:pt x="87" y="12"/>
                  </a:cubicBezTo>
                  <a:cubicBezTo>
                    <a:pt x="85" y="11"/>
                    <a:pt x="78" y="10"/>
                    <a:pt x="74" y="7"/>
                  </a:cubicBezTo>
                  <a:cubicBezTo>
                    <a:pt x="69" y="4"/>
                    <a:pt x="59" y="4"/>
                    <a:pt x="59" y="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5" name="Freeform 6"/>
            <p:cNvSpPr/>
            <p:nvPr/>
          </p:nvSpPr>
          <p:spPr bwMode="auto">
            <a:xfrm>
              <a:off x="4779963" y="3648075"/>
              <a:ext cx="193675" cy="207963"/>
            </a:xfrm>
            <a:custGeom>
              <a:avLst/>
              <a:gdLst/>
              <a:ahLst/>
              <a:cxnLst>
                <a:cxn ang="0">
                  <a:pos x="93" y="44"/>
                </a:cxn>
                <a:cxn ang="0">
                  <a:pos x="85" y="36"/>
                </a:cxn>
                <a:cxn ang="0">
                  <a:pos x="80" y="28"/>
                </a:cxn>
                <a:cxn ang="0">
                  <a:pos x="69" y="20"/>
                </a:cxn>
                <a:cxn ang="0">
                  <a:pos x="63" y="6"/>
                </a:cxn>
                <a:cxn ang="0">
                  <a:pos x="57" y="0"/>
                </a:cxn>
                <a:cxn ang="0">
                  <a:pos x="49" y="2"/>
                </a:cxn>
                <a:cxn ang="0">
                  <a:pos x="41" y="7"/>
                </a:cxn>
                <a:cxn ang="0">
                  <a:pos x="35" y="2"/>
                </a:cxn>
                <a:cxn ang="0">
                  <a:pos x="22" y="6"/>
                </a:cxn>
                <a:cxn ang="0">
                  <a:pos x="12" y="7"/>
                </a:cxn>
                <a:cxn ang="0">
                  <a:pos x="12" y="46"/>
                </a:cxn>
                <a:cxn ang="0">
                  <a:pos x="0" y="50"/>
                </a:cxn>
                <a:cxn ang="0">
                  <a:pos x="0" y="83"/>
                </a:cxn>
                <a:cxn ang="0">
                  <a:pos x="6" y="87"/>
                </a:cxn>
                <a:cxn ang="0">
                  <a:pos x="9" y="100"/>
                </a:cxn>
                <a:cxn ang="0">
                  <a:pos x="7" y="102"/>
                </a:cxn>
                <a:cxn ang="0">
                  <a:pos x="9" y="107"/>
                </a:cxn>
                <a:cxn ang="0">
                  <a:pos x="20" y="107"/>
                </a:cxn>
                <a:cxn ang="0">
                  <a:pos x="31" y="95"/>
                </a:cxn>
                <a:cxn ang="0">
                  <a:pos x="38" y="89"/>
                </a:cxn>
                <a:cxn ang="0">
                  <a:pos x="52" y="93"/>
                </a:cxn>
                <a:cxn ang="0">
                  <a:pos x="62" y="88"/>
                </a:cxn>
                <a:cxn ang="0">
                  <a:pos x="67" y="80"/>
                </a:cxn>
                <a:cxn ang="0">
                  <a:pos x="76" y="73"/>
                </a:cxn>
                <a:cxn ang="0">
                  <a:pos x="81" y="65"/>
                </a:cxn>
                <a:cxn ang="0">
                  <a:pos x="90" y="59"/>
                </a:cxn>
                <a:cxn ang="0">
                  <a:pos x="97" y="55"/>
                </a:cxn>
                <a:cxn ang="0">
                  <a:pos x="101" y="49"/>
                </a:cxn>
                <a:cxn ang="0">
                  <a:pos x="101" y="49"/>
                </a:cxn>
                <a:cxn ang="0">
                  <a:pos x="93" y="44"/>
                </a:cxn>
              </a:cxnLst>
              <a:rect l="0" t="0" r="r" b="b"/>
              <a:pathLst>
                <a:path w="101" h="109">
                  <a:moveTo>
                    <a:pt x="93" y="44"/>
                  </a:moveTo>
                  <a:cubicBezTo>
                    <a:pt x="89" y="44"/>
                    <a:pt x="85" y="40"/>
                    <a:pt x="85" y="36"/>
                  </a:cubicBezTo>
                  <a:cubicBezTo>
                    <a:pt x="85" y="33"/>
                    <a:pt x="80" y="30"/>
                    <a:pt x="80" y="28"/>
                  </a:cubicBezTo>
                  <a:cubicBezTo>
                    <a:pt x="80" y="26"/>
                    <a:pt x="73" y="22"/>
                    <a:pt x="69" y="20"/>
                  </a:cubicBezTo>
                  <a:cubicBezTo>
                    <a:pt x="65" y="18"/>
                    <a:pt x="65" y="6"/>
                    <a:pt x="63" y="6"/>
                  </a:cubicBezTo>
                  <a:cubicBezTo>
                    <a:pt x="62" y="6"/>
                    <a:pt x="58" y="3"/>
                    <a:pt x="57" y="0"/>
                  </a:cubicBezTo>
                  <a:cubicBezTo>
                    <a:pt x="54" y="1"/>
                    <a:pt x="51" y="2"/>
                    <a:pt x="49" y="2"/>
                  </a:cubicBezTo>
                  <a:cubicBezTo>
                    <a:pt x="46" y="2"/>
                    <a:pt x="42" y="5"/>
                    <a:pt x="41" y="7"/>
                  </a:cubicBezTo>
                  <a:cubicBezTo>
                    <a:pt x="40" y="8"/>
                    <a:pt x="37" y="4"/>
                    <a:pt x="35" y="2"/>
                  </a:cubicBezTo>
                  <a:cubicBezTo>
                    <a:pt x="33" y="1"/>
                    <a:pt x="25" y="5"/>
                    <a:pt x="22" y="6"/>
                  </a:cubicBezTo>
                  <a:cubicBezTo>
                    <a:pt x="20" y="7"/>
                    <a:pt x="12" y="7"/>
                    <a:pt x="12" y="7"/>
                  </a:cubicBezTo>
                  <a:cubicBezTo>
                    <a:pt x="12" y="7"/>
                    <a:pt x="12" y="42"/>
                    <a:pt x="12" y="46"/>
                  </a:cubicBezTo>
                  <a:cubicBezTo>
                    <a:pt x="12" y="50"/>
                    <a:pt x="0" y="48"/>
                    <a:pt x="0" y="50"/>
                  </a:cubicBezTo>
                  <a:cubicBezTo>
                    <a:pt x="0" y="51"/>
                    <a:pt x="0" y="67"/>
                    <a:pt x="0" y="83"/>
                  </a:cubicBezTo>
                  <a:cubicBezTo>
                    <a:pt x="3" y="84"/>
                    <a:pt x="5" y="85"/>
                    <a:pt x="6" y="87"/>
                  </a:cubicBezTo>
                  <a:cubicBezTo>
                    <a:pt x="7" y="90"/>
                    <a:pt x="10" y="98"/>
                    <a:pt x="9" y="100"/>
                  </a:cubicBezTo>
                  <a:cubicBezTo>
                    <a:pt x="9" y="102"/>
                    <a:pt x="7" y="100"/>
                    <a:pt x="7" y="102"/>
                  </a:cubicBezTo>
                  <a:cubicBezTo>
                    <a:pt x="7" y="104"/>
                    <a:pt x="6" y="107"/>
                    <a:pt x="9" y="107"/>
                  </a:cubicBezTo>
                  <a:cubicBezTo>
                    <a:pt x="12" y="107"/>
                    <a:pt x="18" y="109"/>
                    <a:pt x="20" y="107"/>
                  </a:cubicBezTo>
                  <a:cubicBezTo>
                    <a:pt x="23" y="104"/>
                    <a:pt x="30" y="98"/>
                    <a:pt x="31" y="95"/>
                  </a:cubicBezTo>
                  <a:cubicBezTo>
                    <a:pt x="31" y="92"/>
                    <a:pt x="33" y="85"/>
                    <a:pt x="38" y="89"/>
                  </a:cubicBezTo>
                  <a:cubicBezTo>
                    <a:pt x="44" y="93"/>
                    <a:pt x="44" y="93"/>
                    <a:pt x="52" y="93"/>
                  </a:cubicBezTo>
                  <a:cubicBezTo>
                    <a:pt x="59" y="93"/>
                    <a:pt x="61" y="93"/>
                    <a:pt x="62" y="88"/>
                  </a:cubicBezTo>
                  <a:cubicBezTo>
                    <a:pt x="64" y="84"/>
                    <a:pt x="62" y="80"/>
                    <a:pt x="67" y="80"/>
                  </a:cubicBezTo>
                  <a:cubicBezTo>
                    <a:pt x="71" y="80"/>
                    <a:pt x="76" y="76"/>
                    <a:pt x="76" y="73"/>
                  </a:cubicBezTo>
                  <a:cubicBezTo>
                    <a:pt x="76" y="70"/>
                    <a:pt x="78" y="65"/>
                    <a:pt x="81" y="65"/>
                  </a:cubicBezTo>
                  <a:cubicBezTo>
                    <a:pt x="84" y="65"/>
                    <a:pt x="89" y="62"/>
                    <a:pt x="90" y="59"/>
                  </a:cubicBezTo>
                  <a:cubicBezTo>
                    <a:pt x="91" y="55"/>
                    <a:pt x="95" y="57"/>
                    <a:pt x="97" y="55"/>
                  </a:cubicBezTo>
                  <a:cubicBezTo>
                    <a:pt x="98" y="54"/>
                    <a:pt x="99" y="51"/>
                    <a:pt x="101" y="49"/>
                  </a:cubicBezTo>
                  <a:cubicBezTo>
                    <a:pt x="101" y="49"/>
                    <a:pt x="101" y="49"/>
                    <a:pt x="101" y="49"/>
                  </a:cubicBezTo>
                  <a:cubicBezTo>
                    <a:pt x="101" y="47"/>
                    <a:pt x="100" y="44"/>
                    <a:pt x="93" y="4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6" name="Freeform 7"/>
            <p:cNvSpPr/>
            <p:nvPr/>
          </p:nvSpPr>
          <p:spPr bwMode="auto">
            <a:xfrm>
              <a:off x="5006975" y="3827463"/>
              <a:ext cx="30163" cy="36513"/>
            </a:xfrm>
            <a:custGeom>
              <a:avLst/>
              <a:gdLst/>
              <a:ahLst/>
              <a:cxnLst>
                <a:cxn ang="0">
                  <a:pos x="7" y="0"/>
                </a:cxn>
                <a:cxn ang="0">
                  <a:pos x="0" y="8"/>
                </a:cxn>
                <a:cxn ang="0">
                  <a:pos x="7" y="19"/>
                </a:cxn>
                <a:cxn ang="0">
                  <a:pos x="13" y="16"/>
                </a:cxn>
                <a:cxn ang="0">
                  <a:pos x="15" y="13"/>
                </a:cxn>
                <a:cxn ang="0">
                  <a:pos x="14" y="3"/>
                </a:cxn>
                <a:cxn ang="0">
                  <a:pos x="7" y="0"/>
                </a:cxn>
              </a:cxnLst>
              <a:rect l="0" t="0" r="r" b="b"/>
              <a:pathLst>
                <a:path w="15" h="19">
                  <a:moveTo>
                    <a:pt x="7" y="0"/>
                  </a:moveTo>
                  <a:cubicBezTo>
                    <a:pt x="5" y="0"/>
                    <a:pt x="0" y="7"/>
                    <a:pt x="0" y="8"/>
                  </a:cubicBezTo>
                  <a:cubicBezTo>
                    <a:pt x="0" y="10"/>
                    <a:pt x="3" y="18"/>
                    <a:pt x="7" y="19"/>
                  </a:cubicBezTo>
                  <a:cubicBezTo>
                    <a:pt x="10" y="19"/>
                    <a:pt x="13" y="19"/>
                    <a:pt x="13" y="16"/>
                  </a:cubicBezTo>
                  <a:cubicBezTo>
                    <a:pt x="13" y="15"/>
                    <a:pt x="14" y="14"/>
                    <a:pt x="15" y="13"/>
                  </a:cubicBezTo>
                  <a:cubicBezTo>
                    <a:pt x="15" y="11"/>
                    <a:pt x="14" y="6"/>
                    <a:pt x="14" y="3"/>
                  </a:cubicBezTo>
                  <a:cubicBezTo>
                    <a:pt x="12" y="2"/>
                    <a:pt x="9" y="0"/>
                    <a:pt x="7" y="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7" name="Freeform 8"/>
            <p:cNvSpPr/>
            <p:nvPr/>
          </p:nvSpPr>
          <p:spPr bwMode="auto">
            <a:xfrm>
              <a:off x="4929188" y="3887788"/>
              <a:ext cx="47625" cy="53975"/>
            </a:xfrm>
            <a:custGeom>
              <a:avLst/>
              <a:gdLst/>
              <a:ahLst/>
              <a:cxnLst>
                <a:cxn ang="0">
                  <a:pos x="18" y="3"/>
                </a:cxn>
                <a:cxn ang="0">
                  <a:pos x="7" y="8"/>
                </a:cxn>
                <a:cxn ang="0">
                  <a:pos x="0" y="18"/>
                </a:cxn>
                <a:cxn ang="0">
                  <a:pos x="7" y="27"/>
                </a:cxn>
                <a:cxn ang="0">
                  <a:pos x="11" y="28"/>
                </a:cxn>
                <a:cxn ang="0">
                  <a:pos x="14" y="22"/>
                </a:cxn>
                <a:cxn ang="0">
                  <a:pos x="21" y="20"/>
                </a:cxn>
                <a:cxn ang="0">
                  <a:pos x="25" y="12"/>
                </a:cxn>
                <a:cxn ang="0">
                  <a:pos x="18" y="3"/>
                </a:cxn>
              </a:cxnLst>
              <a:rect l="0" t="0" r="r" b="b"/>
              <a:pathLst>
                <a:path w="25" h="28">
                  <a:moveTo>
                    <a:pt x="18" y="3"/>
                  </a:moveTo>
                  <a:cubicBezTo>
                    <a:pt x="17" y="0"/>
                    <a:pt x="8" y="5"/>
                    <a:pt x="7" y="8"/>
                  </a:cubicBezTo>
                  <a:cubicBezTo>
                    <a:pt x="5" y="10"/>
                    <a:pt x="0" y="18"/>
                    <a:pt x="0" y="18"/>
                  </a:cubicBezTo>
                  <a:cubicBezTo>
                    <a:pt x="7" y="27"/>
                    <a:pt x="7" y="27"/>
                    <a:pt x="7" y="27"/>
                  </a:cubicBezTo>
                  <a:cubicBezTo>
                    <a:pt x="11" y="28"/>
                    <a:pt x="11" y="28"/>
                    <a:pt x="11" y="28"/>
                  </a:cubicBezTo>
                  <a:cubicBezTo>
                    <a:pt x="11" y="28"/>
                    <a:pt x="13" y="24"/>
                    <a:pt x="14" y="22"/>
                  </a:cubicBezTo>
                  <a:cubicBezTo>
                    <a:pt x="15" y="19"/>
                    <a:pt x="21" y="22"/>
                    <a:pt x="21" y="20"/>
                  </a:cubicBezTo>
                  <a:cubicBezTo>
                    <a:pt x="21" y="17"/>
                    <a:pt x="25" y="14"/>
                    <a:pt x="25" y="12"/>
                  </a:cubicBezTo>
                  <a:cubicBezTo>
                    <a:pt x="25" y="9"/>
                    <a:pt x="19" y="6"/>
                    <a:pt x="18" y="3"/>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8" name="Freeform 9"/>
            <p:cNvSpPr>
              <a:spLocks noEditPoints="1"/>
            </p:cNvSpPr>
            <p:nvPr/>
          </p:nvSpPr>
          <p:spPr bwMode="auto">
            <a:xfrm>
              <a:off x="4706938" y="3740150"/>
              <a:ext cx="346075" cy="304800"/>
            </a:xfrm>
            <a:custGeom>
              <a:avLst/>
              <a:gdLst/>
              <a:ahLst/>
              <a:cxnLst>
                <a:cxn ang="0">
                  <a:pos x="172" y="59"/>
                </a:cxn>
                <a:cxn ang="0">
                  <a:pos x="172" y="58"/>
                </a:cxn>
                <a:cxn ang="0">
                  <a:pos x="170" y="61"/>
                </a:cxn>
                <a:cxn ang="0">
                  <a:pos x="164" y="64"/>
                </a:cxn>
                <a:cxn ang="0">
                  <a:pos x="157" y="53"/>
                </a:cxn>
                <a:cxn ang="0">
                  <a:pos x="164" y="45"/>
                </a:cxn>
                <a:cxn ang="0">
                  <a:pos x="171" y="48"/>
                </a:cxn>
                <a:cxn ang="0">
                  <a:pos x="171" y="46"/>
                </a:cxn>
                <a:cxn ang="0">
                  <a:pos x="170" y="26"/>
                </a:cxn>
                <a:cxn ang="0">
                  <a:pos x="163" y="5"/>
                </a:cxn>
                <a:cxn ang="0">
                  <a:pos x="150" y="2"/>
                </a:cxn>
                <a:cxn ang="0">
                  <a:pos x="139" y="0"/>
                </a:cxn>
                <a:cxn ang="0">
                  <a:pos x="135" y="6"/>
                </a:cxn>
                <a:cxn ang="0">
                  <a:pos x="128" y="10"/>
                </a:cxn>
                <a:cxn ang="0">
                  <a:pos x="119" y="16"/>
                </a:cxn>
                <a:cxn ang="0">
                  <a:pos x="114" y="24"/>
                </a:cxn>
                <a:cxn ang="0">
                  <a:pos x="105" y="31"/>
                </a:cxn>
                <a:cxn ang="0">
                  <a:pos x="100" y="39"/>
                </a:cxn>
                <a:cxn ang="0">
                  <a:pos x="90" y="44"/>
                </a:cxn>
                <a:cxn ang="0">
                  <a:pos x="76" y="40"/>
                </a:cxn>
                <a:cxn ang="0">
                  <a:pos x="69" y="46"/>
                </a:cxn>
                <a:cxn ang="0">
                  <a:pos x="58" y="58"/>
                </a:cxn>
                <a:cxn ang="0">
                  <a:pos x="47" y="58"/>
                </a:cxn>
                <a:cxn ang="0">
                  <a:pos x="45" y="53"/>
                </a:cxn>
                <a:cxn ang="0">
                  <a:pos x="47" y="51"/>
                </a:cxn>
                <a:cxn ang="0">
                  <a:pos x="44" y="38"/>
                </a:cxn>
                <a:cxn ang="0">
                  <a:pos x="38" y="34"/>
                </a:cxn>
                <a:cxn ang="0">
                  <a:pos x="38" y="76"/>
                </a:cxn>
                <a:cxn ang="0">
                  <a:pos x="31" y="83"/>
                </a:cxn>
                <a:cxn ang="0">
                  <a:pos x="17" y="83"/>
                </a:cxn>
                <a:cxn ang="0">
                  <a:pos x="11" y="75"/>
                </a:cxn>
                <a:cxn ang="0">
                  <a:pos x="4" y="79"/>
                </a:cxn>
                <a:cxn ang="0">
                  <a:pos x="0" y="80"/>
                </a:cxn>
                <a:cxn ang="0">
                  <a:pos x="8" y="98"/>
                </a:cxn>
                <a:cxn ang="0">
                  <a:pos x="19" y="120"/>
                </a:cxn>
                <a:cxn ang="0">
                  <a:pos x="19" y="131"/>
                </a:cxn>
                <a:cxn ang="0">
                  <a:pos x="19" y="140"/>
                </a:cxn>
                <a:cxn ang="0">
                  <a:pos x="23" y="149"/>
                </a:cxn>
                <a:cxn ang="0">
                  <a:pos x="27" y="152"/>
                </a:cxn>
                <a:cxn ang="0">
                  <a:pos x="33" y="157"/>
                </a:cxn>
                <a:cxn ang="0">
                  <a:pos x="41" y="157"/>
                </a:cxn>
                <a:cxn ang="0">
                  <a:pos x="54" y="153"/>
                </a:cxn>
                <a:cxn ang="0">
                  <a:pos x="64" y="149"/>
                </a:cxn>
                <a:cxn ang="0">
                  <a:pos x="82" y="149"/>
                </a:cxn>
                <a:cxn ang="0">
                  <a:pos x="93" y="147"/>
                </a:cxn>
                <a:cxn ang="0">
                  <a:pos x="100" y="146"/>
                </a:cxn>
                <a:cxn ang="0">
                  <a:pos x="109" y="143"/>
                </a:cxn>
                <a:cxn ang="0">
                  <a:pos x="132" y="128"/>
                </a:cxn>
                <a:cxn ang="0">
                  <a:pos x="159" y="95"/>
                </a:cxn>
                <a:cxn ang="0">
                  <a:pos x="175" y="77"/>
                </a:cxn>
                <a:cxn ang="0">
                  <a:pos x="181" y="59"/>
                </a:cxn>
                <a:cxn ang="0">
                  <a:pos x="172" y="59"/>
                </a:cxn>
                <a:cxn ang="0">
                  <a:pos x="137" y="97"/>
                </a:cxn>
                <a:cxn ang="0">
                  <a:pos x="130" y="99"/>
                </a:cxn>
                <a:cxn ang="0">
                  <a:pos x="127" y="105"/>
                </a:cxn>
                <a:cxn ang="0">
                  <a:pos x="123" y="104"/>
                </a:cxn>
                <a:cxn ang="0">
                  <a:pos x="116" y="95"/>
                </a:cxn>
                <a:cxn ang="0">
                  <a:pos x="123" y="85"/>
                </a:cxn>
                <a:cxn ang="0">
                  <a:pos x="134" y="80"/>
                </a:cxn>
                <a:cxn ang="0">
                  <a:pos x="141" y="89"/>
                </a:cxn>
                <a:cxn ang="0">
                  <a:pos x="137" y="97"/>
                </a:cxn>
              </a:cxnLst>
              <a:rect l="0" t="0" r="r" b="b"/>
              <a:pathLst>
                <a:path w="181" h="159">
                  <a:moveTo>
                    <a:pt x="172" y="59"/>
                  </a:moveTo>
                  <a:cubicBezTo>
                    <a:pt x="172" y="59"/>
                    <a:pt x="172" y="59"/>
                    <a:pt x="172" y="58"/>
                  </a:cubicBezTo>
                  <a:cubicBezTo>
                    <a:pt x="171" y="59"/>
                    <a:pt x="170" y="60"/>
                    <a:pt x="170" y="61"/>
                  </a:cubicBezTo>
                  <a:cubicBezTo>
                    <a:pt x="170" y="64"/>
                    <a:pt x="167" y="64"/>
                    <a:pt x="164" y="64"/>
                  </a:cubicBezTo>
                  <a:cubicBezTo>
                    <a:pt x="160" y="63"/>
                    <a:pt x="157" y="55"/>
                    <a:pt x="157" y="53"/>
                  </a:cubicBezTo>
                  <a:cubicBezTo>
                    <a:pt x="157" y="52"/>
                    <a:pt x="162" y="45"/>
                    <a:pt x="164" y="45"/>
                  </a:cubicBezTo>
                  <a:cubicBezTo>
                    <a:pt x="166" y="45"/>
                    <a:pt x="169" y="47"/>
                    <a:pt x="171" y="48"/>
                  </a:cubicBezTo>
                  <a:cubicBezTo>
                    <a:pt x="171" y="47"/>
                    <a:pt x="171" y="47"/>
                    <a:pt x="171" y="46"/>
                  </a:cubicBezTo>
                  <a:cubicBezTo>
                    <a:pt x="171" y="45"/>
                    <a:pt x="173" y="28"/>
                    <a:pt x="170" y="26"/>
                  </a:cubicBezTo>
                  <a:cubicBezTo>
                    <a:pt x="167" y="24"/>
                    <a:pt x="164" y="7"/>
                    <a:pt x="163" y="5"/>
                  </a:cubicBezTo>
                  <a:cubicBezTo>
                    <a:pt x="162" y="3"/>
                    <a:pt x="151" y="4"/>
                    <a:pt x="150" y="2"/>
                  </a:cubicBezTo>
                  <a:cubicBezTo>
                    <a:pt x="148" y="0"/>
                    <a:pt x="139" y="2"/>
                    <a:pt x="139" y="0"/>
                  </a:cubicBezTo>
                  <a:cubicBezTo>
                    <a:pt x="137" y="2"/>
                    <a:pt x="136" y="5"/>
                    <a:pt x="135" y="6"/>
                  </a:cubicBezTo>
                  <a:cubicBezTo>
                    <a:pt x="133" y="8"/>
                    <a:pt x="129" y="6"/>
                    <a:pt x="128" y="10"/>
                  </a:cubicBezTo>
                  <a:cubicBezTo>
                    <a:pt x="127" y="13"/>
                    <a:pt x="122" y="16"/>
                    <a:pt x="119" y="16"/>
                  </a:cubicBezTo>
                  <a:cubicBezTo>
                    <a:pt x="116" y="16"/>
                    <a:pt x="114" y="21"/>
                    <a:pt x="114" y="24"/>
                  </a:cubicBezTo>
                  <a:cubicBezTo>
                    <a:pt x="114" y="27"/>
                    <a:pt x="109" y="31"/>
                    <a:pt x="105" y="31"/>
                  </a:cubicBezTo>
                  <a:cubicBezTo>
                    <a:pt x="100" y="31"/>
                    <a:pt x="102" y="35"/>
                    <a:pt x="100" y="39"/>
                  </a:cubicBezTo>
                  <a:cubicBezTo>
                    <a:pt x="99" y="44"/>
                    <a:pt x="97" y="44"/>
                    <a:pt x="90" y="44"/>
                  </a:cubicBezTo>
                  <a:cubicBezTo>
                    <a:pt x="82" y="44"/>
                    <a:pt x="82" y="44"/>
                    <a:pt x="76" y="40"/>
                  </a:cubicBezTo>
                  <a:cubicBezTo>
                    <a:pt x="71" y="36"/>
                    <a:pt x="69" y="43"/>
                    <a:pt x="69" y="46"/>
                  </a:cubicBezTo>
                  <a:cubicBezTo>
                    <a:pt x="68" y="49"/>
                    <a:pt x="61" y="55"/>
                    <a:pt x="58" y="58"/>
                  </a:cubicBezTo>
                  <a:cubicBezTo>
                    <a:pt x="56" y="60"/>
                    <a:pt x="50" y="58"/>
                    <a:pt x="47" y="58"/>
                  </a:cubicBezTo>
                  <a:cubicBezTo>
                    <a:pt x="44" y="58"/>
                    <a:pt x="45" y="55"/>
                    <a:pt x="45" y="53"/>
                  </a:cubicBezTo>
                  <a:cubicBezTo>
                    <a:pt x="45" y="51"/>
                    <a:pt x="47" y="53"/>
                    <a:pt x="47" y="51"/>
                  </a:cubicBezTo>
                  <a:cubicBezTo>
                    <a:pt x="48" y="49"/>
                    <a:pt x="45" y="41"/>
                    <a:pt x="44" y="38"/>
                  </a:cubicBezTo>
                  <a:cubicBezTo>
                    <a:pt x="43" y="36"/>
                    <a:pt x="41" y="35"/>
                    <a:pt x="38" y="34"/>
                  </a:cubicBezTo>
                  <a:cubicBezTo>
                    <a:pt x="38" y="53"/>
                    <a:pt x="38" y="74"/>
                    <a:pt x="38" y="76"/>
                  </a:cubicBezTo>
                  <a:cubicBezTo>
                    <a:pt x="38" y="79"/>
                    <a:pt x="32" y="81"/>
                    <a:pt x="31" y="83"/>
                  </a:cubicBezTo>
                  <a:cubicBezTo>
                    <a:pt x="30" y="85"/>
                    <a:pt x="21" y="83"/>
                    <a:pt x="17" y="83"/>
                  </a:cubicBezTo>
                  <a:cubicBezTo>
                    <a:pt x="12" y="83"/>
                    <a:pt x="13" y="79"/>
                    <a:pt x="11" y="75"/>
                  </a:cubicBezTo>
                  <a:cubicBezTo>
                    <a:pt x="8" y="72"/>
                    <a:pt x="4" y="76"/>
                    <a:pt x="4" y="79"/>
                  </a:cubicBezTo>
                  <a:cubicBezTo>
                    <a:pt x="4" y="80"/>
                    <a:pt x="2" y="80"/>
                    <a:pt x="0" y="80"/>
                  </a:cubicBezTo>
                  <a:cubicBezTo>
                    <a:pt x="3" y="85"/>
                    <a:pt x="6" y="92"/>
                    <a:pt x="8" y="98"/>
                  </a:cubicBezTo>
                  <a:cubicBezTo>
                    <a:pt x="11" y="107"/>
                    <a:pt x="17" y="115"/>
                    <a:pt x="19" y="120"/>
                  </a:cubicBezTo>
                  <a:cubicBezTo>
                    <a:pt x="21" y="125"/>
                    <a:pt x="22" y="130"/>
                    <a:pt x="19" y="131"/>
                  </a:cubicBezTo>
                  <a:cubicBezTo>
                    <a:pt x="15" y="131"/>
                    <a:pt x="15" y="134"/>
                    <a:pt x="19" y="140"/>
                  </a:cubicBezTo>
                  <a:cubicBezTo>
                    <a:pt x="23" y="145"/>
                    <a:pt x="20" y="149"/>
                    <a:pt x="23" y="149"/>
                  </a:cubicBezTo>
                  <a:cubicBezTo>
                    <a:pt x="26" y="150"/>
                    <a:pt x="25" y="152"/>
                    <a:pt x="27" y="152"/>
                  </a:cubicBezTo>
                  <a:cubicBezTo>
                    <a:pt x="30" y="152"/>
                    <a:pt x="32" y="155"/>
                    <a:pt x="33" y="157"/>
                  </a:cubicBezTo>
                  <a:cubicBezTo>
                    <a:pt x="35" y="159"/>
                    <a:pt x="39" y="159"/>
                    <a:pt x="41" y="157"/>
                  </a:cubicBezTo>
                  <a:cubicBezTo>
                    <a:pt x="43" y="154"/>
                    <a:pt x="48" y="153"/>
                    <a:pt x="54" y="153"/>
                  </a:cubicBezTo>
                  <a:cubicBezTo>
                    <a:pt x="60" y="153"/>
                    <a:pt x="59" y="151"/>
                    <a:pt x="64" y="149"/>
                  </a:cubicBezTo>
                  <a:cubicBezTo>
                    <a:pt x="70" y="147"/>
                    <a:pt x="77" y="147"/>
                    <a:pt x="82" y="149"/>
                  </a:cubicBezTo>
                  <a:cubicBezTo>
                    <a:pt x="87" y="150"/>
                    <a:pt x="90" y="149"/>
                    <a:pt x="93" y="147"/>
                  </a:cubicBezTo>
                  <a:cubicBezTo>
                    <a:pt x="95" y="146"/>
                    <a:pt x="99" y="150"/>
                    <a:pt x="100" y="146"/>
                  </a:cubicBezTo>
                  <a:cubicBezTo>
                    <a:pt x="100" y="142"/>
                    <a:pt x="105" y="143"/>
                    <a:pt x="109" y="143"/>
                  </a:cubicBezTo>
                  <a:cubicBezTo>
                    <a:pt x="113" y="143"/>
                    <a:pt x="124" y="136"/>
                    <a:pt x="132" y="128"/>
                  </a:cubicBezTo>
                  <a:cubicBezTo>
                    <a:pt x="141" y="120"/>
                    <a:pt x="154" y="103"/>
                    <a:pt x="159" y="95"/>
                  </a:cubicBezTo>
                  <a:cubicBezTo>
                    <a:pt x="164" y="87"/>
                    <a:pt x="171" y="81"/>
                    <a:pt x="175" y="77"/>
                  </a:cubicBezTo>
                  <a:cubicBezTo>
                    <a:pt x="178" y="75"/>
                    <a:pt x="180" y="65"/>
                    <a:pt x="181" y="59"/>
                  </a:cubicBezTo>
                  <a:cubicBezTo>
                    <a:pt x="177" y="59"/>
                    <a:pt x="172" y="59"/>
                    <a:pt x="172" y="59"/>
                  </a:cubicBezTo>
                  <a:close/>
                  <a:moveTo>
                    <a:pt x="137" y="97"/>
                  </a:moveTo>
                  <a:cubicBezTo>
                    <a:pt x="137" y="99"/>
                    <a:pt x="131" y="96"/>
                    <a:pt x="130" y="99"/>
                  </a:cubicBezTo>
                  <a:cubicBezTo>
                    <a:pt x="129" y="101"/>
                    <a:pt x="127" y="105"/>
                    <a:pt x="127" y="105"/>
                  </a:cubicBezTo>
                  <a:cubicBezTo>
                    <a:pt x="123" y="104"/>
                    <a:pt x="123" y="104"/>
                    <a:pt x="123" y="104"/>
                  </a:cubicBezTo>
                  <a:cubicBezTo>
                    <a:pt x="116" y="95"/>
                    <a:pt x="116" y="95"/>
                    <a:pt x="116" y="95"/>
                  </a:cubicBezTo>
                  <a:cubicBezTo>
                    <a:pt x="116" y="95"/>
                    <a:pt x="121" y="87"/>
                    <a:pt x="123" y="85"/>
                  </a:cubicBezTo>
                  <a:cubicBezTo>
                    <a:pt x="124" y="82"/>
                    <a:pt x="133" y="77"/>
                    <a:pt x="134" y="80"/>
                  </a:cubicBezTo>
                  <a:cubicBezTo>
                    <a:pt x="135" y="83"/>
                    <a:pt x="141" y="86"/>
                    <a:pt x="141" y="89"/>
                  </a:cubicBezTo>
                  <a:cubicBezTo>
                    <a:pt x="141" y="91"/>
                    <a:pt x="137" y="94"/>
                    <a:pt x="137" y="9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9" name="Freeform 10"/>
            <p:cNvSpPr/>
            <p:nvPr/>
          </p:nvSpPr>
          <p:spPr bwMode="auto">
            <a:xfrm>
              <a:off x="4613275" y="3382963"/>
              <a:ext cx="252413" cy="268288"/>
            </a:xfrm>
            <a:custGeom>
              <a:avLst/>
              <a:gdLst/>
              <a:ahLst/>
              <a:cxnLst>
                <a:cxn ang="0">
                  <a:pos x="8" y="129"/>
                </a:cxn>
                <a:cxn ang="0">
                  <a:pos x="13" y="131"/>
                </a:cxn>
                <a:cxn ang="0">
                  <a:pos x="24" y="132"/>
                </a:cxn>
                <a:cxn ang="0">
                  <a:pos x="34" y="134"/>
                </a:cxn>
                <a:cxn ang="0">
                  <a:pos x="73" y="134"/>
                </a:cxn>
                <a:cxn ang="0">
                  <a:pos x="77" y="138"/>
                </a:cxn>
                <a:cxn ang="0">
                  <a:pos x="102" y="138"/>
                </a:cxn>
                <a:cxn ang="0">
                  <a:pos x="119" y="137"/>
                </a:cxn>
                <a:cxn ang="0">
                  <a:pos x="122" y="136"/>
                </a:cxn>
                <a:cxn ang="0">
                  <a:pos x="109" y="119"/>
                </a:cxn>
                <a:cxn ang="0">
                  <a:pos x="110" y="81"/>
                </a:cxn>
                <a:cxn ang="0">
                  <a:pos x="127" y="82"/>
                </a:cxn>
                <a:cxn ang="0">
                  <a:pos x="130" y="79"/>
                </a:cxn>
                <a:cxn ang="0">
                  <a:pos x="132" y="57"/>
                </a:cxn>
                <a:cxn ang="0">
                  <a:pos x="129" y="57"/>
                </a:cxn>
                <a:cxn ang="0">
                  <a:pos x="119" y="58"/>
                </a:cxn>
                <a:cxn ang="0">
                  <a:pos x="113" y="61"/>
                </a:cxn>
                <a:cxn ang="0">
                  <a:pos x="113" y="52"/>
                </a:cxn>
                <a:cxn ang="0">
                  <a:pos x="108" y="43"/>
                </a:cxn>
                <a:cxn ang="0">
                  <a:pos x="109" y="27"/>
                </a:cxn>
                <a:cxn ang="0">
                  <a:pos x="107" y="18"/>
                </a:cxn>
                <a:cxn ang="0">
                  <a:pos x="100" y="16"/>
                </a:cxn>
                <a:cxn ang="0">
                  <a:pos x="94" y="14"/>
                </a:cxn>
                <a:cxn ang="0">
                  <a:pos x="85" y="14"/>
                </a:cxn>
                <a:cxn ang="0">
                  <a:pos x="81" y="24"/>
                </a:cxn>
                <a:cxn ang="0">
                  <a:pos x="68" y="26"/>
                </a:cxn>
                <a:cxn ang="0">
                  <a:pos x="58" y="19"/>
                </a:cxn>
                <a:cxn ang="0">
                  <a:pos x="54" y="10"/>
                </a:cxn>
                <a:cxn ang="0">
                  <a:pos x="52" y="1"/>
                </a:cxn>
                <a:cxn ang="0">
                  <a:pos x="15" y="1"/>
                </a:cxn>
                <a:cxn ang="0">
                  <a:pos x="9" y="4"/>
                </a:cxn>
                <a:cxn ang="0">
                  <a:pos x="19" y="28"/>
                </a:cxn>
                <a:cxn ang="0">
                  <a:pos x="17" y="39"/>
                </a:cxn>
                <a:cxn ang="0">
                  <a:pos x="24" y="63"/>
                </a:cxn>
                <a:cxn ang="0">
                  <a:pos x="16" y="79"/>
                </a:cxn>
                <a:cxn ang="0">
                  <a:pos x="8" y="101"/>
                </a:cxn>
                <a:cxn ang="0">
                  <a:pos x="2" y="117"/>
                </a:cxn>
                <a:cxn ang="0">
                  <a:pos x="1" y="132"/>
                </a:cxn>
                <a:cxn ang="0">
                  <a:pos x="1" y="132"/>
                </a:cxn>
                <a:cxn ang="0">
                  <a:pos x="4" y="132"/>
                </a:cxn>
                <a:cxn ang="0">
                  <a:pos x="8" y="129"/>
                </a:cxn>
              </a:cxnLst>
              <a:rect l="0" t="0" r="r" b="b"/>
              <a:pathLst>
                <a:path w="132" h="140">
                  <a:moveTo>
                    <a:pt x="8" y="129"/>
                  </a:moveTo>
                  <a:cubicBezTo>
                    <a:pt x="11" y="129"/>
                    <a:pt x="9" y="133"/>
                    <a:pt x="13" y="131"/>
                  </a:cubicBezTo>
                  <a:cubicBezTo>
                    <a:pt x="17" y="129"/>
                    <a:pt x="20" y="129"/>
                    <a:pt x="24" y="132"/>
                  </a:cubicBezTo>
                  <a:cubicBezTo>
                    <a:pt x="27" y="134"/>
                    <a:pt x="30" y="134"/>
                    <a:pt x="34" y="134"/>
                  </a:cubicBezTo>
                  <a:cubicBezTo>
                    <a:pt x="38" y="134"/>
                    <a:pt x="73" y="134"/>
                    <a:pt x="73" y="134"/>
                  </a:cubicBezTo>
                  <a:cubicBezTo>
                    <a:pt x="77" y="138"/>
                    <a:pt x="77" y="138"/>
                    <a:pt x="77" y="138"/>
                  </a:cubicBezTo>
                  <a:cubicBezTo>
                    <a:pt x="77" y="138"/>
                    <a:pt x="98" y="137"/>
                    <a:pt x="102" y="138"/>
                  </a:cubicBezTo>
                  <a:cubicBezTo>
                    <a:pt x="105" y="140"/>
                    <a:pt x="116" y="138"/>
                    <a:pt x="119" y="137"/>
                  </a:cubicBezTo>
                  <a:cubicBezTo>
                    <a:pt x="120" y="137"/>
                    <a:pt x="121" y="137"/>
                    <a:pt x="122" y="136"/>
                  </a:cubicBezTo>
                  <a:cubicBezTo>
                    <a:pt x="109" y="119"/>
                    <a:pt x="109" y="119"/>
                    <a:pt x="109" y="119"/>
                  </a:cubicBezTo>
                  <a:cubicBezTo>
                    <a:pt x="110" y="81"/>
                    <a:pt x="110" y="81"/>
                    <a:pt x="110" y="81"/>
                  </a:cubicBezTo>
                  <a:cubicBezTo>
                    <a:pt x="127" y="82"/>
                    <a:pt x="127" y="82"/>
                    <a:pt x="127" y="82"/>
                  </a:cubicBezTo>
                  <a:cubicBezTo>
                    <a:pt x="130" y="79"/>
                    <a:pt x="130" y="79"/>
                    <a:pt x="130" y="79"/>
                  </a:cubicBezTo>
                  <a:cubicBezTo>
                    <a:pt x="132" y="57"/>
                    <a:pt x="132" y="57"/>
                    <a:pt x="132" y="57"/>
                  </a:cubicBezTo>
                  <a:cubicBezTo>
                    <a:pt x="132" y="56"/>
                    <a:pt x="131" y="56"/>
                    <a:pt x="129" y="57"/>
                  </a:cubicBezTo>
                  <a:cubicBezTo>
                    <a:pt x="126" y="58"/>
                    <a:pt x="123" y="58"/>
                    <a:pt x="119" y="58"/>
                  </a:cubicBezTo>
                  <a:cubicBezTo>
                    <a:pt x="116" y="58"/>
                    <a:pt x="115" y="61"/>
                    <a:pt x="113" y="61"/>
                  </a:cubicBezTo>
                  <a:cubicBezTo>
                    <a:pt x="111" y="60"/>
                    <a:pt x="113" y="54"/>
                    <a:pt x="113" y="52"/>
                  </a:cubicBezTo>
                  <a:cubicBezTo>
                    <a:pt x="114" y="49"/>
                    <a:pt x="110" y="45"/>
                    <a:pt x="108" y="43"/>
                  </a:cubicBezTo>
                  <a:cubicBezTo>
                    <a:pt x="105" y="41"/>
                    <a:pt x="111" y="28"/>
                    <a:pt x="109" y="27"/>
                  </a:cubicBezTo>
                  <a:cubicBezTo>
                    <a:pt x="108" y="25"/>
                    <a:pt x="107" y="21"/>
                    <a:pt x="107" y="18"/>
                  </a:cubicBezTo>
                  <a:cubicBezTo>
                    <a:pt x="107" y="14"/>
                    <a:pt x="105" y="16"/>
                    <a:pt x="100" y="16"/>
                  </a:cubicBezTo>
                  <a:cubicBezTo>
                    <a:pt x="95" y="16"/>
                    <a:pt x="94" y="14"/>
                    <a:pt x="94" y="14"/>
                  </a:cubicBezTo>
                  <a:cubicBezTo>
                    <a:pt x="94" y="14"/>
                    <a:pt x="88" y="12"/>
                    <a:pt x="85" y="14"/>
                  </a:cubicBezTo>
                  <a:cubicBezTo>
                    <a:pt x="82" y="15"/>
                    <a:pt x="83" y="24"/>
                    <a:pt x="81" y="24"/>
                  </a:cubicBezTo>
                  <a:cubicBezTo>
                    <a:pt x="79" y="23"/>
                    <a:pt x="73" y="24"/>
                    <a:pt x="68" y="26"/>
                  </a:cubicBezTo>
                  <a:cubicBezTo>
                    <a:pt x="63" y="27"/>
                    <a:pt x="61" y="25"/>
                    <a:pt x="58" y="19"/>
                  </a:cubicBezTo>
                  <a:cubicBezTo>
                    <a:pt x="56" y="13"/>
                    <a:pt x="53" y="15"/>
                    <a:pt x="54" y="10"/>
                  </a:cubicBezTo>
                  <a:cubicBezTo>
                    <a:pt x="55" y="6"/>
                    <a:pt x="52" y="1"/>
                    <a:pt x="52" y="1"/>
                  </a:cubicBezTo>
                  <a:cubicBezTo>
                    <a:pt x="52" y="1"/>
                    <a:pt x="19" y="0"/>
                    <a:pt x="15" y="1"/>
                  </a:cubicBezTo>
                  <a:cubicBezTo>
                    <a:pt x="14" y="1"/>
                    <a:pt x="11" y="2"/>
                    <a:pt x="9" y="4"/>
                  </a:cubicBezTo>
                  <a:cubicBezTo>
                    <a:pt x="11" y="12"/>
                    <a:pt x="17" y="25"/>
                    <a:pt x="19" y="28"/>
                  </a:cubicBezTo>
                  <a:cubicBezTo>
                    <a:pt x="20" y="31"/>
                    <a:pt x="17" y="34"/>
                    <a:pt x="17" y="39"/>
                  </a:cubicBezTo>
                  <a:cubicBezTo>
                    <a:pt x="17" y="45"/>
                    <a:pt x="23" y="56"/>
                    <a:pt x="24" y="63"/>
                  </a:cubicBezTo>
                  <a:cubicBezTo>
                    <a:pt x="25" y="70"/>
                    <a:pt x="20" y="75"/>
                    <a:pt x="16" y="79"/>
                  </a:cubicBezTo>
                  <a:cubicBezTo>
                    <a:pt x="12" y="84"/>
                    <a:pt x="8" y="95"/>
                    <a:pt x="8" y="101"/>
                  </a:cubicBezTo>
                  <a:cubicBezTo>
                    <a:pt x="8" y="108"/>
                    <a:pt x="2" y="114"/>
                    <a:pt x="2" y="117"/>
                  </a:cubicBezTo>
                  <a:cubicBezTo>
                    <a:pt x="2" y="120"/>
                    <a:pt x="1" y="129"/>
                    <a:pt x="1" y="132"/>
                  </a:cubicBezTo>
                  <a:cubicBezTo>
                    <a:pt x="0" y="132"/>
                    <a:pt x="1" y="132"/>
                    <a:pt x="1" y="132"/>
                  </a:cubicBezTo>
                  <a:cubicBezTo>
                    <a:pt x="4" y="132"/>
                    <a:pt x="4" y="132"/>
                    <a:pt x="4" y="132"/>
                  </a:cubicBezTo>
                  <a:cubicBezTo>
                    <a:pt x="4" y="132"/>
                    <a:pt x="5" y="129"/>
                    <a:pt x="8" y="129"/>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 name="Freeform 11"/>
            <p:cNvSpPr/>
            <p:nvPr/>
          </p:nvSpPr>
          <p:spPr bwMode="auto">
            <a:xfrm>
              <a:off x="4822825" y="3433763"/>
              <a:ext cx="247650" cy="219075"/>
            </a:xfrm>
            <a:custGeom>
              <a:avLst/>
              <a:gdLst/>
              <a:ahLst/>
              <a:cxnLst>
                <a:cxn ang="0">
                  <a:pos x="100" y="5"/>
                </a:cxn>
                <a:cxn ang="0">
                  <a:pos x="92" y="0"/>
                </a:cxn>
                <a:cxn ang="0">
                  <a:pos x="78" y="3"/>
                </a:cxn>
                <a:cxn ang="0">
                  <a:pos x="75" y="10"/>
                </a:cxn>
                <a:cxn ang="0">
                  <a:pos x="74" y="16"/>
                </a:cxn>
                <a:cxn ang="0">
                  <a:pos x="73" y="29"/>
                </a:cxn>
                <a:cxn ang="0">
                  <a:pos x="71" y="39"/>
                </a:cxn>
                <a:cxn ang="0">
                  <a:pos x="78" y="48"/>
                </a:cxn>
                <a:cxn ang="0">
                  <a:pos x="86" y="46"/>
                </a:cxn>
                <a:cxn ang="0">
                  <a:pos x="87" y="54"/>
                </a:cxn>
                <a:cxn ang="0">
                  <a:pos x="85" y="59"/>
                </a:cxn>
                <a:cxn ang="0">
                  <a:pos x="77" y="59"/>
                </a:cxn>
                <a:cxn ang="0">
                  <a:pos x="73" y="49"/>
                </a:cxn>
                <a:cxn ang="0">
                  <a:pos x="64" y="47"/>
                </a:cxn>
                <a:cxn ang="0">
                  <a:pos x="58" y="41"/>
                </a:cxn>
                <a:cxn ang="0">
                  <a:pos x="54" y="43"/>
                </a:cxn>
                <a:cxn ang="0">
                  <a:pos x="49" y="44"/>
                </a:cxn>
                <a:cxn ang="0">
                  <a:pos x="40" y="41"/>
                </a:cxn>
                <a:cxn ang="0">
                  <a:pos x="36" y="36"/>
                </a:cxn>
                <a:cxn ang="0">
                  <a:pos x="29" y="36"/>
                </a:cxn>
                <a:cxn ang="0">
                  <a:pos x="26" y="34"/>
                </a:cxn>
                <a:cxn ang="0">
                  <a:pos x="23" y="31"/>
                </a:cxn>
                <a:cxn ang="0">
                  <a:pos x="21" y="53"/>
                </a:cxn>
                <a:cxn ang="0">
                  <a:pos x="18" y="56"/>
                </a:cxn>
                <a:cxn ang="0">
                  <a:pos x="1" y="55"/>
                </a:cxn>
                <a:cxn ang="0">
                  <a:pos x="0" y="93"/>
                </a:cxn>
                <a:cxn ang="0">
                  <a:pos x="13" y="110"/>
                </a:cxn>
                <a:cxn ang="0">
                  <a:pos x="34" y="109"/>
                </a:cxn>
                <a:cxn ang="0">
                  <a:pos x="35" y="112"/>
                </a:cxn>
                <a:cxn ang="0">
                  <a:pos x="40" y="111"/>
                </a:cxn>
                <a:cxn ang="0">
                  <a:pos x="55" y="114"/>
                </a:cxn>
                <a:cxn ang="0">
                  <a:pos x="66" y="101"/>
                </a:cxn>
                <a:cxn ang="0">
                  <a:pos x="77" y="93"/>
                </a:cxn>
                <a:cxn ang="0">
                  <a:pos x="83" y="87"/>
                </a:cxn>
                <a:cxn ang="0">
                  <a:pos x="93" y="87"/>
                </a:cxn>
                <a:cxn ang="0">
                  <a:pos x="93" y="87"/>
                </a:cxn>
                <a:cxn ang="0">
                  <a:pos x="91" y="79"/>
                </a:cxn>
                <a:cxn ang="0">
                  <a:pos x="122" y="67"/>
                </a:cxn>
                <a:cxn ang="0">
                  <a:pos x="120" y="62"/>
                </a:cxn>
                <a:cxn ang="0">
                  <a:pos x="122" y="51"/>
                </a:cxn>
                <a:cxn ang="0">
                  <a:pos x="127" y="48"/>
                </a:cxn>
                <a:cxn ang="0">
                  <a:pos x="126" y="30"/>
                </a:cxn>
                <a:cxn ang="0">
                  <a:pos x="130" y="28"/>
                </a:cxn>
                <a:cxn ang="0">
                  <a:pos x="125" y="16"/>
                </a:cxn>
                <a:cxn ang="0">
                  <a:pos x="110" y="9"/>
                </a:cxn>
                <a:cxn ang="0">
                  <a:pos x="100" y="5"/>
                </a:cxn>
              </a:cxnLst>
              <a:rect l="0" t="0" r="r" b="b"/>
              <a:pathLst>
                <a:path w="130" h="115">
                  <a:moveTo>
                    <a:pt x="100" y="5"/>
                  </a:moveTo>
                  <a:cubicBezTo>
                    <a:pt x="99" y="5"/>
                    <a:pt x="95" y="3"/>
                    <a:pt x="92" y="0"/>
                  </a:cubicBezTo>
                  <a:cubicBezTo>
                    <a:pt x="90" y="3"/>
                    <a:pt x="82" y="3"/>
                    <a:pt x="78" y="3"/>
                  </a:cubicBezTo>
                  <a:cubicBezTo>
                    <a:pt x="74" y="3"/>
                    <a:pt x="78" y="8"/>
                    <a:pt x="75" y="10"/>
                  </a:cubicBezTo>
                  <a:cubicBezTo>
                    <a:pt x="73" y="12"/>
                    <a:pt x="72" y="15"/>
                    <a:pt x="74" y="16"/>
                  </a:cubicBezTo>
                  <a:cubicBezTo>
                    <a:pt x="76" y="17"/>
                    <a:pt x="73" y="26"/>
                    <a:pt x="73" y="29"/>
                  </a:cubicBezTo>
                  <a:cubicBezTo>
                    <a:pt x="73" y="32"/>
                    <a:pt x="69" y="38"/>
                    <a:pt x="71" y="39"/>
                  </a:cubicBezTo>
                  <a:cubicBezTo>
                    <a:pt x="72" y="40"/>
                    <a:pt x="75" y="47"/>
                    <a:pt x="78" y="48"/>
                  </a:cubicBezTo>
                  <a:cubicBezTo>
                    <a:pt x="82" y="49"/>
                    <a:pt x="84" y="46"/>
                    <a:pt x="86" y="46"/>
                  </a:cubicBezTo>
                  <a:cubicBezTo>
                    <a:pt x="87" y="46"/>
                    <a:pt x="87" y="50"/>
                    <a:pt x="87" y="54"/>
                  </a:cubicBezTo>
                  <a:cubicBezTo>
                    <a:pt x="87" y="57"/>
                    <a:pt x="85" y="59"/>
                    <a:pt x="85" y="59"/>
                  </a:cubicBezTo>
                  <a:cubicBezTo>
                    <a:pt x="85" y="59"/>
                    <a:pt x="80" y="61"/>
                    <a:pt x="77" y="59"/>
                  </a:cubicBezTo>
                  <a:cubicBezTo>
                    <a:pt x="75" y="57"/>
                    <a:pt x="73" y="51"/>
                    <a:pt x="73" y="49"/>
                  </a:cubicBezTo>
                  <a:cubicBezTo>
                    <a:pt x="73" y="47"/>
                    <a:pt x="67" y="47"/>
                    <a:pt x="64" y="47"/>
                  </a:cubicBezTo>
                  <a:cubicBezTo>
                    <a:pt x="62" y="47"/>
                    <a:pt x="59" y="43"/>
                    <a:pt x="58" y="41"/>
                  </a:cubicBezTo>
                  <a:cubicBezTo>
                    <a:pt x="57" y="39"/>
                    <a:pt x="54" y="41"/>
                    <a:pt x="54" y="43"/>
                  </a:cubicBezTo>
                  <a:cubicBezTo>
                    <a:pt x="54" y="44"/>
                    <a:pt x="52" y="44"/>
                    <a:pt x="49" y="44"/>
                  </a:cubicBezTo>
                  <a:cubicBezTo>
                    <a:pt x="47" y="44"/>
                    <a:pt x="42" y="40"/>
                    <a:pt x="40" y="41"/>
                  </a:cubicBezTo>
                  <a:cubicBezTo>
                    <a:pt x="38" y="42"/>
                    <a:pt x="36" y="38"/>
                    <a:pt x="36" y="36"/>
                  </a:cubicBezTo>
                  <a:cubicBezTo>
                    <a:pt x="37" y="34"/>
                    <a:pt x="31" y="35"/>
                    <a:pt x="29" y="36"/>
                  </a:cubicBezTo>
                  <a:cubicBezTo>
                    <a:pt x="27" y="37"/>
                    <a:pt x="26" y="34"/>
                    <a:pt x="26" y="34"/>
                  </a:cubicBezTo>
                  <a:cubicBezTo>
                    <a:pt x="26" y="34"/>
                    <a:pt x="25" y="32"/>
                    <a:pt x="23" y="31"/>
                  </a:cubicBezTo>
                  <a:cubicBezTo>
                    <a:pt x="21" y="53"/>
                    <a:pt x="21" y="53"/>
                    <a:pt x="21" y="53"/>
                  </a:cubicBezTo>
                  <a:cubicBezTo>
                    <a:pt x="18" y="56"/>
                    <a:pt x="18" y="56"/>
                    <a:pt x="18" y="56"/>
                  </a:cubicBezTo>
                  <a:cubicBezTo>
                    <a:pt x="1" y="55"/>
                    <a:pt x="1" y="55"/>
                    <a:pt x="1" y="55"/>
                  </a:cubicBezTo>
                  <a:cubicBezTo>
                    <a:pt x="0" y="93"/>
                    <a:pt x="0" y="93"/>
                    <a:pt x="0" y="93"/>
                  </a:cubicBezTo>
                  <a:cubicBezTo>
                    <a:pt x="13" y="110"/>
                    <a:pt x="13" y="110"/>
                    <a:pt x="13" y="110"/>
                  </a:cubicBezTo>
                  <a:cubicBezTo>
                    <a:pt x="20" y="109"/>
                    <a:pt x="34" y="107"/>
                    <a:pt x="34" y="109"/>
                  </a:cubicBezTo>
                  <a:cubicBezTo>
                    <a:pt x="34" y="110"/>
                    <a:pt x="34" y="111"/>
                    <a:pt x="35" y="112"/>
                  </a:cubicBezTo>
                  <a:cubicBezTo>
                    <a:pt x="37" y="112"/>
                    <a:pt x="39" y="111"/>
                    <a:pt x="40" y="111"/>
                  </a:cubicBezTo>
                  <a:cubicBezTo>
                    <a:pt x="43" y="112"/>
                    <a:pt x="52" y="115"/>
                    <a:pt x="55" y="114"/>
                  </a:cubicBezTo>
                  <a:cubicBezTo>
                    <a:pt x="57" y="112"/>
                    <a:pt x="62" y="102"/>
                    <a:pt x="66" y="101"/>
                  </a:cubicBezTo>
                  <a:cubicBezTo>
                    <a:pt x="71" y="100"/>
                    <a:pt x="77" y="95"/>
                    <a:pt x="77" y="93"/>
                  </a:cubicBezTo>
                  <a:cubicBezTo>
                    <a:pt x="77" y="91"/>
                    <a:pt x="77" y="89"/>
                    <a:pt x="83" y="87"/>
                  </a:cubicBezTo>
                  <a:cubicBezTo>
                    <a:pt x="93" y="87"/>
                    <a:pt x="93" y="87"/>
                    <a:pt x="93" y="87"/>
                  </a:cubicBezTo>
                  <a:cubicBezTo>
                    <a:pt x="93" y="87"/>
                    <a:pt x="93" y="87"/>
                    <a:pt x="93" y="87"/>
                  </a:cubicBezTo>
                  <a:cubicBezTo>
                    <a:pt x="91" y="79"/>
                    <a:pt x="91" y="79"/>
                    <a:pt x="91" y="79"/>
                  </a:cubicBezTo>
                  <a:cubicBezTo>
                    <a:pt x="91" y="79"/>
                    <a:pt x="121" y="67"/>
                    <a:pt x="122" y="67"/>
                  </a:cubicBezTo>
                  <a:cubicBezTo>
                    <a:pt x="121" y="65"/>
                    <a:pt x="120" y="63"/>
                    <a:pt x="120" y="62"/>
                  </a:cubicBezTo>
                  <a:cubicBezTo>
                    <a:pt x="121" y="62"/>
                    <a:pt x="122" y="54"/>
                    <a:pt x="122" y="51"/>
                  </a:cubicBezTo>
                  <a:cubicBezTo>
                    <a:pt x="122" y="49"/>
                    <a:pt x="129" y="51"/>
                    <a:pt x="127" y="48"/>
                  </a:cubicBezTo>
                  <a:cubicBezTo>
                    <a:pt x="124" y="46"/>
                    <a:pt x="125" y="33"/>
                    <a:pt x="126" y="30"/>
                  </a:cubicBezTo>
                  <a:cubicBezTo>
                    <a:pt x="127" y="27"/>
                    <a:pt x="130" y="30"/>
                    <a:pt x="130" y="28"/>
                  </a:cubicBezTo>
                  <a:cubicBezTo>
                    <a:pt x="130" y="25"/>
                    <a:pt x="127" y="18"/>
                    <a:pt x="125" y="16"/>
                  </a:cubicBezTo>
                  <a:cubicBezTo>
                    <a:pt x="124" y="14"/>
                    <a:pt x="113" y="10"/>
                    <a:pt x="110" y="9"/>
                  </a:cubicBezTo>
                  <a:cubicBezTo>
                    <a:pt x="108" y="9"/>
                    <a:pt x="103" y="5"/>
                    <a:pt x="100" y="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1" name="Freeform 12"/>
            <p:cNvSpPr/>
            <p:nvPr/>
          </p:nvSpPr>
          <p:spPr bwMode="auto">
            <a:xfrm>
              <a:off x="4968875" y="3278188"/>
              <a:ext cx="42863" cy="38100"/>
            </a:xfrm>
            <a:custGeom>
              <a:avLst/>
              <a:gdLst/>
              <a:ahLst/>
              <a:cxnLst>
                <a:cxn ang="0">
                  <a:pos x="18" y="0"/>
                </a:cxn>
                <a:cxn ang="0">
                  <a:pos x="12" y="2"/>
                </a:cxn>
                <a:cxn ang="0">
                  <a:pos x="6" y="3"/>
                </a:cxn>
                <a:cxn ang="0">
                  <a:pos x="5" y="5"/>
                </a:cxn>
                <a:cxn ang="0">
                  <a:pos x="3" y="12"/>
                </a:cxn>
                <a:cxn ang="0">
                  <a:pos x="0" y="15"/>
                </a:cxn>
                <a:cxn ang="0">
                  <a:pos x="3" y="18"/>
                </a:cxn>
                <a:cxn ang="0">
                  <a:pos x="6" y="19"/>
                </a:cxn>
                <a:cxn ang="0">
                  <a:pos x="12" y="15"/>
                </a:cxn>
                <a:cxn ang="0">
                  <a:pos x="22" y="13"/>
                </a:cxn>
                <a:cxn ang="0">
                  <a:pos x="20" y="5"/>
                </a:cxn>
                <a:cxn ang="0">
                  <a:pos x="18" y="0"/>
                </a:cxn>
              </a:cxnLst>
              <a:rect l="0" t="0" r="r" b="b"/>
              <a:pathLst>
                <a:path w="22" h="20">
                  <a:moveTo>
                    <a:pt x="18" y="0"/>
                  </a:moveTo>
                  <a:cubicBezTo>
                    <a:pt x="16" y="1"/>
                    <a:pt x="13" y="2"/>
                    <a:pt x="12" y="2"/>
                  </a:cubicBezTo>
                  <a:cubicBezTo>
                    <a:pt x="11" y="3"/>
                    <a:pt x="10" y="4"/>
                    <a:pt x="6" y="3"/>
                  </a:cubicBezTo>
                  <a:cubicBezTo>
                    <a:pt x="6" y="4"/>
                    <a:pt x="6" y="4"/>
                    <a:pt x="5" y="5"/>
                  </a:cubicBezTo>
                  <a:cubicBezTo>
                    <a:pt x="2" y="6"/>
                    <a:pt x="3" y="12"/>
                    <a:pt x="3" y="12"/>
                  </a:cubicBezTo>
                  <a:cubicBezTo>
                    <a:pt x="3" y="12"/>
                    <a:pt x="0" y="12"/>
                    <a:pt x="0" y="15"/>
                  </a:cubicBezTo>
                  <a:cubicBezTo>
                    <a:pt x="0" y="17"/>
                    <a:pt x="2" y="18"/>
                    <a:pt x="3" y="18"/>
                  </a:cubicBezTo>
                  <a:cubicBezTo>
                    <a:pt x="4" y="18"/>
                    <a:pt x="5" y="18"/>
                    <a:pt x="6" y="19"/>
                  </a:cubicBezTo>
                  <a:cubicBezTo>
                    <a:pt x="13" y="20"/>
                    <a:pt x="12" y="15"/>
                    <a:pt x="12" y="15"/>
                  </a:cubicBezTo>
                  <a:cubicBezTo>
                    <a:pt x="12" y="15"/>
                    <a:pt x="21" y="16"/>
                    <a:pt x="22" y="13"/>
                  </a:cubicBezTo>
                  <a:cubicBezTo>
                    <a:pt x="22" y="10"/>
                    <a:pt x="20" y="5"/>
                    <a:pt x="20" y="5"/>
                  </a:cubicBezTo>
                  <a:lnTo>
                    <a:pt x="18" y="0"/>
                  </a:ln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2" name="Freeform 13"/>
            <p:cNvSpPr/>
            <p:nvPr/>
          </p:nvSpPr>
          <p:spPr bwMode="auto">
            <a:xfrm>
              <a:off x="5229225" y="2990850"/>
              <a:ext cx="223838" cy="298450"/>
            </a:xfrm>
            <a:custGeom>
              <a:avLst/>
              <a:gdLst/>
              <a:ahLst/>
              <a:cxnLst>
                <a:cxn ang="0">
                  <a:pos x="27" y="30"/>
                </a:cxn>
                <a:cxn ang="0">
                  <a:pos x="35" y="37"/>
                </a:cxn>
                <a:cxn ang="0">
                  <a:pos x="58" y="45"/>
                </a:cxn>
                <a:cxn ang="0">
                  <a:pos x="73" y="48"/>
                </a:cxn>
                <a:cxn ang="0">
                  <a:pos x="77" y="51"/>
                </a:cxn>
                <a:cxn ang="0">
                  <a:pos x="47" y="81"/>
                </a:cxn>
                <a:cxn ang="0">
                  <a:pos x="35" y="83"/>
                </a:cxn>
                <a:cxn ang="0">
                  <a:pos x="20" y="91"/>
                </a:cxn>
                <a:cxn ang="0">
                  <a:pos x="11" y="92"/>
                </a:cxn>
                <a:cxn ang="0">
                  <a:pos x="5" y="100"/>
                </a:cxn>
                <a:cxn ang="0">
                  <a:pos x="0" y="108"/>
                </a:cxn>
                <a:cxn ang="0">
                  <a:pos x="1" y="148"/>
                </a:cxn>
                <a:cxn ang="0">
                  <a:pos x="6" y="157"/>
                </a:cxn>
                <a:cxn ang="0">
                  <a:pos x="31" y="131"/>
                </a:cxn>
                <a:cxn ang="0">
                  <a:pos x="51" y="116"/>
                </a:cxn>
                <a:cxn ang="0">
                  <a:pos x="79" y="88"/>
                </a:cxn>
                <a:cxn ang="0">
                  <a:pos x="92" y="67"/>
                </a:cxn>
                <a:cxn ang="0">
                  <a:pos x="102" y="50"/>
                </a:cxn>
                <a:cxn ang="0">
                  <a:pos x="113" y="28"/>
                </a:cxn>
                <a:cxn ang="0">
                  <a:pos x="117" y="8"/>
                </a:cxn>
                <a:cxn ang="0">
                  <a:pos x="109" y="4"/>
                </a:cxn>
                <a:cxn ang="0">
                  <a:pos x="84" y="11"/>
                </a:cxn>
                <a:cxn ang="0">
                  <a:pos x="66" y="15"/>
                </a:cxn>
                <a:cxn ang="0">
                  <a:pos x="51" y="18"/>
                </a:cxn>
                <a:cxn ang="0">
                  <a:pos x="33" y="16"/>
                </a:cxn>
                <a:cxn ang="0">
                  <a:pos x="27" y="10"/>
                </a:cxn>
                <a:cxn ang="0">
                  <a:pos x="20" y="20"/>
                </a:cxn>
                <a:cxn ang="0">
                  <a:pos x="27" y="30"/>
                </a:cxn>
              </a:cxnLst>
              <a:rect l="0" t="0" r="r" b="b"/>
              <a:pathLst>
                <a:path w="117" h="157">
                  <a:moveTo>
                    <a:pt x="27" y="30"/>
                  </a:moveTo>
                  <a:cubicBezTo>
                    <a:pt x="29" y="31"/>
                    <a:pt x="33" y="36"/>
                    <a:pt x="35" y="37"/>
                  </a:cubicBezTo>
                  <a:cubicBezTo>
                    <a:pt x="37" y="37"/>
                    <a:pt x="50" y="41"/>
                    <a:pt x="58" y="45"/>
                  </a:cubicBezTo>
                  <a:cubicBezTo>
                    <a:pt x="66" y="48"/>
                    <a:pt x="71" y="48"/>
                    <a:pt x="73" y="48"/>
                  </a:cubicBezTo>
                  <a:cubicBezTo>
                    <a:pt x="76" y="48"/>
                    <a:pt x="79" y="49"/>
                    <a:pt x="77" y="51"/>
                  </a:cubicBezTo>
                  <a:cubicBezTo>
                    <a:pt x="75" y="52"/>
                    <a:pt x="50" y="77"/>
                    <a:pt x="47" y="81"/>
                  </a:cubicBezTo>
                  <a:cubicBezTo>
                    <a:pt x="44" y="84"/>
                    <a:pt x="42" y="83"/>
                    <a:pt x="35" y="83"/>
                  </a:cubicBezTo>
                  <a:cubicBezTo>
                    <a:pt x="27" y="83"/>
                    <a:pt x="22" y="91"/>
                    <a:pt x="20" y="91"/>
                  </a:cubicBezTo>
                  <a:cubicBezTo>
                    <a:pt x="19" y="90"/>
                    <a:pt x="14" y="91"/>
                    <a:pt x="11" y="92"/>
                  </a:cubicBezTo>
                  <a:cubicBezTo>
                    <a:pt x="5" y="100"/>
                    <a:pt x="5" y="100"/>
                    <a:pt x="5" y="100"/>
                  </a:cubicBezTo>
                  <a:cubicBezTo>
                    <a:pt x="0" y="108"/>
                    <a:pt x="0" y="108"/>
                    <a:pt x="0" y="108"/>
                  </a:cubicBezTo>
                  <a:cubicBezTo>
                    <a:pt x="1" y="148"/>
                    <a:pt x="1" y="148"/>
                    <a:pt x="1" y="148"/>
                  </a:cubicBezTo>
                  <a:cubicBezTo>
                    <a:pt x="6" y="157"/>
                    <a:pt x="6" y="157"/>
                    <a:pt x="6" y="157"/>
                  </a:cubicBezTo>
                  <a:cubicBezTo>
                    <a:pt x="11" y="151"/>
                    <a:pt x="23" y="140"/>
                    <a:pt x="31" y="131"/>
                  </a:cubicBezTo>
                  <a:cubicBezTo>
                    <a:pt x="41" y="121"/>
                    <a:pt x="46" y="118"/>
                    <a:pt x="51" y="116"/>
                  </a:cubicBezTo>
                  <a:cubicBezTo>
                    <a:pt x="56" y="113"/>
                    <a:pt x="70" y="100"/>
                    <a:pt x="79" y="88"/>
                  </a:cubicBezTo>
                  <a:cubicBezTo>
                    <a:pt x="85" y="81"/>
                    <a:pt x="91" y="73"/>
                    <a:pt x="92" y="67"/>
                  </a:cubicBezTo>
                  <a:cubicBezTo>
                    <a:pt x="93" y="62"/>
                    <a:pt x="98" y="55"/>
                    <a:pt x="102" y="50"/>
                  </a:cubicBezTo>
                  <a:cubicBezTo>
                    <a:pt x="106" y="45"/>
                    <a:pt x="113" y="32"/>
                    <a:pt x="113" y="28"/>
                  </a:cubicBezTo>
                  <a:cubicBezTo>
                    <a:pt x="113" y="24"/>
                    <a:pt x="116" y="15"/>
                    <a:pt x="117" y="8"/>
                  </a:cubicBezTo>
                  <a:cubicBezTo>
                    <a:pt x="117" y="1"/>
                    <a:pt x="111" y="0"/>
                    <a:pt x="109" y="4"/>
                  </a:cubicBezTo>
                  <a:cubicBezTo>
                    <a:pt x="107" y="8"/>
                    <a:pt x="93" y="11"/>
                    <a:pt x="84" y="11"/>
                  </a:cubicBezTo>
                  <a:cubicBezTo>
                    <a:pt x="75" y="11"/>
                    <a:pt x="69" y="12"/>
                    <a:pt x="66" y="15"/>
                  </a:cubicBezTo>
                  <a:cubicBezTo>
                    <a:pt x="63" y="18"/>
                    <a:pt x="54" y="14"/>
                    <a:pt x="51" y="18"/>
                  </a:cubicBezTo>
                  <a:cubicBezTo>
                    <a:pt x="48" y="21"/>
                    <a:pt x="36" y="24"/>
                    <a:pt x="33" y="16"/>
                  </a:cubicBezTo>
                  <a:cubicBezTo>
                    <a:pt x="31" y="13"/>
                    <a:pt x="29" y="11"/>
                    <a:pt x="27" y="10"/>
                  </a:cubicBezTo>
                  <a:cubicBezTo>
                    <a:pt x="24" y="13"/>
                    <a:pt x="20" y="18"/>
                    <a:pt x="20" y="20"/>
                  </a:cubicBezTo>
                  <a:cubicBezTo>
                    <a:pt x="21" y="22"/>
                    <a:pt x="25" y="29"/>
                    <a:pt x="27" y="3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3" name="Freeform 14"/>
            <p:cNvSpPr/>
            <p:nvPr/>
          </p:nvSpPr>
          <p:spPr bwMode="auto">
            <a:xfrm>
              <a:off x="4078288" y="2441575"/>
              <a:ext cx="260350" cy="206375"/>
            </a:xfrm>
            <a:custGeom>
              <a:avLst/>
              <a:gdLst/>
              <a:ahLst/>
              <a:cxnLst>
                <a:cxn ang="0">
                  <a:pos x="50" y="108"/>
                </a:cxn>
                <a:cxn ang="0">
                  <a:pos x="50" y="93"/>
                </a:cxn>
                <a:cxn ang="0">
                  <a:pos x="68" y="81"/>
                </a:cxn>
                <a:cxn ang="0">
                  <a:pos x="75" y="79"/>
                </a:cxn>
                <a:cxn ang="0">
                  <a:pos x="85" y="77"/>
                </a:cxn>
                <a:cxn ang="0">
                  <a:pos x="91" y="70"/>
                </a:cxn>
                <a:cxn ang="0">
                  <a:pos x="99" y="67"/>
                </a:cxn>
                <a:cxn ang="0">
                  <a:pos x="104" y="64"/>
                </a:cxn>
                <a:cxn ang="0">
                  <a:pos x="106" y="57"/>
                </a:cxn>
                <a:cxn ang="0">
                  <a:pos x="110" y="54"/>
                </a:cxn>
                <a:cxn ang="0">
                  <a:pos x="116" y="50"/>
                </a:cxn>
                <a:cxn ang="0">
                  <a:pos x="133" y="49"/>
                </a:cxn>
                <a:cxn ang="0">
                  <a:pos x="135" y="45"/>
                </a:cxn>
                <a:cxn ang="0">
                  <a:pos x="131" y="37"/>
                </a:cxn>
                <a:cxn ang="0">
                  <a:pos x="130" y="27"/>
                </a:cxn>
                <a:cxn ang="0">
                  <a:pos x="127" y="15"/>
                </a:cxn>
                <a:cxn ang="0">
                  <a:pos x="125" y="11"/>
                </a:cxn>
                <a:cxn ang="0">
                  <a:pos x="112" y="8"/>
                </a:cxn>
                <a:cxn ang="0">
                  <a:pos x="93" y="6"/>
                </a:cxn>
                <a:cxn ang="0">
                  <a:pos x="82" y="2"/>
                </a:cxn>
                <a:cxn ang="0">
                  <a:pos x="70" y="25"/>
                </a:cxn>
                <a:cxn ang="0">
                  <a:pos x="53" y="33"/>
                </a:cxn>
                <a:cxn ang="0">
                  <a:pos x="44" y="42"/>
                </a:cxn>
                <a:cxn ang="0">
                  <a:pos x="38" y="53"/>
                </a:cxn>
                <a:cxn ang="0">
                  <a:pos x="38" y="70"/>
                </a:cxn>
                <a:cxn ang="0">
                  <a:pos x="25" y="89"/>
                </a:cxn>
                <a:cxn ang="0">
                  <a:pos x="8" y="100"/>
                </a:cxn>
                <a:cxn ang="0">
                  <a:pos x="0" y="104"/>
                </a:cxn>
                <a:cxn ang="0">
                  <a:pos x="42" y="104"/>
                </a:cxn>
                <a:cxn ang="0">
                  <a:pos x="50" y="108"/>
                </a:cxn>
              </a:cxnLst>
              <a:rect l="0" t="0" r="r" b="b"/>
              <a:pathLst>
                <a:path w="136" h="108">
                  <a:moveTo>
                    <a:pt x="50" y="108"/>
                  </a:moveTo>
                  <a:cubicBezTo>
                    <a:pt x="50" y="101"/>
                    <a:pt x="49" y="94"/>
                    <a:pt x="50" y="93"/>
                  </a:cubicBezTo>
                  <a:cubicBezTo>
                    <a:pt x="50" y="91"/>
                    <a:pt x="65" y="83"/>
                    <a:pt x="68" y="81"/>
                  </a:cubicBezTo>
                  <a:cubicBezTo>
                    <a:pt x="70" y="80"/>
                    <a:pt x="75" y="82"/>
                    <a:pt x="75" y="79"/>
                  </a:cubicBezTo>
                  <a:cubicBezTo>
                    <a:pt x="75" y="76"/>
                    <a:pt x="81" y="77"/>
                    <a:pt x="85" y="77"/>
                  </a:cubicBezTo>
                  <a:cubicBezTo>
                    <a:pt x="89" y="76"/>
                    <a:pt x="91" y="73"/>
                    <a:pt x="91" y="70"/>
                  </a:cubicBezTo>
                  <a:cubicBezTo>
                    <a:pt x="91" y="67"/>
                    <a:pt x="96" y="67"/>
                    <a:pt x="99" y="67"/>
                  </a:cubicBezTo>
                  <a:cubicBezTo>
                    <a:pt x="103" y="67"/>
                    <a:pt x="102" y="64"/>
                    <a:pt x="104" y="64"/>
                  </a:cubicBezTo>
                  <a:cubicBezTo>
                    <a:pt x="107" y="64"/>
                    <a:pt x="105" y="60"/>
                    <a:pt x="106" y="57"/>
                  </a:cubicBezTo>
                  <a:cubicBezTo>
                    <a:pt x="106" y="53"/>
                    <a:pt x="106" y="54"/>
                    <a:pt x="110" y="54"/>
                  </a:cubicBezTo>
                  <a:cubicBezTo>
                    <a:pt x="113" y="54"/>
                    <a:pt x="116" y="52"/>
                    <a:pt x="116" y="50"/>
                  </a:cubicBezTo>
                  <a:cubicBezTo>
                    <a:pt x="116" y="48"/>
                    <a:pt x="130" y="49"/>
                    <a:pt x="133" y="49"/>
                  </a:cubicBezTo>
                  <a:cubicBezTo>
                    <a:pt x="135" y="49"/>
                    <a:pt x="136" y="46"/>
                    <a:pt x="135" y="45"/>
                  </a:cubicBezTo>
                  <a:cubicBezTo>
                    <a:pt x="135" y="43"/>
                    <a:pt x="133" y="37"/>
                    <a:pt x="131" y="37"/>
                  </a:cubicBezTo>
                  <a:cubicBezTo>
                    <a:pt x="129" y="37"/>
                    <a:pt x="130" y="31"/>
                    <a:pt x="130" y="27"/>
                  </a:cubicBezTo>
                  <a:cubicBezTo>
                    <a:pt x="130" y="22"/>
                    <a:pt x="129" y="18"/>
                    <a:pt x="127" y="15"/>
                  </a:cubicBezTo>
                  <a:cubicBezTo>
                    <a:pt x="126" y="14"/>
                    <a:pt x="126" y="13"/>
                    <a:pt x="125" y="11"/>
                  </a:cubicBezTo>
                  <a:cubicBezTo>
                    <a:pt x="121" y="11"/>
                    <a:pt x="116" y="8"/>
                    <a:pt x="112" y="8"/>
                  </a:cubicBezTo>
                  <a:cubicBezTo>
                    <a:pt x="106" y="8"/>
                    <a:pt x="97" y="11"/>
                    <a:pt x="93" y="6"/>
                  </a:cubicBezTo>
                  <a:cubicBezTo>
                    <a:pt x="88" y="2"/>
                    <a:pt x="85" y="0"/>
                    <a:pt x="82" y="2"/>
                  </a:cubicBezTo>
                  <a:cubicBezTo>
                    <a:pt x="79" y="3"/>
                    <a:pt x="73" y="20"/>
                    <a:pt x="70" y="25"/>
                  </a:cubicBezTo>
                  <a:cubicBezTo>
                    <a:pt x="67" y="29"/>
                    <a:pt x="57" y="33"/>
                    <a:pt x="53" y="33"/>
                  </a:cubicBezTo>
                  <a:cubicBezTo>
                    <a:pt x="48" y="33"/>
                    <a:pt x="48" y="40"/>
                    <a:pt x="44" y="42"/>
                  </a:cubicBezTo>
                  <a:cubicBezTo>
                    <a:pt x="41" y="45"/>
                    <a:pt x="42" y="50"/>
                    <a:pt x="38" y="53"/>
                  </a:cubicBezTo>
                  <a:cubicBezTo>
                    <a:pt x="34" y="56"/>
                    <a:pt x="36" y="67"/>
                    <a:pt x="38" y="70"/>
                  </a:cubicBezTo>
                  <a:cubicBezTo>
                    <a:pt x="40" y="74"/>
                    <a:pt x="30" y="85"/>
                    <a:pt x="25" y="89"/>
                  </a:cubicBezTo>
                  <a:cubicBezTo>
                    <a:pt x="19" y="92"/>
                    <a:pt x="17" y="98"/>
                    <a:pt x="8" y="100"/>
                  </a:cubicBezTo>
                  <a:cubicBezTo>
                    <a:pt x="5" y="100"/>
                    <a:pt x="2" y="102"/>
                    <a:pt x="0" y="104"/>
                  </a:cubicBezTo>
                  <a:cubicBezTo>
                    <a:pt x="14" y="104"/>
                    <a:pt x="35" y="104"/>
                    <a:pt x="42" y="104"/>
                  </a:cubicBezTo>
                  <a:cubicBezTo>
                    <a:pt x="50" y="104"/>
                    <a:pt x="48" y="106"/>
                    <a:pt x="50" y="108"/>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4" name="Freeform 15"/>
            <p:cNvSpPr/>
            <p:nvPr/>
          </p:nvSpPr>
          <p:spPr bwMode="auto">
            <a:xfrm>
              <a:off x="4519613" y="2405063"/>
              <a:ext cx="93663" cy="174625"/>
            </a:xfrm>
            <a:custGeom>
              <a:avLst/>
              <a:gdLst/>
              <a:ahLst/>
              <a:cxnLst>
                <a:cxn ang="0">
                  <a:pos x="13" y="23"/>
                </a:cxn>
                <a:cxn ang="0">
                  <a:pos x="10" y="35"/>
                </a:cxn>
                <a:cxn ang="0">
                  <a:pos x="3" y="42"/>
                </a:cxn>
                <a:cxn ang="0">
                  <a:pos x="7" y="54"/>
                </a:cxn>
                <a:cxn ang="0">
                  <a:pos x="12" y="62"/>
                </a:cxn>
                <a:cxn ang="0">
                  <a:pos x="21" y="68"/>
                </a:cxn>
                <a:cxn ang="0">
                  <a:pos x="26" y="88"/>
                </a:cxn>
                <a:cxn ang="0">
                  <a:pos x="27" y="91"/>
                </a:cxn>
                <a:cxn ang="0">
                  <a:pos x="32" y="87"/>
                </a:cxn>
                <a:cxn ang="0">
                  <a:pos x="34" y="78"/>
                </a:cxn>
                <a:cxn ang="0">
                  <a:pos x="35" y="73"/>
                </a:cxn>
                <a:cxn ang="0">
                  <a:pos x="43" y="65"/>
                </a:cxn>
                <a:cxn ang="0">
                  <a:pos x="48" y="61"/>
                </a:cxn>
                <a:cxn ang="0">
                  <a:pos x="49" y="55"/>
                </a:cxn>
                <a:cxn ang="0">
                  <a:pos x="44" y="51"/>
                </a:cxn>
                <a:cxn ang="0">
                  <a:pos x="40" y="47"/>
                </a:cxn>
                <a:cxn ang="0">
                  <a:pos x="31" y="43"/>
                </a:cxn>
                <a:cxn ang="0">
                  <a:pos x="40" y="35"/>
                </a:cxn>
                <a:cxn ang="0">
                  <a:pos x="40" y="20"/>
                </a:cxn>
                <a:cxn ang="0">
                  <a:pos x="42" y="10"/>
                </a:cxn>
                <a:cxn ang="0">
                  <a:pos x="40" y="6"/>
                </a:cxn>
                <a:cxn ang="0">
                  <a:pos x="35" y="4"/>
                </a:cxn>
                <a:cxn ang="0">
                  <a:pos x="20" y="4"/>
                </a:cxn>
                <a:cxn ang="0">
                  <a:pos x="13" y="5"/>
                </a:cxn>
                <a:cxn ang="0">
                  <a:pos x="13" y="23"/>
                </a:cxn>
              </a:cxnLst>
              <a:rect l="0" t="0" r="r" b="b"/>
              <a:pathLst>
                <a:path w="49" h="91">
                  <a:moveTo>
                    <a:pt x="13" y="23"/>
                  </a:moveTo>
                  <a:cubicBezTo>
                    <a:pt x="16" y="27"/>
                    <a:pt x="13" y="34"/>
                    <a:pt x="10" y="35"/>
                  </a:cubicBezTo>
                  <a:cubicBezTo>
                    <a:pt x="7" y="36"/>
                    <a:pt x="5" y="42"/>
                    <a:pt x="3" y="42"/>
                  </a:cubicBezTo>
                  <a:cubicBezTo>
                    <a:pt x="0" y="42"/>
                    <a:pt x="3" y="52"/>
                    <a:pt x="7" y="54"/>
                  </a:cubicBezTo>
                  <a:cubicBezTo>
                    <a:pt x="12" y="56"/>
                    <a:pt x="12" y="60"/>
                    <a:pt x="12" y="62"/>
                  </a:cubicBezTo>
                  <a:cubicBezTo>
                    <a:pt x="12" y="64"/>
                    <a:pt x="19" y="66"/>
                    <a:pt x="21" y="68"/>
                  </a:cubicBezTo>
                  <a:cubicBezTo>
                    <a:pt x="23" y="71"/>
                    <a:pt x="26" y="84"/>
                    <a:pt x="26" y="88"/>
                  </a:cubicBezTo>
                  <a:cubicBezTo>
                    <a:pt x="26" y="89"/>
                    <a:pt x="26" y="90"/>
                    <a:pt x="27" y="91"/>
                  </a:cubicBezTo>
                  <a:cubicBezTo>
                    <a:pt x="29" y="90"/>
                    <a:pt x="31" y="89"/>
                    <a:pt x="32" y="87"/>
                  </a:cubicBezTo>
                  <a:cubicBezTo>
                    <a:pt x="33" y="84"/>
                    <a:pt x="34" y="79"/>
                    <a:pt x="34" y="78"/>
                  </a:cubicBezTo>
                  <a:cubicBezTo>
                    <a:pt x="33" y="77"/>
                    <a:pt x="33" y="74"/>
                    <a:pt x="35" y="73"/>
                  </a:cubicBezTo>
                  <a:cubicBezTo>
                    <a:pt x="36" y="72"/>
                    <a:pt x="42" y="65"/>
                    <a:pt x="43" y="65"/>
                  </a:cubicBezTo>
                  <a:cubicBezTo>
                    <a:pt x="45" y="64"/>
                    <a:pt x="48" y="65"/>
                    <a:pt x="48" y="61"/>
                  </a:cubicBezTo>
                  <a:cubicBezTo>
                    <a:pt x="48" y="60"/>
                    <a:pt x="48" y="58"/>
                    <a:pt x="49" y="55"/>
                  </a:cubicBezTo>
                  <a:cubicBezTo>
                    <a:pt x="46" y="54"/>
                    <a:pt x="44" y="52"/>
                    <a:pt x="44" y="51"/>
                  </a:cubicBezTo>
                  <a:cubicBezTo>
                    <a:pt x="44" y="49"/>
                    <a:pt x="41" y="45"/>
                    <a:pt x="40" y="47"/>
                  </a:cubicBezTo>
                  <a:cubicBezTo>
                    <a:pt x="38" y="49"/>
                    <a:pt x="32" y="47"/>
                    <a:pt x="31" y="43"/>
                  </a:cubicBezTo>
                  <a:cubicBezTo>
                    <a:pt x="30" y="39"/>
                    <a:pt x="35" y="39"/>
                    <a:pt x="40" y="35"/>
                  </a:cubicBezTo>
                  <a:cubicBezTo>
                    <a:pt x="44" y="31"/>
                    <a:pt x="45" y="24"/>
                    <a:pt x="40" y="20"/>
                  </a:cubicBezTo>
                  <a:cubicBezTo>
                    <a:pt x="35" y="16"/>
                    <a:pt x="38" y="14"/>
                    <a:pt x="42" y="10"/>
                  </a:cubicBezTo>
                  <a:cubicBezTo>
                    <a:pt x="45" y="7"/>
                    <a:pt x="42" y="5"/>
                    <a:pt x="40" y="6"/>
                  </a:cubicBezTo>
                  <a:cubicBezTo>
                    <a:pt x="39" y="8"/>
                    <a:pt x="36" y="8"/>
                    <a:pt x="35" y="4"/>
                  </a:cubicBezTo>
                  <a:cubicBezTo>
                    <a:pt x="35" y="0"/>
                    <a:pt x="24" y="0"/>
                    <a:pt x="20" y="4"/>
                  </a:cubicBezTo>
                  <a:cubicBezTo>
                    <a:pt x="18" y="5"/>
                    <a:pt x="16" y="5"/>
                    <a:pt x="13" y="5"/>
                  </a:cubicBezTo>
                  <a:cubicBezTo>
                    <a:pt x="12" y="12"/>
                    <a:pt x="12" y="20"/>
                    <a:pt x="13" y="23"/>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5" name="Freeform 16"/>
            <p:cNvSpPr/>
            <p:nvPr/>
          </p:nvSpPr>
          <p:spPr bwMode="auto">
            <a:xfrm>
              <a:off x="4171950" y="2411413"/>
              <a:ext cx="449263" cy="430213"/>
            </a:xfrm>
            <a:custGeom>
              <a:avLst/>
              <a:gdLst/>
              <a:ahLst/>
              <a:cxnLst>
                <a:cxn ang="0">
                  <a:pos x="81" y="43"/>
                </a:cxn>
                <a:cxn ang="0">
                  <a:pos x="82" y="53"/>
                </a:cxn>
                <a:cxn ang="0">
                  <a:pos x="86" y="61"/>
                </a:cxn>
                <a:cxn ang="0">
                  <a:pos x="84" y="65"/>
                </a:cxn>
                <a:cxn ang="0">
                  <a:pos x="67" y="66"/>
                </a:cxn>
                <a:cxn ang="0">
                  <a:pos x="61" y="70"/>
                </a:cxn>
                <a:cxn ang="0">
                  <a:pos x="57" y="73"/>
                </a:cxn>
                <a:cxn ang="0">
                  <a:pos x="55" y="80"/>
                </a:cxn>
                <a:cxn ang="0">
                  <a:pos x="50" y="83"/>
                </a:cxn>
                <a:cxn ang="0">
                  <a:pos x="42" y="86"/>
                </a:cxn>
                <a:cxn ang="0">
                  <a:pos x="36" y="93"/>
                </a:cxn>
                <a:cxn ang="0">
                  <a:pos x="26" y="95"/>
                </a:cxn>
                <a:cxn ang="0">
                  <a:pos x="19" y="97"/>
                </a:cxn>
                <a:cxn ang="0">
                  <a:pos x="1" y="109"/>
                </a:cxn>
                <a:cxn ang="0">
                  <a:pos x="1" y="124"/>
                </a:cxn>
                <a:cxn ang="0">
                  <a:pos x="3" y="126"/>
                </a:cxn>
                <a:cxn ang="0">
                  <a:pos x="112" y="199"/>
                </a:cxn>
                <a:cxn ang="0">
                  <a:pos x="120" y="209"/>
                </a:cxn>
                <a:cxn ang="0">
                  <a:pos x="132" y="213"/>
                </a:cxn>
                <a:cxn ang="0">
                  <a:pos x="138" y="225"/>
                </a:cxn>
                <a:cxn ang="0">
                  <a:pos x="149" y="223"/>
                </a:cxn>
                <a:cxn ang="0">
                  <a:pos x="166" y="217"/>
                </a:cxn>
                <a:cxn ang="0">
                  <a:pos x="187" y="201"/>
                </a:cxn>
                <a:cxn ang="0">
                  <a:pos x="235" y="171"/>
                </a:cxn>
                <a:cxn ang="0">
                  <a:pos x="235" y="171"/>
                </a:cxn>
                <a:cxn ang="0">
                  <a:pos x="230" y="161"/>
                </a:cxn>
                <a:cxn ang="0">
                  <a:pos x="221" y="158"/>
                </a:cxn>
                <a:cxn ang="0">
                  <a:pos x="214" y="154"/>
                </a:cxn>
                <a:cxn ang="0">
                  <a:pos x="212" y="145"/>
                </a:cxn>
                <a:cxn ang="0">
                  <a:pos x="207" y="138"/>
                </a:cxn>
                <a:cxn ang="0">
                  <a:pos x="212" y="133"/>
                </a:cxn>
                <a:cxn ang="0">
                  <a:pos x="211" y="127"/>
                </a:cxn>
                <a:cxn ang="0">
                  <a:pos x="211" y="120"/>
                </a:cxn>
                <a:cxn ang="0">
                  <a:pos x="211" y="113"/>
                </a:cxn>
                <a:cxn ang="0">
                  <a:pos x="212" y="101"/>
                </a:cxn>
                <a:cxn ang="0">
                  <a:pos x="207" y="91"/>
                </a:cxn>
                <a:cxn ang="0">
                  <a:pos x="209" y="88"/>
                </a:cxn>
                <a:cxn ang="0">
                  <a:pos x="208" y="85"/>
                </a:cxn>
                <a:cxn ang="0">
                  <a:pos x="203" y="65"/>
                </a:cxn>
                <a:cxn ang="0">
                  <a:pos x="194" y="59"/>
                </a:cxn>
                <a:cxn ang="0">
                  <a:pos x="189" y="51"/>
                </a:cxn>
                <a:cxn ang="0">
                  <a:pos x="185" y="39"/>
                </a:cxn>
                <a:cxn ang="0">
                  <a:pos x="192" y="32"/>
                </a:cxn>
                <a:cxn ang="0">
                  <a:pos x="195" y="20"/>
                </a:cxn>
                <a:cxn ang="0">
                  <a:pos x="195" y="2"/>
                </a:cxn>
                <a:cxn ang="0">
                  <a:pos x="185" y="0"/>
                </a:cxn>
                <a:cxn ang="0">
                  <a:pos x="173" y="1"/>
                </a:cxn>
                <a:cxn ang="0">
                  <a:pos x="158" y="5"/>
                </a:cxn>
                <a:cxn ang="0">
                  <a:pos x="115" y="7"/>
                </a:cxn>
                <a:cxn ang="0">
                  <a:pos x="98" y="16"/>
                </a:cxn>
                <a:cxn ang="0">
                  <a:pos x="80" y="26"/>
                </a:cxn>
                <a:cxn ang="0">
                  <a:pos x="76" y="27"/>
                </a:cxn>
                <a:cxn ang="0">
                  <a:pos x="78" y="31"/>
                </a:cxn>
                <a:cxn ang="0">
                  <a:pos x="81" y="43"/>
                </a:cxn>
              </a:cxnLst>
              <a:rect l="0" t="0" r="r" b="b"/>
              <a:pathLst>
                <a:path w="235" h="225">
                  <a:moveTo>
                    <a:pt x="81" y="43"/>
                  </a:moveTo>
                  <a:cubicBezTo>
                    <a:pt x="81" y="47"/>
                    <a:pt x="80" y="53"/>
                    <a:pt x="82" y="53"/>
                  </a:cubicBezTo>
                  <a:cubicBezTo>
                    <a:pt x="84" y="53"/>
                    <a:pt x="86" y="59"/>
                    <a:pt x="86" y="61"/>
                  </a:cubicBezTo>
                  <a:cubicBezTo>
                    <a:pt x="87" y="62"/>
                    <a:pt x="86" y="65"/>
                    <a:pt x="84" y="65"/>
                  </a:cubicBezTo>
                  <a:cubicBezTo>
                    <a:pt x="81" y="65"/>
                    <a:pt x="67" y="64"/>
                    <a:pt x="67" y="66"/>
                  </a:cubicBezTo>
                  <a:cubicBezTo>
                    <a:pt x="67" y="68"/>
                    <a:pt x="64" y="70"/>
                    <a:pt x="61" y="70"/>
                  </a:cubicBezTo>
                  <a:cubicBezTo>
                    <a:pt x="57" y="70"/>
                    <a:pt x="57" y="69"/>
                    <a:pt x="57" y="73"/>
                  </a:cubicBezTo>
                  <a:cubicBezTo>
                    <a:pt x="56" y="76"/>
                    <a:pt x="58" y="80"/>
                    <a:pt x="55" y="80"/>
                  </a:cubicBezTo>
                  <a:cubicBezTo>
                    <a:pt x="53" y="80"/>
                    <a:pt x="54" y="83"/>
                    <a:pt x="50" y="83"/>
                  </a:cubicBezTo>
                  <a:cubicBezTo>
                    <a:pt x="47" y="83"/>
                    <a:pt x="42" y="83"/>
                    <a:pt x="42" y="86"/>
                  </a:cubicBezTo>
                  <a:cubicBezTo>
                    <a:pt x="42" y="89"/>
                    <a:pt x="40" y="92"/>
                    <a:pt x="36" y="93"/>
                  </a:cubicBezTo>
                  <a:cubicBezTo>
                    <a:pt x="32" y="93"/>
                    <a:pt x="26" y="92"/>
                    <a:pt x="26" y="95"/>
                  </a:cubicBezTo>
                  <a:cubicBezTo>
                    <a:pt x="26" y="98"/>
                    <a:pt x="21" y="96"/>
                    <a:pt x="19" y="97"/>
                  </a:cubicBezTo>
                  <a:cubicBezTo>
                    <a:pt x="16" y="99"/>
                    <a:pt x="1" y="107"/>
                    <a:pt x="1" y="109"/>
                  </a:cubicBezTo>
                  <a:cubicBezTo>
                    <a:pt x="0" y="110"/>
                    <a:pt x="1" y="117"/>
                    <a:pt x="1" y="124"/>
                  </a:cubicBezTo>
                  <a:cubicBezTo>
                    <a:pt x="1" y="125"/>
                    <a:pt x="2" y="126"/>
                    <a:pt x="3" y="126"/>
                  </a:cubicBezTo>
                  <a:cubicBezTo>
                    <a:pt x="9" y="129"/>
                    <a:pt x="109" y="196"/>
                    <a:pt x="112" y="199"/>
                  </a:cubicBezTo>
                  <a:cubicBezTo>
                    <a:pt x="116" y="202"/>
                    <a:pt x="120" y="209"/>
                    <a:pt x="120" y="209"/>
                  </a:cubicBezTo>
                  <a:cubicBezTo>
                    <a:pt x="120" y="209"/>
                    <a:pt x="127" y="210"/>
                    <a:pt x="132" y="213"/>
                  </a:cubicBezTo>
                  <a:cubicBezTo>
                    <a:pt x="138" y="217"/>
                    <a:pt x="138" y="225"/>
                    <a:pt x="138" y="225"/>
                  </a:cubicBezTo>
                  <a:cubicBezTo>
                    <a:pt x="138" y="225"/>
                    <a:pt x="145" y="224"/>
                    <a:pt x="149" y="223"/>
                  </a:cubicBezTo>
                  <a:cubicBezTo>
                    <a:pt x="153" y="222"/>
                    <a:pt x="166" y="217"/>
                    <a:pt x="166" y="217"/>
                  </a:cubicBezTo>
                  <a:cubicBezTo>
                    <a:pt x="187" y="201"/>
                    <a:pt x="187" y="201"/>
                    <a:pt x="187" y="201"/>
                  </a:cubicBezTo>
                  <a:cubicBezTo>
                    <a:pt x="235" y="171"/>
                    <a:pt x="235" y="171"/>
                    <a:pt x="235" y="171"/>
                  </a:cubicBezTo>
                  <a:cubicBezTo>
                    <a:pt x="235" y="171"/>
                    <a:pt x="235" y="171"/>
                    <a:pt x="235" y="171"/>
                  </a:cubicBezTo>
                  <a:cubicBezTo>
                    <a:pt x="234" y="165"/>
                    <a:pt x="232" y="161"/>
                    <a:pt x="230" y="161"/>
                  </a:cubicBezTo>
                  <a:cubicBezTo>
                    <a:pt x="227" y="161"/>
                    <a:pt x="225" y="158"/>
                    <a:pt x="221" y="158"/>
                  </a:cubicBezTo>
                  <a:cubicBezTo>
                    <a:pt x="218" y="158"/>
                    <a:pt x="214" y="157"/>
                    <a:pt x="214" y="154"/>
                  </a:cubicBezTo>
                  <a:cubicBezTo>
                    <a:pt x="213" y="151"/>
                    <a:pt x="215" y="149"/>
                    <a:pt x="212" y="145"/>
                  </a:cubicBezTo>
                  <a:cubicBezTo>
                    <a:pt x="210" y="141"/>
                    <a:pt x="207" y="140"/>
                    <a:pt x="207" y="138"/>
                  </a:cubicBezTo>
                  <a:cubicBezTo>
                    <a:pt x="207" y="136"/>
                    <a:pt x="212" y="133"/>
                    <a:pt x="212" y="133"/>
                  </a:cubicBezTo>
                  <a:cubicBezTo>
                    <a:pt x="213" y="132"/>
                    <a:pt x="211" y="129"/>
                    <a:pt x="211" y="127"/>
                  </a:cubicBezTo>
                  <a:cubicBezTo>
                    <a:pt x="211" y="126"/>
                    <a:pt x="209" y="122"/>
                    <a:pt x="211" y="120"/>
                  </a:cubicBezTo>
                  <a:cubicBezTo>
                    <a:pt x="212" y="118"/>
                    <a:pt x="213" y="116"/>
                    <a:pt x="211" y="113"/>
                  </a:cubicBezTo>
                  <a:cubicBezTo>
                    <a:pt x="210" y="109"/>
                    <a:pt x="214" y="106"/>
                    <a:pt x="212" y="101"/>
                  </a:cubicBezTo>
                  <a:cubicBezTo>
                    <a:pt x="210" y="96"/>
                    <a:pt x="206" y="92"/>
                    <a:pt x="207" y="91"/>
                  </a:cubicBezTo>
                  <a:cubicBezTo>
                    <a:pt x="207" y="90"/>
                    <a:pt x="208" y="89"/>
                    <a:pt x="209" y="88"/>
                  </a:cubicBezTo>
                  <a:cubicBezTo>
                    <a:pt x="208" y="87"/>
                    <a:pt x="208" y="86"/>
                    <a:pt x="208" y="85"/>
                  </a:cubicBezTo>
                  <a:cubicBezTo>
                    <a:pt x="208" y="81"/>
                    <a:pt x="205" y="68"/>
                    <a:pt x="203" y="65"/>
                  </a:cubicBezTo>
                  <a:cubicBezTo>
                    <a:pt x="201" y="63"/>
                    <a:pt x="194" y="61"/>
                    <a:pt x="194" y="59"/>
                  </a:cubicBezTo>
                  <a:cubicBezTo>
                    <a:pt x="194" y="57"/>
                    <a:pt x="194" y="53"/>
                    <a:pt x="189" y="51"/>
                  </a:cubicBezTo>
                  <a:cubicBezTo>
                    <a:pt x="185" y="49"/>
                    <a:pt x="182" y="39"/>
                    <a:pt x="185" y="39"/>
                  </a:cubicBezTo>
                  <a:cubicBezTo>
                    <a:pt x="187" y="39"/>
                    <a:pt x="189" y="33"/>
                    <a:pt x="192" y="32"/>
                  </a:cubicBezTo>
                  <a:cubicBezTo>
                    <a:pt x="195" y="31"/>
                    <a:pt x="198" y="24"/>
                    <a:pt x="195" y="20"/>
                  </a:cubicBezTo>
                  <a:cubicBezTo>
                    <a:pt x="194" y="17"/>
                    <a:pt x="194" y="9"/>
                    <a:pt x="195" y="2"/>
                  </a:cubicBezTo>
                  <a:cubicBezTo>
                    <a:pt x="191" y="2"/>
                    <a:pt x="186" y="1"/>
                    <a:pt x="185" y="0"/>
                  </a:cubicBezTo>
                  <a:cubicBezTo>
                    <a:pt x="183" y="0"/>
                    <a:pt x="177" y="1"/>
                    <a:pt x="173" y="1"/>
                  </a:cubicBezTo>
                  <a:cubicBezTo>
                    <a:pt x="170" y="2"/>
                    <a:pt x="161" y="7"/>
                    <a:pt x="158" y="5"/>
                  </a:cubicBezTo>
                  <a:cubicBezTo>
                    <a:pt x="155" y="2"/>
                    <a:pt x="124" y="7"/>
                    <a:pt x="115" y="7"/>
                  </a:cubicBezTo>
                  <a:cubicBezTo>
                    <a:pt x="107" y="7"/>
                    <a:pt x="103" y="16"/>
                    <a:pt x="98" y="16"/>
                  </a:cubicBezTo>
                  <a:cubicBezTo>
                    <a:pt x="93" y="16"/>
                    <a:pt x="85" y="21"/>
                    <a:pt x="80" y="26"/>
                  </a:cubicBezTo>
                  <a:cubicBezTo>
                    <a:pt x="79" y="27"/>
                    <a:pt x="78" y="27"/>
                    <a:pt x="76" y="27"/>
                  </a:cubicBezTo>
                  <a:cubicBezTo>
                    <a:pt x="77" y="29"/>
                    <a:pt x="77" y="30"/>
                    <a:pt x="78" y="31"/>
                  </a:cubicBezTo>
                  <a:cubicBezTo>
                    <a:pt x="80" y="34"/>
                    <a:pt x="81" y="38"/>
                    <a:pt x="81" y="43"/>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6" name="Freeform 17"/>
            <p:cNvSpPr/>
            <p:nvPr/>
          </p:nvSpPr>
          <p:spPr bwMode="auto">
            <a:xfrm>
              <a:off x="4565650" y="2509838"/>
              <a:ext cx="328613" cy="315913"/>
            </a:xfrm>
            <a:custGeom>
              <a:avLst/>
              <a:gdLst/>
              <a:ahLst/>
              <a:cxnLst>
                <a:cxn ang="0">
                  <a:pos x="19" y="10"/>
                </a:cxn>
                <a:cxn ang="0">
                  <a:pos x="11" y="18"/>
                </a:cxn>
                <a:cxn ang="0">
                  <a:pos x="10" y="23"/>
                </a:cxn>
                <a:cxn ang="0">
                  <a:pos x="8" y="32"/>
                </a:cxn>
                <a:cxn ang="0">
                  <a:pos x="1" y="39"/>
                </a:cxn>
                <a:cxn ang="0">
                  <a:pos x="6" y="49"/>
                </a:cxn>
                <a:cxn ang="0">
                  <a:pos x="5" y="61"/>
                </a:cxn>
                <a:cxn ang="0">
                  <a:pos x="5" y="68"/>
                </a:cxn>
                <a:cxn ang="0">
                  <a:pos x="5" y="75"/>
                </a:cxn>
                <a:cxn ang="0">
                  <a:pos x="6" y="81"/>
                </a:cxn>
                <a:cxn ang="0">
                  <a:pos x="1" y="86"/>
                </a:cxn>
                <a:cxn ang="0">
                  <a:pos x="6" y="93"/>
                </a:cxn>
                <a:cxn ang="0">
                  <a:pos x="8" y="102"/>
                </a:cxn>
                <a:cxn ang="0">
                  <a:pos x="15" y="106"/>
                </a:cxn>
                <a:cxn ang="0">
                  <a:pos x="24" y="109"/>
                </a:cxn>
                <a:cxn ang="0">
                  <a:pos x="29" y="119"/>
                </a:cxn>
                <a:cxn ang="0">
                  <a:pos x="46" y="122"/>
                </a:cxn>
                <a:cxn ang="0">
                  <a:pos x="53" y="129"/>
                </a:cxn>
                <a:cxn ang="0">
                  <a:pos x="72" y="119"/>
                </a:cxn>
                <a:cxn ang="0">
                  <a:pos x="158" y="165"/>
                </a:cxn>
                <a:cxn ang="0">
                  <a:pos x="158" y="159"/>
                </a:cxn>
                <a:cxn ang="0">
                  <a:pos x="169" y="159"/>
                </a:cxn>
                <a:cxn ang="0">
                  <a:pos x="169" y="48"/>
                </a:cxn>
                <a:cxn ang="0">
                  <a:pos x="169" y="32"/>
                </a:cxn>
                <a:cxn ang="0">
                  <a:pos x="170" y="18"/>
                </a:cxn>
                <a:cxn ang="0">
                  <a:pos x="171" y="15"/>
                </a:cxn>
                <a:cxn ang="0">
                  <a:pos x="171" y="15"/>
                </a:cxn>
                <a:cxn ang="0">
                  <a:pos x="156" y="11"/>
                </a:cxn>
                <a:cxn ang="0">
                  <a:pos x="138" y="2"/>
                </a:cxn>
                <a:cxn ang="0">
                  <a:pos x="113" y="15"/>
                </a:cxn>
                <a:cxn ang="0">
                  <a:pos x="115" y="29"/>
                </a:cxn>
                <a:cxn ang="0">
                  <a:pos x="97" y="29"/>
                </a:cxn>
                <a:cxn ang="0">
                  <a:pos x="77" y="22"/>
                </a:cxn>
                <a:cxn ang="0">
                  <a:pos x="65" y="14"/>
                </a:cxn>
                <a:cxn ang="0">
                  <a:pos x="58" y="7"/>
                </a:cxn>
                <a:cxn ang="0">
                  <a:pos x="38" y="3"/>
                </a:cxn>
                <a:cxn ang="0">
                  <a:pos x="25" y="0"/>
                </a:cxn>
                <a:cxn ang="0">
                  <a:pos x="24" y="6"/>
                </a:cxn>
                <a:cxn ang="0">
                  <a:pos x="19" y="10"/>
                </a:cxn>
              </a:cxnLst>
              <a:rect l="0" t="0" r="r" b="b"/>
              <a:pathLst>
                <a:path w="172" h="165">
                  <a:moveTo>
                    <a:pt x="19" y="10"/>
                  </a:moveTo>
                  <a:cubicBezTo>
                    <a:pt x="18" y="10"/>
                    <a:pt x="12" y="17"/>
                    <a:pt x="11" y="18"/>
                  </a:cubicBezTo>
                  <a:cubicBezTo>
                    <a:pt x="9" y="19"/>
                    <a:pt x="9" y="22"/>
                    <a:pt x="10" y="23"/>
                  </a:cubicBezTo>
                  <a:cubicBezTo>
                    <a:pt x="10" y="24"/>
                    <a:pt x="9" y="29"/>
                    <a:pt x="8" y="32"/>
                  </a:cubicBezTo>
                  <a:cubicBezTo>
                    <a:pt x="6" y="35"/>
                    <a:pt x="1" y="37"/>
                    <a:pt x="1" y="39"/>
                  </a:cubicBezTo>
                  <a:cubicBezTo>
                    <a:pt x="0" y="40"/>
                    <a:pt x="4" y="44"/>
                    <a:pt x="6" y="49"/>
                  </a:cubicBezTo>
                  <a:cubicBezTo>
                    <a:pt x="8" y="54"/>
                    <a:pt x="4" y="57"/>
                    <a:pt x="5" y="61"/>
                  </a:cubicBezTo>
                  <a:cubicBezTo>
                    <a:pt x="7" y="64"/>
                    <a:pt x="6" y="66"/>
                    <a:pt x="5" y="68"/>
                  </a:cubicBezTo>
                  <a:cubicBezTo>
                    <a:pt x="3" y="70"/>
                    <a:pt x="5" y="74"/>
                    <a:pt x="5" y="75"/>
                  </a:cubicBezTo>
                  <a:cubicBezTo>
                    <a:pt x="5" y="77"/>
                    <a:pt x="7" y="80"/>
                    <a:pt x="6" y="81"/>
                  </a:cubicBezTo>
                  <a:cubicBezTo>
                    <a:pt x="6" y="81"/>
                    <a:pt x="1" y="84"/>
                    <a:pt x="1" y="86"/>
                  </a:cubicBezTo>
                  <a:cubicBezTo>
                    <a:pt x="1" y="88"/>
                    <a:pt x="4" y="89"/>
                    <a:pt x="6" y="93"/>
                  </a:cubicBezTo>
                  <a:cubicBezTo>
                    <a:pt x="9" y="97"/>
                    <a:pt x="7" y="99"/>
                    <a:pt x="8" y="102"/>
                  </a:cubicBezTo>
                  <a:cubicBezTo>
                    <a:pt x="8" y="105"/>
                    <a:pt x="12" y="106"/>
                    <a:pt x="15" y="106"/>
                  </a:cubicBezTo>
                  <a:cubicBezTo>
                    <a:pt x="19" y="106"/>
                    <a:pt x="21" y="109"/>
                    <a:pt x="24" y="109"/>
                  </a:cubicBezTo>
                  <a:cubicBezTo>
                    <a:pt x="26" y="109"/>
                    <a:pt x="28" y="113"/>
                    <a:pt x="29" y="119"/>
                  </a:cubicBezTo>
                  <a:cubicBezTo>
                    <a:pt x="31" y="119"/>
                    <a:pt x="41" y="119"/>
                    <a:pt x="46" y="122"/>
                  </a:cubicBezTo>
                  <a:cubicBezTo>
                    <a:pt x="51" y="125"/>
                    <a:pt x="53" y="129"/>
                    <a:pt x="53" y="129"/>
                  </a:cubicBezTo>
                  <a:cubicBezTo>
                    <a:pt x="72" y="119"/>
                    <a:pt x="72" y="119"/>
                    <a:pt x="72" y="119"/>
                  </a:cubicBezTo>
                  <a:cubicBezTo>
                    <a:pt x="158" y="165"/>
                    <a:pt x="158" y="165"/>
                    <a:pt x="158" y="165"/>
                  </a:cubicBezTo>
                  <a:cubicBezTo>
                    <a:pt x="158" y="159"/>
                    <a:pt x="158" y="159"/>
                    <a:pt x="158" y="159"/>
                  </a:cubicBezTo>
                  <a:cubicBezTo>
                    <a:pt x="169" y="159"/>
                    <a:pt x="169" y="159"/>
                    <a:pt x="169" y="159"/>
                  </a:cubicBezTo>
                  <a:cubicBezTo>
                    <a:pt x="169" y="159"/>
                    <a:pt x="169" y="56"/>
                    <a:pt x="169" y="48"/>
                  </a:cubicBezTo>
                  <a:cubicBezTo>
                    <a:pt x="169" y="41"/>
                    <a:pt x="165" y="36"/>
                    <a:pt x="169" y="32"/>
                  </a:cubicBezTo>
                  <a:cubicBezTo>
                    <a:pt x="172" y="27"/>
                    <a:pt x="167" y="25"/>
                    <a:pt x="170" y="18"/>
                  </a:cubicBezTo>
                  <a:cubicBezTo>
                    <a:pt x="170" y="17"/>
                    <a:pt x="171" y="16"/>
                    <a:pt x="171" y="15"/>
                  </a:cubicBezTo>
                  <a:cubicBezTo>
                    <a:pt x="171" y="15"/>
                    <a:pt x="171" y="15"/>
                    <a:pt x="171" y="15"/>
                  </a:cubicBezTo>
                  <a:cubicBezTo>
                    <a:pt x="170" y="12"/>
                    <a:pt x="165" y="12"/>
                    <a:pt x="156" y="11"/>
                  </a:cubicBezTo>
                  <a:cubicBezTo>
                    <a:pt x="146" y="9"/>
                    <a:pt x="149" y="2"/>
                    <a:pt x="138" y="2"/>
                  </a:cubicBezTo>
                  <a:cubicBezTo>
                    <a:pt x="127" y="1"/>
                    <a:pt x="113" y="10"/>
                    <a:pt x="113" y="15"/>
                  </a:cubicBezTo>
                  <a:cubicBezTo>
                    <a:pt x="113" y="19"/>
                    <a:pt x="118" y="24"/>
                    <a:pt x="115" y="29"/>
                  </a:cubicBezTo>
                  <a:cubicBezTo>
                    <a:pt x="111" y="34"/>
                    <a:pt x="103" y="35"/>
                    <a:pt x="97" y="29"/>
                  </a:cubicBezTo>
                  <a:cubicBezTo>
                    <a:pt x="92" y="24"/>
                    <a:pt x="83" y="22"/>
                    <a:pt x="77" y="22"/>
                  </a:cubicBezTo>
                  <a:cubicBezTo>
                    <a:pt x="70" y="22"/>
                    <a:pt x="65" y="18"/>
                    <a:pt x="65" y="14"/>
                  </a:cubicBezTo>
                  <a:cubicBezTo>
                    <a:pt x="66" y="10"/>
                    <a:pt x="64" y="9"/>
                    <a:pt x="58" y="7"/>
                  </a:cubicBezTo>
                  <a:cubicBezTo>
                    <a:pt x="52" y="6"/>
                    <a:pt x="48" y="2"/>
                    <a:pt x="38" y="3"/>
                  </a:cubicBezTo>
                  <a:cubicBezTo>
                    <a:pt x="32" y="4"/>
                    <a:pt x="28" y="2"/>
                    <a:pt x="25" y="0"/>
                  </a:cubicBezTo>
                  <a:cubicBezTo>
                    <a:pt x="24" y="3"/>
                    <a:pt x="24" y="5"/>
                    <a:pt x="24" y="6"/>
                  </a:cubicBezTo>
                  <a:cubicBezTo>
                    <a:pt x="24" y="10"/>
                    <a:pt x="21" y="9"/>
                    <a:pt x="19" y="1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7" name="Freeform 18"/>
            <p:cNvSpPr/>
            <p:nvPr/>
          </p:nvSpPr>
          <p:spPr bwMode="auto">
            <a:xfrm>
              <a:off x="4002088" y="2949575"/>
              <a:ext cx="61913" cy="22225"/>
            </a:xfrm>
            <a:custGeom>
              <a:avLst/>
              <a:gdLst/>
              <a:ahLst/>
              <a:cxnLst>
                <a:cxn ang="0">
                  <a:pos x="16" y="7"/>
                </a:cxn>
                <a:cxn ang="0">
                  <a:pos x="25" y="10"/>
                </a:cxn>
                <a:cxn ang="0">
                  <a:pos x="32" y="8"/>
                </a:cxn>
                <a:cxn ang="0">
                  <a:pos x="26" y="7"/>
                </a:cxn>
                <a:cxn ang="0">
                  <a:pos x="15" y="2"/>
                </a:cxn>
                <a:cxn ang="0">
                  <a:pos x="1" y="5"/>
                </a:cxn>
                <a:cxn ang="0">
                  <a:pos x="0" y="11"/>
                </a:cxn>
                <a:cxn ang="0">
                  <a:pos x="3" y="11"/>
                </a:cxn>
                <a:cxn ang="0">
                  <a:pos x="16" y="7"/>
                </a:cxn>
              </a:cxnLst>
              <a:rect l="0" t="0" r="r" b="b"/>
              <a:pathLst>
                <a:path w="32" h="11">
                  <a:moveTo>
                    <a:pt x="16" y="7"/>
                  </a:moveTo>
                  <a:cubicBezTo>
                    <a:pt x="18" y="5"/>
                    <a:pt x="22" y="9"/>
                    <a:pt x="25" y="10"/>
                  </a:cubicBezTo>
                  <a:cubicBezTo>
                    <a:pt x="29" y="10"/>
                    <a:pt x="32" y="8"/>
                    <a:pt x="32" y="8"/>
                  </a:cubicBezTo>
                  <a:cubicBezTo>
                    <a:pt x="32" y="8"/>
                    <a:pt x="32" y="7"/>
                    <a:pt x="26" y="7"/>
                  </a:cubicBezTo>
                  <a:cubicBezTo>
                    <a:pt x="21" y="7"/>
                    <a:pt x="20" y="0"/>
                    <a:pt x="15" y="2"/>
                  </a:cubicBezTo>
                  <a:cubicBezTo>
                    <a:pt x="10" y="5"/>
                    <a:pt x="7" y="5"/>
                    <a:pt x="1" y="5"/>
                  </a:cubicBezTo>
                  <a:cubicBezTo>
                    <a:pt x="1" y="6"/>
                    <a:pt x="0" y="9"/>
                    <a:pt x="0" y="11"/>
                  </a:cubicBezTo>
                  <a:cubicBezTo>
                    <a:pt x="1" y="11"/>
                    <a:pt x="2" y="11"/>
                    <a:pt x="3" y="11"/>
                  </a:cubicBezTo>
                  <a:cubicBezTo>
                    <a:pt x="6" y="11"/>
                    <a:pt x="13" y="9"/>
                    <a:pt x="16" y="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8" name="Freeform 19"/>
            <p:cNvSpPr/>
            <p:nvPr/>
          </p:nvSpPr>
          <p:spPr bwMode="auto">
            <a:xfrm>
              <a:off x="3989388" y="2890838"/>
              <a:ext cx="125413" cy="101600"/>
            </a:xfrm>
            <a:custGeom>
              <a:avLst/>
              <a:gdLst/>
              <a:ahLst/>
              <a:cxnLst>
                <a:cxn ang="0">
                  <a:pos x="15" y="51"/>
                </a:cxn>
                <a:cxn ang="0">
                  <a:pos x="21" y="48"/>
                </a:cxn>
                <a:cxn ang="0">
                  <a:pos x="37" y="47"/>
                </a:cxn>
                <a:cxn ang="0">
                  <a:pos x="40" y="48"/>
                </a:cxn>
                <a:cxn ang="0">
                  <a:pos x="40" y="47"/>
                </a:cxn>
                <a:cxn ang="0">
                  <a:pos x="48" y="50"/>
                </a:cxn>
                <a:cxn ang="0">
                  <a:pos x="65" y="51"/>
                </a:cxn>
                <a:cxn ang="0">
                  <a:pos x="66" y="50"/>
                </a:cxn>
                <a:cxn ang="0">
                  <a:pos x="66" y="43"/>
                </a:cxn>
                <a:cxn ang="0">
                  <a:pos x="60" y="36"/>
                </a:cxn>
                <a:cxn ang="0">
                  <a:pos x="58" y="29"/>
                </a:cxn>
                <a:cxn ang="0">
                  <a:pos x="56" y="26"/>
                </a:cxn>
                <a:cxn ang="0">
                  <a:pos x="50" y="18"/>
                </a:cxn>
                <a:cxn ang="0">
                  <a:pos x="42" y="8"/>
                </a:cxn>
                <a:cxn ang="0">
                  <a:pos x="38" y="8"/>
                </a:cxn>
                <a:cxn ang="0">
                  <a:pos x="32" y="2"/>
                </a:cxn>
                <a:cxn ang="0">
                  <a:pos x="23" y="3"/>
                </a:cxn>
                <a:cxn ang="0">
                  <a:pos x="13" y="3"/>
                </a:cxn>
                <a:cxn ang="0">
                  <a:pos x="6" y="8"/>
                </a:cxn>
                <a:cxn ang="0">
                  <a:pos x="6" y="8"/>
                </a:cxn>
                <a:cxn ang="0">
                  <a:pos x="3" y="18"/>
                </a:cxn>
                <a:cxn ang="0">
                  <a:pos x="7" y="34"/>
                </a:cxn>
                <a:cxn ang="0">
                  <a:pos x="8" y="36"/>
                </a:cxn>
                <a:cxn ang="0">
                  <a:pos x="22" y="33"/>
                </a:cxn>
                <a:cxn ang="0">
                  <a:pos x="33" y="38"/>
                </a:cxn>
                <a:cxn ang="0">
                  <a:pos x="39" y="39"/>
                </a:cxn>
                <a:cxn ang="0">
                  <a:pos x="32" y="41"/>
                </a:cxn>
                <a:cxn ang="0">
                  <a:pos x="23" y="38"/>
                </a:cxn>
                <a:cxn ang="0">
                  <a:pos x="10" y="42"/>
                </a:cxn>
                <a:cxn ang="0">
                  <a:pos x="7" y="42"/>
                </a:cxn>
                <a:cxn ang="0">
                  <a:pos x="8" y="48"/>
                </a:cxn>
                <a:cxn ang="0">
                  <a:pos x="9" y="49"/>
                </a:cxn>
                <a:cxn ang="0">
                  <a:pos x="15" y="51"/>
                </a:cxn>
              </a:cxnLst>
              <a:rect l="0" t="0" r="r" b="b"/>
              <a:pathLst>
                <a:path w="66" h="53">
                  <a:moveTo>
                    <a:pt x="15" y="51"/>
                  </a:moveTo>
                  <a:cubicBezTo>
                    <a:pt x="17" y="51"/>
                    <a:pt x="21" y="48"/>
                    <a:pt x="21" y="48"/>
                  </a:cubicBezTo>
                  <a:cubicBezTo>
                    <a:pt x="21" y="48"/>
                    <a:pt x="35" y="47"/>
                    <a:pt x="37" y="47"/>
                  </a:cubicBezTo>
                  <a:cubicBezTo>
                    <a:pt x="38" y="47"/>
                    <a:pt x="39" y="47"/>
                    <a:pt x="40" y="48"/>
                  </a:cubicBezTo>
                  <a:cubicBezTo>
                    <a:pt x="40" y="47"/>
                    <a:pt x="40" y="47"/>
                    <a:pt x="40" y="47"/>
                  </a:cubicBezTo>
                  <a:cubicBezTo>
                    <a:pt x="40" y="47"/>
                    <a:pt x="48" y="48"/>
                    <a:pt x="48" y="50"/>
                  </a:cubicBezTo>
                  <a:cubicBezTo>
                    <a:pt x="49" y="52"/>
                    <a:pt x="59" y="53"/>
                    <a:pt x="65" y="51"/>
                  </a:cubicBezTo>
                  <a:cubicBezTo>
                    <a:pt x="65" y="51"/>
                    <a:pt x="66" y="50"/>
                    <a:pt x="66" y="50"/>
                  </a:cubicBezTo>
                  <a:cubicBezTo>
                    <a:pt x="66" y="48"/>
                    <a:pt x="66" y="44"/>
                    <a:pt x="66" y="43"/>
                  </a:cubicBezTo>
                  <a:cubicBezTo>
                    <a:pt x="66" y="42"/>
                    <a:pt x="62" y="38"/>
                    <a:pt x="60" y="36"/>
                  </a:cubicBezTo>
                  <a:cubicBezTo>
                    <a:pt x="58" y="34"/>
                    <a:pt x="58" y="29"/>
                    <a:pt x="58" y="29"/>
                  </a:cubicBezTo>
                  <a:cubicBezTo>
                    <a:pt x="56" y="26"/>
                    <a:pt x="56" y="26"/>
                    <a:pt x="56" y="26"/>
                  </a:cubicBezTo>
                  <a:cubicBezTo>
                    <a:pt x="56" y="26"/>
                    <a:pt x="55" y="19"/>
                    <a:pt x="50" y="18"/>
                  </a:cubicBezTo>
                  <a:cubicBezTo>
                    <a:pt x="45" y="16"/>
                    <a:pt x="42" y="8"/>
                    <a:pt x="42" y="8"/>
                  </a:cubicBezTo>
                  <a:cubicBezTo>
                    <a:pt x="38" y="8"/>
                    <a:pt x="38" y="8"/>
                    <a:pt x="38" y="8"/>
                  </a:cubicBezTo>
                  <a:cubicBezTo>
                    <a:pt x="38" y="8"/>
                    <a:pt x="35" y="4"/>
                    <a:pt x="32" y="2"/>
                  </a:cubicBezTo>
                  <a:cubicBezTo>
                    <a:pt x="29" y="0"/>
                    <a:pt x="23" y="3"/>
                    <a:pt x="23" y="3"/>
                  </a:cubicBezTo>
                  <a:cubicBezTo>
                    <a:pt x="23" y="3"/>
                    <a:pt x="17" y="4"/>
                    <a:pt x="13" y="3"/>
                  </a:cubicBezTo>
                  <a:cubicBezTo>
                    <a:pt x="9" y="2"/>
                    <a:pt x="10" y="8"/>
                    <a:pt x="6" y="8"/>
                  </a:cubicBezTo>
                  <a:cubicBezTo>
                    <a:pt x="6" y="8"/>
                    <a:pt x="6" y="8"/>
                    <a:pt x="6" y="8"/>
                  </a:cubicBezTo>
                  <a:cubicBezTo>
                    <a:pt x="5" y="12"/>
                    <a:pt x="5" y="15"/>
                    <a:pt x="3" y="18"/>
                  </a:cubicBezTo>
                  <a:cubicBezTo>
                    <a:pt x="0" y="23"/>
                    <a:pt x="5" y="31"/>
                    <a:pt x="7" y="34"/>
                  </a:cubicBezTo>
                  <a:cubicBezTo>
                    <a:pt x="8" y="34"/>
                    <a:pt x="8" y="35"/>
                    <a:pt x="8" y="36"/>
                  </a:cubicBezTo>
                  <a:cubicBezTo>
                    <a:pt x="14" y="36"/>
                    <a:pt x="17" y="36"/>
                    <a:pt x="22" y="33"/>
                  </a:cubicBezTo>
                  <a:cubicBezTo>
                    <a:pt x="27" y="31"/>
                    <a:pt x="28" y="38"/>
                    <a:pt x="33" y="38"/>
                  </a:cubicBezTo>
                  <a:cubicBezTo>
                    <a:pt x="39" y="38"/>
                    <a:pt x="39" y="39"/>
                    <a:pt x="39" y="39"/>
                  </a:cubicBezTo>
                  <a:cubicBezTo>
                    <a:pt x="39" y="39"/>
                    <a:pt x="36" y="41"/>
                    <a:pt x="32" y="41"/>
                  </a:cubicBezTo>
                  <a:cubicBezTo>
                    <a:pt x="29" y="40"/>
                    <a:pt x="25" y="36"/>
                    <a:pt x="23" y="38"/>
                  </a:cubicBezTo>
                  <a:cubicBezTo>
                    <a:pt x="20" y="40"/>
                    <a:pt x="13" y="42"/>
                    <a:pt x="10" y="42"/>
                  </a:cubicBezTo>
                  <a:cubicBezTo>
                    <a:pt x="9" y="42"/>
                    <a:pt x="8" y="42"/>
                    <a:pt x="7" y="42"/>
                  </a:cubicBezTo>
                  <a:cubicBezTo>
                    <a:pt x="6" y="44"/>
                    <a:pt x="6" y="46"/>
                    <a:pt x="8" y="48"/>
                  </a:cubicBezTo>
                  <a:cubicBezTo>
                    <a:pt x="8" y="48"/>
                    <a:pt x="9" y="49"/>
                    <a:pt x="9" y="49"/>
                  </a:cubicBezTo>
                  <a:cubicBezTo>
                    <a:pt x="15" y="48"/>
                    <a:pt x="13" y="50"/>
                    <a:pt x="15" y="5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9" name="Freeform 20"/>
            <p:cNvSpPr/>
            <p:nvPr/>
          </p:nvSpPr>
          <p:spPr bwMode="auto">
            <a:xfrm>
              <a:off x="4005263" y="2981325"/>
              <a:ext cx="60325" cy="33338"/>
            </a:xfrm>
            <a:custGeom>
              <a:avLst/>
              <a:gdLst/>
              <a:ahLst/>
              <a:cxnLst>
                <a:cxn ang="0">
                  <a:pos x="16" y="17"/>
                </a:cxn>
                <a:cxn ang="0">
                  <a:pos x="26" y="12"/>
                </a:cxn>
                <a:cxn ang="0">
                  <a:pos x="30" y="10"/>
                </a:cxn>
                <a:cxn ang="0">
                  <a:pos x="29" y="5"/>
                </a:cxn>
                <a:cxn ang="0">
                  <a:pos x="31" y="1"/>
                </a:cxn>
                <a:cxn ang="0">
                  <a:pos x="28" y="0"/>
                </a:cxn>
                <a:cxn ang="0">
                  <a:pos x="12" y="1"/>
                </a:cxn>
                <a:cxn ang="0">
                  <a:pos x="6" y="4"/>
                </a:cxn>
                <a:cxn ang="0">
                  <a:pos x="0" y="2"/>
                </a:cxn>
                <a:cxn ang="0">
                  <a:pos x="9" y="9"/>
                </a:cxn>
                <a:cxn ang="0">
                  <a:pos x="14" y="18"/>
                </a:cxn>
                <a:cxn ang="0">
                  <a:pos x="15" y="18"/>
                </a:cxn>
                <a:cxn ang="0">
                  <a:pos x="16" y="17"/>
                </a:cxn>
              </a:cxnLst>
              <a:rect l="0" t="0" r="r" b="b"/>
              <a:pathLst>
                <a:path w="31" h="18">
                  <a:moveTo>
                    <a:pt x="16" y="17"/>
                  </a:moveTo>
                  <a:cubicBezTo>
                    <a:pt x="19" y="16"/>
                    <a:pt x="24" y="11"/>
                    <a:pt x="26" y="12"/>
                  </a:cubicBezTo>
                  <a:cubicBezTo>
                    <a:pt x="27" y="13"/>
                    <a:pt x="30" y="11"/>
                    <a:pt x="30" y="10"/>
                  </a:cubicBezTo>
                  <a:cubicBezTo>
                    <a:pt x="30" y="9"/>
                    <a:pt x="26" y="6"/>
                    <a:pt x="29" y="5"/>
                  </a:cubicBezTo>
                  <a:cubicBezTo>
                    <a:pt x="31" y="4"/>
                    <a:pt x="31" y="2"/>
                    <a:pt x="31" y="1"/>
                  </a:cubicBezTo>
                  <a:cubicBezTo>
                    <a:pt x="30" y="0"/>
                    <a:pt x="29" y="0"/>
                    <a:pt x="28" y="0"/>
                  </a:cubicBezTo>
                  <a:cubicBezTo>
                    <a:pt x="26" y="0"/>
                    <a:pt x="12" y="1"/>
                    <a:pt x="12" y="1"/>
                  </a:cubicBezTo>
                  <a:cubicBezTo>
                    <a:pt x="12" y="1"/>
                    <a:pt x="8" y="4"/>
                    <a:pt x="6" y="4"/>
                  </a:cubicBezTo>
                  <a:cubicBezTo>
                    <a:pt x="4" y="3"/>
                    <a:pt x="6" y="1"/>
                    <a:pt x="0" y="2"/>
                  </a:cubicBezTo>
                  <a:cubicBezTo>
                    <a:pt x="3" y="6"/>
                    <a:pt x="3" y="7"/>
                    <a:pt x="9" y="9"/>
                  </a:cubicBezTo>
                  <a:cubicBezTo>
                    <a:pt x="16" y="11"/>
                    <a:pt x="9" y="14"/>
                    <a:pt x="14" y="18"/>
                  </a:cubicBezTo>
                  <a:cubicBezTo>
                    <a:pt x="14" y="18"/>
                    <a:pt x="15" y="18"/>
                    <a:pt x="15" y="18"/>
                  </a:cubicBezTo>
                  <a:cubicBezTo>
                    <a:pt x="16" y="18"/>
                    <a:pt x="16" y="17"/>
                    <a:pt x="16" y="1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0" name="Freeform 21"/>
            <p:cNvSpPr/>
            <p:nvPr/>
          </p:nvSpPr>
          <p:spPr bwMode="auto">
            <a:xfrm>
              <a:off x="4673600" y="3013075"/>
              <a:ext cx="263525" cy="185738"/>
            </a:xfrm>
            <a:custGeom>
              <a:avLst/>
              <a:gdLst/>
              <a:ahLst/>
              <a:cxnLst>
                <a:cxn ang="0">
                  <a:pos x="128" y="55"/>
                </a:cxn>
                <a:cxn ang="0">
                  <a:pos x="124" y="47"/>
                </a:cxn>
                <a:cxn ang="0">
                  <a:pos x="117" y="41"/>
                </a:cxn>
                <a:cxn ang="0">
                  <a:pos x="112" y="34"/>
                </a:cxn>
                <a:cxn ang="0">
                  <a:pos x="103" y="30"/>
                </a:cxn>
                <a:cxn ang="0">
                  <a:pos x="101" y="27"/>
                </a:cxn>
                <a:cxn ang="0">
                  <a:pos x="97" y="26"/>
                </a:cxn>
                <a:cxn ang="0">
                  <a:pos x="98" y="22"/>
                </a:cxn>
                <a:cxn ang="0">
                  <a:pos x="97" y="12"/>
                </a:cxn>
                <a:cxn ang="0">
                  <a:pos x="89" y="1"/>
                </a:cxn>
                <a:cxn ang="0">
                  <a:pos x="87" y="1"/>
                </a:cxn>
                <a:cxn ang="0">
                  <a:pos x="78" y="5"/>
                </a:cxn>
                <a:cxn ang="0">
                  <a:pos x="76" y="10"/>
                </a:cxn>
                <a:cxn ang="0">
                  <a:pos x="65" y="21"/>
                </a:cxn>
                <a:cxn ang="0">
                  <a:pos x="49" y="25"/>
                </a:cxn>
                <a:cxn ang="0">
                  <a:pos x="48" y="31"/>
                </a:cxn>
                <a:cxn ang="0">
                  <a:pos x="38" y="36"/>
                </a:cxn>
                <a:cxn ang="0">
                  <a:pos x="26" y="40"/>
                </a:cxn>
                <a:cxn ang="0">
                  <a:pos x="18" y="40"/>
                </a:cxn>
                <a:cxn ang="0">
                  <a:pos x="12" y="42"/>
                </a:cxn>
                <a:cxn ang="0">
                  <a:pos x="11" y="41"/>
                </a:cxn>
                <a:cxn ang="0">
                  <a:pos x="5" y="48"/>
                </a:cxn>
                <a:cxn ang="0">
                  <a:pos x="0" y="59"/>
                </a:cxn>
                <a:cxn ang="0">
                  <a:pos x="1" y="69"/>
                </a:cxn>
                <a:cxn ang="0">
                  <a:pos x="5" y="78"/>
                </a:cxn>
                <a:cxn ang="0">
                  <a:pos x="6" y="84"/>
                </a:cxn>
                <a:cxn ang="0">
                  <a:pos x="9" y="88"/>
                </a:cxn>
                <a:cxn ang="0">
                  <a:pos x="16" y="95"/>
                </a:cxn>
                <a:cxn ang="0">
                  <a:pos x="18" y="97"/>
                </a:cxn>
                <a:cxn ang="0">
                  <a:pos x="19" y="96"/>
                </a:cxn>
                <a:cxn ang="0">
                  <a:pos x="21" y="88"/>
                </a:cxn>
                <a:cxn ang="0">
                  <a:pos x="27" y="86"/>
                </a:cxn>
                <a:cxn ang="0">
                  <a:pos x="32" y="85"/>
                </a:cxn>
                <a:cxn ang="0">
                  <a:pos x="42" y="86"/>
                </a:cxn>
                <a:cxn ang="0">
                  <a:pos x="42" y="79"/>
                </a:cxn>
                <a:cxn ang="0">
                  <a:pos x="53" y="70"/>
                </a:cxn>
                <a:cxn ang="0">
                  <a:pos x="63" y="76"/>
                </a:cxn>
                <a:cxn ang="0">
                  <a:pos x="84" y="80"/>
                </a:cxn>
                <a:cxn ang="0">
                  <a:pos x="88" y="72"/>
                </a:cxn>
                <a:cxn ang="0">
                  <a:pos x="97" y="72"/>
                </a:cxn>
                <a:cxn ang="0">
                  <a:pos x="108" y="69"/>
                </a:cxn>
                <a:cxn ang="0">
                  <a:pos x="117" y="68"/>
                </a:cxn>
                <a:cxn ang="0">
                  <a:pos x="130" y="69"/>
                </a:cxn>
                <a:cxn ang="0">
                  <a:pos x="138" y="68"/>
                </a:cxn>
                <a:cxn ang="0">
                  <a:pos x="136" y="61"/>
                </a:cxn>
                <a:cxn ang="0">
                  <a:pos x="128" y="55"/>
                </a:cxn>
              </a:cxnLst>
              <a:rect l="0" t="0" r="r" b="b"/>
              <a:pathLst>
                <a:path w="138" h="97">
                  <a:moveTo>
                    <a:pt x="128" y="55"/>
                  </a:moveTo>
                  <a:cubicBezTo>
                    <a:pt x="128" y="53"/>
                    <a:pt x="128" y="51"/>
                    <a:pt x="124" y="47"/>
                  </a:cubicBezTo>
                  <a:cubicBezTo>
                    <a:pt x="120" y="44"/>
                    <a:pt x="117" y="43"/>
                    <a:pt x="117" y="41"/>
                  </a:cubicBezTo>
                  <a:cubicBezTo>
                    <a:pt x="117" y="39"/>
                    <a:pt x="115" y="38"/>
                    <a:pt x="112" y="34"/>
                  </a:cubicBezTo>
                  <a:cubicBezTo>
                    <a:pt x="108" y="30"/>
                    <a:pt x="103" y="30"/>
                    <a:pt x="103" y="30"/>
                  </a:cubicBezTo>
                  <a:cubicBezTo>
                    <a:pt x="101" y="27"/>
                    <a:pt x="101" y="27"/>
                    <a:pt x="101" y="27"/>
                  </a:cubicBezTo>
                  <a:cubicBezTo>
                    <a:pt x="97" y="26"/>
                    <a:pt x="97" y="26"/>
                    <a:pt x="97" y="26"/>
                  </a:cubicBezTo>
                  <a:cubicBezTo>
                    <a:pt x="97" y="26"/>
                    <a:pt x="94" y="24"/>
                    <a:pt x="98" y="22"/>
                  </a:cubicBezTo>
                  <a:cubicBezTo>
                    <a:pt x="102" y="20"/>
                    <a:pt x="98" y="14"/>
                    <a:pt x="97" y="12"/>
                  </a:cubicBezTo>
                  <a:cubicBezTo>
                    <a:pt x="97" y="10"/>
                    <a:pt x="91" y="3"/>
                    <a:pt x="89" y="1"/>
                  </a:cubicBezTo>
                  <a:cubicBezTo>
                    <a:pt x="89" y="1"/>
                    <a:pt x="88" y="1"/>
                    <a:pt x="87" y="1"/>
                  </a:cubicBezTo>
                  <a:cubicBezTo>
                    <a:pt x="85" y="0"/>
                    <a:pt x="80" y="2"/>
                    <a:pt x="78" y="5"/>
                  </a:cubicBezTo>
                  <a:cubicBezTo>
                    <a:pt x="76" y="7"/>
                    <a:pt x="77" y="8"/>
                    <a:pt x="76" y="10"/>
                  </a:cubicBezTo>
                  <a:cubicBezTo>
                    <a:pt x="74" y="12"/>
                    <a:pt x="68" y="17"/>
                    <a:pt x="65" y="21"/>
                  </a:cubicBezTo>
                  <a:cubicBezTo>
                    <a:pt x="61" y="26"/>
                    <a:pt x="52" y="23"/>
                    <a:pt x="49" y="25"/>
                  </a:cubicBezTo>
                  <a:cubicBezTo>
                    <a:pt x="46" y="26"/>
                    <a:pt x="50" y="29"/>
                    <a:pt x="48" y="31"/>
                  </a:cubicBezTo>
                  <a:cubicBezTo>
                    <a:pt x="46" y="32"/>
                    <a:pt x="40" y="35"/>
                    <a:pt x="38" y="36"/>
                  </a:cubicBezTo>
                  <a:cubicBezTo>
                    <a:pt x="36" y="37"/>
                    <a:pt x="28" y="37"/>
                    <a:pt x="26" y="40"/>
                  </a:cubicBezTo>
                  <a:cubicBezTo>
                    <a:pt x="23" y="43"/>
                    <a:pt x="21" y="36"/>
                    <a:pt x="18" y="40"/>
                  </a:cubicBezTo>
                  <a:cubicBezTo>
                    <a:pt x="16" y="43"/>
                    <a:pt x="13" y="43"/>
                    <a:pt x="12" y="42"/>
                  </a:cubicBezTo>
                  <a:cubicBezTo>
                    <a:pt x="12" y="42"/>
                    <a:pt x="11" y="42"/>
                    <a:pt x="11" y="41"/>
                  </a:cubicBezTo>
                  <a:cubicBezTo>
                    <a:pt x="9" y="43"/>
                    <a:pt x="6" y="45"/>
                    <a:pt x="5" y="48"/>
                  </a:cubicBezTo>
                  <a:cubicBezTo>
                    <a:pt x="4" y="53"/>
                    <a:pt x="0" y="57"/>
                    <a:pt x="0" y="59"/>
                  </a:cubicBezTo>
                  <a:cubicBezTo>
                    <a:pt x="0" y="62"/>
                    <a:pt x="1" y="65"/>
                    <a:pt x="1" y="69"/>
                  </a:cubicBezTo>
                  <a:cubicBezTo>
                    <a:pt x="1" y="73"/>
                    <a:pt x="2" y="75"/>
                    <a:pt x="5" y="78"/>
                  </a:cubicBezTo>
                  <a:cubicBezTo>
                    <a:pt x="7" y="81"/>
                    <a:pt x="6" y="84"/>
                    <a:pt x="6" y="84"/>
                  </a:cubicBezTo>
                  <a:cubicBezTo>
                    <a:pt x="6" y="84"/>
                    <a:pt x="7" y="86"/>
                    <a:pt x="9" y="88"/>
                  </a:cubicBezTo>
                  <a:cubicBezTo>
                    <a:pt x="11" y="90"/>
                    <a:pt x="16" y="94"/>
                    <a:pt x="16" y="95"/>
                  </a:cubicBezTo>
                  <a:cubicBezTo>
                    <a:pt x="16" y="96"/>
                    <a:pt x="17" y="97"/>
                    <a:pt x="18" y="97"/>
                  </a:cubicBezTo>
                  <a:cubicBezTo>
                    <a:pt x="18" y="97"/>
                    <a:pt x="18" y="96"/>
                    <a:pt x="19" y="96"/>
                  </a:cubicBezTo>
                  <a:cubicBezTo>
                    <a:pt x="22" y="93"/>
                    <a:pt x="21" y="88"/>
                    <a:pt x="21" y="88"/>
                  </a:cubicBezTo>
                  <a:cubicBezTo>
                    <a:pt x="27" y="86"/>
                    <a:pt x="27" y="86"/>
                    <a:pt x="27" y="86"/>
                  </a:cubicBezTo>
                  <a:cubicBezTo>
                    <a:pt x="32" y="85"/>
                    <a:pt x="32" y="85"/>
                    <a:pt x="32" y="85"/>
                  </a:cubicBezTo>
                  <a:cubicBezTo>
                    <a:pt x="42" y="86"/>
                    <a:pt x="42" y="86"/>
                    <a:pt x="42" y="86"/>
                  </a:cubicBezTo>
                  <a:cubicBezTo>
                    <a:pt x="42" y="79"/>
                    <a:pt x="42" y="79"/>
                    <a:pt x="42" y="79"/>
                  </a:cubicBezTo>
                  <a:cubicBezTo>
                    <a:pt x="42" y="79"/>
                    <a:pt x="49" y="70"/>
                    <a:pt x="53" y="70"/>
                  </a:cubicBezTo>
                  <a:cubicBezTo>
                    <a:pt x="58" y="70"/>
                    <a:pt x="63" y="76"/>
                    <a:pt x="63" y="76"/>
                  </a:cubicBezTo>
                  <a:cubicBezTo>
                    <a:pt x="84" y="80"/>
                    <a:pt x="84" y="80"/>
                    <a:pt x="84" y="80"/>
                  </a:cubicBezTo>
                  <a:cubicBezTo>
                    <a:pt x="84" y="80"/>
                    <a:pt x="85" y="74"/>
                    <a:pt x="88" y="72"/>
                  </a:cubicBezTo>
                  <a:cubicBezTo>
                    <a:pt x="90" y="71"/>
                    <a:pt x="94" y="74"/>
                    <a:pt x="97" y="72"/>
                  </a:cubicBezTo>
                  <a:cubicBezTo>
                    <a:pt x="99" y="71"/>
                    <a:pt x="104" y="69"/>
                    <a:pt x="108" y="69"/>
                  </a:cubicBezTo>
                  <a:cubicBezTo>
                    <a:pt x="113" y="69"/>
                    <a:pt x="115" y="72"/>
                    <a:pt x="117" y="68"/>
                  </a:cubicBezTo>
                  <a:cubicBezTo>
                    <a:pt x="120" y="63"/>
                    <a:pt x="130" y="69"/>
                    <a:pt x="130" y="69"/>
                  </a:cubicBezTo>
                  <a:cubicBezTo>
                    <a:pt x="138" y="68"/>
                    <a:pt x="138" y="68"/>
                    <a:pt x="138" y="68"/>
                  </a:cubicBezTo>
                  <a:cubicBezTo>
                    <a:pt x="136" y="61"/>
                    <a:pt x="136" y="61"/>
                    <a:pt x="136" y="61"/>
                  </a:cubicBezTo>
                  <a:cubicBezTo>
                    <a:pt x="136" y="61"/>
                    <a:pt x="128" y="57"/>
                    <a:pt x="128" y="5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1" name="Freeform 22"/>
            <p:cNvSpPr/>
            <p:nvPr/>
          </p:nvSpPr>
          <p:spPr bwMode="auto">
            <a:xfrm>
              <a:off x="4421188" y="2951163"/>
              <a:ext cx="255588" cy="212725"/>
            </a:xfrm>
            <a:custGeom>
              <a:avLst/>
              <a:gdLst/>
              <a:ahLst/>
              <a:cxnLst>
                <a:cxn ang="0">
                  <a:pos x="83" y="81"/>
                </a:cxn>
                <a:cxn ang="0">
                  <a:pos x="89" y="80"/>
                </a:cxn>
                <a:cxn ang="0">
                  <a:pos x="97" y="86"/>
                </a:cxn>
                <a:cxn ang="0">
                  <a:pos x="102" y="81"/>
                </a:cxn>
                <a:cxn ang="0">
                  <a:pos x="110" y="63"/>
                </a:cxn>
                <a:cxn ang="0">
                  <a:pos x="116" y="57"/>
                </a:cxn>
                <a:cxn ang="0">
                  <a:pos x="117" y="51"/>
                </a:cxn>
                <a:cxn ang="0">
                  <a:pos x="120" y="43"/>
                </a:cxn>
                <a:cxn ang="0">
                  <a:pos x="126" y="31"/>
                </a:cxn>
                <a:cxn ang="0">
                  <a:pos x="133" y="27"/>
                </a:cxn>
                <a:cxn ang="0">
                  <a:pos x="132" y="20"/>
                </a:cxn>
                <a:cxn ang="0">
                  <a:pos x="128" y="16"/>
                </a:cxn>
                <a:cxn ang="0">
                  <a:pos x="128" y="9"/>
                </a:cxn>
                <a:cxn ang="0">
                  <a:pos x="124" y="5"/>
                </a:cxn>
                <a:cxn ang="0">
                  <a:pos x="120" y="3"/>
                </a:cxn>
                <a:cxn ang="0">
                  <a:pos x="112" y="10"/>
                </a:cxn>
                <a:cxn ang="0">
                  <a:pos x="103" y="8"/>
                </a:cxn>
                <a:cxn ang="0">
                  <a:pos x="88" y="7"/>
                </a:cxn>
                <a:cxn ang="0">
                  <a:pos x="80" y="13"/>
                </a:cxn>
                <a:cxn ang="0">
                  <a:pos x="69" y="13"/>
                </a:cxn>
                <a:cxn ang="0">
                  <a:pos x="60" y="8"/>
                </a:cxn>
                <a:cxn ang="0">
                  <a:pos x="51" y="11"/>
                </a:cxn>
                <a:cxn ang="0">
                  <a:pos x="45" y="5"/>
                </a:cxn>
                <a:cxn ang="0">
                  <a:pos x="36" y="2"/>
                </a:cxn>
                <a:cxn ang="0">
                  <a:pos x="29" y="4"/>
                </a:cxn>
                <a:cxn ang="0">
                  <a:pos x="19" y="4"/>
                </a:cxn>
                <a:cxn ang="0">
                  <a:pos x="16" y="13"/>
                </a:cxn>
                <a:cxn ang="0">
                  <a:pos x="11" y="21"/>
                </a:cxn>
                <a:cxn ang="0">
                  <a:pos x="10" y="23"/>
                </a:cxn>
                <a:cxn ang="0">
                  <a:pos x="11" y="31"/>
                </a:cxn>
                <a:cxn ang="0">
                  <a:pos x="10" y="47"/>
                </a:cxn>
                <a:cxn ang="0">
                  <a:pos x="6" y="54"/>
                </a:cxn>
                <a:cxn ang="0">
                  <a:pos x="1" y="62"/>
                </a:cxn>
                <a:cxn ang="0">
                  <a:pos x="1" y="75"/>
                </a:cxn>
                <a:cxn ang="0">
                  <a:pos x="5" y="84"/>
                </a:cxn>
                <a:cxn ang="0">
                  <a:pos x="5" y="84"/>
                </a:cxn>
                <a:cxn ang="0">
                  <a:pos x="22" y="88"/>
                </a:cxn>
                <a:cxn ang="0">
                  <a:pos x="32" y="100"/>
                </a:cxn>
                <a:cxn ang="0">
                  <a:pos x="38" y="110"/>
                </a:cxn>
                <a:cxn ang="0">
                  <a:pos x="50" y="107"/>
                </a:cxn>
                <a:cxn ang="0">
                  <a:pos x="65" y="105"/>
                </a:cxn>
                <a:cxn ang="0">
                  <a:pos x="66" y="105"/>
                </a:cxn>
                <a:cxn ang="0">
                  <a:pos x="70" y="93"/>
                </a:cxn>
                <a:cxn ang="0">
                  <a:pos x="83" y="81"/>
                </a:cxn>
              </a:cxnLst>
              <a:rect l="0" t="0" r="r" b="b"/>
              <a:pathLst>
                <a:path w="134" h="111">
                  <a:moveTo>
                    <a:pt x="83" y="81"/>
                  </a:moveTo>
                  <a:cubicBezTo>
                    <a:pt x="84" y="81"/>
                    <a:pt x="87" y="82"/>
                    <a:pt x="89" y="80"/>
                  </a:cubicBezTo>
                  <a:cubicBezTo>
                    <a:pt x="92" y="78"/>
                    <a:pt x="97" y="82"/>
                    <a:pt x="97" y="86"/>
                  </a:cubicBezTo>
                  <a:cubicBezTo>
                    <a:pt x="98" y="89"/>
                    <a:pt x="100" y="84"/>
                    <a:pt x="102" y="81"/>
                  </a:cubicBezTo>
                  <a:cubicBezTo>
                    <a:pt x="104" y="77"/>
                    <a:pt x="110" y="66"/>
                    <a:pt x="110" y="63"/>
                  </a:cubicBezTo>
                  <a:cubicBezTo>
                    <a:pt x="110" y="61"/>
                    <a:pt x="116" y="58"/>
                    <a:pt x="116" y="57"/>
                  </a:cubicBezTo>
                  <a:cubicBezTo>
                    <a:pt x="116" y="55"/>
                    <a:pt x="115" y="51"/>
                    <a:pt x="117" y="51"/>
                  </a:cubicBezTo>
                  <a:cubicBezTo>
                    <a:pt x="119" y="50"/>
                    <a:pt x="120" y="45"/>
                    <a:pt x="120" y="43"/>
                  </a:cubicBezTo>
                  <a:cubicBezTo>
                    <a:pt x="119" y="42"/>
                    <a:pt x="125" y="32"/>
                    <a:pt x="126" y="31"/>
                  </a:cubicBezTo>
                  <a:cubicBezTo>
                    <a:pt x="127" y="30"/>
                    <a:pt x="133" y="30"/>
                    <a:pt x="133" y="27"/>
                  </a:cubicBezTo>
                  <a:cubicBezTo>
                    <a:pt x="133" y="24"/>
                    <a:pt x="134" y="21"/>
                    <a:pt x="132" y="20"/>
                  </a:cubicBezTo>
                  <a:cubicBezTo>
                    <a:pt x="130" y="20"/>
                    <a:pt x="128" y="17"/>
                    <a:pt x="128" y="16"/>
                  </a:cubicBezTo>
                  <a:cubicBezTo>
                    <a:pt x="128" y="15"/>
                    <a:pt x="128" y="12"/>
                    <a:pt x="128" y="9"/>
                  </a:cubicBezTo>
                  <a:cubicBezTo>
                    <a:pt x="126" y="9"/>
                    <a:pt x="126" y="6"/>
                    <a:pt x="124" y="5"/>
                  </a:cubicBezTo>
                  <a:cubicBezTo>
                    <a:pt x="122" y="3"/>
                    <a:pt x="122" y="2"/>
                    <a:pt x="120" y="3"/>
                  </a:cubicBezTo>
                  <a:cubicBezTo>
                    <a:pt x="118" y="3"/>
                    <a:pt x="115" y="9"/>
                    <a:pt x="112" y="10"/>
                  </a:cubicBezTo>
                  <a:cubicBezTo>
                    <a:pt x="109" y="11"/>
                    <a:pt x="105" y="9"/>
                    <a:pt x="103" y="8"/>
                  </a:cubicBezTo>
                  <a:cubicBezTo>
                    <a:pt x="101" y="7"/>
                    <a:pt x="91" y="8"/>
                    <a:pt x="88" y="7"/>
                  </a:cubicBezTo>
                  <a:cubicBezTo>
                    <a:pt x="85" y="7"/>
                    <a:pt x="82" y="11"/>
                    <a:pt x="80" y="13"/>
                  </a:cubicBezTo>
                  <a:cubicBezTo>
                    <a:pt x="78" y="14"/>
                    <a:pt x="71" y="13"/>
                    <a:pt x="69" y="13"/>
                  </a:cubicBezTo>
                  <a:cubicBezTo>
                    <a:pt x="67" y="12"/>
                    <a:pt x="62" y="8"/>
                    <a:pt x="60" y="8"/>
                  </a:cubicBezTo>
                  <a:cubicBezTo>
                    <a:pt x="58" y="8"/>
                    <a:pt x="54" y="9"/>
                    <a:pt x="51" y="11"/>
                  </a:cubicBezTo>
                  <a:cubicBezTo>
                    <a:pt x="48" y="13"/>
                    <a:pt x="47" y="7"/>
                    <a:pt x="45" y="5"/>
                  </a:cubicBezTo>
                  <a:cubicBezTo>
                    <a:pt x="43" y="2"/>
                    <a:pt x="38" y="4"/>
                    <a:pt x="36" y="2"/>
                  </a:cubicBezTo>
                  <a:cubicBezTo>
                    <a:pt x="33" y="0"/>
                    <a:pt x="31" y="5"/>
                    <a:pt x="29" y="4"/>
                  </a:cubicBezTo>
                  <a:cubicBezTo>
                    <a:pt x="27" y="4"/>
                    <a:pt x="21" y="3"/>
                    <a:pt x="19" y="4"/>
                  </a:cubicBezTo>
                  <a:cubicBezTo>
                    <a:pt x="17" y="6"/>
                    <a:pt x="17" y="12"/>
                    <a:pt x="16" y="13"/>
                  </a:cubicBezTo>
                  <a:cubicBezTo>
                    <a:pt x="15" y="14"/>
                    <a:pt x="11" y="19"/>
                    <a:pt x="11" y="21"/>
                  </a:cubicBezTo>
                  <a:cubicBezTo>
                    <a:pt x="11" y="22"/>
                    <a:pt x="11" y="23"/>
                    <a:pt x="10" y="23"/>
                  </a:cubicBezTo>
                  <a:cubicBezTo>
                    <a:pt x="10" y="26"/>
                    <a:pt x="11" y="30"/>
                    <a:pt x="11" y="31"/>
                  </a:cubicBezTo>
                  <a:cubicBezTo>
                    <a:pt x="11" y="33"/>
                    <a:pt x="12" y="45"/>
                    <a:pt x="10" y="47"/>
                  </a:cubicBezTo>
                  <a:cubicBezTo>
                    <a:pt x="7" y="50"/>
                    <a:pt x="6" y="54"/>
                    <a:pt x="6" y="54"/>
                  </a:cubicBezTo>
                  <a:cubicBezTo>
                    <a:pt x="6" y="54"/>
                    <a:pt x="2" y="56"/>
                    <a:pt x="1" y="62"/>
                  </a:cubicBezTo>
                  <a:cubicBezTo>
                    <a:pt x="0" y="67"/>
                    <a:pt x="1" y="71"/>
                    <a:pt x="1" y="75"/>
                  </a:cubicBezTo>
                  <a:cubicBezTo>
                    <a:pt x="1" y="78"/>
                    <a:pt x="3" y="80"/>
                    <a:pt x="5" y="84"/>
                  </a:cubicBezTo>
                  <a:cubicBezTo>
                    <a:pt x="5" y="84"/>
                    <a:pt x="5" y="84"/>
                    <a:pt x="5" y="84"/>
                  </a:cubicBezTo>
                  <a:cubicBezTo>
                    <a:pt x="7" y="87"/>
                    <a:pt x="16" y="87"/>
                    <a:pt x="22" y="88"/>
                  </a:cubicBezTo>
                  <a:cubicBezTo>
                    <a:pt x="27" y="90"/>
                    <a:pt x="32" y="97"/>
                    <a:pt x="32" y="100"/>
                  </a:cubicBezTo>
                  <a:cubicBezTo>
                    <a:pt x="32" y="103"/>
                    <a:pt x="36" y="108"/>
                    <a:pt x="38" y="110"/>
                  </a:cubicBezTo>
                  <a:cubicBezTo>
                    <a:pt x="41" y="111"/>
                    <a:pt x="47" y="107"/>
                    <a:pt x="50" y="107"/>
                  </a:cubicBezTo>
                  <a:cubicBezTo>
                    <a:pt x="53" y="107"/>
                    <a:pt x="63" y="107"/>
                    <a:pt x="65" y="105"/>
                  </a:cubicBezTo>
                  <a:cubicBezTo>
                    <a:pt x="65" y="105"/>
                    <a:pt x="66" y="105"/>
                    <a:pt x="66" y="105"/>
                  </a:cubicBezTo>
                  <a:cubicBezTo>
                    <a:pt x="69" y="99"/>
                    <a:pt x="70" y="93"/>
                    <a:pt x="70" y="93"/>
                  </a:cubicBezTo>
                  <a:cubicBezTo>
                    <a:pt x="70" y="93"/>
                    <a:pt x="81" y="81"/>
                    <a:pt x="83" y="8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2" name="Freeform 23"/>
            <p:cNvSpPr/>
            <p:nvPr/>
          </p:nvSpPr>
          <p:spPr bwMode="auto">
            <a:xfrm>
              <a:off x="4378325" y="2984500"/>
              <a:ext cx="65088" cy="133350"/>
            </a:xfrm>
            <a:custGeom>
              <a:avLst/>
              <a:gdLst/>
              <a:ahLst/>
              <a:cxnLst>
                <a:cxn ang="0">
                  <a:pos x="23" y="45"/>
                </a:cxn>
                <a:cxn ang="0">
                  <a:pos x="28" y="37"/>
                </a:cxn>
                <a:cxn ang="0">
                  <a:pos x="32" y="30"/>
                </a:cxn>
                <a:cxn ang="0">
                  <a:pos x="33" y="14"/>
                </a:cxn>
                <a:cxn ang="0">
                  <a:pos x="32" y="6"/>
                </a:cxn>
                <a:cxn ang="0">
                  <a:pos x="28" y="6"/>
                </a:cxn>
                <a:cxn ang="0">
                  <a:pos x="25" y="1"/>
                </a:cxn>
                <a:cxn ang="0">
                  <a:pos x="21" y="6"/>
                </a:cxn>
                <a:cxn ang="0">
                  <a:pos x="18" y="11"/>
                </a:cxn>
                <a:cxn ang="0">
                  <a:pos x="8" y="13"/>
                </a:cxn>
                <a:cxn ang="0">
                  <a:pos x="2" y="17"/>
                </a:cxn>
                <a:cxn ang="0">
                  <a:pos x="0" y="17"/>
                </a:cxn>
                <a:cxn ang="0">
                  <a:pos x="6" y="28"/>
                </a:cxn>
                <a:cxn ang="0">
                  <a:pos x="9" y="36"/>
                </a:cxn>
                <a:cxn ang="0">
                  <a:pos x="10" y="49"/>
                </a:cxn>
                <a:cxn ang="0">
                  <a:pos x="11" y="70"/>
                </a:cxn>
                <a:cxn ang="0">
                  <a:pos x="19" y="69"/>
                </a:cxn>
                <a:cxn ang="0">
                  <a:pos x="27" y="67"/>
                </a:cxn>
                <a:cxn ang="0">
                  <a:pos x="23" y="58"/>
                </a:cxn>
                <a:cxn ang="0">
                  <a:pos x="23" y="45"/>
                </a:cxn>
              </a:cxnLst>
              <a:rect l="0" t="0" r="r" b="b"/>
              <a:pathLst>
                <a:path w="34" h="70">
                  <a:moveTo>
                    <a:pt x="23" y="45"/>
                  </a:moveTo>
                  <a:cubicBezTo>
                    <a:pt x="24" y="39"/>
                    <a:pt x="28" y="37"/>
                    <a:pt x="28" y="37"/>
                  </a:cubicBezTo>
                  <a:cubicBezTo>
                    <a:pt x="28" y="37"/>
                    <a:pt x="29" y="33"/>
                    <a:pt x="32" y="30"/>
                  </a:cubicBezTo>
                  <a:cubicBezTo>
                    <a:pt x="34" y="28"/>
                    <a:pt x="33" y="16"/>
                    <a:pt x="33" y="14"/>
                  </a:cubicBezTo>
                  <a:cubicBezTo>
                    <a:pt x="33" y="13"/>
                    <a:pt x="32" y="9"/>
                    <a:pt x="32" y="6"/>
                  </a:cubicBezTo>
                  <a:cubicBezTo>
                    <a:pt x="31" y="7"/>
                    <a:pt x="30" y="7"/>
                    <a:pt x="28" y="6"/>
                  </a:cubicBezTo>
                  <a:cubicBezTo>
                    <a:pt x="25" y="5"/>
                    <a:pt x="28" y="2"/>
                    <a:pt x="25" y="1"/>
                  </a:cubicBezTo>
                  <a:cubicBezTo>
                    <a:pt x="21" y="0"/>
                    <a:pt x="20" y="4"/>
                    <a:pt x="21" y="6"/>
                  </a:cubicBezTo>
                  <a:cubicBezTo>
                    <a:pt x="21" y="9"/>
                    <a:pt x="19" y="9"/>
                    <a:pt x="18" y="11"/>
                  </a:cubicBezTo>
                  <a:cubicBezTo>
                    <a:pt x="16" y="12"/>
                    <a:pt x="10" y="13"/>
                    <a:pt x="8" y="13"/>
                  </a:cubicBezTo>
                  <a:cubicBezTo>
                    <a:pt x="6" y="13"/>
                    <a:pt x="4" y="16"/>
                    <a:pt x="2" y="17"/>
                  </a:cubicBezTo>
                  <a:cubicBezTo>
                    <a:pt x="2" y="17"/>
                    <a:pt x="1" y="17"/>
                    <a:pt x="0" y="17"/>
                  </a:cubicBezTo>
                  <a:cubicBezTo>
                    <a:pt x="1" y="26"/>
                    <a:pt x="2" y="25"/>
                    <a:pt x="6" y="28"/>
                  </a:cubicBezTo>
                  <a:cubicBezTo>
                    <a:pt x="11" y="30"/>
                    <a:pt x="7" y="34"/>
                    <a:pt x="9" y="36"/>
                  </a:cubicBezTo>
                  <a:cubicBezTo>
                    <a:pt x="11" y="38"/>
                    <a:pt x="10" y="43"/>
                    <a:pt x="10" y="49"/>
                  </a:cubicBezTo>
                  <a:cubicBezTo>
                    <a:pt x="11" y="53"/>
                    <a:pt x="11" y="63"/>
                    <a:pt x="11" y="70"/>
                  </a:cubicBezTo>
                  <a:cubicBezTo>
                    <a:pt x="14" y="70"/>
                    <a:pt x="17" y="69"/>
                    <a:pt x="19" y="69"/>
                  </a:cubicBezTo>
                  <a:cubicBezTo>
                    <a:pt x="22" y="69"/>
                    <a:pt x="25" y="65"/>
                    <a:pt x="27" y="67"/>
                  </a:cubicBezTo>
                  <a:cubicBezTo>
                    <a:pt x="25" y="63"/>
                    <a:pt x="23" y="61"/>
                    <a:pt x="23" y="58"/>
                  </a:cubicBezTo>
                  <a:cubicBezTo>
                    <a:pt x="23" y="54"/>
                    <a:pt x="22" y="50"/>
                    <a:pt x="23" y="4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3" name="Freeform 24"/>
            <p:cNvSpPr/>
            <p:nvPr/>
          </p:nvSpPr>
          <p:spPr bwMode="auto">
            <a:xfrm>
              <a:off x="4359275" y="3013075"/>
              <a:ext cx="41275" cy="112713"/>
            </a:xfrm>
            <a:custGeom>
              <a:avLst/>
              <a:gdLst/>
              <a:ahLst/>
              <a:cxnLst>
                <a:cxn ang="0">
                  <a:pos x="19" y="21"/>
                </a:cxn>
                <a:cxn ang="0">
                  <a:pos x="16" y="13"/>
                </a:cxn>
                <a:cxn ang="0">
                  <a:pos x="10" y="2"/>
                </a:cxn>
                <a:cxn ang="0">
                  <a:pos x="2" y="1"/>
                </a:cxn>
                <a:cxn ang="0">
                  <a:pos x="0" y="1"/>
                </a:cxn>
                <a:cxn ang="0">
                  <a:pos x="3" y="8"/>
                </a:cxn>
                <a:cxn ang="0">
                  <a:pos x="5" y="15"/>
                </a:cxn>
                <a:cxn ang="0">
                  <a:pos x="6" y="31"/>
                </a:cxn>
                <a:cxn ang="0">
                  <a:pos x="9" y="46"/>
                </a:cxn>
                <a:cxn ang="0">
                  <a:pos x="13" y="59"/>
                </a:cxn>
                <a:cxn ang="0">
                  <a:pos x="15" y="58"/>
                </a:cxn>
                <a:cxn ang="0">
                  <a:pos x="21" y="55"/>
                </a:cxn>
                <a:cxn ang="0">
                  <a:pos x="20" y="34"/>
                </a:cxn>
                <a:cxn ang="0">
                  <a:pos x="19" y="21"/>
                </a:cxn>
              </a:cxnLst>
              <a:rect l="0" t="0" r="r" b="b"/>
              <a:pathLst>
                <a:path w="21" h="59">
                  <a:moveTo>
                    <a:pt x="19" y="21"/>
                  </a:moveTo>
                  <a:cubicBezTo>
                    <a:pt x="17" y="19"/>
                    <a:pt x="21" y="15"/>
                    <a:pt x="16" y="13"/>
                  </a:cubicBezTo>
                  <a:cubicBezTo>
                    <a:pt x="12" y="10"/>
                    <a:pt x="11" y="11"/>
                    <a:pt x="10" y="2"/>
                  </a:cubicBezTo>
                  <a:cubicBezTo>
                    <a:pt x="8" y="2"/>
                    <a:pt x="4" y="1"/>
                    <a:pt x="2" y="1"/>
                  </a:cubicBezTo>
                  <a:cubicBezTo>
                    <a:pt x="1" y="0"/>
                    <a:pt x="1" y="1"/>
                    <a:pt x="0" y="1"/>
                  </a:cubicBezTo>
                  <a:cubicBezTo>
                    <a:pt x="1" y="4"/>
                    <a:pt x="2" y="7"/>
                    <a:pt x="3" y="8"/>
                  </a:cubicBezTo>
                  <a:cubicBezTo>
                    <a:pt x="4" y="9"/>
                    <a:pt x="6" y="11"/>
                    <a:pt x="5" y="15"/>
                  </a:cubicBezTo>
                  <a:cubicBezTo>
                    <a:pt x="5" y="19"/>
                    <a:pt x="4" y="27"/>
                    <a:pt x="6" y="31"/>
                  </a:cubicBezTo>
                  <a:cubicBezTo>
                    <a:pt x="7" y="34"/>
                    <a:pt x="9" y="40"/>
                    <a:pt x="9" y="46"/>
                  </a:cubicBezTo>
                  <a:cubicBezTo>
                    <a:pt x="9" y="50"/>
                    <a:pt x="11" y="55"/>
                    <a:pt x="13" y="59"/>
                  </a:cubicBezTo>
                  <a:cubicBezTo>
                    <a:pt x="14" y="59"/>
                    <a:pt x="14" y="58"/>
                    <a:pt x="15" y="58"/>
                  </a:cubicBezTo>
                  <a:cubicBezTo>
                    <a:pt x="17" y="56"/>
                    <a:pt x="19" y="55"/>
                    <a:pt x="21" y="55"/>
                  </a:cubicBezTo>
                  <a:cubicBezTo>
                    <a:pt x="21" y="48"/>
                    <a:pt x="21" y="38"/>
                    <a:pt x="20" y="34"/>
                  </a:cubicBezTo>
                  <a:cubicBezTo>
                    <a:pt x="20" y="28"/>
                    <a:pt x="21" y="23"/>
                    <a:pt x="19" y="2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4" name="Freeform 25"/>
            <p:cNvSpPr/>
            <p:nvPr/>
          </p:nvSpPr>
          <p:spPr bwMode="auto">
            <a:xfrm>
              <a:off x="4546600" y="2968625"/>
              <a:ext cx="160338" cy="249238"/>
            </a:xfrm>
            <a:custGeom>
              <a:avLst/>
              <a:gdLst/>
              <a:ahLst/>
              <a:cxnLst>
                <a:cxn ang="0">
                  <a:pos x="35" y="124"/>
                </a:cxn>
                <a:cxn ang="0">
                  <a:pos x="65" y="125"/>
                </a:cxn>
                <a:cxn ang="0">
                  <a:pos x="81" y="130"/>
                </a:cxn>
                <a:cxn ang="0">
                  <a:pos x="84" y="120"/>
                </a:cxn>
                <a:cxn ang="0">
                  <a:pos x="82" y="118"/>
                </a:cxn>
                <a:cxn ang="0">
                  <a:pos x="75" y="111"/>
                </a:cxn>
                <a:cxn ang="0">
                  <a:pos x="72" y="107"/>
                </a:cxn>
                <a:cxn ang="0">
                  <a:pos x="71" y="101"/>
                </a:cxn>
                <a:cxn ang="0">
                  <a:pos x="67" y="92"/>
                </a:cxn>
                <a:cxn ang="0">
                  <a:pos x="66" y="82"/>
                </a:cxn>
                <a:cxn ang="0">
                  <a:pos x="71" y="71"/>
                </a:cxn>
                <a:cxn ang="0">
                  <a:pos x="77" y="64"/>
                </a:cxn>
                <a:cxn ang="0">
                  <a:pos x="74" y="56"/>
                </a:cxn>
                <a:cxn ang="0">
                  <a:pos x="64" y="46"/>
                </a:cxn>
                <a:cxn ang="0">
                  <a:pos x="62" y="38"/>
                </a:cxn>
                <a:cxn ang="0">
                  <a:pos x="71" y="37"/>
                </a:cxn>
                <a:cxn ang="0">
                  <a:pos x="76" y="35"/>
                </a:cxn>
                <a:cxn ang="0">
                  <a:pos x="71" y="21"/>
                </a:cxn>
                <a:cxn ang="0">
                  <a:pos x="70" y="11"/>
                </a:cxn>
                <a:cxn ang="0">
                  <a:pos x="63" y="1"/>
                </a:cxn>
                <a:cxn ang="0">
                  <a:pos x="62" y="0"/>
                </a:cxn>
                <a:cxn ang="0">
                  <a:pos x="62" y="7"/>
                </a:cxn>
                <a:cxn ang="0">
                  <a:pos x="66" y="11"/>
                </a:cxn>
                <a:cxn ang="0">
                  <a:pos x="67" y="18"/>
                </a:cxn>
                <a:cxn ang="0">
                  <a:pos x="60" y="22"/>
                </a:cxn>
                <a:cxn ang="0">
                  <a:pos x="54" y="34"/>
                </a:cxn>
                <a:cxn ang="0">
                  <a:pos x="51" y="42"/>
                </a:cxn>
                <a:cxn ang="0">
                  <a:pos x="50" y="48"/>
                </a:cxn>
                <a:cxn ang="0">
                  <a:pos x="44" y="54"/>
                </a:cxn>
                <a:cxn ang="0">
                  <a:pos x="36" y="72"/>
                </a:cxn>
                <a:cxn ang="0">
                  <a:pos x="31" y="77"/>
                </a:cxn>
                <a:cxn ang="0">
                  <a:pos x="23" y="71"/>
                </a:cxn>
                <a:cxn ang="0">
                  <a:pos x="17" y="72"/>
                </a:cxn>
                <a:cxn ang="0">
                  <a:pos x="4" y="84"/>
                </a:cxn>
                <a:cxn ang="0">
                  <a:pos x="0" y="96"/>
                </a:cxn>
                <a:cxn ang="0">
                  <a:pos x="5" y="103"/>
                </a:cxn>
                <a:cxn ang="0">
                  <a:pos x="14" y="104"/>
                </a:cxn>
                <a:cxn ang="0">
                  <a:pos x="17" y="115"/>
                </a:cxn>
                <a:cxn ang="0">
                  <a:pos x="15" y="125"/>
                </a:cxn>
                <a:cxn ang="0">
                  <a:pos x="31" y="125"/>
                </a:cxn>
                <a:cxn ang="0">
                  <a:pos x="35" y="124"/>
                </a:cxn>
              </a:cxnLst>
              <a:rect l="0" t="0" r="r" b="b"/>
              <a:pathLst>
                <a:path w="84" h="130">
                  <a:moveTo>
                    <a:pt x="35" y="124"/>
                  </a:moveTo>
                  <a:cubicBezTo>
                    <a:pt x="35" y="124"/>
                    <a:pt x="62" y="125"/>
                    <a:pt x="65" y="125"/>
                  </a:cubicBezTo>
                  <a:cubicBezTo>
                    <a:pt x="69" y="124"/>
                    <a:pt x="81" y="130"/>
                    <a:pt x="81" y="130"/>
                  </a:cubicBezTo>
                  <a:cubicBezTo>
                    <a:pt x="81" y="130"/>
                    <a:pt x="82" y="124"/>
                    <a:pt x="84" y="120"/>
                  </a:cubicBezTo>
                  <a:cubicBezTo>
                    <a:pt x="83" y="120"/>
                    <a:pt x="82" y="119"/>
                    <a:pt x="82" y="118"/>
                  </a:cubicBezTo>
                  <a:cubicBezTo>
                    <a:pt x="82" y="117"/>
                    <a:pt x="77" y="113"/>
                    <a:pt x="75" y="111"/>
                  </a:cubicBezTo>
                  <a:cubicBezTo>
                    <a:pt x="73" y="109"/>
                    <a:pt x="72" y="107"/>
                    <a:pt x="72" y="107"/>
                  </a:cubicBezTo>
                  <a:cubicBezTo>
                    <a:pt x="72" y="107"/>
                    <a:pt x="73" y="104"/>
                    <a:pt x="71" y="101"/>
                  </a:cubicBezTo>
                  <a:cubicBezTo>
                    <a:pt x="68" y="98"/>
                    <a:pt x="67" y="96"/>
                    <a:pt x="67" y="92"/>
                  </a:cubicBezTo>
                  <a:cubicBezTo>
                    <a:pt x="67" y="88"/>
                    <a:pt x="66" y="85"/>
                    <a:pt x="66" y="82"/>
                  </a:cubicBezTo>
                  <a:cubicBezTo>
                    <a:pt x="66" y="80"/>
                    <a:pt x="70" y="76"/>
                    <a:pt x="71" y="71"/>
                  </a:cubicBezTo>
                  <a:cubicBezTo>
                    <a:pt x="72" y="68"/>
                    <a:pt x="75" y="66"/>
                    <a:pt x="77" y="64"/>
                  </a:cubicBezTo>
                  <a:cubicBezTo>
                    <a:pt x="76" y="62"/>
                    <a:pt x="75" y="59"/>
                    <a:pt x="74" y="56"/>
                  </a:cubicBezTo>
                  <a:cubicBezTo>
                    <a:pt x="72" y="52"/>
                    <a:pt x="69" y="50"/>
                    <a:pt x="64" y="46"/>
                  </a:cubicBezTo>
                  <a:cubicBezTo>
                    <a:pt x="60" y="42"/>
                    <a:pt x="62" y="40"/>
                    <a:pt x="62" y="38"/>
                  </a:cubicBezTo>
                  <a:cubicBezTo>
                    <a:pt x="62" y="37"/>
                    <a:pt x="67" y="37"/>
                    <a:pt x="71" y="37"/>
                  </a:cubicBezTo>
                  <a:cubicBezTo>
                    <a:pt x="75" y="37"/>
                    <a:pt x="78" y="36"/>
                    <a:pt x="76" y="35"/>
                  </a:cubicBezTo>
                  <a:cubicBezTo>
                    <a:pt x="74" y="34"/>
                    <a:pt x="71" y="27"/>
                    <a:pt x="71" y="21"/>
                  </a:cubicBezTo>
                  <a:cubicBezTo>
                    <a:pt x="72" y="16"/>
                    <a:pt x="70" y="14"/>
                    <a:pt x="70" y="11"/>
                  </a:cubicBezTo>
                  <a:cubicBezTo>
                    <a:pt x="70" y="8"/>
                    <a:pt x="66" y="1"/>
                    <a:pt x="63" y="1"/>
                  </a:cubicBezTo>
                  <a:cubicBezTo>
                    <a:pt x="63" y="1"/>
                    <a:pt x="63" y="0"/>
                    <a:pt x="62" y="0"/>
                  </a:cubicBezTo>
                  <a:cubicBezTo>
                    <a:pt x="62" y="3"/>
                    <a:pt x="62" y="6"/>
                    <a:pt x="62" y="7"/>
                  </a:cubicBezTo>
                  <a:cubicBezTo>
                    <a:pt x="62" y="8"/>
                    <a:pt x="64" y="11"/>
                    <a:pt x="66" y="11"/>
                  </a:cubicBezTo>
                  <a:cubicBezTo>
                    <a:pt x="68" y="12"/>
                    <a:pt x="67" y="15"/>
                    <a:pt x="67" y="18"/>
                  </a:cubicBezTo>
                  <a:cubicBezTo>
                    <a:pt x="67" y="21"/>
                    <a:pt x="61" y="21"/>
                    <a:pt x="60" y="22"/>
                  </a:cubicBezTo>
                  <a:cubicBezTo>
                    <a:pt x="59" y="23"/>
                    <a:pt x="53" y="33"/>
                    <a:pt x="54" y="34"/>
                  </a:cubicBezTo>
                  <a:cubicBezTo>
                    <a:pt x="54" y="36"/>
                    <a:pt x="53" y="41"/>
                    <a:pt x="51" y="42"/>
                  </a:cubicBezTo>
                  <a:cubicBezTo>
                    <a:pt x="49" y="42"/>
                    <a:pt x="50" y="46"/>
                    <a:pt x="50" y="48"/>
                  </a:cubicBezTo>
                  <a:cubicBezTo>
                    <a:pt x="50" y="49"/>
                    <a:pt x="44" y="52"/>
                    <a:pt x="44" y="54"/>
                  </a:cubicBezTo>
                  <a:cubicBezTo>
                    <a:pt x="44" y="57"/>
                    <a:pt x="38" y="68"/>
                    <a:pt x="36" y="72"/>
                  </a:cubicBezTo>
                  <a:cubicBezTo>
                    <a:pt x="34" y="75"/>
                    <a:pt x="32" y="80"/>
                    <a:pt x="31" y="77"/>
                  </a:cubicBezTo>
                  <a:cubicBezTo>
                    <a:pt x="31" y="73"/>
                    <a:pt x="26" y="69"/>
                    <a:pt x="23" y="71"/>
                  </a:cubicBezTo>
                  <a:cubicBezTo>
                    <a:pt x="21" y="73"/>
                    <a:pt x="18" y="72"/>
                    <a:pt x="17" y="72"/>
                  </a:cubicBezTo>
                  <a:cubicBezTo>
                    <a:pt x="15" y="72"/>
                    <a:pt x="4" y="84"/>
                    <a:pt x="4" y="84"/>
                  </a:cubicBezTo>
                  <a:cubicBezTo>
                    <a:pt x="4" y="84"/>
                    <a:pt x="3" y="90"/>
                    <a:pt x="0" y="96"/>
                  </a:cubicBezTo>
                  <a:cubicBezTo>
                    <a:pt x="2" y="97"/>
                    <a:pt x="4" y="100"/>
                    <a:pt x="5" y="103"/>
                  </a:cubicBezTo>
                  <a:cubicBezTo>
                    <a:pt x="8" y="106"/>
                    <a:pt x="12" y="103"/>
                    <a:pt x="14" y="104"/>
                  </a:cubicBezTo>
                  <a:cubicBezTo>
                    <a:pt x="16" y="105"/>
                    <a:pt x="18" y="113"/>
                    <a:pt x="17" y="115"/>
                  </a:cubicBezTo>
                  <a:cubicBezTo>
                    <a:pt x="16" y="117"/>
                    <a:pt x="14" y="123"/>
                    <a:pt x="15" y="125"/>
                  </a:cubicBezTo>
                  <a:cubicBezTo>
                    <a:pt x="31" y="125"/>
                    <a:pt x="31" y="125"/>
                    <a:pt x="31" y="125"/>
                  </a:cubicBezTo>
                  <a:lnTo>
                    <a:pt x="35" y="124"/>
                  </a:ln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5" name="Freeform 26"/>
            <p:cNvSpPr/>
            <p:nvPr/>
          </p:nvSpPr>
          <p:spPr bwMode="auto">
            <a:xfrm>
              <a:off x="4176713" y="3022600"/>
              <a:ext cx="131763" cy="134938"/>
            </a:xfrm>
            <a:custGeom>
              <a:avLst/>
              <a:gdLst/>
              <a:ahLst/>
              <a:cxnLst>
                <a:cxn ang="0">
                  <a:pos x="66" y="60"/>
                </a:cxn>
                <a:cxn ang="0">
                  <a:pos x="61" y="47"/>
                </a:cxn>
                <a:cxn ang="0">
                  <a:pos x="65" y="36"/>
                </a:cxn>
                <a:cxn ang="0">
                  <a:pos x="69" y="29"/>
                </a:cxn>
                <a:cxn ang="0">
                  <a:pos x="65" y="11"/>
                </a:cxn>
                <a:cxn ang="0">
                  <a:pos x="63" y="10"/>
                </a:cxn>
                <a:cxn ang="0">
                  <a:pos x="50" y="12"/>
                </a:cxn>
                <a:cxn ang="0">
                  <a:pos x="40" y="7"/>
                </a:cxn>
                <a:cxn ang="0">
                  <a:pos x="31" y="4"/>
                </a:cxn>
                <a:cxn ang="0">
                  <a:pos x="27" y="3"/>
                </a:cxn>
                <a:cxn ang="0">
                  <a:pos x="22" y="4"/>
                </a:cxn>
                <a:cxn ang="0">
                  <a:pos x="15" y="7"/>
                </a:cxn>
                <a:cxn ang="0">
                  <a:pos x="10" y="5"/>
                </a:cxn>
                <a:cxn ang="0">
                  <a:pos x="6" y="6"/>
                </a:cxn>
                <a:cxn ang="0">
                  <a:pos x="6" y="15"/>
                </a:cxn>
                <a:cxn ang="0">
                  <a:pos x="8" y="20"/>
                </a:cxn>
                <a:cxn ang="0">
                  <a:pos x="10" y="27"/>
                </a:cxn>
                <a:cxn ang="0">
                  <a:pos x="5" y="28"/>
                </a:cxn>
                <a:cxn ang="0">
                  <a:pos x="6" y="35"/>
                </a:cxn>
                <a:cxn ang="0">
                  <a:pos x="2" y="41"/>
                </a:cxn>
                <a:cxn ang="0">
                  <a:pos x="1" y="49"/>
                </a:cxn>
                <a:cxn ang="0">
                  <a:pos x="5" y="52"/>
                </a:cxn>
                <a:cxn ang="0">
                  <a:pos x="14" y="61"/>
                </a:cxn>
                <a:cxn ang="0">
                  <a:pos x="10" y="71"/>
                </a:cxn>
                <a:cxn ang="0">
                  <a:pos x="44" y="64"/>
                </a:cxn>
                <a:cxn ang="0">
                  <a:pos x="65" y="65"/>
                </a:cxn>
                <a:cxn ang="0">
                  <a:pos x="66" y="60"/>
                </a:cxn>
              </a:cxnLst>
              <a:rect l="0" t="0" r="r" b="b"/>
              <a:pathLst>
                <a:path w="69" h="71">
                  <a:moveTo>
                    <a:pt x="66" y="60"/>
                  </a:moveTo>
                  <a:cubicBezTo>
                    <a:pt x="64" y="58"/>
                    <a:pt x="61" y="49"/>
                    <a:pt x="61" y="47"/>
                  </a:cubicBezTo>
                  <a:cubicBezTo>
                    <a:pt x="61" y="45"/>
                    <a:pt x="65" y="39"/>
                    <a:pt x="65" y="36"/>
                  </a:cubicBezTo>
                  <a:cubicBezTo>
                    <a:pt x="65" y="33"/>
                    <a:pt x="69" y="31"/>
                    <a:pt x="69" y="29"/>
                  </a:cubicBezTo>
                  <a:cubicBezTo>
                    <a:pt x="69" y="27"/>
                    <a:pt x="68" y="17"/>
                    <a:pt x="65" y="11"/>
                  </a:cubicBezTo>
                  <a:cubicBezTo>
                    <a:pt x="65" y="11"/>
                    <a:pt x="64" y="11"/>
                    <a:pt x="63" y="10"/>
                  </a:cubicBezTo>
                  <a:cubicBezTo>
                    <a:pt x="61" y="8"/>
                    <a:pt x="53" y="9"/>
                    <a:pt x="50" y="12"/>
                  </a:cubicBezTo>
                  <a:cubicBezTo>
                    <a:pt x="47" y="15"/>
                    <a:pt x="41" y="9"/>
                    <a:pt x="40" y="7"/>
                  </a:cubicBezTo>
                  <a:cubicBezTo>
                    <a:pt x="39" y="6"/>
                    <a:pt x="35" y="2"/>
                    <a:pt x="31" y="4"/>
                  </a:cubicBezTo>
                  <a:cubicBezTo>
                    <a:pt x="28" y="7"/>
                    <a:pt x="27" y="6"/>
                    <a:pt x="27" y="3"/>
                  </a:cubicBezTo>
                  <a:cubicBezTo>
                    <a:pt x="28" y="0"/>
                    <a:pt x="22" y="1"/>
                    <a:pt x="22" y="4"/>
                  </a:cubicBezTo>
                  <a:cubicBezTo>
                    <a:pt x="21" y="6"/>
                    <a:pt x="17" y="9"/>
                    <a:pt x="15" y="7"/>
                  </a:cubicBezTo>
                  <a:cubicBezTo>
                    <a:pt x="14" y="5"/>
                    <a:pt x="11" y="2"/>
                    <a:pt x="10" y="5"/>
                  </a:cubicBezTo>
                  <a:cubicBezTo>
                    <a:pt x="9" y="7"/>
                    <a:pt x="7" y="7"/>
                    <a:pt x="6" y="6"/>
                  </a:cubicBezTo>
                  <a:cubicBezTo>
                    <a:pt x="5" y="9"/>
                    <a:pt x="4" y="14"/>
                    <a:pt x="6" y="15"/>
                  </a:cubicBezTo>
                  <a:cubicBezTo>
                    <a:pt x="8" y="16"/>
                    <a:pt x="8" y="19"/>
                    <a:pt x="8" y="20"/>
                  </a:cubicBezTo>
                  <a:cubicBezTo>
                    <a:pt x="7" y="22"/>
                    <a:pt x="12" y="25"/>
                    <a:pt x="10" y="27"/>
                  </a:cubicBezTo>
                  <a:cubicBezTo>
                    <a:pt x="8" y="29"/>
                    <a:pt x="6" y="25"/>
                    <a:pt x="5" y="28"/>
                  </a:cubicBezTo>
                  <a:cubicBezTo>
                    <a:pt x="3" y="30"/>
                    <a:pt x="7" y="33"/>
                    <a:pt x="6" y="35"/>
                  </a:cubicBezTo>
                  <a:cubicBezTo>
                    <a:pt x="4" y="37"/>
                    <a:pt x="2" y="37"/>
                    <a:pt x="2" y="41"/>
                  </a:cubicBezTo>
                  <a:cubicBezTo>
                    <a:pt x="3" y="45"/>
                    <a:pt x="3" y="48"/>
                    <a:pt x="1" y="49"/>
                  </a:cubicBezTo>
                  <a:cubicBezTo>
                    <a:pt x="0" y="50"/>
                    <a:pt x="1" y="50"/>
                    <a:pt x="5" y="52"/>
                  </a:cubicBezTo>
                  <a:cubicBezTo>
                    <a:pt x="8" y="55"/>
                    <a:pt x="14" y="57"/>
                    <a:pt x="14" y="61"/>
                  </a:cubicBezTo>
                  <a:cubicBezTo>
                    <a:pt x="13" y="64"/>
                    <a:pt x="12" y="65"/>
                    <a:pt x="10" y="71"/>
                  </a:cubicBezTo>
                  <a:cubicBezTo>
                    <a:pt x="17" y="71"/>
                    <a:pt x="29" y="66"/>
                    <a:pt x="44" y="64"/>
                  </a:cubicBezTo>
                  <a:cubicBezTo>
                    <a:pt x="52" y="62"/>
                    <a:pt x="60" y="64"/>
                    <a:pt x="65" y="65"/>
                  </a:cubicBezTo>
                  <a:cubicBezTo>
                    <a:pt x="66" y="63"/>
                    <a:pt x="66" y="61"/>
                    <a:pt x="66" y="6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6" name="Freeform 27"/>
            <p:cNvSpPr/>
            <p:nvPr/>
          </p:nvSpPr>
          <p:spPr bwMode="auto">
            <a:xfrm>
              <a:off x="4292600" y="3014663"/>
              <a:ext cx="92075" cy="139700"/>
            </a:xfrm>
            <a:custGeom>
              <a:avLst/>
              <a:gdLst/>
              <a:ahLst/>
              <a:cxnLst>
                <a:cxn ang="0">
                  <a:pos x="41" y="30"/>
                </a:cxn>
                <a:cxn ang="0">
                  <a:pos x="40" y="14"/>
                </a:cxn>
                <a:cxn ang="0">
                  <a:pos x="38" y="7"/>
                </a:cxn>
                <a:cxn ang="0">
                  <a:pos x="35" y="0"/>
                </a:cxn>
                <a:cxn ang="0">
                  <a:pos x="32" y="3"/>
                </a:cxn>
                <a:cxn ang="0">
                  <a:pos x="4" y="2"/>
                </a:cxn>
                <a:cxn ang="0">
                  <a:pos x="6" y="13"/>
                </a:cxn>
                <a:cxn ang="0">
                  <a:pos x="4" y="15"/>
                </a:cxn>
                <a:cxn ang="0">
                  <a:pos x="8" y="33"/>
                </a:cxn>
                <a:cxn ang="0">
                  <a:pos x="4" y="40"/>
                </a:cxn>
                <a:cxn ang="0">
                  <a:pos x="0" y="51"/>
                </a:cxn>
                <a:cxn ang="0">
                  <a:pos x="5" y="64"/>
                </a:cxn>
                <a:cxn ang="0">
                  <a:pos x="4" y="69"/>
                </a:cxn>
                <a:cxn ang="0">
                  <a:pos x="13" y="72"/>
                </a:cxn>
                <a:cxn ang="0">
                  <a:pos x="35" y="64"/>
                </a:cxn>
                <a:cxn ang="0">
                  <a:pos x="48" y="58"/>
                </a:cxn>
                <a:cxn ang="0">
                  <a:pos x="44" y="45"/>
                </a:cxn>
                <a:cxn ang="0">
                  <a:pos x="41" y="30"/>
                </a:cxn>
              </a:cxnLst>
              <a:rect l="0" t="0" r="r" b="b"/>
              <a:pathLst>
                <a:path w="48" h="73">
                  <a:moveTo>
                    <a:pt x="41" y="30"/>
                  </a:moveTo>
                  <a:cubicBezTo>
                    <a:pt x="39" y="26"/>
                    <a:pt x="40" y="18"/>
                    <a:pt x="40" y="14"/>
                  </a:cubicBezTo>
                  <a:cubicBezTo>
                    <a:pt x="41" y="10"/>
                    <a:pt x="39" y="8"/>
                    <a:pt x="38" y="7"/>
                  </a:cubicBezTo>
                  <a:cubicBezTo>
                    <a:pt x="37" y="6"/>
                    <a:pt x="36" y="3"/>
                    <a:pt x="35" y="0"/>
                  </a:cubicBezTo>
                  <a:cubicBezTo>
                    <a:pt x="33" y="1"/>
                    <a:pt x="33" y="4"/>
                    <a:pt x="32" y="3"/>
                  </a:cubicBezTo>
                  <a:cubicBezTo>
                    <a:pt x="31" y="1"/>
                    <a:pt x="5" y="0"/>
                    <a:pt x="4" y="2"/>
                  </a:cubicBezTo>
                  <a:cubicBezTo>
                    <a:pt x="3" y="4"/>
                    <a:pt x="6" y="11"/>
                    <a:pt x="6" y="13"/>
                  </a:cubicBezTo>
                  <a:cubicBezTo>
                    <a:pt x="6" y="14"/>
                    <a:pt x="5" y="15"/>
                    <a:pt x="4" y="15"/>
                  </a:cubicBezTo>
                  <a:cubicBezTo>
                    <a:pt x="7" y="21"/>
                    <a:pt x="8" y="31"/>
                    <a:pt x="8" y="33"/>
                  </a:cubicBezTo>
                  <a:cubicBezTo>
                    <a:pt x="8" y="35"/>
                    <a:pt x="4" y="37"/>
                    <a:pt x="4" y="40"/>
                  </a:cubicBezTo>
                  <a:cubicBezTo>
                    <a:pt x="4" y="43"/>
                    <a:pt x="0" y="49"/>
                    <a:pt x="0" y="51"/>
                  </a:cubicBezTo>
                  <a:cubicBezTo>
                    <a:pt x="0" y="53"/>
                    <a:pt x="3" y="62"/>
                    <a:pt x="5" y="64"/>
                  </a:cubicBezTo>
                  <a:cubicBezTo>
                    <a:pt x="5" y="65"/>
                    <a:pt x="5" y="67"/>
                    <a:pt x="4" y="69"/>
                  </a:cubicBezTo>
                  <a:cubicBezTo>
                    <a:pt x="9" y="71"/>
                    <a:pt x="12" y="72"/>
                    <a:pt x="13" y="72"/>
                  </a:cubicBezTo>
                  <a:cubicBezTo>
                    <a:pt x="15" y="73"/>
                    <a:pt x="29" y="66"/>
                    <a:pt x="35" y="64"/>
                  </a:cubicBezTo>
                  <a:cubicBezTo>
                    <a:pt x="39" y="61"/>
                    <a:pt x="44" y="60"/>
                    <a:pt x="48" y="58"/>
                  </a:cubicBezTo>
                  <a:cubicBezTo>
                    <a:pt x="46" y="54"/>
                    <a:pt x="44" y="49"/>
                    <a:pt x="44" y="45"/>
                  </a:cubicBezTo>
                  <a:cubicBezTo>
                    <a:pt x="44" y="39"/>
                    <a:pt x="42" y="33"/>
                    <a:pt x="41" y="3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7" name="Freeform 28"/>
            <p:cNvSpPr/>
            <p:nvPr/>
          </p:nvSpPr>
          <p:spPr bwMode="auto">
            <a:xfrm>
              <a:off x="4033838" y="2981325"/>
              <a:ext cx="165100" cy="122238"/>
            </a:xfrm>
            <a:custGeom>
              <a:avLst/>
              <a:gdLst/>
              <a:ahLst/>
              <a:cxnLst>
                <a:cxn ang="0">
                  <a:pos x="29" y="34"/>
                </a:cxn>
                <a:cxn ang="0">
                  <a:pos x="34" y="33"/>
                </a:cxn>
                <a:cxn ang="0">
                  <a:pos x="42" y="31"/>
                </a:cxn>
                <a:cxn ang="0">
                  <a:pos x="51" y="42"/>
                </a:cxn>
                <a:cxn ang="0">
                  <a:pos x="53" y="49"/>
                </a:cxn>
                <a:cxn ang="0">
                  <a:pos x="53" y="50"/>
                </a:cxn>
                <a:cxn ang="0">
                  <a:pos x="61" y="48"/>
                </a:cxn>
                <a:cxn ang="0">
                  <a:pos x="65" y="58"/>
                </a:cxn>
                <a:cxn ang="0">
                  <a:pos x="70" y="62"/>
                </a:cxn>
                <a:cxn ang="0">
                  <a:pos x="74" y="58"/>
                </a:cxn>
                <a:cxn ang="0">
                  <a:pos x="77" y="60"/>
                </a:cxn>
                <a:cxn ang="0">
                  <a:pos x="80" y="57"/>
                </a:cxn>
                <a:cxn ang="0">
                  <a:pos x="79" y="50"/>
                </a:cxn>
                <a:cxn ang="0">
                  <a:pos x="84" y="49"/>
                </a:cxn>
                <a:cxn ang="0">
                  <a:pos x="82" y="42"/>
                </a:cxn>
                <a:cxn ang="0">
                  <a:pos x="80" y="37"/>
                </a:cxn>
                <a:cxn ang="0">
                  <a:pos x="80" y="28"/>
                </a:cxn>
                <a:cxn ang="0">
                  <a:pos x="78" y="26"/>
                </a:cxn>
                <a:cxn ang="0">
                  <a:pos x="76" y="20"/>
                </a:cxn>
                <a:cxn ang="0">
                  <a:pos x="76" y="16"/>
                </a:cxn>
                <a:cxn ang="0">
                  <a:pos x="72" y="11"/>
                </a:cxn>
                <a:cxn ang="0">
                  <a:pos x="67" y="2"/>
                </a:cxn>
                <a:cxn ang="0">
                  <a:pos x="59" y="8"/>
                </a:cxn>
                <a:cxn ang="0">
                  <a:pos x="52" y="7"/>
                </a:cxn>
                <a:cxn ang="0">
                  <a:pos x="45" y="8"/>
                </a:cxn>
                <a:cxn ang="0">
                  <a:pos x="42" y="5"/>
                </a:cxn>
                <a:cxn ang="0">
                  <a:pos x="42" y="3"/>
                </a:cxn>
                <a:cxn ang="0">
                  <a:pos x="41" y="4"/>
                </a:cxn>
                <a:cxn ang="0">
                  <a:pos x="24" y="3"/>
                </a:cxn>
                <a:cxn ang="0">
                  <a:pos x="16" y="0"/>
                </a:cxn>
                <a:cxn ang="0">
                  <a:pos x="14" y="5"/>
                </a:cxn>
                <a:cxn ang="0">
                  <a:pos x="15" y="10"/>
                </a:cxn>
                <a:cxn ang="0">
                  <a:pos x="11" y="12"/>
                </a:cxn>
                <a:cxn ang="0">
                  <a:pos x="1" y="17"/>
                </a:cxn>
                <a:cxn ang="0">
                  <a:pos x="0" y="18"/>
                </a:cxn>
                <a:cxn ang="0">
                  <a:pos x="8" y="28"/>
                </a:cxn>
                <a:cxn ang="0">
                  <a:pos x="21" y="42"/>
                </a:cxn>
                <a:cxn ang="0">
                  <a:pos x="29" y="34"/>
                </a:cxn>
              </a:cxnLst>
              <a:rect l="0" t="0" r="r" b="b"/>
              <a:pathLst>
                <a:path w="86" h="64">
                  <a:moveTo>
                    <a:pt x="29" y="34"/>
                  </a:moveTo>
                  <a:cubicBezTo>
                    <a:pt x="29" y="31"/>
                    <a:pt x="31" y="32"/>
                    <a:pt x="34" y="33"/>
                  </a:cubicBezTo>
                  <a:cubicBezTo>
                    <a:pt x="37" y="33"/>
                    <a:pt x="40" y="31"/>
                    <a:pt x="42" y="31"/>
                  </a:cubicBezTo>
                  <a:cubicBezTo>
                    <a:pt x="45" y="31"/>
                    <a:pt x="51" y="40"/>
                    <a:pt x="51" y="42"/>
                  </a:cubicBezTo>
                  <a:cubicBezTo>
                    <a:pt x="51" y="45"/>
                    <a:pt x="52" y="47"/>
                    <a:pt x="53" y="49"/>
                  </a:cubicBezTo>
                  <a:cubicBezTo>
                    <a:pt x="53" y="49"/>
                    <a:pt x="53" y="49"/>
                    <a:pt x="53" y="50"/>
                  </a:cubicBezTo>
                  <a:cubicBezTo>
                    <a:pt x="57" y="49"/>
                    <a:pt x="61" y="48"/>
                    <a:pt x="61" y="48"/>
                  </a:cubicBezTo>
                  <a:cubicBezTo>
                    <a:pt x="63" y="48"/>
                    <a:pt x="65" y="54"/>
                    <a:pt x="65" y="58"/>
                  </a:cubicBezTo>
                  <a:cubicBezTo>
                    <a:pt x="64" y="61"/>
                    <a:pt x="68" y="64"/>
                    <a:pt x="70" y="62"/>
                  </a:cubicBezTo>
                  <a:cubicBezTo>
                    <a:pt x="72" y="59"/>
                    <a:pt x="74" y="56"/>
                    <a:pt x="74" y="58"/>
                  </a:cubicBezTo>
                  <a:cubicBezTo>
                    <a:pt x="75" y="59"/>
                    <a:pt x="75" y="59"/>
                    <a:pt x="77" y="60"/>
                  </a:cubicBezTo>
                  <a:cubicBezTo>
                    <a:pt x="77" y="58"/>
                    <a:pt x="79" y="58"/>
                    <a:pt x="80" y="57"/>
                  </a:cubicBezTo>
                  <a:cubicBezTo>
                    <a:pt x="81" y="55"/>
                    <a:pt x="77" y="52"/>
                    <a:pt x="79" y="50"/>
                  </a:cubicBezTo>
                  <a:cubicBezTo>
                    <a:pt x="80" y="47"/>
                    <a:pt x="82" y="51"/>
                    <a:pt x="84" y="49"/>
                  </a:cubicBezTo>
                  <a:cubicBezTo>
                    <a:pt x="86" y="47"/>
                    <a:pt x="81" y="44"/>
                    <a:pt x="82" y="42"/>
                  </a:cubicBezTo>
                  <a:cubicBezTo>
                    <a:pt x="82" y="41"/>
                    <a:pt x="82" y="38"/>
                    <a:pt x="80" y="37"/>
                  </a:cubicBezTo>
                  <a:cubicBezTo>
                    <a:pt x="78" y="36"/>
                    <a:pt x="79" y="31"/>
                    <a:pt x="80" y="28"/>
                  </a:cubicBezTo>
                  <a:cubicBezTo>
                    <a:pt x="79" y="27"/>
                    <a:pt x="79" y="27"/>
                    <a:pt x="78" y="26"/>
                  </a:cubicBezTo>
                  <a:cubicBezTo>
                    <a:pt x="77" y="24"/>
                    <a:pt x="78" y="20"/>
                    <a:pt x="76" y="20"/>
                  </a:cubicBezTo>
                  <a:cubicBezTo>
                    <a:pt x="73" y="20"/>
                    <a:pt x="74" y="17"/>
                    <a:pt x="76" y="16"/>
                  </a:cubicBezTo>
                  <a:cubicBezTo>
                    <a:pt x="78" y="15"/>
                    <a:pt x="72" y="13"/>
                    <a:pt x="72" y="11"/>
                  </a:cubicBezTo>
                  <a:cubicBezTo>
                    <a:pt x="72" y="8"/>
                    <a:pt x="69" y="3"/>
                    <a:pt x="67" y="2"/>
                  </a:cubicBezTo>
                  <a:cubicBezTo>
                    <a:pt x="66" y="2"/>
                    <a:pt x="61" y="8"/>
                    <a:pt x="59" y="8"/>
                  </a:cubicBezTo>
                  <a:cubicBezTo>
                    <a:pt x="57" y="8"/>
                    <a:pt x="53" y="4"/>
                    <a:pt x="52" y="7"/>
                  </a:cubicBezTo>
                  <a:cubicBezTo>
                    <a:pt x="50" y="11"/>
                    <a:pt x="47" y="6"/>
                    <a:pt x="45" y="8"/>
                  </a:cubicBezTo>
                  <a:cubicBezTo>
                    <a:pt x="43" y="11"/>
                    <a:pt x="42" y="5"/>
                    <a:pt x="42" y="5"/>
                  </a:cubicBezTo>
                  <a:cubicBezTo>
                    <a:pt x="42" y="5"/>
                    <a:pt x="42" y="4"/>
                    <a:pt x="42" y="3"/>
                  </a:cubicBezTo>
                  <a:cubicBezTo>
                    <a:pt x="42" y="3"/>
                    <a:pt x="41" y="4"/>
                    <a:pt x="41" y="4"/>
                  </a:cubicBezTo>
                  <a:cubicBezTo>
                    <a:pt x="35" y="6"/>
                    <a:pt x="25" y="5"/>
                    <a:pt x="24" y="3"/>
                  </a:cubicBezTo>
                  <a:cubicBezTo>
                    <a:pt x="24" y="1"/>
                    <a:pt x="16" y="0"/>
                    <a:pt x="16" y="0"/>
                  </a:cubicBezTo>
                  <a:cubicBezTo>
                    <a:pt x="16" y="0"/>
                    <a:pt x="17" y="4"/>
                    <a:pt x="14" y="5"/>
                  </a:cubicBezTo>
                  <a:cubicBezTo>
                    <a:pt x="11" y="6"/>
                    <a:pt x="15" y="9"/>
                    <a:pt x="15" y="10"/>
                  </a:cubicBezTo>
                  <a:cubicBezTo>
                    <a:pt x="15" y="11"/>
                    <a:pt x="12" y="13"/>
                    <a:pt x="11" y="12"/>
                  </a:cubicBezTo>
                  <a:cubicBezTo>
                    <a:pt x="9" y="11"/>
                    <a:pt x="4" y="16"/>
                    <a:pt x="1" y="17"/>
                  </a:cubicBezTo>
                  <a:cubicBezTo>
                    <a:pt x="1" y="17"/>
                    <a:pt x="1" y="18"/>
                    <a:pt x="0" y="18"/>
                  </a:cubicBezTo>
                  <a:cubicBezTo>
                    <a:pt x="4" y="22"/>
                    <a:pt x="4" y="25"/>
                    <a:pt x="8" y="28"/>
                  </a:cubicBezTo>
                  <a:cubicBezTo>
                    <a:pt x="12" y="31"/>
                    <a:pt x="18" y="36"/>
                    <a:pt x="21" y="42"/>
                  </a:cubicBezTo>
                  <a:cubicBezTo>
                    <a:pt x="24" y="39"/>
                    <a:pt x="28" y="36"/>
                    <a:pt x="29" y="3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8" name="Freeform 29"/>
            <p:cNvSpPr/>
            <p:nvPr/>
          </p:nvSpPr>
          <p:spPr bwMode="auto">
            <a:xfrm>
              <a:off x="4113213" y="3071813"/>
              <a:ext cx="88900" cy="85725"/>
            </a:xfrm>
            <a:custGeom>
              <a:avLst/>
              <a:gdLst/>
              <a:ahLst/>
              <a:cxnLst>
                <a:cxn ang="0">
                  <a:pos x="38" y="26"/>
                </a:cxn>
                <a:cxn ang="0">
                  <a:pos x="34" y="23"/>
                </a:cxn>
                <a:cxn ang="0">
                  <a:pos x="35" y="15"/>
                </a:cxn>
                <a:cxn ang="0">
                  <a:pos x="36" y="12"/>
                </a:cxn>
                <a:cxn ang="0">
                  <a:pos x="33" y="10"/>
                </a:cxn>
                <a:cxn ang="0">
                  <a:pos x="29" y="14"/>
                </a:cxn>
                <a:cxn ang="0">
                  <a:pos x="24" y="10"/>
                </a:cxn>
                <a:cxn ang="0">
                  <a:pos x="20" y="0"/>
                </a:cxn>
                <a:cxn ang="0">
                  <a:pos x="12" y="2"/>
                </a:cxn>
                <a:cxn ang="0">
                  <a:pos x="11" y="7"/>
                </a:cxn>
                <a:cxn ang="0">
                  <a:pos x="2" y="15"/>
                </a:cxn>
                <a:cxn ang="0">
                  <a:pos x="0" y="19"/>
                </a:cxn>
                <a:cxn ang="0">
                  <a:pos x="14" y="28"/>
                </a:cxn>
                <a:cxn ang="0">
                  <a:pos x="41" y="45"/>
                </a:cxn>
                <a:cxn ang="0">
                  <a:pos x="43" y="45"/>
                </a:cxn>
                <a:cxn ang="0">
                  <a:pos x="47" y="35"/>
                </a:cxn>
                <a:cxn ang="0">
                  <a:pos x="38" y="26"/>
                </a:cxn>
              </a:cxnLst>
              <a:rect l="0" t="0" r="r" b="b"/>
              <a:pathLst>
                <a:path w="47" h="45">
                  <a:moveTo>
                    <a:pt x="38" y="26"/>
                  </a:moveTo>
                  <a:cubicBezTo>
                    <a:pt x="34" y="24"/>
                    <a:pt x="33" y="24"/>
                    <a:pt x="34" y="23"/>
                  </a:cubicBezTo>
                  <a:cubicBezTo>
                    <a:pt x="36" y="22"/>
                    <a:pt x="36" y="19"/>
                    <a:pt x="35" y="15"/>
                  </a:cubicBezTo>
                  <a:cubicBezTo>
                    <a:pt x="35" y="13"/>
                    <a:pt x="35" y="13"/>
                    <a:pt x="36" y="12"/>
                  </a:cubicBezTo>
                  <a:cubicBezTo>
                    <a:pt x="34" y="11"/>
                    <a:pt x="34" y="11"/>
                    <a:pt x="33" y="10"/>
                  </a:cubicBezTo>
                  <a:cubicBezTo>
                    <a:pt x="33" y="8"/>
                    <a:pt x="31" y="11"/>
                    <a:pt x="29" y="14"/>
                  </a:cubicBezTo>
                  <a:cubicBezTo>
                    <a:pt x="27" y="16"/>
                    <a:pt x="23" y="13"/>
                    <a:pt x="24" y="10"/>
                  </a:cubicBezTo>
                  <a:cubicBezTo>
                    <a:pt x="24" y="6"/>
                    <a:pt x="22" y="0"/>
                    <a:pt x="20" y="0"/>
                  </a:cubicBezTo>
                  <a:cubicBezTo>
                    <a:pt x="20" y="0"/>
                    <a:pt x="16" y="1"/>
                    <a:pt x="12" y="2"/>
                  </a:cubicBezTo>
                  <a:cubicBezTo>
                    <a:pt x="13" y="3"/>
                    <a:pt x="12" y="5"/>
                    <a:pt x="11" y="7"/>
                  </a:cubicBezTo>
                  <a:cubicBezTo>
                    <a:pt x="11" y="10"/>
                    <a:pt x="5" y="13"/>
                    <a:pt x="2" y="15"/>
                  </a:cubicBezTo>
                  <a:cubicBezTo>
                    <a:pt x="1" y="15"/>
                    <a:pt x="0" y="17"/>
                    <a:pt x="0" y="19"/>
                  </a:cubicBezTo>
                  <a:cubicBezTo>
                    <a:pt x="4" y="22"/>
                    <a:pt x="10" y="25"/>
                    <a:pt x="14" y="28"/>
                  </a:cubicBezTo>
                  <a:cubicBezTo>
                    <a:pt x="22" y="35"/>
                    <a:pt x="35" y="43"/>
                    <a:pt x="41" y="45"/>
                  </a:cubicBezTo>
                  <a:cubicBezTo>
                    <a:pt x="41" y="45"/>
                    <a:pt x="42" y="45"/>
                    <a:pt x="43" y="45"/>
                  </a:cubicBezTo>
                  <a:cubicBezTo>
                    <a:pt x="45" y="39"/>
                    <a:pt x="46" y="38"/>
                    <a:pt x="47" y="35"/>
                  </a:cubicBezTo>
                  <a:cubicBezTo>
                    <a:pt x="47" y="31"/>
                    <a:pt x="41" y="29"/>
                    <a:pt x="38" y="26"/>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29" name="Freeform 30"/>
            <p:cNvSpPr/>
            <p:nvPr/>
          </p:nvSpPr>
          <p:spPr bwMode="auto">
            <a:xfrm>
              <a:off x="4075113" y="3040063"/>
              <a:ext cx="63500" cy="68263"/>
            </a:xfrm>
            <a:custGeom>
              <a:avLst/>
              <a:gdLst/>
              <a:ahLst/>
              <a:cxnLst>
                <a:cxn ang="0">
                  <a:pos x="31" y="24"/>
                </a:cxn>
                <a:cxn ang="0">
                  <a:pos x="32" y="18"/>
                </a:cxn>
                <a:cxn ang="0">
                  <a:pos x="30" y="11"/>
                </a:cxn>
                <a:cxn ang="0">
                  <a:pos x="21" y="0"/>
                </a:cxn>
                <a:cxn ang="0">
                  <a:pos x="13" y="2"/>
                </a:cxn>
                <a:cxn ang="0">
                  <a:pos x="8" y="3"/>
                </a:cxn>
                <a:cxn ang="0">
                  <a:pos x="0" y="11"/>
                </a:cxn>
                <a:cxn ang="0">
                  <a:pos x="2" y="15"/>
                </a:cxn>
                <a:cxn ang="0">
                  <a:pos x="11" y="30"/>
                </a:cxn>
                <a:cxn ang="0">
                  <a:pos x="20" y="36"/>
                </a:cxn>
                <a:cxn ang="0">
                  <a:pos x="22" y="32"/>
                </a:cxn>
                <a:cxn ang="0">
                  <a:pos x="31" y="24"/>
                </a:cxn>
              </a:cxnLst>
              <a:rect l="0" t="0" r="r" b="b"/>
              <a:pathLst>
                <a:path w="33" h="36">
                  <a:moveTo>
                    <a:pt x="31" y="24"/>
                  </a:moveTo>
                  <a:cubicBezTo>
                    <a:pt x="32" y="22"/>
                    <a:pt x="33" y="20"/>
                    <a:pt x="32" y="18"/>
                  </a:cubicBezTo>
                  <a:cubicBezTo>
                    <a:pt x="31" y="16"/>
                    <a:pt x="30" y="14"/>
                    <a:pt x="30" y="11"/>
                  </a:cubicBezTo>
                  <a:cubicBezTo>
                    <a:pt x="30" y="9"/>
                    <a:pt x="24" y="0"/>
                    <a:pt x="21" y="0"/>
                  </a:cubicBezTo>
                  <a:cubicBezTo>
                    <a:pt x="19" y="0"/>
                    <a:pt x="16" y="2"/>
                    <a:pt x="13" y="2"/>
                  </a:cubicBezTo>
                  <a:cubicBezTo>
                    <a:pt x="10" y="1"/>
                    <a:pt x="8" y="0"/>
                    <a:pt x="8" y="3"/>
                  </a:cubicBezTo>
                  <a:cubicBezTo>
                    <a:pt x="7" y="5"/>
                    <a:pt x="3" y="8"/>
                    <a:pt x="0" y="11"/>
                  </a:cubicBezTo>
                  <a:cubicBezTo>
                    <a:pt x="1" y="12"/>
                    <a:pt x="1" y="14"/>
                    <a:pt x="2" y="15"/>
                  </a:cubicBezTo>
                  <a:cubicBezTo>
                    <a:pt x="4" y="25"/>
                    <a:pt x="7" y="26"/>
                    <a:pt x="11" y="30"/>
                  </a:cubicBezTo>
                  <a:cubicBezTo>
                    <a:pt x="12" y="31"/>
                    <a:pt x="16" y="33"/>
                    <a:pt x="20" y="36"/>
                  </a:cubicBezTo>
                  <a:cubicBezTo>
                    <a:pt x="20" y="34"/>
                    <a:pt x="21" y="32"/>
                    <a:pt x="22" y="32"/>
                  </a:cubicBezTo>
                  <a:cubicBezTo>
                    <a:pt x="25" y="30"/>
                    <a:pt x="31" y="27"/>
                    <a:pt x="31" y="2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30" name="Freeform 31"/>
            <p:cNvSpPr/>
            <p:nvPr/>
          </p:nvSpPr>
          <p:spPr bwMode="auto">
            <a:xfrm>
              <a:off x="3994150" y="2640013"/>
              <a:ext cx="179388" cy="147638"/>
            </a:xfrm>
            <a:custGeom>
              <a:avLst/>
              <a:gdLst/>
              <a:ahLst/>
              <a:cxnLst>
                <a:cxn ang="0">
                  <a:pos x="44" y="59"/>
                </a:cxn>
                <a:cxn ang="0">
                  <a:pos x="56" y="51"/>
                </a:cxn>
                <a:cxn ang="0">
                  <a:pos x="56" y="20"/>
                </a:cxn>
                <a:cxn ang="0">
                  <a:pos x="94" y="20"/>
                </a:cxn>
                <a:cxn ang="0">
                  <a:pos x="94" y="4"/>
                </a:cxn>
                <a:cxn ang="0">
                  <a:pos x="86" y="0"/>
                </a:cxn>
                <a:cxn ang="0">
                  <a:pos x="44" y="0"/>
                </a:cxn>
                <a:cxn ang="0">
                  <a:pos x="38" y="10"/>
                </a:cxn>
                <a:cxn ang="0">
                  <a:pos x="23" y="31"/>
                </a:cxn>
                <a:cxn ang="0">
                  <a:pos x="3" y="66"/>
                </a:cxn>
                <a:cxn ang="0">
                  <a:pos x="0" y="77"/>
                </a:cxn>
                <a:cxn ang="0">
                  <a:pos x="44" y="77"/>
                </a:cxn>
                <a:cxn ang="0">
                  <a:pos x="44" y="59"/>
                </a:cxn>
              </a:cxnLst>
              <a:rect l="0" t="0" r="r" b="b"/>
              <a:pathLst>
                <a:path w="94" h="77">
                  <a:moveTo>
                    <a:pt x="44" y="59"/>
                  </a:moveTo>
                  <a:cubicBezTo>
                    <a:pt x="44" y="56"/>
                    <a:pt x="56" y="53"/>
                    <a:pt x="56" y="51"/>
                  </a:cubicBezTo>
                  <a:cubicBezTo>
                    <a:pt x="56" y="48"/>
                    <a:pt x="56" y="20"/>
                    <a:pt x="56" y="20"/>
                  </a:cubicBezTo>
                  <a:cubicBezTo>
                    <a:pt x="56" y="20"/>
                    <a:pt x="93" y="21"/>
                    <a:pt x="94" y="20"/>
                  </a:cubicBezTo>
                  <a:cubicBezTo>
                    <a:pt x="94" y="20"/>
                    <a:pt x="94" y="12"/>
                    <a:pt x="94" y="4"/>
                  </a:cubicBezTo>
                  <a:cubicBezTo>
                    <a:pt x="92" y="2"/>
                    <a:pt x="94" y="0"/>
                    <a:pt x="86" y="0"/>
                  </a:cubicBezTo>
                  <a:cubicBezTo>
                    <a:pt x="79" y="0"/>
                    <a:pt x="58" y="0"/>
                    <a:pt x="44" y="0"/>
                  </a:cubicBezTo>
                  <a:cubicBezTo>
                    <a:pt x="41" y="3"/>
                    <a:pt x="39" y="7"/>
                    <a:pt x="38" y="10"/>
                  </a:cubicBezTo>
                  <a:cubicBezTo>
                    <a:pt x="36" y="16"/>
                    <a:pt x="23" y="23"/>
                    <a:pt x="23" y="31"/>
                  </a:cubicBezTo>
                  <a:cubicBezTo>
                    <a:pt x="22" y="38"/>
                    <a:pt x="11" y="50"/>
                    <a:pt x="3" y="66"/>
                  </a:cubicBezTo>
                  <a:cubicBezTo>
                    <a:pt x="1" y="70"/>
                    <a:pt x="0" y="74"/>
                    <a:pt x="0" y="77"/>
                  </a:cubicBezTo>
                  <a:cubicBezTo>
                    <a:pt x="44" y="77"/>
                    <a:pt x="44" y="77"/>
                    <a:pt x="44" y="77"/>
                  </a:cubicBezTo>
                  <a:cubicBezTo>
                    <a:pt x="44" y="77"/>
                    <a:pt x="44" y="62"/>
                    <a:pt x="44" y="59"/>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31" name="Freeform 32"/>
            <p:cNvSpPr/>
            <p:nvPr/>
          </p:nvSpPr>
          <p:spPr bwMode="auto">
            <a:xfrm>
              <a:off x="3992563" y="2647950"/>
              <a:ext cx="261938" cy="287338"/>
            </a:xfrm>
            <a:custGeom>
              <a:avLst/>
              <a:gdLst/>
              <a:ahLst/>
              <a:cxnLst>
                <a:cxn ang="0">
                  <a:pos x="11" y="130"/>
                </a:cxn>
                <a:cxn ang="0">
                  <a:pos x="21" y="130"/>
                </a:cxn>
                <a:cxn ang="0">
                  <a:pos x="30" y="129"/>
                </a:cxn>
                <a:cxn ang="0">
                  <a:pos x="36" y="135"/>
                </a:cxn>
                <a:cxn ang="0">
                  <a:pos x="40" y="135"/>
                </a:cxn>
                <a:cxn ang="0">
                  <a:pos x="48" y="145"/>
                </a:cxn>
                <a:cxn ang="0">
                  <a:pos x="53" y="150"/>
                </a:cxn>
                <a:cxn ang="0">
                  <a:pos x="59" y="147"/>
                </a:cxn>
                <a:cxn ang="0">
                  <a:pos x="66" y="144"/>
                </a:cxn>
                <a:cxn ang="0">
                  <a:pos x="72" y="143"/>
                </a:cxn>
                <a:cxn ang="0">
                  <a:pos x="80" y="144"/>
                </a:cxn>
                <a:cxn ang="0">
                  <a:pos x="87" y="141"/>
                </a:cxn>
                <a:cxn ang="0">
                  <a:pos x="131" y="141"/>
                </a:cxn>
                <a:cxn ang="0">
                  <a:pos x="132" y="131"/>
                </a:cxn>
                <a:cxn ang="0">
                  <a:pos x="129" y="128"/>
                </a:cxn>
                <a:cxn ang="0">
                  <a:pos x="118" y="28"/>
                </a:cxn>
                <a:cxn ang="0">
                  <a:pos x="137" y="28"/>
                </a:cxn>
                <a:cxn ang="0">
                  <a:pos x="97" y="2"/>
                </a:cxn>
                <a:cxn ang="0">
                  <a:pos x="95" y="0"/>
                </a:cxn>
                <a:cxn ang="0">
                  <a:pos x="95" y="16"/>
                </a:cxn>
                <a:cxn ang="0">
                  <a:pos x="57" y="16"/>
                </a:cxn>
                <a:cxn ang="0">
                  <a:pos x="57" y="47"/>
                </a:cxn>
                <a:cxn ang="0">
                  <a:pos x="45" y="55"/>
                </a:cxn>
                <a:cxn ang="0">
                  <a:pos x="45" y="73"/>
                </a:cxn>
                <a:cxn ang="0">
                  <a:pos x="1" y="73"/>
                </a:cxn>
                <a:cxn ang="0">
                  <a:pos x="7" y="85"/>
                </a:cxn>
                <a:cxn ang="0">
                  <a:pos x="9" y="104"/>
                </a:cxn>
                <a:cxn ang="0">
                  <a:pos x="6" y="126"/>
                </a:cxn>
                <a:cxn ang="0">
                  <a:pos x="4" y="135"/>
                </a:cxn>
                <a:cxn ang="0">
                  <a:pos x="4" y="135"/>
                </a:cxn>
                <a:cxn ang="0">
                  <a:pos x="11" y="130"/>
                </a:cxn>
              </a:cxnLst>
              <a:rect l="0" t="0" r="r" b="b"/>
              <a:pathLst>
                <a:path w="137" h="150">
                  <a:moveTo>
                    <a:pt x="11" y="130"/>
                  </a:moveTo>
                  <a:cubicBezTo>
                    <a:pt x="15" y="131"/>
                    <a:pt x="21" y="130"/>
                    <a:pt x="21" y="130"/>
                  </a:cubicBezTo>
                  <a:cubicBezTo>
                    <a:pt x="21" y="130"/>
                    <a:pt x="27" y="127"/>
                    <a:pt x="30" y="129"/>
                  </a:cubicBezTo>
                  <a:cubicBezTo>
                    <a:pt x="33" y="131"/>
                    <a:pt x="36" y="135"/>
                    <a:pt x="36" y="135"/>
                  </a:cubicBezTo>
                  <a:cubicBezTo>
                    <a:pt x="40" y="135"/>
                    <a:pt x="40" y="135"/>
                    <a:pt x="40" y="135"/>
                  </a:cubicBezTo>
                  <a:cubicBezTo>
                    <a:pt x="40" y="135"/>
                    <a:pt x="43" y="143"/>
                    <a:pt x="48" y="145"/>
                  </a:cubicBezTo>
                  <a:cubicBezTo>
                    <a:pt x="51" y="146"/>
                    <a:pt x="52" y="148"/>
                    <a:pt x="53" y="150"/>
                  </a:cubicBezTo>
                  <a:cubicBezTo>
                    <a:pt x="57" y="150"/>
                    <a:pt x="59" y="149"/>
                    <a:pt x="59" y="147"/>
                  </a:cubicBezTo>
                  <a:cubicBezTo>
                    <a:pt x="59" y="144"/>
                    <a:pt x="61" y="139"/>
                    <a:pt x="66" y="144"/>
                  </a:cubicBezTo>
                  <a:cubicBezTo>
                    <a:pt x="71" y="149"/>
                    <a:pt x="71" y="145"/>
                    <a:pt x="72" y="143"/>
                  </a:cubicBezTo>
                  <a:cubicBezTo>
                    <a:pt x="73" y="141"/>
                    <a:pt x="76" y="144"/>
                    <a:pt x="80" y="144"/>
                  </a:cubicBezTo>
                  <a:cubicBezTo>
                    <a:pt x="83" y="144"/>
                    <a:pt x="87" y="141"/>
                    <a:pt x="87" y="141"/>
                  </a:cubicBezTo>
                  <a:cubicBezTo>
                    <a:pt x="87" y="141"/>
                    <a:pt x="129" y="142"/>
                    <a:pt x="131" y="141"/>
                  </a:cubicBezTo>
                  <a:cubicBezTo>
                    <a:pt x="133" y="140"/>
                    <a:pt x="132" y="131"/>
                    <a:pt x="132" y="131"/>
                  </a:cubicBezTo>
                  <a:cubicBezTo>
                    <a:pt x="129" y="128"/>
                    <a:pt x="129" y="128"/>
                    <a:pt x="129" y="128"/>
                  </a:cubicBezTo>
                  <a:cubicBezTo>
                    <a:pt x="118" y="28"/>
                    <a:pt x="118" y="28"/>
                    <a:pt x="118" y="28"/>
                  </a:cubicBezTo>
                  <a:cubicBezTo>
                    <a:pt x="137" y="28"/>
                    <a:pt x="137" y="28"/>
                    <a:pt x="137" y="28"/>
                  </a:cubicBezTo>
                  <a:cubicBezTo>
                    <a:pt x="117" y="15"/>
                    <a:pt x="99" y="3"/>
                    <a:pt x="97" y="2"/>
                  </a:cubicBezTo>
                  <a:cubicBezTo>
                    <a:pt x="96" y="2"/>
                    <a:pt x="95" y="1"/>
                    <a:pt x="95" y="0"/>
                  </a:cubicBezTo>
                  <a:cubicBezTo>
                    <a:pt x="95" y="8"/>
                    <a:pt x="95" y="16"/>
                    <a:pt x="95" y="16"/>
                  </a:cubicBezTo>
                  <a:cubicBezTo>
                    <a:pt x="94" y="17"/>
                    <a:pt x="57" y="16"/>
                    <a:pt x="57" y="16"/>
                  </a:cubicBezTo>
                  <a:cubicBezTo>
                    <a:pt x="57" y="16"/>
                    <a:pt x="57" y="44"/>
                    <a:pt x="57" y="47"/>
                  </a:cubicBezTo>
                  <a:cubicBezTo>
                    <a:pt x="57" y="49"/>
                    <a:pt x="45" y="52"/>
                    <a:pt x="45" y="55"/>
                  </a:cubicBezTo>
                  <a:cubicBezTo>
                    <a:pt x="45" y="58"/>
                    <a:pt x="45" y="73"/>
                    <a:pt x="45" y="73"/>
                  </a:cubicBezTo>
                  <a:cubicBezTo>
                    <a:pt x="1" y="73"/>
                    <a:pt x="1" y="73"/>
                    <a:pt x="1" y="73"/>
                  </a:cubicBezTo>
                  <a:cubicBezTo>
                    <a:pt x="0" y="80"/>
                    <a:pt x="4" y="82"/>
                    <a:pt x="7" y="85"/>
                  </a:cubicBezTo>
                  <a:cubicBezTo>
                    <a:pt x="10" y="89"/>
                    <a:pt x="4" y="96"/>
                    <a:pt x="9" y="104"/>
                  </a:cubicBezTo>
                  <a:cubicBezTo>
                    <a:pt x="15" y="111"/>
                    <a:pt x="8" y="122"/>
                    <a:pt x="6" y="126"/>
                  </a:cubicBezTo>
                  <a:cubicBezTo>
                    <a:pt x="4" y="128"/>
                    <a:pt x="4" y="132"/>
                    <a:pt x="4" y="135"/>
                  </a:cubicBezTo>
                  <a:cubicBezTo>
                    <a:pt x="4" y="135"/>
                    <a:pt x="4" y="135"/>
                    <a:pt x="4" y="135"/>
                  </a:cubicBezTo>
                  <a:cubicBezTo>
                    <a:pt x="8" y="135"/>
                    <a:pt x="7" y="129"/>
                    <a:pt x="11" y="13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32" name="Freeform 33"/>
            <p:cNvSpPr/>
            <p:nvPr/>
          </p:nvSpPr>
          <p:spPr bwMode="auto">
            <a:xfrm>
              <a:off x="4094163" y="2701925"/>
              <a:ext cx="360363" cy="338138"/>
            </a:xfrm>
            <a:custGeom>
              <a:avLst/>
              <a:gdLst/>
              <a:ahLst/>
              <a:cxnLst>
                <a:cxn ang="0">
                  <a:pos x="179" y="73"/>
                </a:cxn>
                <a:cxn ang="0">
                  <a:pos x="173" y="61"/>
                </a:cxn>
                <a:cxn ang="0">
                  <a:pos x="161" y="57"/>
                </a:cxn>
                <a:cxn ang="0">
                  <a:pos x="153" y="47"/>
                </a:cxn>
                <a:cxn ang="0">
                  <a:pos x="84" y="0"/>
                </a:cxn>
                <a:cxn ang="0">
                  <a:pos x="65" y="0"/>
                </a:cxn>
                <a:cxn ang="0">
                  <a:pos x="76" y="100"/>
                </a:cxn>
                <a:cxn ang="0">
                  <a:pos x="79" y="103"/>
                </a:cxn>
                <a:cxn ang="0">
                  <a:pos x="78" y="113"/>
                </a:cxn>
                <a:cxn ang="0">
                  <a:pos x="34" y="113"/>
                </a:cxn>
                <a:cxn ang="0">
                  <a:pos x="27" y="116"/>
                </a:cxn>
                <a:cxn ang="0">
                  <a:pos x="19" y="115"/>
                </a:cxn>
                <a:cxn ang="0">
                  <a:pos x="13" y="116"/>
                </a:cxn>
                <a:cxn ang="0">
                  <a:pos x="6" y="119"/>
                </a:cxn>
                <a:cxn ang="0">
                  <a:pos x="0" y="122"/>
                </a:cxn>
                <a:cxn ang="0">
                  <a:pos x="1" y="125"/>
                </a:cxn>
                <a:cxn ang="0">
                  <a:pos x="3" y="128"/>
                </a:cxn>
                <a:cxn ang="0">
                  <a:pos x="5" y="135"/>
                </a:cxn>
                <a:cxn ang="0">
                  <a:pos x="11" y="142"/>
                </a:cxn>
                <a:cxn ang="0">
                  <a:pos x="11" y="151"/>
                </a:cxn>
                <a:cxn ang="0">
                  <a:pos x="14" y="154"/>
                </a:cxn>
                <a:cxn ang="0">
                  <a:pos x="21" y="153"/>
                </a:cxn>
                <a:cxn ang="0">
                  <a:pos x="28" y="154"/>
                </a:cxn>
                <a:cxn ang="0">
                  <a:pos x="36" y="148"/>
                </a:cxn>
                <a:cxn ang="0">
                  <a:pos x="41" y="157"/>
                </a:cxn>
                <a:cxn ang="0">
                  <a:pos x="45" y="162"/>
                </a:cxn>
                <a:cxn ang="0">
                  <a:pos x="45" y="166"/>
                </a:cxn>
                <a:cxn ang="0">
                  <a:pos x="47" y="172"/>
                </a:cxn>
                <a:cxn ang="0">
                  <a:pos x="53" y="173"/>
                </a:cxn>
                <a:cxn ang="0">
                  <a:pos x="58" y="175"/>
                </a:cxn>
                <a:cxn ang="0">
                  <a:pos x="65" y="172"/>
                </a:cxn>
                <a:cxn ang="0">
                  <a:pos x="70" y="171"/>
                </a:cxn>
                <a:cxn ang="0">
                  <a:pos x="74" y="172"/>
                </a:cxn>
                <a:cxn ang="0">
                  <a:pos x="78" y="172"/>
                </a:cxn>
                <a:cxn ang="0">
                  <a:pos x="81" y="163"/>
                </a:cxn>
                <a:cxn ang="0">
                  <a:pos x="80" y="156"/>
                </a:cxn>
                <a:cxn ang="0">
                  <a:pos x="89" y="152"/>
                </a:cxn>
                <a:cxn ang="0">
                  <a:pos x="93" y="145"/>
                </a:cxn>
                <a:cxn ang="0">
                  <a:pos x="96" y="136"/>
                </a:cxn>
                <a:cxn ang="0">
                  <a:pos x="103" y="137"/>
                </a:cxn>
                <a:cxn ang="0">
                  <a:pos x="108" y="131"/>
                </a:cxn>
                <a:cxn ang="0">
                  <a:pos x="114" y="129"/>
                </a:cxn>
                <a:cxn ang="0">
                  <a:pos x="118" y="126"/>
                </a:cxn>
                <a:cxn ang="0">
                  <a:pos x="128" y="122"/>
                </a:cxn>
                <a:cxn ang="0">
                  <a:pos x="136" y="119"/>
                </a:cxn>
                <a:cxn ang="0">
                  <a:pos x="150" y="119"/>
                </a:cxn>
                <a:cxn ang="0">
                  <a:pos x="159" y="116"/>
                </a:cxn>
                <a:cxn ang="0">
                  <a:pos x="177" y="115"/>
                </a:cxn>
                <a:cxn ang="0">
                  <a:pos x="184" y="110"/>
                </a:cxn>
                <a:cxn ang="0">
                  <a:pos x="188" y="101"/>
                </a:cxn>
                <a:cxn ang="0">
                  <a:pos x="188" y="71"/>
                </a:cxn>
                <a:cxn ang="0">
                  <a:pos x="179" y="73"/>
                </a:cxn>
              </a:cxnLst>
              <a:rect l="0" t="0" r="r" b="b"/>
              <a:pathLst>
                <a:path w="189" h="177">
                  <a:moveTo>
                    <a:pt x="179" y="73"/>
                  </a:moveTo>
                  <a:cubicBezTo>
                    <a:pt x="179" y="73"/>
                    <a:pt x="179" y="65"/>
                    <a:pt x="173" y="61"/>
                  </a:cubicBezTo>
                  <a:cubicBezTo>
                    <a:pt x="168" y="58"/>
                    <a:pt x="161" y="57"/>
                    <a:pt x="161" y="57"/>
                  </a:cubicBezTo>
                  <a:cubicBezTo>
                    <a:pt x="161" y="57"/>
                    <a:pt x="157" y="50"/>
                    <a:pt x="153" y="47"/>
                  </a:cubicBezTo>
                  <a:cubicBezTo>
                    <a:pt x="152" y="45"/>
                    <a:pt x="114" y="20"/>
                    <a:pt x="84" y="0"/>
                  </a:cubicBezTo>
                  <a:cubicBezTo>
                    <a:pt x="65" y="0"/>
                    <a:pt x="65" y="0"/>
                    <a:pt x="65" y="0"/>
                  </a:cubicBezTo>
                  <a:cubicBezTo>
                    <a:pt x="76" y="100"/>
                    <a:pt x="76" y="100"/>
                    <a:pt x="76" y="100"/>
                  </a:cubicBezTo>
                  <a:cubicBezTo>
                    <a:pt x="79" y="103"/>
                    <a:pt x="79" y="103"/>
                    <a:pt x="79" y="103"/>
                  </a:cubicBezTo>
                  <a:cubicBezTo>
                    <a:pt x="79" y="103"/>
                    <a:pt x="80" y="112"/>
                    <a:pt x="78" y="113"/>
                  </a:cubicBezTo>
                  <a:cubicBezTo>
                    <a:pt x="76" y="114"/>
                    <a:pt x="34" y="113"/>
                    <a:pt x="34" y="113"/>
                  </a:cubicBezTo>
                  <a:cubicBezTo>
                    <a:pt x="34" y="113"/>
                    <a:pt x="30" y="116"/>
                    <a:pt x="27" y="116"/>
                  </a:cubicBezTo>
                  <a:cubicBezTo>
                    <a:pt x="23" y="116"/>
                    <a:pt x="20" y="113"/>
                    <a:pt x="19" y="115"/>
                  </a:cubicBezTo>
                  <a:cubicBezTo>
                    <a:pt x="18" y="117"/>
                    <a:pt x="18" y="121"/>
                    <a:pt x="13" y="116"/>
                  </a:cubicBezTo>
                  <a:cubicBezTo>
                    <a:pt x="8" y="111"/>
                    <a:pt x="6" y="116"/>
                    <a:pt x="6" y="119"/>
                  </a:cubicBezTo>
                  <a:cubicBezTo>
                    <a:pt x="6" y="121"/>
                    <a:pt x="4" y="122"/>
                    <a:pt x="0" y="122"/>
                  </a:cubicBezTo>
                  <a:cubicBezTo>
                    <a:pt x="1" y="124"/>
                    <a:pt x="1" y="125"/>
                    <a:pt x="1" y="125"/>
                  </a:cubicBezTo>
                  <a:cubicBezTo>
                    <a:pt x="3" y="128"/>
                    <a:pt x="3" y="128"/>
                    <a:pt x="3" y="128"/>
                  </a:cubicBezTo>
                  <a:cubicBezTo>
                    <a:pt x="3" y="128"/>
                    <a:pt x="3" y="133"/>
                    <a:pt x="5" y="135"/>
                  </a:cubicBezTo>
                  <a:cubicBezTo>
                    <a:pt x="7" y="137"/>
                    <a:pt x="11" y="141"/>
                    <a:pt x="11" y="142"/>
                  </a:cubicBezTo>
                  <a:cubicBezTo>
                    <a:pt x="11" y="144"/>
                    <a:pt x="11" y="151"/>
                    <a:pt x="11" y="151"/>
                  </a:cubicBezTo>
                  <a:cubicBezTo>
                    <a:pt x="11" y="151"/>
                    <a:pt x="12" y="157"/>
                    <a:pt x="14" y="154"/>
                  </a:cubicBezTo>
                  <a:cubicBezTo>
                    <a:pt x="16" y="152"/>
                    <a:pt x="19" y="157"/>
                    <a:pt x="21" y="153"/>
                  </a:cubicBezTo>
                  <a:cubicBezTo>
                    <a:pt x="22" y="150"/>
                    <a:pt x="26" y="154"/>
                    <a:pt x="28" y="154"/>
                  </a:cubicBezTo>
                  <a:cubicBezTo>
                    <a:pt x="30" y="154"/>
                    <a:pt x="35" y="148"/>
                    <a:pt x="36" y="148"/>
                  </a:cubicBezTo>
                  <a:cubicBezTo>
                    <a:pt x="38" y="149"/>
                    <a:pt x="41" y="154"/>
                    <a:pt x="41" y="157"/>
                  </a:cubicBezTo>
                  <a:cubicBezTo>
                    <a:pt x="41" y="159"/>
                    <a:pt x="47" y="161"/>
                    <a:pt x="45" y="162"/>
                  </a:cubicBezTo>
                  <a:cubicBezTo>
                    <a:pt x="43" y="163"/>
                    <a:pt x="42" y="166"/>
                    <a:pt x="45" y="166"/>
                  </a:cubicBezTo>
                  <a:cubicBezTo>
                    <a:pt x="47" y="166"/>
                    <a:pt x="46" y="170"/>
                    <a:pt x="47" y="172"/>
                  </a:cubicBezTo>
                  <a:cubicBezTo>
                    <a:pt x="49" y="174"/>
                    <a:pt x="51" y="176"/>
                    <a:pt x="53" y="173"/>
                  </a:cubicBezTo>
                  <a:cubicBezTo>
                    <a:pt x="54" y="170"/>
                    <a:pt x="57" y="173"/>
                    <a:pt x="58" y="175"/>
                  </a:cubicBezTo>
                  <a:cubicBezTo>
                    <a:pt x="60" y="177"/>
                    <a:pt x="64" y="174"/>
                    <a:pt x="65" y="172"/>
                  </a:cubicBezTo>
                  <a:cubicBezTo>
                    <a:pt x="65" y="169"/>
                    <a:pt x="71" y="168"/>
                    <a:pt x="70" y="171"/>
                  </a:cubicBezTo>
                  <a:cubicBezTo>
                    <a:pt x="70" y="174"/>
                    <a:pt x="71" y="175"/>
                    <a:pt x="74" y="172"/>
                  </a:cubicBezTo>
                  <a:cubicBezTo>
                    <a:pt x="75" y="171"/>
                    <a:pt x="76" y="171"/>
                    <a:pt x="78" y="172"/>
                  </a:cubicBezTo>
                  <a:cubicBezTo>
                    <a:pt x="79" y="168"/>
                    <a:pt x="80" y="164"/>
                    <a:pt x="81" y="163"/>
                  </a:cubicBezTo>
                  <a:cubicBezTo>
                    <a:pt x="82" y="161"/>
                    <a:pt x="78" y="156"/>
                    <a:pt x="80" y="156"/>
                  </a:cubicBezTo>
                  <a:cubicBezTo>
                    <a:pt x="82" y="155"/>
                    <a:pt x="87" y="156"/>
                    <a:pt x="89" y="152"/>
                  </a:cubicBezTo>
                  <a:cubicBezTo>
                    <a:pt x="91" y="147"/>
                    <a:pt x="93" y="145"/>
                    <a:pt x="93" y="145"/>
                  </a:cubicBezTo>
                  <a:cubicBezTo>
                    <a:pt x="93" y="145"/>
                    <a:pt x="93" y="135"/>
                    <a:pt x="96" y="136"/>
                  </a:cubicBezTo>
                  <a:cubicBezTo>
                    <a:pt x="99" y="138"/>
                    <a:pt x="103" y="141"/>
                    <a:pt x="103" y="137"/>
                  </a:cubicBezTo>
                  <a:cubicBezTo>
                    <a:pt x="104" y="133"/>
                    <a:pt x="107" y="135"/>
                    <a:pt x="108" y="131"/>
                  </a:cubicBezTo>
                  <a:cubicBezTo>
                    <a:pt x="109" y="128"/>
                    <a:pt x="111" y="128"/>
                    <a:pt x="114" y="129"/>
                  </a:cubicBezTo>
                  <a:cubicBezTo>
                    <a:pt x="116" y="129"/>
                    <a:pt x="118" y="128"/>
                    <a:pt x="118" y="126"/>
                  </a:cubicBezTo>
                  <a:cubicBezTo>
                    <a:pt x="118" y="124"/>
                    <a:pt x="123" y="125"/>
                    <a:pt x="128" y="122"/>
                  </a:cubicBezTo>
                  <a:cubicBezTo>
                    <a:pt x="132" y="119"/>
                    <a:pt x="134" y="117"/>
                    <a:pt x="136" y="119"/>
                  </a:cubicBezTo>
                  <a:cubicBezTo>
                    <a:pt x="138" y="120"/>
                    <a:pt x="149" y="120"/>
                    <a:pt x="150" y="119"/>
                  </a:cubicBezTo>
                  <a:cubicBezTo>
                    <a:pt x="152" y="119"/>
                    <a:pt x="155" y="116"/>
                    <a:pt x="159" y="116"/>
                  </a:cubicBezTo>
                  <a:cubicBezTo>
                    <a:pt x="163" y="117"/>
                    <a:pt x="173" y="115"/>
                    <a:pt x="177" y="115"/>
                  </a:cubicBezTo>
                  <a:cubicBezTo>
                    <a:pt x="181" y="115"/>
                    <a:pt x="183" y="111"/>
                    <a:pt x="184" y="110"/>
                  </a:cubicBezTo>
                  <a:cubicBezTo>
                    <a:pt x="185" y="108"/>
                    <a:pt x="186" y="102"/>
                    <a:pt x="188" y="101"/>
                  </a:cubicBezTo>
                  <a:cubicBezTo>
                    <a:pt x="189" y="100"/>
                    <a:pt x="189" y="79"/>
                    <a:pt x="188" y="71"/>
                  </a:cubicBezTo>
                  <a:cubicBezTo>
                    <a:pt x="184" y="72"/>
                    <a:pt x="179" y="73"/>
                    <a:pt x="179" y="73"/>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33" name="Freeform 34"/>
            <p:cNvSpPr/>
            <p:nvPr/>
          </p:nvSpPr>
          <p:spPr bwMode="auto">
            <a:xfrm>
              <a:off x="4243388" y="2925763"/>
              <a:ext cx="176213" cy="125413"/>
            </a:xfrm>
            <a:custGeom>
              <a:avLst/>
              <a:gdLst/>
              <a:ahLst/>
              <a:cxnLst>
                <a:cxn ang="0">
                  <a:pos x="92" y="37"/>
                </a:cxn>
                <a:cxn ang="0">
                  <a:pos x="87" y="35"/>
                </a:cxn>
                <a:cxn ang="0">
                  <a:pos x="86" y="29"/>
                </a:cxn>
                <a:cxn ang="0">
                  <a:pos x="81" y="30"/>
                </a:cxn>
                <a:cxn ang="0">
                  <a:pos x="76" y="26"/>
                </a:cxn>
                <a:cxn ang="0">
                  <a:pos x="74" y="21"/>
                </a:cxn>
                <a:cxn ang="0">
                  <a:pos x="69" y="15"/>
                </a:cxn>
                <a:cxn ang="0">
                  <a:pos x="65" y="9"/>
                </a:cxn>
                <a:cxn ang="0">
                  <a:pos x="65" y="3"/>
                </a:cxn>
                <a:cxn ang="0">
                  <a:pos x="58" y="2"/>
                </a:cxn>
                <a:cxn ang="0">
                  <a:pos x="50" y="5"/>
                </a:cxn>
                <a:cxn ang="0">
                  <a:pos x="40" y="9"/>
                </a:cxn>
                <a:cxn ang="0">
                  <a:pos x="36" y="12"/>
                </a:cxn>
                <a:cxn ang="0">
                  <a:pos x="30" y="14"/>
                </a:cxn>
                <a:cxn ang="0">
                  <a:pos x="25" y="20"/>
                </a:cxn>
                <a:cxn ang="0">
                  <a:pos x="18" y="19"/>
                </a:cxn>
                <a:cxn ang="0">
                  <a:pos x="15" y="28"/>
                </a:cxn>
                <a:cxn ang="0">
                  <a:pos x="11" y="35"/>
                </a:cxn>
                <a:cxn ang="0">
                  <a:pos x="2" y="39"/>
                </a:cxn>
                <a:cxn ang="0">
                  <a:pos x="3" y="46"/>
                </a:cxn>
                <a:cxn ang="0">
                  <a:pos x="0" y="55"/>
                </a:cxn>
                <a:cxn ang="0">
                  <a:pos x="5" y="58"/>
                </a:cxn>
                <a:cxn ang="0">
                  <a:pos x="15" y="63"/>
                </a:cxn>
                <a:cxn ang="0">
                  <a:pos x="28" y="61"/>
                </a:cxn>
                <a:cxn ang="0">
                  <a:pos x="32" y="60"/>
                </a:cxn>
                <a:cxn ang="0">
                  <a:pos x="30" y="49"/>
                </a:cxn>
                <a:cxn ang="0">
                  <a:pos x="58" y="50"/>
                </a:cxn>
                <a:cxn ang="0">
                  <a:pos x="63" y="47"/>
                </a:cxn>
                <a:cxn ang="0">
                  <a:pos x="73" y="48"/>
                </a:cxn>
                <a:cxn ang="0">
                  <a:pos x="79" y="44"/>
                </a:cxn>
                <a:cxn ang="0">
                  <a:pos x="89" y="42"/>
                </a:cxn>
                <a:cxn ang="0">
                  <a:pos x="92" y="37"/>
                </a:cxn>
                <a:cxn ang="0">
                  <a:pos x="92" y="37"/>
                </a:cxn>
              </a:cxnLst>
              <a:rect l="0" t="0" r="r" b="b"/>
              <a:pathLst>
                <a:path w="92" h="66">
                  <a:moveTo>
                    <a:pt x="92" y="37"/>
                  </a:moveTo>
                  <a:cubicBezTo>
                    <a:pt x="90" y="35"/>
                    <a:pt x="88" y="35"/>
                    <a:pt x="87" y="35"/>
                  </a:cubicBezTo>
                  <a:cubicBezTo>
                    <a:pt x="86" y="35"/>
                    <a:pt x="87" y="30"/>
                    <a:pt x="86" y="29"/>
                  </a:cubicBezTo>
                  <a:cubicBezTo>
                    <a:pt x="86" y="28"/>
                    <a:pt x="83" y="30"/>
                    <a:pt x="81" y="30"/>
                  </a:cubicBezTo>
                  <a:cubicBezTo>
                    <a:pt x="79" y="29"/>
                    <a:pt x="78" y="26"/>
                    <a:pt x="76" y="26"/>
                  </a:cubicBezTo>
                  <a:cubicBezTo>
                    <a:pt x="74" y="26"/>
                    <a:pt x="74" y="24"/>
                    <a:pt x="74" y="21"/>
                  </a:cubicBezTo>
                  <a:cubicBezTo>
                    <a:pt x="74" y="19"/>
                    <a:pt x="71" y="17"/>
                    <a:pt x="69" y="15"/>
                  </a:cubicBezTo>
                  <a:cubicBezTo>
                    <a:pt x="67" y="14"/>
                    <a:pt x="66" y="10"/>
                    <a:pt x="65" y="9"/>
                  </a:cubicBezTo>
                  <a:cubicBezTo>
                    <a:pt x="64" y="8"/>
                    <a:pt x="65" y="5"/>
                    <a:pt x="65" y="3"/>
                  </a:cubicBezTo>
                  <a:cubicBezTo>
                    <a:pt x="62" y="3"/>
                    <a:pt x="59" y="2"/>
                    <a:pt x="58" y="2"/>
                  </a:cubicBezTo>
                  <a:cubicBezTo>
                    <a:pt x="56" y="0"/>
                    <a:pt x="54" y="2"/>
                    <a:pt x="50" y="5"/>
                  </a:cubicBezTo>
                  <a:cubicBezTo>
                    <a:pt x="45" y="8"/>
                    <a:pt x="40" y="7"/>
                    <a:pt x="40" y="9"/>
                  </a:cubicBezTo>
                  <a:cubicBezTo>
                    <a:pt x="40" y="11"/>
                    <a:pt x="38" y="12"/>
                    <a:pt x="36" y="12"/>
                  </a:cubicBezTo>
                  <a:cubicBezTo>
                    <a:pt x="33" y="11"/>
                    <a:pt x="31" y="11"/>
                    <a:pt x="30" y="14"/>
                  </a:cubicBezTo>
                  <a:cubicBezTo>
                    <a:pt x="29" y="18"/>
                    <a:pt x="26" y="16"/>
                    <a:pt x="25" y="20"/>
                  </a:cubicBezTo>
                  <a:cubicBezTo>
                    <a:pt x="25" y="24"/>
                    <a:pt x="21" y="21"/>
                    <a:pt x="18" y="19"/>
                  </a:cubicBezTo>
                  <a:cubicBezTo>
                    <a:pt x="15" y="18"/>
                    <a:pt x="15" y="28"/>
                    <a:pt x="15" y="28"/>
                  </a:cubicBezTo>
                  <a:cubicBezTo>
                    <a:pt x="15" y="28"/>
                    <a:pt x="13" y="30"/>
                    <a:pt x="11" y="35"/>
                  </a:cubicBezTo>
                  <a:cubicBezTo>
                    <a:pt x="9" y="39"/>
                    <a:pt x="4" y="38"/>
                    <a:pt x="2" y="39"/>
                  </a:cubicBezTo>
                  <a:cubicBezTo>
                    <a:pt x="0" y="39"/>
                    <a:pt x="4" y="44"/>
                    <a:pt x="3" y="46"/>
                  </a:cubicBezTo>
                  <a:cubicBezTo>
                    <a:pt x="2" y="47"/>
                    <a:pt x="1" y="51"/>
                    <a:pt x="0" y="55"/>
                  </a:cubicBezTo>
                  <a:cubicBezTo>
                    <a:pt x="2" y="55"/>
                    <a:pt x="4" y="57"/>
                    <a:pt x="5" y="58"/>
                  </a:cubicBezTo>
                  <a:cubicBezTo>
                    <a:pt x="6" y="60"/>
                    <a:pt x="12" y="66"/>
                    <a:pt x="15" y="63"/>
                  </a:cubicBezTo>
                  <a:cubicBezTo>
                    <a:pt x="18" y="60"/>
                    <a:pt x="26" y="59"/>
                    <a:pt x="28" y="61"/>
                  </a:cubicBezTo>
                  <a:cubicBezTo>
                    <a:pt x="30" y="63"/>
                    <a:pt x="32" y="62"/>
                    <a:pt x="32" y="60"/>
                  </a:cubicBezTo>
                  <a:cubicBezTo>
                    <a:pt x="32" y="58"/>
                    <a:pt x="29" y="51"/>
                    <a:pt x="30" y="49"/>
                  </a:cubicBezTo>
                  <a:cubicBezTo>
                    <a:pt x="31" y="47"/>
                    <a:pt x="57" y="48"/>
                    <a:pt x="58" y="50"/>
                  </a:cubicBezTo>
                  <a:cubicBezTo>
                    <a:pt x="59" y="51"/>
                    <a:pt x="59" y="46"/>
                    <a:pt x="63" y="47"/>
                  </a:cubicBezTo>
                  <a:cubicBezTo>
                    <a:pt x="66" y="47"/>
                    <a:pt x="71" y="49"/>
                    <a:pt x="73" y="48"/>
                  </a:cubicBezTo>
                  <a:cubicBezTo>
                    <a:pt x="75" y="47"/>
                    <a:pt x="77" y="44"/>
                    <a:pt x="79" y="44"/>
                  </a:cubicBezTo>
                  <a:cubicBezTo>
                    <a:pt x="81" y="44"/>
                    <a:pt x="87" y="43"/>
                    <a:pt x="89" y="42"/>
                  </a:cubicBezTo>
                  <a:cubicBezTo>
                    <a:pt x="90" y="40"/>
                    <a:pt x="92" y="40"/>
                    <a:pt x="92" y="37"/>
                  </a:cubicBezTo>
                  <a:cubicBezTo>
                    <a:pt x="92" y="37"/>
                    <a:pt x="92" y="37"/>
                    <a:pt x="92" y="3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34" name="Freeform 35"/>
            <p:cNvSpPr/>
            <p:nvPr/>
          </p:nvSpPr>
          <p:spPr bwMode="auto">
            <a:xfrm>
              <a:off x="4365625" y="2738438"/>
              <a:ext cx="336550" cy="261938"/>
            </a:xfrm>
            <a:custGeom>
              <a:avLst/>
              <a:gdLst/>
              <a:ahLst/>
              <a:cxnLst>
                <a:cxn ang="0">
                  <a:pos x="168" y="20"/>
                </a:cxn>
                <a:cxn ang="0">
                  <a:pos x="167" y="5"/>
                </a:cxn>
                <a:cxn ang="0">
                  <a:pos x="158" y="10"/>
                </a:cxn>
                <a:cxn ang="0">
                  <a:pos x="151" y="3"/>
                </a:cxn>
                <a:cxn ang="0">
                  <a:pos x="134" y="0"/>
                </a:cxn>
                <a:cxn ang="0">
                  <a:pos x="86" y="30"/>
                </a:cxn>
                <a:cxn ang="0">
                  <a:pos x="65" y="46"/>
                </a:cxn>
                <a:cxn ang="0">
                  <a:pos x="48" y="52"/>
                </a:cxn>
                <a:cxn ang="0">
                  <a:pos x="46" y="52"/>
                </a:cxn>
                <a:cxn ang="0">
                  <a:pos x="46" y="82"/>
                </a:cxn>
                <a:cxn ang="0">
                  <a:pos x="42" y="91"/>
                </a:cxn>
                <a:cxn ang="0">
                  <a:pos x="35" y="96"/>
                </a:cxn>
                <a:cxn ang="0">
                  <a:pos x="17" y="97"/>
                </a:cxn>
                <a:cxn ang="0">
                  <a:pos x="8" y="100"/>
                </a:cxn>
                <a:cxn ang="0">
                  <a:pos x="1" y="101"/>
                </a:cxn>
                <a:cxn ang="0">
                  <a:pos x="1" y="107"/>
                </a:cxn>
                <a:cxn ang="0">
                  <a:pos x="5" y="113"/>
                </a:cxn>
                <a:cxn ang="0">
                  <a:pos x="10" y="119"/>
                </a:cxn>
                <a:cxn ang="0">
                  <a:pos x="12" y="124"/>
                </a:cxn>
                <a:cxn ang="0">
                  <a:pos x="17" y="128"/>
                </a:cxn>
                <a:cxn ang="0">
                  <a:pos x="22" y="127"/>
                </a:cxn>
                <a:cxn ang="0">
                  <a:pos x="23" y="133"/>
                </a:cxn>
                <a:cxn ang="0">
                  <a:pos x="28" y="135"/>
                </a:cxn>
                <a:cxn ang="0">
                  <a:pos x="32" y="130"/>
                </a:cxn>
                <a:cxn ang="0">
                  <a:pos x="35" y="135"/>
                </a:cxn>
                <a:cxn ang="0">
                  <a:pos x="40" y="133"/>
                </a:cxn>
                <a:cxn ang="0">
                  <a:pos x="45" y="125"/>
                </a:cxn>
                <a:cxn ang="0">
                  <a:pos x="48" y="116"/>
                </a:cxn>
                <a:cxn ang="0">
                  <a:pos x="58" y="116"/>
                </a:cxn>
                <a:cxn ang="0">
                  <a:pos x="65" y="114"/>
                </a:cxn>
                <a:cxn ang="0">
                  <a:pos x="74" y="117"/>
                </a:cxn>
                <a:cxn ang="0">
                  <a:pos x="80" y="123"/>
                </a:cxn>
                <a:cxn ang="0">
                  <a:pos x="89" y="120"/>
                </a:cxn>
                <a:cxn ang="0">
                  <a:pos x="98" y="125"/>
                </a:cxn>
                <a:cxn ang="0">
                  <a:pos x="109" y="125"/>
                </a:cxn>
                <a:cxn ang="0">
                  <a:pos x="117" y="119"/>
                </a:cxn>
                <a:cxn ang="0">
                  <a:pos x="132" y="120"/>
                </a:cxn>
                <a:cxn ang="0">
                  <a:pos x="141" y="122"/>
                </a:cxn>
                <a:cxn ang="0">
                  <a:pos x="149" y="115"/>
                </a:cxn>
                <a:cxn ang="0">
                  <a:pos x="151" y="114"/>
                </a:cxn>
                <a:cxn ang="0">
                  <a:pos x="151" y="111"/>
                </a:cxn>
                <a:cxn ang="0">
                  <a:pos x="153" y="101"/>
                </a:cxn>
                <a:cxn ang="0">
                  <a:pos x="171" y="79"/>
                </a:cxn>
                <a:cxn ang="0">
                  <a:pos x="172" y="51"/>
                </a:cxn>
                <a:cxn ang="0">
                  <a:pos x="174" y="39"/>
                </a:cxn>
                <a:cxn ang="0">
                  <a:pos x="172" y="30"/>
                </a:cxn>
                <a:cxn ang="0">
                  <a:pos x="168" y="20"/>
                </a:cxn>
              </a:cxnLst>
              <a:rect l="0" t="0" r="r" b="b"/>
              <a:pathLst>
                <a:path w="176" h="137">
                  <a:moveTo>
                    <a:pt x="168" y="20"/>
                  </a:moveTo>
                  <a:cubicBezTo>
                    <a:pt x="168" y="18"/>
                    <a:pt x="167" y="11"/>
                    <a:pt x="167" y="5"/>
                  </a:cubicBezTo>
                  <a:cubicBezTo>
                    <a:pt x="158" y="10"/>
                    <a:pt x="158" y="10"/>
                    <a:pt x="158" y="10"/>
                  </a:cubicBezTo>
                  <a:cubicBezTo>
                    <a:pt x="158" y="10"/>
                    <a:pt x="156" y="6"/>
                    <a:pt x="151" y="3"/>
                  </a:cubicBezTo>
                  <a:cubicBezTo>
                    <a:pt x="146" y="0"/>
                    <a:pt x="134" y="0"/>
                    <a:pt x="134" y="0"/>
                  </a:cubicBezTo>
                  <a:cubicBezTo>
                    <a:pt x="86" y="30"/>
                    <a:pt x="86" y="30"/>
                    <a:pt x="86" y="30"/>
                  </a:cubicBezTo>
                  <a:cubicBezTo>
                    <a:pt x="65" y="46"/>
                    <a:pt x="65" y="46"/>
                    <a:pt x="65" y="46"/>
                  </a:cubicBezTo>
                  <a:cubicBezTo>
                    <a:pt x="65" y="46"/>
                    <a:pt x="52" y="51"/>
                    <a:pt x="48" y="52"/>
                  </a:cubicBezTo>
                  <a:cubicBezTo>
                    <a:pt x="47" y="52"/>
                    <a:pt x="47" y="52"/>
                    <a:pt x="46" y="52"/>
                  </a:cubicBezTo>
                  <a:cubicBezTo>
                    <a:pt x="47" y="60"/>
                    <a:pt x="47" y="81"/>
                    <a:pt x="46" y="82"/>
                  </a:cubicBezTo>
                  <a:cubicBezTo>
                    <a:pt x="44" y="83"/>
                    <a:pt x="43" y="89"/>
                    <a:pt x="42" y="91"/>
                  </a:cubicBezTo>
                  <a:cubicBezTo>
                    <a:pt x="41" y="92"/>
                    <a:pt x="39" y="96"/>
                    <a:pt x="35" y="96"/>
                  </a:cubicBezTo>
                  <a:cubicBezTo>
                    <a:pt x="31" y="96"/>
                    <a:pt x="21" y="98"/>
                    <a:pt x="17" y="97"/>
                  </a:cubicBezTo>
                  <a:cubicBezTo>
                    <a:pt x="13" y="97"/>
                    <a:pt x="10" y="100"/>
                    <a:pt x="8" y="100"/>
                  </a:cubicBezTo>
                  <a:cubicBezTo>
                    <a:pt x="8" y="101"/>
                    <a:pt x="4" y="101"/>
                    <a:pt x="1" y="101"/>
                  </a:cubicBezTo>
                  <a:cubicBezTo>
                    <a:pt x="1" y="103"/>
                    <a:pt x="0" y="106"/>
                    <a:pt x="1" y="107"/>
                  </a:cubicBezTo>
                  <a:cubicBezTo>
                    <a:pt x="2" y="108"/>
                    <a:pt x="3" y="112"/>
                    <a:pt x="5" y="113"/>
                  </a:cubicBezTo>
                  <a:cubicBezTo>
                    <a:pt x="7" y="115"/>
                    <a:pt x="10" y="117"/>
                    <a:pt x="10" y="119"/>
                  </a:cubicBezTo>
                  <a:cubicBezTo>
                    <a:pt x="10" y="122"/>
                    <a:pt x="10" y="124"/>
                    <a:pt x="12" y="124"/>
                  </a:cubicBezTo>
                  <a:cubicBezTo>
                    <a:pt x="14" y="124"/>
                    <a:pt x="15" y="127"/>
                    <a:pt x="17" y="128"/>
                  </a:cubicBezTo>
                  <a:cubicBezTo>
                    <a:pt x="19" y="128"/>
                    <a:pt x="22" y="126"/>
                    <a:pt x="22" y="127"/>
                  </a:cubicBezTo>
                  <a:cubicBezTo>
                    <a:pt x="23" y="128"/>
                    <a:pt x="22" y="133"/>
                    <a:pt x="23" y="133"/>
                  </a:cubicBezTo>
                  <a:cubicBezTo>
                    <a:pt x="24" y="133"/>
                    <a:pt x="26" y="133"/>
                    <a:pt x="28" y="135"/>
                  </a:cubicBezTo>
                  <a:cubicBezTo>
                    <a:pt x="27" y="132"/>
                    <a:pt x="28" y="129"/>
                    <a:pt x="32" y="130"/>
                  </a:cubicBezTo>
                  <a:cubicBezTo>
                    <a:pt x="35" y="131"/>
                    <a:pt x="32" y="134"/>
                    <a:pt x="35" y="135"/>
                  </a:cubicBezTo>
                  <a:cubicBezTo>
                    <a:pt x="38" y="137"/>
                    <a:pt x="40" y="136"/>
                    <a:pt x="40" y="133"/>
                  </a:cubicBezTo>
                  <a:cubicBezTo>
                    <a:pt x="40" y="131"/>
                    <a:pt x="44" y="126"/>
                    <a:pt x="45" y="125"/>
                  </a:cubicBezTo>
                  <a:cubicBezTo>
                    <a:pt x="46" y="124"/>
                    <a:pt x="46" y="118"/>
                    <a:pt x="48" y="116"/>
                  </a:cubicBezTo>
                  <a:cubicBezTo>
                    <a:pt x="50" y="115"/>
                    <a:pt x="56" y="116"/>
                    <a:pt x="58" y="116"/>
                  </a:cubicBezTo>
                  <a:cubicBezTo>
                    <a:pt x="60" y="117"/>
                    <a:pt x="62" y="112"/>
                    <a:pt x="65" y="114"/>
                  </a:cubicBezTo>
                  <a:cubicBezTo>
                    <a:pt x="67" y="116"/>
                    <a:pt x="72" y="114"/>
                    <a:pt x="74" y="117"/>
                  </a:cubicBezTo>
                  <a:cubicBezTo>
                    <a:pt x="76" y="119"/>
                    <a:pt x="77" y="125"/>
                    <a:pt x="80" y="123"/>
                  </a:cubicBezTo>
                  <a:cubicBezTo>
                    <a:pt x="83" y="121"/>
                    <a:pt x="87" y="120"/>
                    <a:pt x="89" y="120"/>
                  </a:cubicBezTo>
                  <a:cubicBezTo>
                    <a:pt x="91" y="120"/>
                    <a:pt x="96" y="124"/>
                    <a:pt x="98" y="125"/>
                  </a:cubicBezTo>
                  <a:cubicBezTo>
                    <a:pt x="100" y="125"/>
                    <a:pt x="107" y="126"/>
                    <a:pt x="109" y="125"/>
                  </a:cubicBezTo>
                  <a:cubicBezTo>
                    <a:pt x="111" y="123"/>
                    <a:pt x="114" y="119"/>
                    <a:pt x="117" y="119"/>
                  </a:cubicBezTo>
                  <a:cubicBezTo>
                    <a:pt x="120" y="120"/>
                    <a:pt x="130" y="119"/>
                    <a:pt x="132" y="120"/>
                  </a:cubicBezTo>
                  <a:cubicBezTo>
                    <a:pt x="134" y="121"/>
                    <a:pt x="138" y="123"/>
                    <a:pt x="141" y="122"/>
                  </a:cubicBezTo>
                  <a:cubicBezTo>
                    <a:pt x="144" y="121"/>
                    <a:pt x="147" y="115"/>
                    <a:pt x="149" y="115"/>
                  </a:cubicBezTo>
                  <a:cubicBezTo>
                    <a:pt x="150" y="114"/>
                    <a:pt x="150" y="114"/>
                    <a:pt x="151" y="114"/>
                  </a:cubicBezTo>
                  <a:cubicBezTo>
                    <a:pt x="151" y="113"/>
                    <a:pt x="151" y="112"/>
                    <a:pt x="151" y="111"/>
                  </a:cubicBezTo>
                  <a:cubicBezTo>
                    <a:pt x="151" y="105"/>
                    <a:pt x="152" y="107"/>
                    <a:pt x="153" y="101"/>
                  </a:cubicBezTo>
                  <a:cubicBezTo>
                    <a:pt x="154" y="95"/>
                    <a:pt x="170" y="80"/>
                    <a:pt x="171" y="79"/>
                  </a:cubicBezTo>
                  <a:cubicBezTo>
                    <a:pt x="172" y="78"/>
                    <a:pt x="172" y="54"/>
                    <a:pt x="172" y="51"/>
                  </a:cubicBezTo>
                  <a:cubicBezTo>
                    <a:pt x="172" y="47"/>
                    <a:pt x="173" y="43"/>
                    <a:pt x="174" y="39"/>
                  </a:cubicBezTo>
                  <a:cubicBezTo>
                    <a:pt x="176" y="34"/>
                    <a:pt x="172" y="34"/>
                    <a:pt x="172" y="30"/>
                  </a:cubicBezTo>
                  <a:cubicBezTo>
                    <a:pt x="173" y="26"/>
                    <a:pt x="168" y="22"/>
                    <a:pt x="168" y="2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35" name="Freeform 36"/>
            <p:cNvSpPr/>
            <p:nvPr/>
          </p:nvSpPr>
          <p:spPr bwMode="auto">
            <a:xfrm>
              <a:off x="4654550" y="2738438"/>
              <a:ext cx="215900" cy="357188"/>
            </a:xfrm>
            <a:custGeom>
              <a:avLst/>
              <a:gdLst/>
              <a:ahLst/>
              <a:cxnLst>
                <a:cxn ang="0">
                  <a:pos x="112" y="46"/>
                </a:cxn>
                <a:cxn ang="0">
                  <a:pos x="26" y="0"/>
                </a:cxn>
                <a:cxn ang="0">
                  <a:pos x="16" y="5"/>
                </a:cxn>
                <a:cxn ang="0">
                  <a:pos x="17" y="20"/>
                </a:cxn>
                <a:cxn ang="0">
                  <a:pos x="21" y="30"/>
                </a:cxn>
                <a:cxn ang="0">
                  <a:pos x="23" y="39"/>
                </a:cxn>
                <a:cxn ang="0">
                  <a:pos x="21" y="51"/>
                </a:cxn>
                <a:cxn ang="0">
                  <a:pos x="20" y="79"/>
                </a:cxn>
                <a:cxn ang="0">
                  <a:pos x="2" y="101"/>
                </a:cxn>
                <a:cxn ang="0">
                  <a:pos x="0" y="111"/>
                </a:cxn>
                <a:cxn ang="0">
                  <a:pos x="0" y="114"/>
                </a:cxn>
                <a:cxn ang="0">
                  <a:pos x="2" y="117"/>
                </a:cxn>
                <a:cxn ang="0">
                  <a:pos x="7" y="122"/>
                </a:cxn>
                <a:cxn ang="0">
                  <a:pos x="14" y="132"/>
                </a:cxn>
                <a:cxn ang="0">
                  <a:pos x="15" y="142"/>
                </a:cxn>
                <a:cxn ang="0">
                  <a:pos x="20" y="156"/>
                </a:cxn>
                <a:cxn ang="0">
                  <a:pos x="15" y="158"/>
                </a:cxn>
                <a:cxn ang="0">
                  <a:pos x="6" y="159"/>
                </a:cxn>
                <a:cxn ang="0">
                  <a:pos x="8" y="167"/>
                </a:cxn>
                <a:cxn ang="0">
                  <a:pos x="18" y="177"/>
                </a:cxn>
                <a:cxn ang="0">
                  <a:pos x="22" y="186"/>
                </a:cxn>
                <a:cxn ang="0">
                  <a:pos x="28" y="184"/>
                </a:cxn>
                <a:cxn ang="0">
                  <a:pos x="36" y="184"/>
                </a:cxn>
                <a:cxn ang="0">
                  <a:pos x="48" y="180"/>
                </a:cxn>
                <a:cxn ang="0">
                  <a:pos x="58" y="175"/>
                </a:cxn>
                <a:cxn ang="0">
                  <a:pos x="59" y="169"/>
                </a:cxn>
                <a:cxn ang="0">
                  <a:pos x="75" y="165"/>
                </a:cxn>
                <a:cxn ang="0">
                  <a:pos x="86" y="154"/>
                </a:cxn>
                <a:cxn ang="0">
                  <a:pos x="88" y="149"/>
                </a:cxn>
                <a:cxn ang="0">
                  <a:pos x="97" y="145"/>
                </a:cxn>
                <a:cxn ang="0">
                  <a:pos x="99" y="145"/>
                </a:cxn>
                <a:cxn ang="0">
                  <a:pos x="99" y="145"/>
                </a:cxn>
                <a:cxn ang="0">
                  <a:pos x="100" y="140"/>
                </a:cxn>
                <a:cxn ang="0">
                  <a:pos x="95" y="133"/>
                </a:cxn>
                <a:cxn ang="0">
                  <a:pos x="93" y="125"/>
                </a:cxn>
                <a:cxn ang="0">
                  <a:pos x="91" y="118"/>
                </a:cxn>
                <a:cxn ang="0">
                  <a:pos x="92" y="110"/>
                </a:cxn>
                <a:cxn ang="0">
                  <a:pos x="97" y="102"/>
                </a:cxn>
                <a:cxn ang="0">
                  <a:pos x="101" y="95"/>
                </a:cxn>
                <a:cxn ang="0">
                  <a:pos x="111" y="89"/>
                </a:cxn>
                <a:cxn ang="0">
                  <a:pos x="112" y="77"/>
                </a:cxn>
                <a:cxn ang="0">
                  <a:pos x="112" y="46"/>
                </a:cxn>
              </a:cxnLst>
              <a:rect l="0" t="0" r="r" b="b"/>
              <a:pathLst>
                <a:path w="113" h="187">
                  <a:moveTo>
                    <a:pt x="112" y="46"/>
                  </a:moveTo>
                  <a:cubicBezTo>
                    <a:pt x="26" y="0"/>
                    <a:pt x="26" y="0"/>
                    <a:pt x="26" y="0"/>
                  </a:cubicBezTo>
                  <a:cubicBezTo>
                    <a:pt x="16" y="5"/>
                    <a:pt x="16" y="5"/>
                    <a:pt x="16" y="5"/>
                  </a:cubicBezTo>
                  <a:cubicBezTo>
                    <a:pt x="16" y="11"/>
                    <a:pt x="17" y="18"/>
                    <a:pt x="17" y="20"/>
                  </a:cubicBezTo>
                  <a:cubicBezTo>
                    <a:pt x="17" y="22"/>
                    <a:pt x="22" y="26"/>
                    <a:pt x="21" y="30"/>
                  </a:cubicBezTo>
                  <a:cubicBezTo>
                    <a:pt x="21" y="34"/>
                    <a:pt x="25" y="34"/>
                    <a:pt x="23" y="39"/>
                  </a:cubicBezTo>
                  <a:cubicBezTo>
                    <a:pt x="22" y="43"/>
                    <a:pt x="21" y="47"/>
                    <a:pt x="21" y="51"/>
                  </a:cubicBezTo>
                  <a:cubicBezTo>
                    <a:pt x="21" y="54"/>
                    <a:pt x="21" y="78"/>
                    <a:pt x="20" y="79"/>
                  </a:cubicBezTo>
                  <a:cubicBezTo>
                    <a:pt x="19" y="80"/>
                    <a:pt x="3" y="95"/>
                    <a:pt x="2" y="101"/>
                  </a:cubicBezTo>
                  <a:cubicBezTo>
                    <a:pt x="1" y="107"/>
                    <a:pt x="0" y="105"/>
                    <a:pt x="0" y="111"/>
                  </a:cubicBezTo>
                  <a:cubicBezTo>
                    <a:pt x="0" y="112"/>
                    <a:pt x="0" y="113"/>
                    <a:pt x="0" y="114"/>
                  </a:cubicBezTo>
                  <a:cubicBezTo>
                    <a:pt x="0" y="115"/>
                    <a:pt x="1" y="116"/>
                    <a:pt x="2" y="117"/>
                  </a:cubicBezTo>
                  <a:cubicBezTo>
                    <a:pt x="4" y="119"/>
                    <a:pt x="4" y="122"/>
                    <a:pt x="7" y="122"/>
                  </a:cubicBezTo>
                  <a:cubicBezTo>
                    <a:pt x="10" y="122"/>
                    <a:pt x="14" y="129"/>
                    <a:pt x="14" y="132"/>
                  </a:cubicBezTo>
                  <a:cubicBezTo>
                    <a:pt x="14" y="135"/>
                    <a:pt x="16" y="137"/>
                    <a:pt x="15" y="142"/>
                  </a:cubicBezTo>
                  <a:cubicBezTo>
                    <a:pt x="15" y="148"/>
                    <a:pt x="18" y="155"/>
                    <a:pt x="20" y="156"/>
                  </a:cubicBezTo>
                  <a:cubicBezTo>
                    <a:pt x="22" y="157"/>
                    <a:pt x="19" y="158"/>
                    <a:pt x="15" y="158"/>
                  </a:cubicBezTo>
                  <a:cubicBezTo>
                    <a:pt x="11" y="158"/>
                    <a:pt x="6" y="158"/>
                    <a:pt x="6" y="159"/>
                  </a:cubicBezTo>
                  <a:cubicBezTo>
                    <a:pt x="6" y="161"/>
                    <a:pt x="4" y="163"/>
                    <a:pt x="8" y="167"/>
                  </a:cubicBezTo>
                  <a:cubicBezTo>
                    <a:pt x="13" y="171"/>
                    <a:pt x="16" y="173"/>
                    <a:pt x="18" y="177"/>
                  </a:cubicBezTo>
                  <a:cubicBezTo>
                    <a:pt x="19" y="181"/>
                    <a:pt x="21" y="185"/>
                    <a:pt x="22" y="186"/>
                  </a:cubicBezTo>
                  <a:cubicBezTo>
                    <a:pt x="23" y="187"/>
                    <a:pt x="26" y="187"/>
                    <a:pt x="28" y="184"/>
                  </a:cubicBezTo>
                  <a:cubicBezTo>
                    <a:pt x="31" y="180"/>
                    <a:pt x="33" y="187"/>
                    <a:pt x="36" y="184"/>
                  </a:cubicBezTo>
                  <a:cubicBezTo>
                    <a:pt x="38" y="181"/>
                    <a:pt x="46" y="181"/>
                    <a:pt x="48" y="180"/>
                  </a:cubicBezTo>
                  <a:cubicBezTo>
                    <a:pt x="50" y="179"/>
                    <a:pt x="56" y="176"/>
                    <a:pt x="58" y="175"/>
                  </a:cubicBezTo>
                  <a:cubicBezTo>
                    <a:pt x="60" y="173"/>
                    <a:pt x="56" y="170"/>
                    <a:pt x="59" y="169"/>
                  </a:cubicBezTo>
                  <a:cubicBezTo>
                    <a:pt x="62" y="167"/>
                    <a:pt x="71" y="170"/>
                    <a:pt x="75" y="165"/>
                  </a:cubicBezTo>
                  <a:cubicBezTo>
                    <a:pt x="78" y="161"/>
                    <a:pt x="84" y="156"/>
                    <a:pt x="86" y="154"/>
                  </a:cubicBezTo>
                  <a:cubicBezTo>
                    <a:pt x="87" y="152"/>
                    <a:pt x="86" y="151"/>
                    <a:pt x="88" y="149"/>
                  </a:cubicBezTo>
                  <a:cubicBezTo>
                    <a:pt x="90" y="146"/>
                    <a:pt x="95" y="144"/>
                    <a:pt x="97" y="145"/>
                  </a:cubicBezTo>
                  <a:cubicBezTo>
                    <a:pt x="98" y="145"/>
                    <a:pt x="99" y="145"/>
                    <a:pt x="99" y="145"/>
                  </a:cubicBezTo>
                  <a:cubicBezTo>
                    <a:pt x="99" y="145"/>
                    <a:pt x="99" y="145"/>
                    <a:pt x="99" y="145"/>
                  </a:cubicBezTo>
                  <a:cubicBezTo>
                    <a:pt x="100" y="140"/>
                    <a:pt x="100" y="140"/>
                    <a:pt x="100" y="140"/>
                  </a:cubicBezTo>
                  <a:cubicBezTo>
                    <a:pt x="100" y="140"/>
                    <a:pt x="95" y="137"/>
                    <a:pt x="95" y="133"/>
                  </a:cubicBezTo>
                  <a:cubicBezTo>
                    <a:pt x="95" y="129"/>
                    <a:pt x="96" y="125"/>
                    <a:pt x="93" y="125"/>
                  </a:cubicBezTo>
                  <a:cubicBezTo>
                    <a:pt x="89" y="125"/>
                    <a:pt x="89" y="121"/>
                    <a:pt x="91" y="118"/>
                  </a:cubicBezTo>
                  <a:cubicBezTo>
                    <a:pt x="94" y="116"/>
                    <a:pt x="87" y="110"/>
                    <a:pt x="92" y="110"/>
                  </a:cubicBezTo>
                  <a:cubicBezTo>
                    <a:pt x="97" y="110"/>
                    <a:pt x="93" y="102"/>
                    <a:pt x="97" y="102"/>
                  </a:cubicBezTo>
                  <a:cubicBezTo>
                    <a:pt x="100" y="101"/>
                    <a:pt x="101" y="98"/>
                    <a:pt x="101" y="95"/>
                  </a:cubicBezTo>
                  <a:cubicBezTo>
                    <a:pt x="101" y="91"/>
                    <a:pt x="109" y="89"/>
                    <a:pt x="111" y="89"/>
                  </a:cubicBezTo>
                  <a:cubicBezTo>
                    <a:pt x="113" y="88"/>
                    <a:pt x="112" y="77"/>
                    <a:pt x="112" y="77"/>
                  </a:cubicBezTo>
                  <a:lnTo>
                    <a:pt x="112" y="46"/>
                  </a:ln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36" name="Freeform 37"/>
            <p:cNvSpPr/>
            <p:nvPr/>
          </p:nvSpPr>
          <p:spPr bwMode="auto">
            <a:xfrm>
              <a:off x="4881563" y="2540000"/>
              <a:ext cx="236538" cy="234950"/>
            </a:xfrm>
            <a:custGeom>
              <a:avLst/>
              <a:gdLst/>
              <a:ahLst/>
              <a:cxnLst>
                <a:cxn ang="0">
                  <a:pos x="115" y="27"/>
                </a:cxn>
                <a:cxn ang="0">
                  <a:pos x="107" y="7"/>
                </a:cxn>
                <a:cxn ang="0">
                  <a:pos x="106" y="9"/>
                </a:cxn>
                <a:cxn ang="0">
                  <a:pos x="94" y="8"/>
                </a:cxn>
                <a:cxn ang="0">
                  <a:pos x="80" y="5"/>
                </a:cxn>
                <a:cxn ang="0">
                  <a:pos x="56" y="9"/>
                </a:cxn>
                <a:cxn ang="0">
                  <a:pos x="44" y="10"/>
                </a:cxn>
                <a:cxn ang="0">
                  <a:pos x="23" y="4"/>
                </a:cxn>
                <a:cxn ang="0">
                  <a:pos x="6" y="0"/>
                </a:cxn>
                <a:cxn ang="0">
                  <a:pos x="5" y="3"/>
                </a:cxn>
                <a:cxn ang="0">
                  <a:pos x="4" y="17"/>
                </a:cxn>
                <a:cxn ang="0">
                  <a:pos x="4" y="33"/>
                </a:cxn>
                <a:cxn ang="0">
                  <a:pos x="4" y="120"/>
                </a:cxn>
                <a:cxn ang="0">
                  <a:pos x="72" y="120"/>
                </a:cxn>
                <a:cxn ang="0">
                  <a:pos x="76" y="118"/>
                </a:cxn>
                <a:cxn ang="0">
                  <a:pos x="82" y="120"/>
                </a:cxn>
                <a:cxn ang="0">
                  <a:pos x="96" y="120"/>
                </a:cxn>
                <a:cxn ang="0">
                  <a:pos x="102" y="123"/>
                </a:cxn>
                <a:cxn ang="0">
                  <a:pos x="109" y="118"/>
                </a:cxn>
                <a:cxn ang="0">
                  <a:pos x="116" y="110"/>
                </a:cxn>
                <a:cxn ang="0">
                  <a:pos x="122" y="106"/>
                </a:cxn>
                <a:cxn ang="0">
                  <a:pos x="123" y="105"/>
                </a:cxn>
                <a:cxn ang="0">
                  <a:pos x="123" y="101"/>
                </a:cxn>
                <a:cxn ang="0">
                  <a:pos x="118" y="88"/>
                </a:cxn>
                <a:cxn ang="0">
                  <a:pos x="106" y="65"/>
                </a:cxn>
                <a:cxn ang="0">
                  <a:pos x="100" y="54"/>
                </a:cxn>
                <a:cxn ang="0">
                  <a:pos x="93" y="41"/>
                </a:cxn>
                <a:cxn ang="0">
                  <a:pos x="87" y="20"/>
                </a:cxn>
                <a:cxn ang="0">
                  <a:pos x="95" y="35"/>
                </a:cxn>
                <a:cxn ang="0">
                  <a:pos x="106" y="50"/>
                </a:cxn>
                <a:cxn ang="0">
                  <a:pos x="113" y="34"/>
                </a:cxn>
                <a:cxn ang="0">
                  <a:pos x="113" y="34"/>
                </a:cxn>
                <a:cxn ang="0">
                  <a:pos x="114" y="31"/>
                </a:cxn>
                <a:cxn ang="0">
                  <a:pos x="115" y="27"/>
                </a:cxn>
              </a:cxnLst>
              <a:rect l="0" t="0" r="r" b="b"/>
              <a:pathLst>
                <a:path w="124" h="123">
                  <a:moveTo>
                    <a:pt x="115" y="27"/>
                  </a:moveTo>
                  <a:cubicBezTo>
                    <a:pt x="107" y="7"/>
                    <a:pt x="107" y="7"/>
                    <a:pt x="107" y="7"/>
                  </a:cubicBezTo>
                  <a:cubicBezTo>
                    <a:pt x="107" y="8"/>
                    <a:pt x="106" y="8"/>
                    <a:pt x="106" y="9"/>
                  </a:cubicBezTo>
                  <a:cubicBezTo>
                    <a:pt x="105" y="10"/>
                    <a:pt x="99" y="7"/>
                    <a:pt x="94" y="8"/>
                  </a:cubicBezTo>
                  <a:cubicBezTo>
                    <a:pt x="89" y="9"/>
                    <a:pt x="85" y="7"/>
                    <a:pt x="80" y="5"/>
                  </a:cubicBezTo>
                  <a:cubicBezTo>
                    <a:pt x="75" y="2"/>
                    <a:pt x="59" y="6"/>
                    <a:pt x="56" y="9"/>
                  </a:cubicBezTo>
                  <a:cubicBezTo>
                    <a:pt x="54" y="12"/>
                    <a:pt x="49" y="12"/>
                    <a:pt x="44" y="10"/>
                  </a:cubicBezTo>
                  <a:cubicBezTo>
                    <a:pt x="39" y="8"/>
                    <a:pt x="32" y="5"/>
                    <a:pt x="23" y="4"/>
                  </a:cubicBezTo>
                  <a:cubicBezTo>
                    <a:pt x="14" y="3"/>
                    <a:pt x="8" y="2"/>
                    <a:pt x="6" y="0"/>
                  </a:cubicBezTo>
                  <a:cubicBezTo>
                    <a:pt x="6" y="1"/>
                    <a:pt x="5" y="2"/>
                    <a:pt x="5" y="3"/>
                  </a:cubicBezTo>
                  <a:cubicBezTo>
                    <a:pt x="2" y="10"/>
                    <a:pt x="7" y="12"/>
                    <a:pt x="4" y="17"/>
                  </a:cubicBezTo>
                  <a:cubicBezTo>
                    <a:pt x="0" y="21"/>
                    <a:pt x="4" y="26"/>
                    <a:pt x="4" y="33"/>
                  </a:cubicBezTo>
                  <a:cubicBezTo>
                    <a:pt x="4" y="39"/>
                    <a:pt x="4" y="89"/>
                    <a:pt x="4" y="120"/>
                  </a:cubicBezTo>
                  <a:cubicBezTo>
                    <a:pt x="72" y="120"/>
                    <a:pt x="72" y="120"/>
                    <a:pt x="72" y="120"/>
                  </a:cubicBezTo>
                  <a:cubicBezTo>
                    <a:pt x="72" y="120"/>
                    <a:pt x="74" y="119"/>
                    <a:pt x="76" y="118"/>
                  </a:cubicBezTo>
                  <a:cubicBezTo>
                    <a:pt x="78" y="116"/>
                    <a:pt x="82" y="120"/>
                    <a:pt x="82" y="120"/>
                  </a:cubicBezTo>
                  <a:cubicBezTo>
                    <a:pt x="96" y="120"/>
                    <a:pt x="96" y="120"/>
                    <a:pt x="96" y="120"/>
                  </a:cubicBezTo>
                  <a:cubicBezTo>
                    <a:pt x="96" y="120"/>
                    <a:pt x="99" y="123"/>
                    <a:pt x="102" y="123"/>
                  </a:cubicBezTo>
                  <a:cubicBezTo>
                    <a:pt x="106" y="123"/>
                    <a:pt x="104" y="118"/>
                    <a:pt x="109" y="118"/>
                  </a:cubicBezTo>
                  <a:cubicBezTo>
                    <a:pt x="114" y="118"/>
                    <a:pt x="113" y="110"/>
                    <a:pt x="116" y="110"/>
                  </a:cubicBezTo>
                  <a:cubicBezTo>
                    <a:pt x="120" y="110"/>
                    <a:pt x="119" y="110"/>
                    <a:pt x="122" y="106"/>
                  </a:cubicBezTo>
                  <a:cubicBezTo>
                    <a:pt x="122" y="105"/>
                    <a:pt x="123" y="105"/>
                    <a:pt x="123" y="105"/>
                  </a:cubicBezTo>
                  <a:cubicBezTo>
                    <a:pt x="122" y="104"/>
                    <a:pt x="122" y="102"/>
                    <a:pt x="123" y="101"/>
                  </a:cubicBezTo>
                  <a:cubicBezTo>
                    <a:pt x="124" y="95"/>
                    <a:pt x="120" y="96"/>
                    <a:pt x="118" y="88"/>
                  </a:cubicBezTo>
                  <a:cubicBezTo>
                    <a:pt x="115" y="81"/>
                    <a:pt x="106" y="69"/>
                    <a:pt x="106" y="65"/>
                  </a:cubicBezTo>
                  <a:cubicBezTo>
                    <a:pt x="105" y="61"/>
                    <a:pt x="100" y="58"/>
                    <a:pt x="100" y="54"/>
                  </a:cubicBezTo>
                  <a:cubicBezTo>
                    <a:pt x="100" y="49"/>
                    <a:pt x="98" y="48"/>
                    <a:pt x="93" y="41"/>
                  </a:cubicBezTo>
                  <a:cubicBezTo>
                    <a:pt x="87" y="34"/>
                    <a:pt x="86" y="21"/>
                    <a:pt x="87" y="20"/>
                  </a:cubicBezTo>
                  <a:cubicBezTo>
                    <a:pt x="89" y="20"/>
                    <a:pt x="93" y="31"/>
                    <a:pt x="95" y="35"/>
                  </a:cubicBezTo>
                  <a:cubicBezTo>
                    <a:pt x="97" y="39"/>
                    <a:pt x="102" y="50"/>
                    <a:pt x="106" y="50"/>
                  </a:cubicBezTo>
                  <a:cubicBezTo>
                    <a:pt x="110" y="50"/>
                    <a:pt x="112" y="33"/>
                    <a:pt x="113" y="34"/>
                  </a:cubicBezTo>
                  <a:cubicBezTo>
                    <a:pt x="113" y="34"/>
                    <a:pt x="113" y="34"/>
                    <a:pt x="113" y="34"/>
                  </a:cubicBezTo>
                  <a:cubicBezTo>
                    <a:pt x="114" y="31"/>
                    <a:pt x="114" y="31"/>
                    <a:pt x="114" y="31"/>
                  </a:cubicBezTo>
                  <a:lnTo>
                    <a:pt x="115" y="27"/>
                  </a:ln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37" name="Freeform 38"/>
            <p:cNvSpPr/>
            <p:nvPr/>
          </p:nvSpPr>
          <p:spPr bwMode="auto">
            <a:xfrm>
              <a:off x="4551363" y="3206750"/>
              <a:ext cx="122238" cy="134938"/>
            </a:xfrm>
            <a:custGeom>
              <a:avLst/>
              <a:gdLst/>
              <a:ahLst/>
              <a:cxnLst>
                <a:cxn ang="0">
                  <a:pos x="32" y="67"/>
                </a:cxn>
                <a:cxn ang="0">
                  <a:pos x="34" y="58"/>
                </a:cxn>
                <a:cxn ang="0">
                  <a:pos x="41" y="53"/>
                </a:cxn>
                <a:cxn ang="0">
                  <a:pos x="45" y="47"/>
                </a:cxn>
                <a:cxn ang="0">
                  <a:pos x="52" y="54"/>
                </a:cxn>
                <a:cxn ang="0">
                  <a:pos x="60" y="56"/>
                </a:cxn>
                <a:cxn ang="0">
                  <a:pos x="64" y="42"/>
                </a:cxn>
                <a:cxn ang="0">
                  <a:pos x="61" y="30"/>
                </a:cxn>
                <a:cxn ang="0">
                  <a:pos x="59" y="21"/>
                </a:cxn>
                <a:cxn ang="0">
                  <a:pos x="60" y="12"/>
                </a:cxn>
                <a:cxn ang="0">
                  <a:pos x="49" y="12"/>
                </a:cxn>
                <a:cxn ang="0">
                  <a:pos x="50" y="1"/>
                </a:cxn>
                <a:cxn ang="0">
                  <a:pos x="33" y="0"/>
                </a:cxn>
                <a:cxn ang="0">
                  <a:pos x="31" y="1"/>
                </a:cxn>
                <a:cxn ang="0">
                  <a:pos x="31" y="15"/>
                </a:cxn>
                <a:cxn ang="0">
                  <a:pos x="15" y="16"/>
                </a:cxn>
                <a:cxn ang="0">
                  <a:pos x="10" y="16"/>
                </a:cxn>
                <a:cxn ang="0">
                  <a:pos x="8" y="19"/>
                </a:cxn>
                <a:cxn ang="0">
                  <a:pos x="13" y="25"/>
                </a:cxn>
                <a:cxn ang="0">
                  <a:pos x="7" y="29"/>
                </a:cxn>
                <a:cxn ang="0">
                  <a:pos x="2" y="36"/>
                </a:cxn>
                <a:cxn ang="0">
                  <a:pos x="8" y="46"/>
                </a:cxn>
                <a:cxn ang="0">
                  <a:pos x="16" y="57"/>
                </a:cxn>
                <a:cxn ang="0">
                  <a:pos x="27" y="71"/>
                </a:cxn>
                <a:cxn ang="0">
                  <a:pos x="32" y="67"/>
                </a:cxn>
              </a:cxnLst>
              <a:rect l="0" t="0" r="r" b="b"/>
              <a:pathLst>
                <a:path w="64" h="71">
                  <a:moveTo>
                    <a:pt x="32" y="67"/>
                  </a:moveTo>
                  <a:cubicBezTo>
                    <a:pt x="38" y="67"/>
                    <a:pt x="36" y="64"/>
                    <a:pt x="34" y="58"/>
                  </a:cubicBezTo>
                  <a:cubicBezTo>
                    <a:pt x="32" y="53"/>
                    <a:pt x="37" y="53"/>
                    <a:pt x="41" y="53"/>
                  </a:cubicBezTo>
                  <a:cubicBezTo>
                    <a:pt x="44" y="53"/>
                    <a:pt x="43" y="47"/>
                    <a:pt x="45" y="47"/>
                  </a:cubicBezTo>
                  <a:cubicBezTo>
                    <a:pt x="48" y="47"/>
                    <a:pt x="49" y="55"/>
                    <a:pt x="52" y="54"/>
                  </a:cubicBezTo>
                  <a:cubicBezTo>
                    <a:pt x="55" y="53"/>
                    <a:pt x="57" y="56"/>
                    <a:pt x="60" y="56"/>
                  </a:cubicBezTo>
                  <a:cubicBezTo>
                    <a:pt x="64" y="55"/>
                    <a:pt x="64" y="48"/>
                    <a:pt x="64" y="42"/>
                  </a:cubicBezTo>
                  <a:cubicBezTo>
                    <a:pt x="64" y="37"/>
                    <a:pt x="64" y="33"/>
                    <a:pt x="61" y="30"/>
                  </a:cubicBezTo>
                  <a:cubicBezTo>
                    <a:pt x="57" y="28"/>
                    <a:pt x="55" y="23"/>
                    <a:pt x="59" y="21"/>
                  </a:cubicBezTo>
                  <a:cubicBezTo>
                    <a:pt x="63" y="19"/>
                    <a:pt x="64" y="15"/>
                    <a:pt x="60" y="12"/>
                  </a:cubicBezTo>
                  <a:cubicBezTo>
                    <a:pt x="57" y="10"/>
                    <a:pt x="49" y="15"/>
                    <a:pt x="49" y="12"/>
                  </a:cubicBezTo>
                  <a:cubicBezTo>
                    <a:pt x="49" y="11"/>
                    <a:pt x="50" y="5"/>
                    <a:pt x="50" y="1"/>
                  </a:cubicBezTo>
                  <a:cubicBezTo>
                    <a:pt x="42" y="0"/>
                    <a:pt x="33" y="0"/>
                    <a:pt x="33" y="0"/>
                  </a:cubicBezTo>
                  <a:cubicBezTo>
                    <a:pt x="31" y="1"/>
                    <a:pt x="31" y="1"/>
                    <a:pt x="31" y="1"/>
                  </a:cubicBezTo>
                  <a:cubicBezTo>
                    <a:pt x="32" y="9"/>
                    <a:pt x="31" y="15"/>
                    <a:pt x="31" y="15"/>
                  </a:cubicBezTo>
                  <a:cubicBezTo>
                    <a:pt x="31" y="15"/>
                    <a:pt x="18" y="16"/>
                    <a:pt x="15" y="16"/>
                  </a:cubicBezTo>
                  <a:cubicBezTo>
                    <a:pt x="15" y="16"/>
                    <a:pt x="13" y="16"/>
                    <a:pt x="10" y="16"/>
                  </a:cubicBezTo>
                  <a:cubicBezTo>
                    <a:pt x="10" y="17"/>
                    <a:pt x="9" y="18"/>
                    <a:pt x="8" y="19"/>
                  </a:cubicBezTo>
                  <a:cubicBezTo>
                    <a:pt x="7" y="20"/>
                    <a:pt x="12" y="22"/>
                    <a:pt x="13" y="25"/>
                  </a:cubicBezTo>
                  <a:cubicBezTo>
                    <a:pt x="14" y="27"/>
                    <a:pt x="6" y="26"/>
                    <a:pt x="7" y="29"/>
                  </a:cubicBezTo>
                  <a:cubicBezTo>
                    <a:pt x="7" y="32"/>
                    <a:pt x="4" y="35"/>
                    <a:pt x="2" y="36"/>
                  </a:cubicBezTo>
                  <a:cubicBezTo>
                    <a:pt x="0" y="38"/>
                    <a:pt x="7" y="44"/>
                    <a:pt x="8" y="46"/>
                  </a:cubicBezTo>
                  <a:cubicBezTo>
                    <a:pt x="8" y="49"/>
                    <a:pt x="9" y="51"/>
                    <a:pt x="16" y="57"/>
                  </a:cubicBezTo>
                  <a:cubicBezTo>
                    <a:pt x="22" y="63"/>
                    <a:pt x="19" y="64"/>
                    <a:pt x="27" y="71"/>
                  </a:cubicBezTo>
                  <a:cubicBezTo>
                    <a:pt x="28" y="69"/>
                    <a:pt x="30" y="67"/>
                    <a:pt x="32" y="6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38" name="Freeform 39"/>
            <p:cNvSpPr/>
            <p:nvPr/>
          </p:nvSpPr>
          <p:spPr bwMode="auto">
            <a:xfrm>
              <a:off x="4564063" y="3208338"/>
              <a:ext cx="47625" cy="28575"/>
            </a:xfrm>
            <a:custGeom>
              <a:avLst/>
              <a:gdLst/>
              <a:ahLst/>
              <a:cxnLst>
                <a:cxn ang="0">
                  <a:pos x="24" y="14"/>
                </a:cxn>
                <a:cxn ang="0">
                  <a:pos x="24" y="0"/>
                </a:cxn>
                <a:cxn ang="0">
                  <a:pos x="22" y="0"/>
                </a:cxn>
                <a:cxn ang="0">
                  <a:pos x="6" y="0"/>
                </a:cxn>
                <a:cxn ang="0">
                  <a:pos x="6" y="1"/>
                </a:cxn>
                <a:cxn ang="0">
                  <a:pos x="3" y="8"/>
                </a:cxn>
                <a:cxn ang="0">
                  <a:pos x="3" y="13"/>
                </a:cxn>
                <a:cxn ang="0">
                  <a:pos x="3" y="15"/>
                </a:cxn>
                <a:cxn ang="0">
                  <a:pos x="8" y="15"/>
                </a:cxn>
                <a:cxn ang="0">
                  <a:pos x="24" y="14"/>
                </a:cxn>
              </a:cxnLst>
              <a:rect l="0" t="0" r="r" b="b"/>
              <a:pathLst>
                <a:path w="25" h="15">
                  <a:moveTo>
                    <a:pt x="24" y="14"/>
                  </a:moveTo>
                  <a:cubicBezTo>
                    <a:pt x="24" y="14"/>
                    <a:pt x="25" y="8"/>
                    <a:pt x="24" y="0"/>
                  </a:cubicBezTo>
                  <a:cubicBezTo>
                    <a:pt x="22" y="0"/>
                    <a:pt x="22" y="0"/>
                    <a:pt x="22" y="0"/>
                  </a:cubicBezTo>
                  <a:cubicBezTo>
                    <a:pt x="6" y="0"/>
                    <a:pt x="6" y="0"/>
                    <a:pt x="6" y="0"/>
                  </a:cubicBezTo>
                  <a:cubicBezTo>
                    <a:pt x="6" y="0"/>
                    <a:pt x="6" y="1"/>
                    <a:pt x="6" y="1"/>
                  </a:cubicBezTo>
                  <a:cubicBezTo>
                    <a:pt x="8" y="3"/>
                    <a:pt x="7" y="7"/>
                    <a:pt x="3" y="8"/>
                  </a:cubicBezTo>
                  <a:cubicBezTo>
                    <a:pt x="0" y="9"/>
                    <a:pt x="0" y="12"/>
                    <a:pt x="3" y="13"/>
                  </a:cubicBezTo>
                  <a:cubicBezTo>
                    <a:pt x="5" y="13"/>
                    <a:pt x="4" y="14"/>
                    <a:pt x="3" y="15"/>
                  </a:cubicBezTo>
                  <a:cubicBezTo>
                    <a:pt x="6" y="15"/>
                    <a:pt x="8" y="15"/>
                    <a:pt x="8" y="15"/>
                  </a:cubicBezTo>
                  <a:cubicBezTo>
                    <a:pt x="11" y="15"/>
                    <a:pt x="24" y="14"/>
                    <a:pt x="24" y="1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39" name="Freeform 40"/>
            <p:cNvSpPr/>
            <p:nvPr/>
          </p:nvSpPr>
          <p:spPr bwMode="auto">
            <a:xfrm>
              <a:off x="4602163" y="3175000"/>
              <a:ext cx="153988" cy="188913"/>
            </a:xfrm>
            <a:custGeom>
              <a:avLst/>
              <a:gdLst/>
              <a:ahLst/>
              <a:cxnLst>
                <a:cxn ang="0">
                  <a:pos x="21" y="94"/>
                </a:cxn>
                <a:cxn ang="0">
                  <a:pos x="29" y="95"/>
                </a:cxn>
                <a:cxn ang="0">
                  <a:pos x="38" y="95"/>
                </a:cxn>
                <a:cxn ang="0">
                  <a:pos x="43" y="95"/>
                </a:cxn>
                <a:cxn ang="0">
                  <a:pos x="50" y="88"/>
                </a:cxn>
                <a:cxn ang="0">
                  <a:pos x="54" y="80"/>
                </a:cxn>
                <a:cxn ang="0">
                  <a:pos x="55" y="61"/>
                </a:cxn>
                <a:cxn ang="0">
                  <a:pos x="64" y="49"/>
                </a:cxn>
                <a:cxn ang="0">
                  <a:pos x="73" y="25"/>
                </a:cxn>
                <a:cxn ang="0">
                  <a:pos x="77" y="13"/>
                </a:cxn>
                <a:cxn ang="0">
                  <a:pos x="79" y="1"/>
                </a:cxn>
                <a:cxn ang="0">
                  <a:pos x="79" y="1"/>
                </a:cxn>
                <a:cxn ang="0">
                  <a:pos x="69" y="0"/>
                </a:cxn>
                <a:cxn ang="0">
                  <a:pos x="64" y="1"/>
                </a:cxn>
                <a:cxn ang="0">
                  <a:pos x="58" y="3"/>
                </a:cxn>
                <a:cxn ang="0">
                  <a:pos x="56" y="11"/>
                </a:cxn>
                <a:cxn ang="0">
                  <a:pos x="52" y="22"/>
                </a:cxn>
                <a:cxn ang="0">
                  <a:pos x="36" y="17"/>
                </a:cxn>
                <a:cxn ang="0">
                  <a:pos x="23" y="17"/>
                </a:cxn>
                <a:cxn ang="0">
                  <a:pos x="22" y="28"/>
                </a:cxn>
                <a:cxn ang="0">
                  <a:pos x="33" y="28"/>
                </a:cxn>
                <a:cxn ang="0">
                  <a:pos x="32" y="37"/>
                </a:cxn>
                <a:cxn ang="0">
                  <a:pos x="34" y="46"/>
                </a:cxn>
                <a:cxn ang="0">
                  <a:pos x="37" y="58"/>
                </a:cxn>
                <a:cxn ang="0">
                  <a:pos x="33" y="72"/>
                </a:cxn>
                <a:cxn ang="0">
                  <a:pos x="25" y="70"/>
                </a:cxn>
                <a:cxn ang="0">
                  <a:pos x="18" y="63"/>
                </a:cxn>
                <a:cxn ang="0">
                  <a:pos x="14" y="69"/>
                </a:cxn>
                <a:cxn ang="0">
                  <a:pos x="7" y="74"/>
                </a:cxn>
                <a:cxn ang="0">
                  <a:pos x="5" y="83"/>
                </a:cxn>
                <a:cxn ang="0">
                  <a:pos x="0" y="87"/>
                </a:cxn>
                <a:cxn ang="0">
                  <a:pos x="1" y="88"/>
                </a:cxn>
                <a:cxn ang="0">
                  <a:pos x="11" y="99"/>
                </a:cxn>
                <a:cxn ang="0">
                  <a:pos x="21" y="94"/>
                </a:cxn>
              </a:cxnLst>
              <a:rect l="0" t="0" r="r" b="b"/>
              <a:pathLst>
                <a:path w="80" h="99">
                  <a:moveTo>
                    <a:pt x="21" y="94"/>
                  </a:moveTo>
                  <a:cubicBezTo>
                    <a:pt x="23" y="95"/>
                    <a:pt x="25" y="98"/>
                    <a:pt x="29" y="95"/>
                  </a:cubicBezTo>
                  <a:cubicBezTo>
                    <a:pt x="33" y="91"/>
                    <a:pt x="38" y="92"/>
                    <a:pt x="38" y="95"/>
                  </a:cubicBezTo>
                  <a:cubicBezTo>
                    <a:pt x="38" y="99"/>
                    <a:pt x="39" y="98"/>
                    <a:pt x="43" y="95"/>
                  </a:cubicBezTo>
                  <a:cubicBezTo>
                    <a:pt x="46" y="91"/>
                    <a:pt x="50" y="95"/>
                    <a:pt x="50" y="88"/>
                  </a:cubicBezTo>
                  <a:cubicBezTo>
                    <a:pt x="50" y="81"/>
                    <a:pt x="54" y="88"/>
                    <a:pt x="54" y="80"/>
                  </a:cubicBezTo>
                  <a:cubicBezTo>
                    <a:pt x="54" y="72"/>
                    <a:pt x="55" y="65"/>
                    <a:pt x="55" y="61"/>
                  </a:cubicBezTo>
                  <a:cubicBezTo>
                    <a:pt x="55" y="58"/>
                    <a:pt x="64" y="54"/>
                    <a:pt x="64" y="49"/>
                  </a:cubicBezTo>
                  <a:cubicBezTo>
                    <a:pt x="64" y="43"/>
                    <a:pt x="73" y="32"/>
                    <a:pt x="73" y="25"/>
                  </a:cubicBezTo>
                  <a:cubicBezTo>
                    <a:pt x="73" y="18"/>
                    <a:pt x="75" y="16"/>
                    <a:pt x="77" y="13"/>
                  </a:cubicBezTo>
                  <a:cubicBezTo>
                    <a:pt x="78" y="11"/>
                    <a:pt x="80" y="6"/>
                    <a:pt x="79" y="1"/>
                  </a:cubicBezTo>
                  <a:cubicBezTo>
                    <a:pt x="79" y="1"/>
                    <a:pt x="79" y="1"/>
                    <a:pt x="79" y="1"/>
                  </a:cubicBezTo>
                  <a:cubicBezTo>
                    <a:pt x="69" y="0"/>
                    <a:pt x="69" y="0"/>
                    <a:pt x="69" y="0"/>
                  </a:cubicBezTo>
                  <a:cubicBezTo>
                    <a:pt x="64" y="1"/>
                    <a:pt x="64" y="1"/>
                    <a:pt x="64" y="1"/>
                  </a:cubicBezTo>
                  <a:cubicBezTo>
                    <a:pt x="58" y="3"/>
                    <a:pt x="58" y="3"/>
                    <a:pt x="58" y="3"/>
                  </a:cubicBezTo>
                  <a:cubicBezTo>
                    <a:pt x="58" y="3"/>
                    <a:pt x="59" y="8"/>
                    <a:pt x="56" y="11"/>
                  </a:cubicBezTo>
                  <a:cubicBezTo>
                    <a:pt x="53" y="15"/>
                    <a:pt x="52" y="22"/>
                    <a:pt x="52" y="22"/>
                  </a:cubicBezTo>
                  <a:cubicBezTo>
                    <a:pt x="52" y="22"/>
                    <a:pt x="40" y="16"/>
                    <a:pt x="36" y="17"/>
                  </a:cubicBezTo>
                  <a:cubicBezTo>
                    <a:pt x="35" y="17"/>
                    <a:pt x="29" y="17"/>
                    <a:pt x="23" y="17"/>
                  </a:cubicBezTo>
                  <a:cubicBezTo>
                    <a:pt x="23" y="21"/>
                    <a:pt x="22" y="27"/>
                    <a:pt x="22" y="28"/>
                  </a:cubicBezTo>
                  <a:cubicBezTo>
                    <a:pt x="22" y="31"/>
                    <a:pt x="30" y="26"/>
                    <a:pt x="33" y="28"/>
                  </a:cubicBezTo>
                  <a:cubicBezTo>
                    <a:pt x="37" y="31"/>
                    <a:pt x="36" y="35"/>
                    <a:pt x="32" y="37"/>
                  </a:cubicBezTo>
                  <a:cubicBezTo>
                    <a:pt x="28" y="39"/>
                    <a:pt x="30" y="44"/>
                    <a:pt x="34" y="46"/>
                  </a:cubicBezTo>
                  <a:cubicBezTo>
                    <a:pt x="37" y="49"/>
                    <a:pt x="37" y="53"/>
                    <a:pt x="37" y="58"/>
                  </a:cubicBezTo>
                  <a:cubicBezTo>
                    <a:pt x="37" y="64"/>
                    <a:pt x="37" y="71"/>
                    <a:pt x="33" y="72"/>
                  </a:cubicBezTo>
                  <a:cubicBezTo>
                    <a:pt x="30" y="72"/>
                    <a:pt x="28" y="69"/>
                    <a:pt x="25" y="70"/>
                  </a:cubicBezTo>
                  <a:cubicBezTo>
                    <a:pt x="22" y="71"/>
                    <a:pt x="21" y="63"/>
                    <a:pt x="18" y="63"/>
                  </a:cubicBezTo>
                  <a:cubicBezTo>
                    <a:pt x="16" y="63"/>
                    <a:pt x="17" y="69"/>
                    <a:pt x="14" y="69"/>
                  </a:cubicBezTo>
                  <a:cubicBezTo>
                    <a:pt x="10" y="69"/>
                    <a:pt x="5" y="69"/>
                    <a:pt x="7" y="74"/>
                  </a:cubicBezTo>
                  <a:cubicBezTo>
                    <a:pt x="9" y="80"/>
                    <a:pt x="11" y="83"/>
                    <a:pt x="5" y="83"/>
                  </a:cubicBezTo>
                  <a:cubicBezTo>
                    <a:pt x="3" y="83"/>
                    <a:pt x="1" y="85"/>
                    <a:pt x="0" y="87"/>
                  </a:cubicBezTo>
                  <a:cubicBezTo>
                    <a:pt x="0" y="87"/>
                    <a:pt x="1" y="87"/>
                    <a:pt x="1" y="88"/>
                  </a:cubicBezTo>
                  <a:cubicBezTo>
                    <a:pt x="6" y="91"/>
                    <a:pt x="9" y="95"/>
                    <a:pt x="11" y="99"/>
                  </a:cubicBezTo>
                  <a:cubicBezTo>
                    <a:pt x="15" y="96"/>
                    <a:pt x="20" y="93"/>
                    <a:pt x="21" y="9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40" name="Freeform 41"/>
            <p:cNvSpPr/>
            <p:nvPr/>
          </p:nvSpPr>
          <p:spPr bwMode="auto">
            <a:xfrm>
              <a:off x="4819650" y="2740025"/>
              <a:ext cx="358775" cy="441325"/>
            </a:xfrm>
            <a:custGeom>
              <a:avLst/>
              <a:gdLst/>
              <a:ahLst/>
              <a:cxnLst>
                <a:cxn ang="0">
                  <a:pos x="141" y="13"/>
                </a:cxn>
                <a:cxn ang="0">
                  <a:pos x="128" y="15"/>
                </a:cxn>
                <a:cxn ang="0">
                  <a:pos x="108" y="13"/>
                </a:cxn>
                <a:cxn ang="0">
                  <a:pos x="36" y="15"/>
                </a:cxn>
                <a:cxn ang="0">
                  <a:pos x="25" y="39"/>
                </a:cxn>
                <a:cxn ang="0">
                  <a:pos x="24" y="88"/>
                </a:cxn>
                <a:cxn ang="0">
                  <a:pos x="10" y="101"/>
                </a:cxn>
                <a:cxn ang="0">
                  <a:pos x="4" y="117"/>
                </a:cxn>
                <a:cxn ang="0">
                  <a:pos x="8" y="132"/>
                </a:cxn>
                <a:cxn ang="0">
                  <a:pos x="12" y="144"/>
                </a:cxn>
                <a:cxn ang="0">
                  <a:pos x="21" y="165"/>
                </a:cxn>
                <a:cxn ang="0">
                  <a:pos x="24" y="170"/>
                </a:cxn>
                <a:cxn ang="0">
                  <a:pos x="35" y="177"/>
                </a:cxn>
                <a:cxn ang="0">
                  <a:pos x="47" y="190"/>
                </a:cxn>
                <a:cxn ang="0">
                  <a:pos x="59" y="204"/>
                </a:cxn>
                <a:cxn ang="0">
                  <a:pos x="64" y="213"/>
                </a:cxn>
                <a:cxn ang="0">
                  <a:pos x="76" y="219"/>
                </a:cxn>
                <a:cxn ang="0">
                  <a:pos x="88" y="218"/>
                </a:cxn>
                <a:cxn ang="0">
                  <a:pos x="109" y="227"/>
                </a:cxn>
                <a:cxn ang="0">
                  <a:pos x="124" y="226"/>
                </a:cxn>
                <a:cxn ang="0">
                  <a:pos x="135" y="222"/>
                </a:cxn>
                <a:cxn ang="0">
                  <a:pos x="146" y="214"/>
                </a:cxn>
                <a:cxn ang="0">
                  <a:pos x="155" y="217"/>
                </a:cxn>
                <a:cxn ang="0">
                  <a:pos x="145" y="198"/>
                </a:cxn>
                <a:cxn ang="0">
                  <a:pos x="125" y="180"/>
                </a:cxn>
                <a:cxn ang="0">
                  <a:pos x="136" y="172"/>
                </a:cxn>
                <a:cxn ang="0">
                  <a:pos x="141" y="149"/>
                </a:cxn>
                <a:cxn ang="0">
                  <a:pos x="149" y="133"/>
                </a:cxn>
                <a:cxn ang="0">
                  <a:pos x="161" y="119"/>
                </a:cxn>
                <a:cxn ang="0">
                  <a:pos x="166" y="90"/>
                </a:cxn>
                <a:cxn ang="0">
                  <a:pos x="176" y="73"/>
                </a:cxn>
                <a:cxn ang="0">
                  <a:pos x="180" y="57"/>
                </a:cxn>
                <a:cxn ang="0">
                  <a:pos x="171" y="20"/>
                </a:cxn>
                <a:cxn ang="0">
                  <a:pos x="155" y="0"/>
                </a:cxn>
                <a:cxn ang="0">
                  <a:pos x="148" y="5"/>
                </a:cxn>
              </a:cxnLst>
              <a:rect l="0" t="0" r="r" b="b"/>
              <a:pathLst>
                <a:path w="187" h="231">
                  <a:moveTo>
                    <a:pt x="148" y="5"/>
                  </a:moveTo>
                  <a:cubicBezTo>
                    <a:pt x="145" y="5"/>
                    <a:pt x="146" y="13"/>
                    <a:pt x="141" y="13"/>
                  </a:cubicBezTo>
                  <a:cubicBezTo>
                    <a:pt x="136" y="13"/>
                    <a:pt x="138" y="18"/>
                    <a:pt x="134" y="18"/>
                  </a:cubicBezTo>
                  <a:cubicBezTo>
                    <a:pt x="131" y="18"/>
                    <a:pt x="128" y="15"/>
                    <a:pt x="128" y="15"/>
                  </a:cubicBezTo>
                  <a:cubicBezTo>
                    <a:pt x="114" y="15"/>
                    <a:pt x="114" y="15"/>
                    <a:pt x="114" y="15"/>
                  </a:cubicBezTo>
                  <a:cubicBezTo>
                    <a:pt x="114" y="15"/>
                    <a:pt x="110" y="11"/>
                    <a:pt x="108" y="13"/>
                  </a:cubicBezTo>
                  <a:cubicBezTo>
                    <a:pt x="106" y="14"/>
                    <a:pt x="104" y="15"/>
                    <a:pt x="104" y="15"/>
                  </a:cubicBezTo>
                  <a:cubicBezTo>
                    <a:pt x="36" y="15"/>
                    <a:pt x="36" y="15"/>
                    <a:pt x="36" y="15"/>
                  </a:cubicBezTo>
                  <a:cubicBezTo>
                    <a:pt x="36" y="29"/>
                    <a:pt x="36" y="39"/>
                    <a:pt x="36" y="39"/>
                  </a:cubicBezTo>
                  <a:cubicBezTo>
                    <a:pt x="25" y="39"/>
                    <a:pt x="25" y="39"/>
                    <a:pt x="25" y="39"/>
                  </a:cubicBezTo>
                  <a:cubicBezTo>
                    <a:pt x="25" y="76"/>
                    <a:pt x="25" y="76"/>
                    <a:pt x="25" y="76"/>
                  </a:cubicBezTo>
                  <a:cubicBezTo>
                    <a:pt x="25" y="76"/>
                    <a:pt x="26" y="87"/>
                    <a:pt x="24" y="88"/>
                  </a:cubicBezTo>
                  <a:cubicBezTo>
                    <a:pt x="22" y="88"/>
                    <a:pt x="14" y="90"/>
                    <a:pt x="14" y="94"/>
                  </a:cubicBezTo>
                  <a:cubicBezTo>
                    <a:pt x="14" y="97"/>
                    <a:pt x="13" y="100"/>
                    <a:pt x="10" y="101"/>
                  </a:cubicBezTo>
                  <a:cubicBezTo>
                    <a:pt x="6" y="101"/>
                    <a:pt x="10" y="109"/>
                    <a:pt x="5" y="109"/>
                  </a:cubicBezTo>
                  <a:cubicBezTo>
                    <a:pt x="0" y="109"/>
                    <a:pt x="7" y="115"/>
                    <a:pt x="4" y="117"/>
                  </a:cubicBezTo>
                  <a:cubicBezTo>
                    <a:pt x="2" y="120"/>
                    <a:pt x="2" y="124"/>
                    <a:pt x="6" y="124"/>
                  </a:cubicBezTo>
                  <a:cubicBezTo>
                    <a:pt x="9" y="124"/>
                    <a:pt x="8" y="128"/>
                    <a:pt x="8" y="132"/>
                  </a:cubicBezTo>
                  <a:cubicBezTo>
                    <a:pt x="8" y="136"/>
                    <a:pt x="13" y="139"/>
                    <a:pt x="13" y="139"/>
                  </a:cubicBezTo>
                  <a:cubicBezTo>
                    <a:pt x="12" y="144"/>
                    <a:pt x="12" y="144"/>
                    <a:pt x="12" y="144"/>
                  </a:cubicBezTo>
                  <a:cubicBezTo>
                    <a:pt x="12" y="144"/>
                    <a:pt x="20" y="153"/>
                    <a:pt x="20" y="155"/>
                  </a:cubicBezTo>
                  <a:cubicBezTo>
                    <a:pt x="21" y="157"/>
                    <a:pt x="25" y="163"/>
                    <a:pt x="21" y="165"/>
                  </a:cubicBezTo>
                  <a:cubicBezTo>
                    <a:pt x="17" y="167"/>
                    <a:pt x="20" y="169"/>
                    <a:pt x="20" y="169"/>
                  </a:cubicBezTo>
                  <a:cubicBezTo>
                    <a:pt x="24" y="170"/>
                    <a:pt x="24" y="170"/>
                    <a:pt x="24" y="170"/>
                  </a:cubicBezTo>
                  <a:cubicBezTo>
                    <a:pt x="26" y="173"/>
                    <a:pt x="26" y="173"/>
                    <a:pt x="26" y="173"/>
                  </a:cubicBezTo>
                  <a:cubicBezTo>
                    <a:pt x="26" y="173"/>
                    <a:pt x="31" y="173"/>
                    <a:pt x="35" y="177"/>
                  </a:cubicBezTo>
                  <a:cubicBezTo>
                    <a:pt x="38" y="181"/>
                    <a:pt x="40" y="182"/>
                    <a:pt x="40" y="184"/>
                  </a:cubicBezTo>
                  <a:cubicBezTo>
                    <a:pt x="40" y="186"/>
                    <a:pt x="43" y="187"/>
                    <a:pt x="47" y="190"/>
                  </a:cubicBezTo>
                  <a:cubicBezTo>
                    <a:pt x="51" y="194"/>
                    <a:pt x="51" y="196"/>
                    <a:pt x="51" y="198"/>
                  </a:cubicBezTo>
                  <a:cubicBezTo>
                    <a:pt x="51" y="200"/>
                    <a:pt x="59" y="204"/>
                    <a:pt x="59" y="204"/>
                  </a:cubicBezTo>
                  <a:cubicBezTo>
                    <a:pt x="61" y="210"/>
                    <a:pt x="61" y="210"/>
                    <a:pt x="61" y="210"/>
                  </a:cubicBezTo>
                  <a:cubicBezTo>
                    <a:pt x="62" y="211"/>
                    <a:pt x="63" y="212"/>
                    <a:pt x="64" y="213"/>
                  </a:cubicBezTo>
                  <a:cubicBezTo>
                    <a:pt x="65" y="217"/>
                    <a:pt x="69" y="219"/>
                    <a:pt x="69" y="219"/>
                  </a:cubicBezTo>
                  <a:cubicBezTo>
                    <a:pt x="69" y="219"/>
                    <a:pt x="73" y="221"/>
                    <a:pt x="76" y="219"/>
                  </a:cubicBezTo>
                  <a:cubicBezTo>
                    <a:pt x="79" y="216"/>
                    <a:pt x="82" y="219"/>
                    <a:pt x="82" y="219"/>
                  </a:cubicBezTo>
                  <a:cubicBezTo>
                    <a:pt x="82" y="219"/>
                    <a:pt x="86" y="217"/>
                    <a:pt x="88" y="218"/>
                  </a:cubicBezTo>
                  <a:cubicBezTo>
                    <a:pt x="89" y="219"/>
                    <a:pt x="95" y="224"/>
                    <a:pt x="101" y="229"/>
                  </a:cubicBezTo>
                  <a:cubicBezTo>
                    <a:pt x="102" y="229"/>
                    <a:pt x="107" y="227"/>
                    <a:pt x="109" y="227"/>
                  </a:cubicBezTo>
                  <a:cubicBezTo>
                    <a:pt x="112" y="226"/>
                    <a:pt x="115" y="231"/>
                    <a:pt x="116" y="229"/>
                  </a:cubicBezTo>
                  <a:cubicBezTo>
                    <a:pt x="117" y="228"/>
                    <a:pt x="122" y="225"/>
                    <a:pt x="124" y="226"/>
                  </a:cubicBezTo>
                  <a:cubicBezTo>
                    <a:pt x="126" y="227"/>
                    <a:pt x="131" y="228"/>
                    <a:pt x="131" y="226"/>
                  </a:cubicBezTo>
                  <a:cubicBezTo>
                    <a:pt x="132" y="225"/>
                    <a:pt x="134" y="223"/>
                    <a:pt x="135" y="222"/>
                  </a:cubicBezTo>
                  <a:cubicBezTo>
                    <a:pt x="136" y="222"/>
                    <a:pt x="136" y="221"/>
                    <a:pt x="137" y="220"/>
                  </a:cubicBezTo>
                  <a:cubicBezTo>
                    <a:pt x="137" y="218"/>
                    <a:pt x="143" y="215"/>
                    <a:pt x="146" y="214"/>
                  </a:cubicBezTo>
                  <a:cubicBezTo>
                    <a:pt x="148" y="214"/>
                    <a:pt x="151" y="214"/>
                    <a:pt x="152" y="215"/>
                  </a:cubicBezTo>
                  <a:cubicBezTo>
                    <a:pt x="153" y="216"/>
                    <a:pt x="154" y="216"/>
                    <a:pt x="155" y="217"/>
                  </a:cubicBezTo>
                  <a:cubicBezTo>
                    <a:pt x="156" y="210"/>
                    <a:pt x="157" y="207"/>
                    <a:pt x="155" y="207"/>
                  </a:cubicBezTo>
                  <a:cubicBezTo>
                    <a:pt x="153" y="207"/>
                    <a:pt x="147" y="204"/>
                    <a:pt x="145" y="198"/>
                  </a:cubicBezTo>
                  <a:cubicBezTo>
                    <a:pt x="143" y="193"/>
                    <a:pt x="137" y="189"/>
                    <a:pt x="135" y="186"/>
                  </a:cubicBezTo>
                  <a:cubicBezTo>
                    <a:pt x="134" y="182"/>
                    <a:pt x="126" y="183"/>
                    <a:pt x="125" y="180"/>
                  </a:cubicBezTo>
                  <a:cubicBezTo>
                    <a:pt x="123" y="178"/>
                    <a:pt x="127" y="178"/>
                    <a:pt x="127" y="174"/>
                  </a:cubicBezTo>
                  <a:cubicBezTo>
                    <a:pt x="127" y="171"/>
                    <a:pt x="135" y="173"/>
                    <a:pt x="136" y="172"/>
                  </a:cubicBezTo>
                  <a:cubicBezTo>
                    <a:pt x="137" y="171"/>
                    <a:pt x="137" y="164"/>
                    <a:pt x="137" y="159"/>
                  </a:cubicBezTo>
                  <a:cubicBezTo>
                    <a:pt x="137" y="155"/>
                    <a:pt x="143" y="151"/>
                    <a:pt x="141" y="149"/>
                  </a:cubicBezTo>
                  <a:cubicBezTo>
                    <a:pt x="139" y="147"/>
                    <a:pt x="143" y="146"/>
                    <a:pt x="146" y="144"/>
                  </a:cubicBezTo>
                  <a:cubicBezTo>
                    <a:pt x="148" y="142"/>
                    <a:pt x="146" y="136"/>
                    <a:pt x="149" y="133"/>
                  </a:cubicBezTo>
                  <a:cubicBezTo>
                    <a:pt x="152" y="130"/>
                    <a:pt x="154" y="125"/>
                    <a:pt x="156" y="125"/>
                  </a:cubicBezTo>
                  <a:cubicBezTo>
                    <a:pt x="158" y="125"/>
                    <a:pt x="161" y="122"/>
                    <a:pt x="161" y="119"/>
                  </a:cubicBezTo>
                  <a:cubicBezTo>
                    <a:pt x="161" y="116"/>
                    <a:pt x="166" y="111"/>
                    <a:pt x="165" y="106"/>
                  </a:cubicBezTo>
                  <a:cubicBezTo>
                    <a:pt x="164" y="101"/>
                    <a:pt x="162" y="95"/>
                    <a:pt x="166" y="90"/>
                  </a:cubicBezTo>
                  <a:cubicBezTo>
                    <a:pt x="169" y="86"/>
                    <a:pt x="171" y="83"/>
                    <a:pt x="170" y="79"/>
                  </a:cubicBezTo>
                  <a:cubicBezTo>
                    <a:pt x="169" y="76"/>
                    <a:pt x="174" y="75"/>
                    <a:pt x="176" y="73"/>
                  </a:cubicBezTo>
                  <a:cubicBezTo>
                    <a:pt x="178" y="72"/>
                    <a:pt x="183" y="69"/>
                    <a:pt x="187" y="63"/>
                  </a:cubicBezTo>
                  <a:cubicBezTo>
                    <a:pt x="184" y="60"/>
                    <a:pt x="182" y="57"/>
                    <a:pt x="180" y="57"/>
                  </a:cubicBezTo>
                  <a:cubicBezTo>
                    <a:pt x="176" y="55"/>
                    <a:pt x="173" y="48"/>
                    <a:pt x="173" y="39"/>
                  </a:cubicBezTo>
                  <a:cubicBezTo>
                    <a:pt x="173" y="30"/>
                    <a:pt x="171" y="23"/>
                    <a:pt x="171" y="20"/>
                  </a:cubicBezTo>
                  <a:cubicBezTo>
                    <a:pt x="171" y="17"/>
                    <a:pt x="166" y="11"/>
                    <a:pt x="161" y="9"/>
                  </a:cubicBezTo>
                  <a:cubicBezTo>
                    <a:pt x="157" y="7"/>
                    <a:pt x="155" y="4"/>
                    <a:pt x="155" y="0"/>
                  </a:cubicBezTo>
                  <a:cubicBezTo>
                    <a:pt x="155" y="0"/>
                    <a:pt x="154" y="0"/>
                    <a:pt x="154" y="1"/>
                  </a:cubicBezTo>
                  <a:cubicBezTo>
                    <a:pt x="151" y="5"/>
                    <a:pt x="152" y="5"/>
                    <a:pt x="148" y="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41" name="Freeform 42"/>
            <p:cNvSpPr/>
            <p:nvPr/>
          </p:nvSpPr>
          <p:spPr bwMode="auto">
            <a:xfrm>
              <a:off x="5245100" y="2978150"/>
              <a:ext cx="41275" cy="41275"/>
            </a:xfrm>
            <a:custGeom>
              <a:avLst/>
              <a:gdLst/>
              <a:ahLst/>
              <a:cxnLst>
                <a:cxn ang="0">
                  <a:pos x="8" y="3"/>
                </a:cxn>
                <a:cxn ang="0">
                  <a:pos x="3" y="10"/>
                </a:cxn>
                <a:cxn ang="0">
                  <a:pos x="2" y="20"/>
                </a:cxn>
                <a:cxn ang="0">
                  <a:pos x="9" y="19"/>
                </a:cxn>
                <a:cxn ang="0">
                  <a:pos x="14" y="21"/>
                </a:cxn>
                <a:cxn ang="0">
                  <a:pos x="19" y="16"/>
                </a:cxn>
                <a:cxn ang="0">
                  <a:pos x="13" y="13"/>
                </a:cxn>
                <a:cxn ang="0">
                  <a:pos x="19" y="8"/>
                </a:cxn>
                <a:cxn ang="0">
                  <a:pos x="18" y="1"/>
                </a:cxn>
                <a:cxn ang="0">
                  <a:pos x="17" y="0"/>
                </a:cxn>
                <a:cxn ang="0">
                  <a:pos x="14" y="2"/>
                </a:cxn>
                <a:cxn ang="0">
                  <a:pos x="8" y="3"/>
                </a:cxn>
              </a:cxnLst>
              <a:rect l="0" t="0" r="r" b="b"/>
              <a:pathLst>
                <a:path w="22" h="21">
                  <a:moveTo>
                    <a:pt x="8" y="3"/>
                  </a:moveTo>
                  <a:cubicBezTo>
                    <a:pt x="8" y="4"/>
                    <a:pt x="5" y="8"/>
                    <a:pt x="3" y="10"/>
                  </a:cubicBezTo>
                  <a:cubicBezTo>
                    <a:pt x="0" y="13"/>
                    <a:pt x="2" y="18"/>
                    <a:pt x="2" y="20"/>
                  </a:cubicBezTo>
                  <a:cubicBezTo>
                    <a:pt x="3" y="21"/>
                    <a:pt x="7" y="21"/>
                    <a:pt x="9" y="19"/>
                  </a:cubicBezTo>
                  <a:cubicBezTo>
                    <a:pt x="10" y="18"/>
                    <a:pt x="12" y="19"/>
                    <a:pt x="14" y="21"/>
                  </a:cubicBezTo>
                  <a:cubicBezTo>
                    <a:pt x="15" y="19"/>
                    <a:pt x="17" y="17"/>
                    <a:pt x="19" y="16"/>
                  </a:cubicBezTo>
                  <a:cubicBezTo>
                    <a:pt x="16" y="14"/>
                    <a:pt x="13" y="14"/>
                    <a:pt x="13" y="13"/>
                  </a:cubicBezTo>
                  <a:cubicBezTo>
                    <a:pt x="12" y="12"/>
                    <a:pt x="16" y="9"/>
                    <a:pt x="19" y="8"/>
                  </a:cubicBezTo>
                  <a:cubicBezTo>
                    <a:pt x="22" y="7"/>
                    <a:pt x="21" y="4"/>
                    <a:pt x="18" y="1"/>
                  </a:cubicBezTo>
                  <a:cubicBezTo>
                    <a:pt x="18" y="1"/>
                    <a:pt x="17" y="0"/>
                    <a:pt x="17" y="0"/>
                  </a:cubicBezTo>
                  <a:cubicBezTo>
                    <a:pt x="15" y="1"/>
                    <a:pt x="14" y="2"/>
                    <a:pt x="14" y="2"/>
                  </a:cubicBezTo>
                  <a:cubicBezTo>
                    <a:pt x="13" y="3"/>
                    <a:pt x="11" y="3"/>
                    <a:pt x="8" y="3"/>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42" name="Freeform 43"/>
            <p:cNvSpPr/>
            <p:nvPr/>
          </p:nvSpPr>
          <p:spPr bwMode="auto">
            <a:xfrm>
              <a:off x="5130800" y="2860675"/>
              <a:ext cx="146050" cy="123825"/>
            </a:xfrm>
            <a:custGeom>
              <a:avLst/>
              <a:gdLst/>
              <a:ahLst/>
              <a:cxnLst>
                <a:cxn ang="0">
                  <a:pos x="14" y="10"/>
                </a:cxn>
                <a:cxn ang="0">
                  <a:pos x="8" y="16"/>
                </a:cxn>
                <a:cxn ang="0">
                  <a:pos x="4" y="27"/>
                </a:cxn>
                <a:cxn ang="0">
                  <a:pos x="3" y="43"/>
                </a:cxn>
                <a:cxn ang="0">
                  <a:pos x="13" y="43"/>
                </a:cxn>
                <a:cxn ang="0">
                  <a:pos x="16" y="40"/>
                </a:cxn>
                <a:cxn ang="0">
                  <a:pos x="21" y="38"/>
                </a:cxn>
                <a:cxn ang="0">
                  <a:pos x="28" y="41"/>
                </a:cxn>
                <a:cxn ang="0">
                  <a:pos x="33" y="41"/>
                </a:cxn>
                <a:cxn ang="0">
                  <a:pos x="45" y="41"/>
                </a:cxn>
                <a:cxn ang="0">
                  <a:pos x="68" y="64"/>
                </a:cxn>
                <a:cxn ang="0">
                  <a:pos x="68" y="65"/>
                </a:cxn>
                <a:cxn ang="0">
                  <a:pos x="74" y="64"/>
                </a:cxn>
                <a:cxn ang="0">
                  <a:pos x="77" y="62"/>
                </a:cxn>
                <a:cxn ang="0">
                  <a:pos x="65" y="49"/>
                </a:cxn>
                <a:cxn ang="0">
                  <a:pos x="47" y="36"/>
                </a:cxn>
                <a:cxn ang="0">
                  <a:pos x="40" y="29"/>
                </a:cxn>
                <a:cxn ang="0">
                  <a:pos x="31" y="13"/>
                </a:cxn>
                <a:cxn ang="0">
                  <a:pos x="25" y="0"/>
                </a:cxn>
                <a:cxn ang="0">
                  <a:pos x="14" y="10"/>
                </a:cxn>
              </a:cxnLst>
              <a:rect l="0" t="0" r="r" b="b"/>
              <a:pathLst>
                <a:path w="77" h="65">
                  <a:moveTo>
                    <a:pt x="14" y="10"/>
                  </a:moveTo>
                  <a:cubicBezTo>
                    <a:pt x="12" y="12"/>
                    <a:pt x="7" y="13"/>
                    <a:pt x="8" y="16"/>
                  </a:cubicBezTo>
                  <a:cubicBezTo>
                    <a:pt x="9" y="20"/>
                    <a:pt x="7" y="23"/>
                    <a:pt x="4" y="27"/>
                  </a:cubicBezTo>
                  <a:cubicBezTo>
                    <a:pt x="0" y="32"/>
                    <a:pt x="2" y="38"/>
                    <a:pt x="3" y="43"/>
                  </a:cubicBezTo>
                  <a:cubicBezTo>
                    <a:pt x="7" y="42"/>
                    <a:pt x="12" y="42"/>
                    <a:pt x="13" y="43"/>
                  </a:cubicBezTo>
                  <a:cubicBezTo>
                    <a:pt x="14" y="45"/>
                    <a:pt x="15" y="43"/>
                    <a:pt x="16" y="40"/>
                  </a:cubicBezTo>
                  <a:cubicBezTo>
                    <a:pt x="17" y="36"/>
                    <a:pt x="19" y="36"/>
                    <a:pt x="21" y="38"/>
                  </a:cubicBezTo>
                  <a:cubicBezTo>
                    <a:pt x="23" y="40"/>
                    <a:pt x="25" y="43"/>
                    <a:pt x="28" y="41"/>
                  </a:cubicBezTo>
                  <a:cubicBezTo>
                    <a:pt x="32" y="39"/>
                    <a:pt x="32" y="40"/>
                    <a:pt x="33" y="41"/>
                  </a:cubicBezTo>
                  <a:cubicBezTo>
                    <a:pt x="35" y="42"/>
                    <a:pt x="42" y="41"/>
                    <a:pt x="45" y="41"/>
                  </a:cubicBezTo>
                  <a:cubicBezTo>
                    <a:pt x="47" y="41"/>
                    <a:pt x="68" y="64"/>
                    <a:pt x="68" y="64"/>
                  </a:cubicBezTo>
                  <a:cubicBezTo>
                    <a:pt x="68" y="64"/>
                    <a:pt x="68" y="64"/>
                    <a:pt x="68" y="65"/>
                  </a:cubicBezTo>
                  <a:cubicBezTo>
                    <a:pt x="71" y="65"/>
                    <a:pt x="73" y="65"/>
                    <a:pt x="74" y="64"/>
                  </a:cubicBezTo>
                  <a:cubicBezTo>
                    <a:pt x="74" y="64"/>
                    <a:pt x="75" y="63"/>
                    <a:pt x="77" y="62"/>
                  </a:cubicBezTo>
                  <a:cubicBezTo>
                    <a:pt x="74" y="59"/>
                    <a:pt x="70" y="55"/>
                    <a:pt x="65" y="49"/>
                  </a:cubicBezTo>
                  <a:cubicBezTo>
                    <a:pt x="58" y="41"/>
                    <a:pt x="51" y="36"/>
                    <a:pt x="47" y="36"/>
                  </a:cubicBezTo>
                  <a:cubicBezTo>
                    <a:pt x="43" y="36"/>
                    <a:pt x="42" y="29"/>
                    <a:pt x="40" y="29"/>
                  </a:cubicBezTo>
                  <a:cubicBezTo>
                    <a:pt x="37" y="29"/>
                    <a:pt x="32" y="19"/>
                    <a:pt x="31" y="13"/>
                  </a:cubicBezTo>
                  <a:cubicBezTo>
                    <a:pt x="31" y="9"/>
                    <a:pt x="28" y="4"/>
                    <a:pt x="25" y="0"/>
                  </a:cubicBezTo>
                  <a:cubicBezTo>
                    <a:pt x="21" y="6"/>
                    <a:pt x="16" y="9"/>
                    <a:pt x="14" y="1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43" name="Freeform 44"/>
            <p:cNvSpPr/>
            <p:nvPr/>
          </p:nvSpPr>
          <p:spPr bwMode="auto">
            <a:xfrm>
              <a:off x="5056188" y="2928938"/>
              <a:ext cx="323850" cy="252413"/>
            </a:xfrm>
            <a:custGeom>
              <a:avLst/>
              <a:gdLst/>
              <a:ahLst/>
              <a:cxnLst>
                <a:cxn ang="0">
                  <a:pos x="12" y="87"/>
                </a:cxn>
                <a:cxn ang="0">
                  <a:pos x="22" y="99"/>
                </a:cxn>
                <a:cxn ang="0">
                  <a:pos x="32" y="108"/>
                </a:cxn>
                <a:cxn ang="0">
                  <a:pos x="32" y="118"/>
                </a:cxn>
                <a:cxn ang="0">
                  <a:pos x="36" y="119"/>
                </a:cxn>
                <a:cxn ang="0">
                  <a:pos x="47" y="122"/>
                </a:cxn>
                <a:cxn ang="0">
                  <a:pos x="60" y="129"/>
                </a:cxn>
                <a:cxn ang="0">
                  <a:pos x="73" y="131"/>
                </a:cxn>
                <a:cxn ang="0">
                  <a:pos x="81" y="125"/>
                </a:cxn>
                <a:cxn ang="0">
                  <a:pos x="91" y="123"/>
                </a:cxn>
                <a:cxn ang="0">
                  <a:pos x="96" y="126"/>
                </a:cxn>
                <a:cxn ang="0">
                  <a:pos x="102" y="124"/>
                </a:cxn>
                <a:cxn ang="0">
                  <a:pos x="111" y="123"/>
                </a:cxn>
                <a:cxn ang="0">
                  <a:pos x="126" y="115"/>
                </a:cxn>
                <a:cxn ang="0">
                  <a:pos x="138" y="113"/>
                </a:cxn>
                <a:cxn ang="0">
                  <a:pos x="168" y="83"/>
                </a:cxn>
                <a:cxn ang="0">
                  <a:pos x="164" y="80"/>
                </a:cxn>
                <a:cxn ang="0">
                  <a:pos x="149" y="77"/>
                </a:cxn>
                <a:cxn ang="0">
                  <a:pos x="126" y="69"/>
                </a:cxn>
                <a:cxn ang="0">
                  <a:pos x="118" y="62"/>
                </a:cxn>
                <a:cxn ang="0">
                  <a:pos x="111" y="52"/>
                </a:cxn>
                <a:cxn ang="0">
                  <a:pos x="113" y="47"/>
                </a:cxn>
                <a:cxn ang="0">
                  <a:pos x="108" y="45"/>
                </a:cxn>
                <a:cxn ang="0">
                  <a:pos x="101" y="46"/>
                </a:cxn>
                <a:cxn ang="0">
                  <a:pos x="102" y="36"/>
                </a:cxn>
                <a:cxn ang="0">
                  <a:pos x="107" y="28"/>
                </a:cxn>
                <a:cxn ang="0">
                  <a:pos x="84" y="5"/>
                </a:cxn>
                <a:cxn ang="0">
                  <a:pos x="72" y="5"/>
                </a:cxn>
                <a:cxn ang="0">
                  <a:pos x="67" y="5"/>
                </a:cxn>
                <a:cxn ang="0">
                  <a:pos x="60" y="2"/>
                </a:cxn>
                <a:cxn ang="0">
                  <a:pos x="55" y="4"/>
                </a:cxn>
                <a:cxn ang="0">
                  <a:pos x="52" y="7"/>
                </a:cxn>
                <a:cxn ang="0">
                  <a:pos x="42" y="7"/>
                </a:cxn>
                <a:cxn ang="0">
                  <a:pos x="42" y="7"/>
                </a:cxn>
                <a:cxn ang="0">
                  <a:pos x="38" y="20"/>
                </a:cxn>
                <a:cxn ang="0">
                  <a:pos x="33" y="26"/>
                </a:cxn>
                <a:cxn ang="0">
                  <a:pos x="26" y="34"/>
                </a:cxn>
                <a:cxn ang="0">
                  <a:pos x="23" y="45"/>
                </a:cxn>
                <a:cxn ang="0">
                  <a:pos x="18" y="50"/>
                </a:cxn>
                <a:cxn ang="0">
                  <a:pos x="14" y="60"/>
                </a:cxn>
                <a:cxn ang="0">
                  <a:pos x="13" y="73"/>
                </a:cxn>
                <a:cxn ang="0">
                  <a:pos x="4" y="75"/>
                </a:cxn>
                <a:cxn ang="0">
                  <a:pos x="2" y="81"/>
                </a:cxn>
                <a:cxn ang="0">
                  <a:pos x="12" y="87"/>
                </a:cxn>
              </a:cxnLst>
              <a:rect l="0" t="0" r="r" b="b"/>
              <a:pathLst>
                <a:path w="170" h="132">
                  <a:moveTo>
                    <a:pt x="12" y="87"/>
                  </a:moveTo>
                  <a:cubicBezTo>
                    <a:pt x="14" y="90"/>
                    <a:pt x="20" y="94"/>
                    <a:pt x="22" y="99"/>
                  </a:cubicBezTo>
                  <a:cubicBezTo>
                    <a:pt x="24" y="105"/>
                    <a:pt x="30" y="108"/>
                    <a:pt x="32" y="108"/>
                  </a:cubicBezTo>
                  <a:cubicBezTo>
                    <a:pt x="34" y="108"/>
                    <a:pt x="33" y="111"/>
                    <a:pt x="32" y="118"/>
                  </a:cubicBezTo>
                  <a:cubicBezTo>
                    <a:pt x="33" y="118"/>
                    <a:pt x="35" y="119"/>
                    <a:pt x="36" y="119"/>
                  </a:cubicBezTo>
                  <a:cubicBezTo>
                    <a:pt x="38" y="120"/>
                    <a:pt x="45" y="119"/>
                    <a:pt x="47" y="122"/>
                  </a:cubicBezTo>
                  <a:cubicBezTo>
                    <a:pt x="50" y="124"/>
                    <a:pt x="58" y="129"/>
                    <a:pt x="60" y="129"/>
                  </a:cubicBezTo>
                  <a:cubicBezTo>
                    <a:pt x="63" y="129"/>
                    <a:pt x="72" y="130"/>
                    <a:pt x="73" y="131"/>
                  </a:cubicBezTo>
                  <a:cubicBezTo>
                    <a:pt x="75" y="132"/>
                    <a:pt x="77" y="128"/>
                    <a:pt x="81" y="125"/>
                  </a:cubicBezTo>
                  <a:cubicBezTo>
                    <a:pt x="85" y="123"/>
                    <a:pt x="90" y="122"/>
                    <a:pt x="91" y="123"/>
                  </a:cubicBezTo>
                  <a:cubicBezTo>
                    <a:pt x="91" y="125"/>
                    <a:pt x="94" y="127"/>
                    <a:pt x="96" y="126"/>
                  </a:cubicBezTo>
                  <a:cubicBezTo>
                    <a:pt x="97" y="125"/>
                    <a:pt x="99" y="125"/>
                    <a:pt x="102" y="124"/>
                  </a:cubicBezTo>
                  <a:cubicBezTo>
                    <a:pt x="105" y="123"/>
                    <a:pt x="110" y="122"/>
                    <a:pt x="111" y="123"/>
                  </a:cubicBezTo>
                  <a:cubicBezTo>
                    <a:pt x="113" y="123"/>
                    <a:pt x="118" y="115"/>
                    <a:pt x="126" y="115"/>
                  </a:cubicBezTo>
                  <a:cubicBezTo>
                    <a:pt x="133" y="115"/>
                    <a:pt x="135" y="116"/>
                    <a:pt x="138" y="113"/>
                  </a:cubicBezTo>
                  <a:cubicBezTo>
                    <a:pt x="141" y="109"/>
                    <a:pt x="166" y="84"/>
                    <a:pt x="168" y="83"/>
                  </a:cubicBezTo>
                  <a:cubicBezTo>
                    <a:pt x="170" y="81"/>
                    <a:pt x="167" y="80"/>
                    <a:pt x="164" y="80"/>
                  </a:cubicBezTo>
                  <a:cubicBezTo>
                    <a:pt x="162" y="80"/>
                    <a:pt x="157" y="80"/>
                    <a:pt x="149" y="77"/>
                  </a:cubicBezTo>
                  <a:cubicBezTo>
                    <a:pt x="141" y="73"/>
                    <a:pt x="128" y="69"/>
                    <a:pt x="126" y="69"/>
                  </a:cubicBezTo>
                  <a:cubicBezTo>
                    <a:pt x="124" y="68"/>
                    <a:pt x="120" y="63"/>
                    <a:pt x="118" y="62"/>
                  </a:cubicBezTo>
                  <a:cubicBezTo>
                    <a:pt x="116" y="61"/>
                    <a:pt x="112" y="54"/>
                    <a:pt x="111" y="52"/>
                  </a:cubicBezTo>
                  <a:cubicBezTo>
                    <a:pt x="111" y="51"/>
                    <a:pt x="112" y="49"/>
                    <a:pt x="113" y="47"/>
                  </a:cubicBezTo>
                  <a:cubicBezTo>
                    <a:pt x="111" y="45"/>
                    <a:pt x="109" y="44"/>
                    <a:pt x="108" y="45"/>
                  </a:cubicBezTo>
                  <a:cubicBezTo>
                    <a:pt x="106" y="47"/>
                    <a:pt x="102" y="47"/>
                    <a:pt x="101" y="46"/>
                  </a:cubicBezTo>
                  <a:cubicBezTo>
                    <a:pt x="101" y="44"/>
                    <a:pt x="99" y="39"/>
                    <a:pt x="102" y="36"/>
                  </a:cubicBezTo>
                  <a:cubicBezTo>
                    <a:pt x="104" y="34"/>
                    <a:pt x="107" y="28"/>
                    <a:pt x="107" y="28"/>
                  </a:cubicBezTo>
                  <a:cubicBezTo>
                    <a:pt x="107" y="28"/>
                    <a:pt x="86" y="5"/>
                    <a:pt x="84" y="5"/>
                  </a:cubicBezTo>
                  <a:cubicBezTo>
                    <a:pt x="81" y="5"/>
                    <a:pt x="74" y="6"/>
                    <a:pt x="72" y="5"/>
                  </a:cubicBezTo>
                  <a:cubicBezTo>
                    <a:pt x="71" y="4"/>
                    <a:pt x="71" y="3"/>
                    <a:pt x="67" y="5"/>
                  </a:cubicBezTo>
                  <a:cubicBezTo>
                    <a:pt x="64" y="7"/>
                    <a:pt x="62" y="4"/>
                    <a:pt x="60" y="2"/>
                  </a:cubicBezTo>
                  <a:cubicBezTo>
                    <a:pt x="58" y="0"/>
                    <a:pt x="56" y="0"/>
                    <a:pt x="55" y="4"/>
                  </a:cubicBezTo>
                  <a:cubicBezTo>
                    <a:pt x="54" y="7"/>
                    <a:pt x="53" y="9"/>
                    <a:pt x="52" y="7"/>
                  </a:cubicBezTo>
                  <a:cubicBezTo>
                    <a:pt x="51" y="6"/>
                    <a:pt x="46" y="6"/>
                    <a:pt x="42" y="7"/>
                  </a:cubicBezTo>
                  <a:cubicBezTo>
                    <a:pt x="42" y="7"/>
                    <a:pt x="42" y="7"/>
                    <a:pt x="42" y="7"/>
                  </a:cubicBezTo>
                  <a:cubicBezTo>
                    <a:pt x="43" y="12"/>
                    <a:pt x="38" y="17"/>
                    <a:pt x="38" y="20"/>
                  </a:cubicBezTo>
                  <a:cubicBezTo>
                    <a:pt x="38" y="23"/>
                    <a:pt x="35" y="26"/>
                    <a:pt x="33" y="26"/>
                  </a:cubicBezTo>
                  <a:cubicBezTo>
                    <a:pt x="31" y="26"/>
                    <a:pt x="29" y="31"/>
                    <a:pt x="26" y="34"/>
                  </a:cubicBezTo>
                  <a:cubicBezTo>
                    <a:pt x="23" y="37"/>
                    <a:pt x="25" y="43"/>
                    <a:pt x="23" y="45"/>
                  </a:cubicBezTo>
                  <a:cubicBezTo>
                    <a:pt x="20" y="47"/>
                    <a:pt x="16" y="48"/>
                    <a:pt x="18" y="50"/>
                  </a:cubicBezTo>
                  <a:cubicBezTo>
                    <a:pt x="20" y="52"/>
                    <a:pt x="14" y="56"/>
                    <a:pt x="14" y="60"/>
                  </a:cubicBezTo>
                  <a:cubicBezTo>
                    <a:pt x="14" y="65"/>
                    <a:pt x="14" y="72"/>
                    <a:pt x="13" y="73"/>
                  </a:cubicBezTo>
                  <a:cubicBezTo>
                    <a:pt x="12" y="74"/>
                    <a:pt x="4" y="72"/>
                    <a:pt x="4" y="75"/>
                  </a:cubicBezTo>
                  <a:cubicBezTo>
                    <a:pt x="4" y="79"/>
                    <a:pt x="0" y="79"/>
                    <a:pt x="2" y="81"/>
                  </a:cubicBezTo>
                  <a:cubicBezTo>
                    <a:pt x="3" y="84"/>
                    <a:pt x="11" y="83"/>
                    <a:pt x="12" y="8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44" name="Freeform 45"/>
            <p:cNvSpPr/>
            <p:nvPr/>
          </p:nvSpPr>
          <p:spPr bwMode="auto">
            <a:xfrm>
              <a:off x="5106988" y="2468563"/>
              <a:ext cx="33338" cy="39688"/>
            </a:xfrm>
            <a:custGeom>
              <a:avLst/>
              <a:gdLst/>
              <a:ahLst/>
              <a:cxnLst>
                <a:cxn ang="0">
                  <a:pos x="14" y="9"/>
                </a:cxn>
                <a:cxn ang="0">
                  <a:pos x="8" y="0"/>
                </a:cxn>
                <a:cxn ang="0">
                  <a:pos x="8" y="2"/>
                </a:cxn>
                <a:cxn ang="0">
                  <a:pos x="0" y="18"/>
                </a:cxn>
                <a:cxn ang="0">
                  <a:pos x="5" y="21"/>
                </a:cxn>
                <a:cxn ang="0">
                  <a:pos x="14" y="9"/>
                </a:cxn>
              </a:cxnLst>
              <a:rect l="0" t="0" r="r" b="b"/>
              <a:pathLst>
                <a:path w="17" h="21">
                  <a:moveTo>
                    <a:pt x="14" y="9"/>
                  </a:moveTo>
                  <a:cubicBezTo>
                    <a:pt x="16" y="7"/>
                    <a:pt x="17" y="0"/>
                    <a:pt x="8" y="0"/>
                  </a:cubicBezTo>
                  <a:cubicBezTo>
                    <a:pt x="8" y="1"/>
                    <a:pt x="8" y="1"/>
                    <a:pt x="8" y="2"/>
                  </a:cubicBezTo>
                  <a:cubicBezTo>
                    <a:pt x="8" y="5"/>
                    <a:pt x="3" y="12"/>
                    <a:pt x="0" y="18"/>
                  </a:cubicBezTo>
                  <a:cubicBezTo>
                    <a:pt x="5" y="21"/>
                    <a:pt x="5" y="21"/>
                    <a:pt x="5" y="21"/>
                  </a:cubicBezTo>
                  <a:cubicBezTo>
                    <a:pt x="8" y="16"/>
                    <a:pt x="12" y="10"/>
                    <a:pt x="14" y="9"/>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45" name="Freeform 46"/>
            <p:cNvSpPr/>
            <p:nvPr/>
          </p:nvSpPr>
          <p:spPr bwMode="auto">
            <a:xfrm>
              <a:off x="5116513" y="2406650"/>
              <a:ext cx="149225" cy="119063"/>
            </a:xfrm>
            <a:custGeom>
              <a:avLst/>
              <a:gdLst/>
              <a:ahLst/>
              <a:cxnLst>
                <a:cxn ang="0">
                  <a:pos x="9" y="41"/>
                </a:cxn>
                <a:cxn ang="0">
                  <a:pos x="0" y="53"/>
                </a:cxn>
                <a:cxn ang="0">
                  <a:pos x="1" y="53"/>
                </a:cxn>
                <a:cxn ang="0">
                  <a:pos x="2" y="57"/>
                </a:cxn>
                <a:cxn ang="0">
                  <a:pos x="12" y="62"/>
                </a:cxn>
                <a:cxn ang="0">
                  <a:pos x="23" y="56"/>
                </a:cxn>
                <a:cxn ang="0">
                  <a:pos x="61" y="37"/>
                </a:cxn>
                <a:cxn ang="0">
                  <a:pos x="64" y="30"/>
                </a:cxn>
                <a:cxn ang="0">
                  <a:pos x="65" y="21"/>
                </a:cxn>
                <a:cxn ang="0">
                  <a:pos x="64" y="12"/>
                </a:cxn>
                <a:cxn ang="0">
                  <a:pos x="71" y="7"/>
                </a:cxn>
                <a:cxn ang="0">
                  <a:pos x="78" y="2"/>
                </a:cxn>
                <a:cxn ang="0">
                  <a:pos x="73" y="0"/>
                </a:cxn>
                <a:cxn ang="0">
                  <a:pos x="61" y="2"/>
                </a:cxn>
                <a:cxn ang="0">
                  <a:pos x="46" y="7"/>
                </a:cxn>
                <a:cxn ang="0">
                  <a:pos x="33" y="6"/>
                </a:cxn>
                <a:cxn ang="0">
                  <a:pos x="26" y="8"/>
                </a:cxn>
                <a:cxn ang="0">
                  <a:pos x="16" y="8"/>
                </a:cxn>
                <a:cxn ang="0">
                  <a:pos x="11" y="10"/>
                </a:cxn>
                <a:cxn ang="0">
                  <a:pos x="4" y="18"/>
                </a:cxn>
                <a:cxn ang="0">
                  <a:pos x="4" y="24"/>
                </a:cxn>
                <a:cxn ang="0">
                  <a:pos x="3" y="32"/>
                </a:cxn>
                <a:cxn ang="0">
                  <a:pos x="9" y="41"/>
                </a:cxn>
              </a:cxnLst>
              <a:rect l="0" t="0" r="r" b="b"/>
              <a:pathLst>
                <a:path w="78" h="62">
                  <a:moveTo>
                    <a:pt x="9" y="41"/>
                  </a:moveTo>
                  <a:cubicBezTo>
                    <a:pt x="7" y="42"/>
                    <a:pt x="3" y="48"/>
                    <a:pt x="0" y="53"/>
                  </a:cubicBezTo>
                  <a:cubicBezTo>
                    <a:pt x="1" y="53"/>
                    <a:pt x="1" y="53"/>
                    <a:pt x="1" y="53"/>
                  </a:cubicBezTo>
                  <a:cubicBezTo>
                    <a:pt x="2" y="57"/>
                    <a:pt x="2" y="57"/>
                    <a:pt x="2" y="57"/>
                  </a:cubicBezTo>
                  <a:cubicBezTo>
                    <a:pt x="12" y="62"/>
                    <a:pt x="12" y="62"/>
                    <a:pt x="12" y="62"/>
                  </a:cubicBezTo>
                  <a:cubicBezTo>
                    <a:pt x="12" y="62"/>
                    <a:pt x="20" y="57"/>
                    <a:pt x="23" y="56"/>
                  </a:cubicBezTo>
                  <a:cubicBezTo>
                    <a:pt x="26" y="56"/>
                    <a:pt x="61" y="37"/>
                    <a:pt x="61" y="37"/>
                  </a:cubicBezTo>
                  <a:cubicBezTo>
                    <a:pt x="61" y="37"/>
                    <a:pt x="65" y="32"/>
                    <a:pt x="64" y="30"/>
                  </a:cubicBezTo>
                  <a:cubicBezTo>
                    <a:pt x="64" y="28"/>
                    <a:pt x="63" y="24"/>
                    <a:pt x="65" y="21"/>
                  </a:cubicBezTo>
                  <a:cubicBezTo>
                    <a:pt x="67" y="19"/>
                    <a:pt x="63" y="16"/>
                    <a:pt x="64" y="12"/>
                  </a:cubicBezTo>
                  <a:cubicBezTo>
                    <a:pt x="65" y="8"/>
                    <a:pt x="71" y="7"/>
                    <a:pt x="71" y="7"/>
                  </a:cubicBezTo>
                  <a:cubicBezTo>
                    <a:pt x="78" y="2"/>
                    <a:pt x="78" y="2"/>
                    <a:pt x="78" y="2"/>
                  </a:cubicBezTo>
                  <a:cubicBezTo>
                    <a:pt x="73" y="0"/>
                    <a:pt x="73" y="0"/>
                    <a:pt x="73" y="0"/>
                  </a:cubicBezTo>
                  <a:cubicBezTo>
                    <a:pt x="73" y="0"/>
                    <a:pt x="68" y="3"/>
                    <a:pt x="61" y="2"/>
                  </a:cubicBezTo>
                  <a:cubicBezTo>
                    <a:pt x="54" y="2"/>
                    <a:pt x="53" y="7"/>
                    <a:pt x="46" y="7"/>
                  </a:cubicBezTo>
                  <a:cubicBezTo>
                    <a:pt x="39" y="7"/>
                    <a:pt x="35" y="8"/>
                    <a:pt x="33" y="6"/>
                  </a:cubicBezTo>
                  <a:cubicBezTo>
                    <a:pt x="31" y="4"/>
                    <a:pt x="31" y="5"/>
                    <a:pt x="26" y="8"/>
                  </a:cubicBezTo>
                  <a:cubicBezTo>
                    <a:pt x="21" y="10"/>
                    <a:pt x="18" y="9"/>
                    <a:pt x="16" y="8"/>
                  </a:cubicBezTo>
                  <a:cubicBezTo>
                    <a:pt x="13" y="6"/>
                    <a:pt x="12" y="8"/>
                    <a:pt x="11" y="10"/>
                  </a:cubicBezTo>
                  <a:cubicBezTo>
                    <a:pt x="11" y="12"/>
                    <a:pt x="11" y="17"/>
                    <a:pt x="4" y="18"/>
                  </a:cubicBezTo>
                  <a:cubicBezTo>
                    <a:pt x="4" y="20"/>
                    <a:pt x="3" y="22"/>
                    <a:pt x="4" y="24"/>
                  </a:cubicBezTo>
                  <a:cubicBezTo>
                    <a:pt x="6" y="26"/>
                    <a:pt x="4" y="28"/>
                    <a:pt x="3" y="32"/>
                  </a:cubicBezTo>
                  <a:cubicBezTo>
                    <a:pt x="12" y="32"/>
                    <a:pt x="11" y="39"/>
                    <a:pt x="9" y="4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46" name="Freeform 47"/>
            <p:cNvSpPr/>
            <p:nvPr/>
          </p:nvSpPr>
          <p:spPr bwMode="auto">
            <a:xfrm>
              <a:off x="7058025" y="2382838"/>
              <a:ext cx="80963" cy="101600"/>
            </a:xfrm>
            <a:custGeom>
              <a:avLst/>
              <a:gdLst/>
              <a:ahLst/>
              <a:cxnLst>
                <a:cxn ang="0">
                  <a:pos x="10" y="4"/>
                </a:cxn>
                <a:cxn ang="0">
                  <a:pos x="4" y="9"/>
                </a:cxn>
                <a:cxn ang="0">
                  <a:pos x="7" y="15"/>
                </a:cxn>
                <a:cxn ang="0">
                  <a:pos x="7" y="20"/>
                </a:cxn>
                <a:cxn ang="0">
                  <a:pos x="6" y="30"/>
                </a:cxn>
                <a:cxn ang="0">
                  <a:pos x="3" y="44"/>
                </a:cxn>
                <a:cxn ang="0">
                  <a:pos x="4" y="51"/>
                </a:cxn>
                <a:cxn ang="0">
                  <a:pos x="26" y="44"/>
                </a:cxn>
                <a:cxn ang="0">
                  <a:pos x="37" y="40"/>
                </a:cxn>
                <a:cxn ang="0">
                  <a:pos x="41" y="35"/>
                </a:cxn>
                <a:cxn ang="0">
                  <a:pos x="38" y="19"/>
                </a:cxn>
                <a:cxn ang="0">
                  <a:pos x="27" y="0"/>
                </a:cxn>
                <a:cxn ang="0">
                  <a:pos x="21" y="2"/>
                </a:cxn>
                <a:cxn ang="0">
                  <a:pos x="10" y="4"/>
                </a:cxn>
              </a:cxnLst>
              <a:rect l="0" t="0" r="r" b="b"/>
              <a:pathLst>
                <a:path w="43" h="53">
                  <a:moveTo>
                    <a:pt x="10" y="4"/>
                  </a:moveTo>
                  <a:cubicBezTo>
                    <a:pt x="9" y="5"/>
                    <a:pt x="6" y="7"/>
                    <a:pt x="4" y="9"/>
                  </a:cubicBezTo>
                  <a:cubicBezTo>
                    <a:pt x="5" y="11"/>
                    <a:pt x="5" y="15"/>
                    <a:pt x="7" y="15"/>
                  </a:cubicBezTo>
                  <a:cubicBezTo>
                    <a:pt x="11" y="15"/>
                    <a:pt x="11" y="21"/>
                    <a:pt x="7" y="20"/>
                  </a:cubicBezTo>
                  <a:cubicBezTo>
                    <a:pt x="3" y="19"/>
                    <a:pt x="3" y="25"/>
                    <a:pt x="6" y="30"/>
                  </a:cubicBezTo>
                  <a:cubicBezTo>
                    <a:pt x="10" y="35"/>
                    <a:pt x="0" y="41"/>
                    <a:pt x="3" y="44"/>
                  </a:cubicBezTo>
                  <a:cubicBezTo>
                    <a:pt x="5" y="47"/>
                    <a:pt x="3" y="50"/>
                    <a:pt x="4" y="51"/>
                  </a:cubicBezTo>
                  <a:cubicBezTo>
                    <a:pt x="5" y="53"/>
                    <a:pt x="20" y="51"/>
                    <a:pt x="26" y="44"/>
                  </a:cubicBezTo>
                  <a:cubicBezTo>
                    <a:pt x="32" y="38"/>
                    <a:pt x="34" y="39"/>
                    <a:pt x="37" y="40"/>
                  </a:cubicBezTo>
                  <a:cubicBezTo>
                    <a:pt x="40" y="41"/>
                    <a:pt x="43" y="37"/>
                    <a:pt x="41" y="35"/>
                  </a:cubicBezTo>
                  <a:cubicBezTo>
                    <a:pt x="40" y="32"/>
                    <a:pt x="38" y="26"/>
                    <a:pt x="38" y="19"/>
                  </a:cubicBezTo>
                  <a:cubicBezTo>
                    <a:pt x="39" y="14"/>
                    <a:pt x="33" y="6"/>
                    <a:pt x="27" y="0"/>
                  </a:cubicBezTo>
                  <a:cubicBezTo>
                    <a:pt x="25" y="1"/>
                    <a:pt x="23" y="2"/>
                    <a:pt x="21" y="2"/>
                  </a:cubicBezTo>
                  <a:cubicBezTo>
                    <a:pt x="17" y="2"/>
                    <a:pt x="12" y="2"/>
                    <a:pt x="10" y="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47" name="Freeform 48"/>
            <p:cNvSpPr/>
            <p:nvPr/>
          </p:nvSpPr>
          <p:spPr bwMode="auto">
            <a:xfrm>
              <a:off x="6246813" y="2668588"/>
              <a:ext cx="95250" cy="128588"/>
            </a:xfrm>
            <a:custGeom>
              <a:avLst/>
              <a:gdLst/>
              <a:ahLst/>
              <a:cxnLst>
                <a:cxn ang="0">
                  <a:pos x="50" y="56"/>
                </a:cxn>
                <a:cxn ang="0">
                  <a:pos x="46" y="34"/>
                </a:cxn>
                <a:cxn ang="0">
                  <a:pos x="37" y="43"/>
                </a:cxn>
                <a:cxn ang="0">
                  <a:pos x="38" y="31"/>
                </a:cxn>
                <a:cxn ang="0">
                  <a:pos x="47" y="19"/>
                </a:cxn>
                <a:cxn ang="0">
                  <a:pos x="39" y="17"/>
                </a:cxn>
                <a:cxn ang="0">
                  <a:pos x="26" y="17"/>
                </a:cxn>
                <a:cxn ang="0">
                  <a:pos x="21" y="12"/>
                </a:cxn>
                <a:cxn ang="0">
                  <a:pos x="13" y="6"/>
                </a:cxn>
                <a:cxn ang="0">
                  <a:pos x="4" y="6"/>
                </a:cxn>
                <a:cxn ang="0">
                  <a:pos x="11" y="15"/>
                </a:cxn>
                <a:cxn ang="0">
                  <a:pos x="5" y="20"/>
                </a:cxn>
                <a:cxn ang="0">
                  <a:pos x="8" y="37"/>
                </a:cxn>
                <a:cxn ang="0">
                  <a:pos x="12" y="57"/>
                </a:cxn>
                <a:cxn ang="0">
                  <a:pos x="19" y="55"/>
                </a:cxn>
                <a:cxn ang="0">
                  <a:pos x="28" y="51"/>
                </a:cxn>
                <a:cxn ang="0">
                  <a:pos x="35" y="46"/>
                </a:cxn>
                <a:cxn ang="0">
                  <a:pos x="41" y="61"/>
                </a:cxn>
                <a:cxn ang="0">
                  <a:pos x="43" y="67"/>
                </a:cxn>
                <a:cxn ang="0">
                  <a:pos x="47" y="63"/>
                </a:cxn>
                <a:cxn ang="0">
                  <a:pos x="50" y="56"/>
                </a:cxn>
              </a:cxnLst>
              <a:rect l="0" t="0" r="r" b="b"/>
              <a:pathLst>
                <a:path w="50" h="67">
                  <a:moveTo>
                    <a:pt x="50" y="56"/>
                  </a:moveTo>
                  <a:cubicBezTo>
                    <a:pt x="48" y="45"/>
                    <a:pt x="47" y="34"/>
                    <a:pt x="46" y="34"/>
                  </a:cubicBezTo>
                  <a:cubicBezTo>
                    <a:pt x="43" y="34"/>
                    <a:pt x="41" y="44"/>
                    <a:pt x="37" y="43"/>
                  </a:cubicBezTo>
                  <a:cubicBezTo>
                    <a:pt x="34" y="42"/>
                    <a:pt x="34" y="31"/>
                    <a:pt x="38" y="31"/>
                  </a:cubicBezTo>
                  <a:cubicBezTo>
                    <a:pt x="42" y="31"/>
                    <a:pt x="47" y="22"/>
                    <a:pt x="47" y="19"/>
                  </a:cubicBezTo>
                  <a:cubicBezTo>
                    <a:pt x="47" y="17"/>
                    <a:pt x="43" y="17"/>
                    <a:pt x="39" y="17"/>
                  </a:cubicBezTo>
                  <a:cubicBezTo>
                    <a:pt x="35" y="17"/>
                    <a:pt x="26" y="17"/>
                    <a:pt x="26" y="17"/>
                  </a:cubicBezTo>
                  <a:cubicBezTo>
                    <a:pt x="26" y="17"/>
                    <a:pt x="21" y="15"/>
                    <a:pt x="21" y="12"/>
                  </a:cubicBezTo>
                  <a:cubicBezTo>
                    <a:pt x="21" y="8"/>
                    <a:pt x="18" y="6"/>
                    <a:pt x="13" y="6"/>
                  </a:cubicBezTo>
                  <a:cubicBezTo>
                    <a:pt x="8" y="6"/>
                    <a:pt x="8" y="0"/>
                    <a:pt x="4" y="6"/>
                  </a:cubicBezTo>
                  <a:cubicBezTo>
                    <a:pt x="0" y="11"/>
                    <a:pt x="12" y="11"/>
                    <a:pt x="11" y="15"/>
                  </a:cubicBezTo>
                  <a:cubicBezTo>
                    <a:pt x="10" y="19"/>
                    <a:pt x="6" y="17"/>
                    <a:pt x="5" y="20"/>
                  </a:cubicBezTo>
                  <a:cubicBezTo>
                    <a:pt x="4" y="23"/>
                    <a:pt x="6" y="32"/>
                    <a:pt x="8" y="37"/>
                  </a:cubicBezTo>
                  <a:cubicBezTo>
                    <a:pt x="9" y="40"/>
                    <a:pt x="12" y="50"/>
                    <a:pt x="12" y="57"/>
                  </a:cubicBezTo>
                  <a:cubicBezTo>
                    <a:pt x="15" y="57"/>
                    <a:pt x="16" y="55"/>
                    <a:pt x="19" y="55"/>
                  </a:cubicBezTo>
                  <a:cubicBezTo>
                    <a:pt x="23" y="55"/>
                    <a:pt x="28" y="55"/>
                    <a:pt x="28" y="51"/>
                  </a:cubicBezTo>
                  <a:cubicBezTo>
                    <a:pt x="29" y="47"/>
                    <a:pt x="33" y="44"/>
                    <a:pt x="35" y="46"/>
                  </a:cubicBezTo>
                  <a:cubicBezTo>
                    <a:pt x="37" y="47"/>
                    <a:pt x="41" y="56"/>
                    <a:pt x="41" y="61"/>
                  </a:cubicBezTo>
                  <a:cubicBezTo>
                    <a:pt x="41" y="62"/>
                    <a:pt x="42" y="64"/>
                    <a:pt x="43" y="67"/>
                  </a:cubicBezTo>
                  <a:cubicBezTo>
                    <a:pt x="45" y="65"/>
                    <a:pt x="47" y="63"/>
                    <a:pt x="47" y="63"/>
                  </a:cubicBezTo>
                  <a:cubicBezTo>
                    <a:pt x="47" y="63"/>
                    <a:pt x="48" y="58"/>
                    <a:pt x="50" y="56"/>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48" name="Freeform 49"/>
            <p:cNvSpPr/>
            <p:nvPr/>
          </p:nvSpPr>
          <p:spPr bwMode="auto">
            <a:xfrm>
              <a:off x="5832475" y="2452688"/>
              <a:ext cx="601663" cy="635000"/>
            </a:xfrm>
            <a:custGeom>
              <a:avLst/>
              <a:gdLst/>
              <a:ahLst/>
              <a:cxnLst>
                <a:cxn ang="0">
                  <a:pos x="222" y="133"/>
                </a:cxn>
                <a:cxn ang="0">
                  <a:pos x="221" y="119"/>
                </a:cxn>
                <a:cxn ang="0">
                  <a:pos x="238" y="125"/>
                </a:cxn>
                <a:cxn ang="0">
                  <a:pos x="256" y="130"/>
                </a:cxn>
                <a:cxn ang="0">
                  <a:pos x="255" y="144"/>
                </a:cxn>
                <a:cxn ang="0">
                  <a:pos x="263" y="147"/>
                </a:cxn>
                <a:cxn ang="0">
                  <a:pos x="269" y="168"/>
                </a:cxn>
                <a:cxn ang="0">
                  <a:pos x="274" y="145"/>
                </a:cxn>
                <a:cxn ang="0">
                  <a:pos x="287" y="131"/>
                </a:cxn>
                <a:cxn ang="0">
                  <a:pos x="298" y="109"/>
                </a:cxn>
                <a:cxn ang="0">
                  <a:pos x="312" y="105"/>
                </a:cxn>
                <a:cxn ang="0">
                  <a:pos x="314" y="92"/>
                </a:cxn>
                <a:cxn ang="0">
                  <a:pos x="303" y="81"/>
                </a:cxn>
                <a:cxn ang="0">
                  <a:pos x="283" y="82"/>
                </a:cxn>
                <a:cxn ang="0">
                  <a:pos x="269" y="93"/>
                </a:cxn>
                <a:cxn ang="0">
                  <a:pos x="258" y="100"/>
                </a:cxn>
                <a:cxn ang="0">
                  <a:pos x="248" y="111"/>
                </a:cxn>
                <a:cxn ang="0">
                  <a:pos x="230" y="108"/>
                </a:cxn>
                <a:cxn ang="0">
                  <a:pos x="223" y="95"/>
                </a:cxn>
                <a:cxn ang="0">
                  <a:pos x="218" y="112"/>
                </a:cxn>
                <a:cxn ang="0">
                  <a:pos x="184" y="108"/>
                </a:cxn>
                <a:cxn ang="0">
                  <a:pos x="167" y="103"/>
                </a:cxn>
                <a:cxn ang="0">
                  <a:pos x="149" y="93"/>
                </a:cxn>
                <a:cxn ang="0">
                  <a:pos x="134" y="85"/>
                </a:cxn>
                <a:cxn ang="0">
                  <a:pos x="141" y="69"/>
                </a:cxn>
                <a:cxn ang="0">
                  <a:pos x="130" y="58"/>
                </a:cxn>
                <a:cxn ang="0">
                  <a:pos x="116" y="43"/>
                </a:cxn>
                <a:cxn ang="0">
                  <a:pos x="126" y="34"/>
                </a:cxn>
                <a:cxn ang="0">
                  <a:pos x="119" y="13"/>
                </a:cxn>
                <a:cxn ang="0">
                  <a:pos x="108" y="0"/>
                </a:cxn>
                <a:cxn ang="0">
                  <a:pos x="99" y="9"/>
                </a:cxn>
                <a:cxn ang="0">
                  <a:pos x="71" y="10"/>
                </a:cxn>
                <a:cxn ang="0">
                  <a:pos x="67" y="27"/>
                </a:cxn>
                <a:cxn ang="0">
                  <a:pos x="79" y="43"/>
                </a:cxn>
                <a:cxn ang="0">
                  <a:pos x="71" y="60"/>
                </a:cxn>
                <a:cxn ang="0">
                  <a:pos x="59" y="71"/>
                </a:cxn>
                <a:cxn ang="0">
                  <a:pos x="45" y="89"/>
                </a:cxn>
                <a:cxn ang="0">
                  <a:pos x="31" y="98"/>
                </a:cxn>
                <a:cxn ang="0">
                  <a:pos x="15" y="108"/>
                </a:cxn>
                <a:cxn ang="0">
                  <a:pos x="27" y="127"/>
                </a:cxn>
                <a:cxn ang="0">
                  <a:pos x="22" y="140"/>
                </a:cxn>
                <a:cxn ang="0">
                  <a:pos x="1" y="147"/>
                </a:cxn>
                <a:cxn ang="0">
                  <a:pos x="11" y="158"/>
                </a:cxn>
                <a:cxn ang="0">
                  <a:pos x="8" y="164"/>
                </a:cxn>
                <a:cxn ang="0">
                  <a:pos x="43" y="172"/>
                </a:cxn>
                <a:cxn ang="0">
                  <a:pos x="50" y="177"/>
                </a:cxn>
                <a:cxn ang="0">
                  <a:pos x="52" y="207"/>
                </a:cxn>
                <a:cxn ang="0">
                  <a:pos x="68" y="257"/>
                </a:cxn>
                <a:cxn ang="0">
                  <a:pos x="89" y="310"/>
                </a:cxn>
                <a:cxn ang="0">
                  <a:pos x="111" y="323"/>
                </a:cxn>
                <a:cxn ang="0">
                  <a:pos x="126" y="305"/>
                </a:cxn>
                <a:cxn ang="0">
                  <a:pos x="132" y="283"/>
                </a:cxn>
                <a:cxn ang="0">
                  <a:pos x="134" y="250"/>
                </a:cxn>
                <a:cxn ang="0">
                  <a:pos x="150" y="233"/>
                </a:cxn>
                <a:cxn ang="0">
                  <a:pos x="185" y="201"/>
                </a:cxn>
                <a:cxn ang="0">
                  <a:pos x="206" y="178"/>
                </a:cxn>
                <a:cxn ang="0">
                  <a:pos x="229" y="170"/>
                </a:cxn>
              </a:cxnLst>
              <a:rect l="0" t="0" r="r" b="b"/>
              <a:pathLst>
                <a:path w="315" h="332">
                  <a:moveTo>
                    <a:pt x="225" y="150"/>
                  </a:moveTo>
                  <a:cubicBezTo>
                    <a:pt x="223" y="145"/>
                    <a:pt x="221" y="136"/>
                    <a:pt x="222" y="133"/>
                  </a:cubicBezTo>
                  <a:cubicBezTo>
                    <a:pt x="223" y="130"/>
                    <a:pt x="227" y="132"/>
                    <a:pt x="228" y="128"/>
                  </a:cubicBezTo>
                  <a:cubicBezTo>
                    <a:pt x="229" y="124"/>
                    <a:pt x="217" y="124"/>
                    <a:pt x="221" y="119"/>
                  </a:cubicBezTo>
                  <a:cubicBezTo>
                    <a:pt x="225" y="113"/>
                    <a:pt x="225" y="119"/>
                    <a:pt x="230" y="119"/>
                  </a:cubicBezTo>
                  <a:cubicBezTo>
                    <a:pt x="235" y="119"/>
                    <a:pt x="238" y="121"/>
                    <a:pt x="238" y="125"/>
                  </a:cubicBezTo>
                  <a:cubicBezTo>
                    <a:pt x="238" y="128"/>
                    <a:pt x="243" y="130"/>
                    <a:pt x="243" y="130"/>
                  </a:cubicBezTo>
                  <a:cubicBezTo>
                    <a:pt x="243" y="130"/>
                    <a:pt x="252" y="130"/>
                    <a:pt x="256" y="130"/>
                  </a:cubicBezTo>
                  <a:cubicBezTo>
                    <a:pt x="260" y="130"/>
                    <a:pt x="264" y="130"/>
                    <a:pt x="264" y="132"/>
                  </a:cubicBezTo>
                  <a:cubicBezTo>
                    <a:pt x="264" y="135"/>
                    <a:pt x="259" y="144"/>
                    <a:pt x="255" y="144"/>
                  </a:cubicBezTo>
                  <a:cubicBezTo>
                    <a:pt x="251" y="144"/>
                    <a:pt x="251" y="155"/>
                    <a:pt x="254" y="156"/>
                  </a:cubicBezTo>
                  <a:cubicBezTo>
                    <a:pt x="258" y="157"/>
                    <a:pt x="260" y="147"/>
                    <a:pt x="263" y="147"/>
                  </a:cubicBezTo>
                  <a:cubicBezTo>
                    <a:pt x="264" y="147"/>
                    <a:pt x="265" y="158"/>
                    <a:pt x="267" y="169"/>
                  </a:cubicBezTo>
                  <a:cubicBezTo>
                    <a:pt x="268" y="168"/>
                    <a:pt x="268" y="168"/>
                    <a:pt x="269" y="168"/>
                  </a:cubicBezTo>
                  <a:cubicBezTo>
                    <a:pt x="271" y="168"/>
                    <a:pt x="270" y="158"/>
                    <a:pt x="272" y="156"/>
                  </a:cubicBezTo>
                  <a:cubicBezTo>
                    <a:pt x="274" y="153"/>
                    <a:pt x="273" y="145"/>
                    <a:pt x="274" y="145"/>
                  </a:cubicBezTo>
                  <a:cubicBezTo>
                    <a:pt x="275" y="145"/>
                    <a:pt x="283" y="147"/>
                    <a:pt x="283" y="145"/>
                  </a:cubicBezTo>
                  <a:cubicBezTo>
                    <a:pt x="283" y="143"/>
                    <a:pt x="288" y="135"/>
                    <a:pt x="287" y="131"/>
                  </a:cubicBezTo>
                  <a:cubicBezTo>
                    <a:pt x="286" y="127"/>
                    <a:pt x="290" y="122"/>
                    <a:pt x="290" y="117"/>
                  </a:cubicBezTo>
                  <a:cubicBezTo>
                    <a:pt x="290" y="113"/>
                    <a:pt x="295" y="111"/>
                    <a:pt x="298" y="109"/>
                  </a:cubicBezTo>
                  <a:cubicBezTo>
                    <a:pt x="301" y="106"/>
                    <a:pt x="306" y="102"/>
                    <a:pt x="307" y="105"/>
                  </a:cubicBezTo>
                  <a:cubicBezTo>
                    <a:pt x="308" y="107"/>
                    <a:pt x="315" y="109"/>
                    <a:pt x="312" y="105"/>
                  </a:cubicBezTo>
                  <a:cubicBezTo>
                    <a:pt x="309" y="101"/>
                    <a:pt x="309" y="98"/>
                    <a:pt x="311" y="97"/>
                  </a:cubicBezTo>
                  <a:cubicBezTo>
                    <a:pt x="313" y="96"/>
                    <a:pt x="314" y="92"/>
                    <a:pt x="314" y="92"/>
                  </a:cubicBezTo>
                  <a:cubicBezTo>
                    <a:pt x="314" y="92"/>
                    <a:pt x="308" y="91"/>
                    <a:pt x="307" y="88"/>
                  </a:cubicBezTo>
                  <a:cubicBezTo>
                    <a:pt x="306" y="85"/>
                    <a:pt x="303" y="83"/>
                    <a:pt x="303" y="81"/>
                  </a:cubicBezTo>
                  <a:cubicBezTo>
                    <a:pt x="303" y="78"/>
                    <a:pt x="299" y="79"/>
                    <a:pt x="297" y="81"/>
                  </a:cubicBezTo>
                  <a:cubicBezTo>
                    <a:pt x="294" y="84"/>
                    <a:pt x="289" y="79"/>
                    <a:pt x="283" y="82"/>
                  </a:cubicBezTo>
                  <a:cubicBezTo>
                    <a:pt x="278" y="85"/>
                    <a:pt x="276" y="89"/>
                    <a:pt x="274" y="88"/>
                  </a:cubicBezTo>
                  <a:cubicBezTo>
                    <a:pt x="271" y="88"/>
                    <a:pt x="271" y="90"/>
                    <a:pt x="269" y="93"/>
                  </a:cubicBezTo>
                  <a:cubicBezTo>
                    <a:pt x="267" y="95"/>
                    <a:pt x="265" y="97"/>
                    <a:pt x="264" y="97"/>
                  </a:cubicBezTo>
                  <a:cubicBezTo>
                    <a:pt x="262" y="97"/>
                    <a:pt x="258" y="100"/>
                    <a:pt x="258" y="100"/>
                  </a:cubicBezTo>
                  <a:cubicBezTo>
                    <a:pt x="258" y="100"/>
                    <a:pt x="261" y="106"/>
                    <a:pt x="259" y="109"/>
                  </a:cubicBezTo>
                  <a:cubicBezTo>
                    <a:pt x="258" y="113"/>
                    <a:pt x="253" y="109"/>
                    <a:pt x="248" y="111"/>
                  </a:cubicBezTo>
                  <a:cubicBezTo>
                    <a:pt x="243" y="112"/>
                    <a:pt x="241" y="109"/>
                    <a:pt x="238" y="110"/>
                  </a:cubicBezTo>
                  <a:cubicBezTo>
                    <a:pt x="234" y="111"/>
                    <a:pt x="232" y="108"/>
                    <a:pt x="230" y="108"/>
                  </a:cubicBezTo>
                  <a:cubicBezTo>
                    <a:pt x="228" y="109"/>
                    <a:pt x="226" y="104"/>
                    <a:pt x="226" y="101"/>
                  </a:cubicBezTo>
                  <a:cubicBezTo>
                    <a:pt x="227" y="97"/>
                    <a:pt x="225" y="92"/>
                    <a:pt x="223" y="95"/>
                  </a:cubicBezTo>
                  <a:cubicBezTo>
                    <a:pt x="221" y="97"/>
                    <a:pt x="218" y="96"/>
                    <a:pt x="218" y="100"/>
                  </a:cubicBezTo>
                  <a:cubicBezTo>
                    <a:pt x="218" y="104"/>
                    <a:pt x="221" y="109"/>
                    <a:pt x="218" y="112"/>
                  </a:cubicBezTo>
                  <a:cubicBezTo>
                    <a:pt x="215" y="114"/>
                    <a:pt x="201" y="116"/>
                    <a:pt x="198" y="113"/>
                  </a:cubicBezTo>
                  <a:cubicBezTo>
                    <a:pt x="196" y="111"/>
                    <a:pt x="184" y="110"/>
                    <a:pt x="184" y="108"/>
                  </a:cubicBezTo>
                  <a:cubicBezTo>
                    <a:pt x="183" y="105"/>
                    <a:pt x="180" y="101"/>
                    <a:pt x="177" y="101"/>
                  </a:cubicBezTo>
                  <a:cubicBezTo>
                    <a:pt x="175" y="101"/>
                    <a:pt x="169" y="105"/>
                    <a:pt x="167" y="103"/>
                  </a:cubicBezTo>
                  <a:cubicBezTo>
                    <a:pt x="165" y="102"/>
                    <a:pt x="161" y="98"/>
                    <a:pt x="157" y="98"/>
                  </a:cubicBezTo>
                  <a:cubicBezTo>
                    <a:pt x="154" y="97"/>
                    <a:pt x="149" y="95"/>
                    <a:pt x="149" y="93"/>
                  </a:cubicBezTo>
                  <a:cubicBezTo>
                    <a:pt x="149" y="92"/>
                    <a:pt x="141" y="91"/>
                    <a:pt x="140" y="89"/>
                  </a:cubicBezTo>
                  <a:cubicBezTo>
                    <a:pt x="139" y="87"/>
                    <a:pt x="134" y="87"/>
                    <a:pt x="134" y="85"/>
                  </a:cubicBezTo>
                  <a:cubicBezTo>
                    <a:pt x="134" y="82"/>
                    <a:pt x="136" y="79"/>
                    <a:pt x="136" y="76"/>
                  </a:cubicBezTo>
                  <a:cubicBezTo>
                    <a:pt x="136" y="73"/>
                    <a:pt x="141" y="71"/>
                    <a:pt x="141" y="69"/>
                  </a:cubicBezTo>
                  <a:cubicBezTo>
                    <a:pt x="141" y="67"/>
                    <a:pt x="137" y="64"/>
                    <a:pt x="137" y="64"/>
                  </a:cubicBezTo>
                  <a:cubicBezTo>
                    <a:pt x="137" y="64"/>
                    <a:pt x="133" y="58"/>
                    <a:pt x="130" y="58"/>
                  </a:cubicBezTo>
                  <a:cubicBezTo>
                    <a:pt x="126" y="58"/>
                    <a:pt x="124" y="52"/>
                    <a:pt x="120" y="52"/>
                  </a:cubicBezTo>
                  <a:cubicBezTo>
                    <a:pt x="117" y="51"/>
                    <a:pt x="118" y="45"/>
                    <a:pt x="116" y="43"/>
                  </a:cubicBezTo>
                  <a:cubicBezTo>
                    <a:pt x="115" y="40"/>
                    <a:pt x="116" y="35"/>
                    <a:pt x="119" y="38"/>
                  </a:cubicBezTo>
                  <a:cubicBezTo>
                    <a:pt x="122" y="40"/>
                    <a:pt x="128" y="38"/>
                    <a:pt x="126" y="34"/>
                  </a:cubicBezTo>
                  <a:cubicBezTo>
                    <a:pt x="124" y="30"/>
                    <a:pt x="120" y="26"/>
                    <a:pt x="120" y="24"/>
                  </a:cubicBezTo>
                  <a:cubicBezTo>
                    <a:pt x="120" y="22"/>
                    <a:pt x="122" y="15"/>
                    <a:pt x="119" y="13"/>
                  </a:cubicBezTo>
                  <a:cubicBezTo>
                    <a:pt x="116" y="12"/>
                    <a:pt x="113" y="9"/>
                    <a:pt x="112" y="6"/>
                  </a:cubicBezTo>
                  <a:cubicBezTo>
                    <a:pt x="112" y="3"/>
                    <a:pt x="108" y="0"/>
                    <a:pt x="108" y="0"/>
                  </a:cubicBezTo>
                  <a:cubicBezTo>
                    <a:pt x="104" y="1"/>
                    <a:pt x="104" y="1"/>
                    <a:pt x="104" y="1"/>
                  </a:cubicBezTo>
                  <a:cubicBezTo>
                    <a:pt x="104" y="1"/>
                    <a:pt x="101" y="8"/>
                    <a:pt x="99" y="9"/>
                  </a:cubicBezTo>
                  <a:cubicBezTo>
                    <a:pt x="97" y="10"/>
                    <a:pt x="91" y="11"/>
                    <a:pt x="88" y="13"/>
                  </a:cubicBezTo>
                  <a:cubicBezTo>
                    <a:pt x="85" y="16"/>
                    <a:pt x="76" y="10"/>
                    <a:pt x="71" y="10"/>
                  </a:cubicBezTo>
                  <a:cubicBezTo>
                    <a:pt x="66" y="10"/>
                    <a:pt x="63" y="15"/>
                    <a:pt x="65" y="16"/>
                  </a:cubicBezTo>
                  <a:cubicBezTo>
                    <a:pt x="68" y="18"/>
                    <a:pt x="67" y="27"/>
                    <a:pt x="67" y="27"/>
                  </a:cubicBezTo>
                  <a:cubicBezTo>
                    <a:pt x="67" y="27"/>
                    <a:pt x="70" y="39"/>
                    <a:pt x="74" y="38"/>
                  </a:cubicBezTo>
                  <a:cubicBezTo>
                    <a:pt x="78" y="37"/>
                    <a:pt x="83" y="42"/>
                    <a:pt x="79" y="43"/>
                  </a:cubicBezTo>
                  <a:cubicBezTo>
                    <a:pt x="76" y="44"/>
                    <a:pt x="74" y="48"/>
                    <a:pt x="73" y="51"/>
                  </a:cubicBezTo>
                  <a:cubicBezTo>
                    <a:pt x="73" y="55"/>
                    <a:pt x="74" y="59"/>
                    <a:pt x="71" y="60"/>
                  </a:cubicBezTo>
                  <a:cubicBezTo>
                    <a:pt x="68" y="60"/>
                    <a:pt x="66" y="61"/>
                    <a:pt x="66" y="66"/>
                  </a:cubicBezTo>
                  <a:cubicBezTo>
                    <a:pt x="66" y="71"/>
                    <a:pt x="60" y="69"/>
                    <a:pt x="59" y="71"/>
                  </a:cubicBezTo>
                  <a:cubicBezTo>
                    <a:pt x="58" y="73"/>
                    <a:pt x="56" y="82"/>
                    <a:pt x="55" y="83"/>
                  </a:cubicBezTo>
                  <a:cubicBezTo>
                    <a:pt x="53" y="85"/>
                    <a:pt x="46" y="85"/>
                    <a:pt x="45" y="89"/>
                  </a:cubicBezTo>
                  <a:cubicBezTo>
                    <a:pt x="45" y="93"/>
                    <a:pt x="41" y="98"/>
                    <a:pt x="39" y="97"/>
                  </a:cubicBezTo>
                  <a:cubicBezTo>
                    <a:pt x="37" y="97"/>
                    <a:pt x="33" y="95"/>
                    <a:pt x="31" y="98"/>
                  </a:cubicBezTo>
                  <a:cubicBezTo>
                    <a:pt x="30" y="101"/>
                    <a:pt x="24" y="96"/>
                    <a:pt x="23" y="97"/>
                  </a:cubicBezTo>
                  <a:cubicBezTo>
                    <a:pt x="22" y="98"/>
                    <a:pt x="15" y="104"/>
                    <a:pt x="15" y="108"/>
                  </a:cubicBezTo>
                  <a:cubicBezTo>
                    <a:pt x="15" y="111"/>
                    <a:pt x="22" y="111"/>
                    <a:pt x="22" y="116"/>
                  </a:cubicBezTo>
                  <a:cubicBezTo>
                    <a:pt x="21" y="120"/>
                    <a:pt x="24" y="125"/>
                    <a:pt x="27" y="127"/>
                  </a:cubicBezTo>
                  <a:cubicBezTo>
                    <a:pt x="29" y="130"/>
                    <a:pt x="32" y="135"/>
                    <a:pt x="31" y="138"/>
                  </a:cubicBezTo>
                  <a:cubicBezTo>
                    <a:pt x="29" y="140"/>
                    <a:pt x="26" y="141"/>
                    <a:pt x="22" y="140"/>
                  </a:cubicBezTo>
                  <a:cubicBezTo>
                    <a:pt x="18" y="139"/>
                    <a:pt x="19" y="142"/>
                    <a:pt x="11" y="140"/>
                  </a:cubicBezTo>
                  <a:cubicBezTo>
                    <a:pt x="4" y="139"/>
                    <a:pt x="4" y="144"/>
                    <a:pt x="1" y="147"/>
                  </a:cubicBezTo>
                  <a:cubicBezTo>
                    <a:pt x="1" y="148"/>
                    <a:pt x="1" y="148"/>
                    <a:pt x="0" y="148"/>
                  </a:cubicBezTo>
                  <a:cubicBezTo>
                    <a:pt x="4" y="151"/>
                    <a:pt x="5" y="156"/>
                    <a:pt x="11" y="158"/>
                  </a:cubicBezTo>
                  <a:cubicBezTo>
                    <a:pt x="17" y="160"/>
                    <a:pt x="23" y="154"/>
                    <a:pt x="23" y="158"/>
                  </a:cubicBezTo>
                  <a:cubicBezTo>
                    <a:pt x="23" y="163"/>
                    <a:pt x="8" y="162"/>
                    <a:pt x="8" y="164"/>
                  </a:cubicBezTo>
                  <a:cubicBezTo>
                    <a:pt x="7" y="165"/>
                    <a:pt x="23" y="185"/>
                    <a:pt x="32" y="183"/>
                  </a:cubicBezTo>
                  <a:cubicBezTo>
                    <a:pt x="40" y="182"/>
                    <a:pt x="46" y="173"/>
                    <a:pt x="43" y="172"/>
                  </a:cubicBezTo>
                  <a:cubicBezTo>
                    <a:pt x="41" y="170"/>
                    <a:pt x="45" y="165"/>
                    <a:pt x="47" y="166"/>
                  </a:cubicBezTo>
                  <a:cubicBezTo>
                    <a:pt x="49" y="167"/>
                    <a:pt x="47" y="175"/>
                    <a:pt x="50" y="177"/>
                  </a:cubicBezTo>
                  <a:cubicBezTo>
                    <a:pt x="52" y="179"/>
                    <a:pt x="51" y="183"/>
                    <a:pt x="50" y="188"/>
                  </a:cubicBezTo>
                  <a:cubicBezTo>
                    <a:pt x="48" y="192"/>
                    <a:pt x="51" y="202"/>
                    <a:pt x="52" y="207"/>
                  </a:cubicBezTo>
                  <a:cubicBezTo>
                    <a:pt x="52" y="212"/>
                    <a:pt x="56" y="219"/>
                    <a:pt x="57" y="227"/>
                  </a:cubicBezTo>
                  <a:cubicBezTo>
                    <a:pt x="58" y="235"/>
                    <a:pt x="63" y="249"/>
                    <a:pt x="68" y="257"/>
                  </a:cubicBezTo>
                  <a:cubicBezTo>
                    <a:pt x="72" y="266"/>
                    <a:pt x="76" y="282"/>
                    <a:pt x="79" y="286"/>
                  </a:cubicBezTo>
                  <a:cubicBezTo>
                    <a:pt x="82" y="290"/>
                    <a:pt x="89" y="303"/>
                    <a:pt x="89" y="310"/>
                  </a:cubicBezTo>
                  <a:cubicBezTo>
                    <a:pt x="89" y="318"/>
                    <a:pt x="97" y="328"/>
                    <a:pt x="100" y="330"/>
                  </a:cubicBezTo>
                  <a:cubicBezTo>
                    <a:pt x="103" y="332"/>
                    <a:pt x="109" y="328"/>
                    <a:pt x="111" y="323"/>
                  </a:cubicBezTo>
                  <a:cubicBezTo>
                    <a:pt x="112" y="318"/>
                    <a:pt x="121" y="317"/>
                    <a:pt x="121" y="313"/>
                  </a:cubicBezTo>
                  <a:cubicBezTo>
                    <a:pt x="122" y="309"/>
                    <a:pt x="123" y="305"/>
                    <a:pt x="126" y="305"/>
                  </a:cubicBezTo>
                  <a:cubicBezTo>
                    <a:pt x="129" y="304"/>
                    <a:pt x="129" y="301"/>
                    <a:pt x="129" y="297"/>
                  </a:cubicBezTo>
                  <a:cubicBezTo>
                    <a:pt x="129" y="293"/>
                    <a:pt x="129" y="286"/>
                    <a:pt x="132" y="283"/>
                  </a:cubicBezTo>
                  <a:cubicBezTo>
                    <a:pt x="135" y="279"/>
                    <a:pt x="135" y="268"/>
                    <a:pt x="134" y="264"/>
                  </a:cubicBezTo>
                  <a:cubicBezTo>
                    <a:pt x="132" y="260"/>
                    <a:pt x="133" y="254"/>
                    <a:pt x="134" y="250"/>
                  </a:cubicBezTo>
                  <a:cubicBezTo>
                    <a:pt x="136" y="246"/>
                    <a:pt x="135" y="241"/>
                    <a:pt x="139" y="241"/>
                  </a:cubicBezTo>
                  <a:cubicBezTo>
                    <a:pt x="142" y="240"/>
                    <a:pt x="146" y="238"/>
                    <a:pt x="150" y="233"/>
                  </a:cubicBezTo>
                  <a:cubicBezTo>
                    <a:pt x="153" y="229"/>
                    <a:pt x="163" y="222"/>
                    <a:pt x="167" y="219"/>
                  </a:cubicBezTo>
                  <a:cubicBezTo>
                    <a:pt x="171" y="216"/>
                    <a:pt x="182" y="207"/>
                    <a:pt x="185" y="201"/>
                  </a:cubicBezTo>
                  <a:cubicBezTo>
                    <a:pt x="188" y="196"/>
                    <a:pt x="198" y="194"/>
                    <a:pt x="202" y="189"/>
                  </a:cubicBezTo>
                  <a:cubicBezTo>
                    <a:pt x="207" y="185"/>
                    <a:pt x="205" y="182"/>
                    <a:pt x="206" y="178"/>
                  </a:cubicBezTo>
                  <a:cubicBezTo>
                    <a:pt x="207" y="173"/>
                    <a:pt x="221" y="171"/>
                    <a:pt x="226" y="171"/>
                  </a:cubicBezTo>
                  <a:cubicBezTo>
                    <a:pt x="227" y="171"/>
                    <a:pt x="228" y="171"/>
                    <a:pt x="229" y="170"/>
                  </a:cubicBezTo>
                  <a:cubicBezTo>
                    <a:pt x="229" y="163"/>
                    <a:pt x="226" y="153"/>
                    <a:pt x="225" y="15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49" name="Freeform 50"/>
            <p:cNvSpPr/>
            <p:nvPr/>
          </p:nvSpPr>
          <p:spPr bwMode="auto">
            <a:xfrm>
              <a:off x="6246813" y="2011363"/>
              <a:ext cx="677863" cy="293688"/>
            </a:xfrm>
            <a:custGeom>
              <a:avLst/>
              <a:gdLst/>
              <a:ahLst/>
              <a:cxnLst>
                <a:cxn ang="0">
                  <a:pos x="329" y="65"/>
                </a:cxn>
                <a:cxn ang="0">
                  <a:pos x="306" y="63"/>
                </a:cxn>
                <a:cxn ang="0">
                  <a:pos x="308" y="52"/>
                </a:cxn>
                <a:cxn ang="0">
                  <a:pos x="309" y="33"/>
                </a:cxn>
                <a:cxn ang="0">
                  <a:pos x="286" y="30"/>
                </a:cxn>
                <a:cxn ang="0">
                  <a:pos x="268" y="40"/>
                </a:cxn>
                <a:cxn ang="0">
                  <a:pos x="238" y="43"/>
                </a:cxn>
                <a:cxn ang="0">
                  <a:pos x="218" y="34"/>
                </a:cxn>
                <a:cxn ang="0">
                  <a:pos x="200" y="28"/>
                </a:cxn>
                <a:cxn ang="0">
                  <a:pos x="179" y="27"/>
                </a:cxn>
                <a:cxn ang="0">
                  <a:pos x="161" y="28"/>
                </a:cxn>
                <a:cxn ang="0">
                  <a:pos x="153" y="13"/>
                </a:cxn>
                <a:cxn ang="0">
                  <a:pos x="133" y="6"/>
                </a:cxn>
                <a:cxn ang="0">
                  <a:pos x="118" y="1"/>
                </a:cxn>
                <a:cxn ang="0">
                  <a:pos x="108" y="9"/>
                </a:cxn>
                <a:cxn ang="0">
                  <a:pos x="107" y="24"/>
                </a:cxn>
                <a:cxn ang="0">
                  <a:pos x="98" y="35"/>
                </a:cxn>
                <a:cxn ang="0">
                  <a:pos x="81" y="33"/>
                </a:cxn>
                <a:cxn ang="0">
                  <a:pos x="68" y="23"/>
                </a:cxn>
                <a:cxn ang="0">
                  <a:pos x="44" y="22"/>
                </a:cxn>
                <a:cxn ang="0">
                  <a:pos x="29" y="30"/>
                </a:cxn>
                <a:cxn ang="0">
                  <a:pos x="10" y="40"/>
                </a:cxn>
                <a:cxn ang="0">
                  <a:pos x="0" y="44"/>
                </a:cxn>
                <a:cxn ang="0">
                  <a:pos x="9" y="55"/>
                </a:cxn>
                <a:cxn ang="0">
                  <a:pos x="29" y="69"/>
                </a:cxn>
                <a:cxn ang="0">
                  <a:pos x="34" y="88"/>
                </a:cxn>
                <a:cxn ang="0">
                  <a:pos x="57" y="104"/>
                </a:cxn>
                <a:cxn ang="0">
                  <a:pos x="72" y="114"/>
                </a:cxn>
                <a:cxn ang="0">
                  <a:pos x="88" y="135"/>
                </a:cxn>
                <a:cxn ang="0">
                  <a:pos x="129" y="137"/>
                </a:cxn>
                <a:cxn ang="0">
                  <a:pos x="162" y="145"/>
                </a:cxn>
                <a:cxn ang="0">
                  <a:pos x="182" y="152"/>
                </a:cxn>
                <a:cxn ang="0">
                  <a:pos x="227" y="141"/>
                </a:cxn>
                <a:cxn ang="0">
                  <a:pos x="261" y="121"/>
                </a:cxn>
                <a:cxn ang="0">
                  <a:pos x="269" y="105"/>
                </a:cxn>
                <a:cxn ang="0">
                  <a:pos x="304" y="99"/>
                </a:cxn>
                <a:cxn ang="0">
                  <a:pos x="328" y="84"/>
                </a:cxn>
                <a:cxn ang="0">
                  <a:pos x="354" y="79"/>
                </a:cxn>
              </a:cxnLst>
              <a:rect l="0" t="0" r="r" b="b"/>
              <a:pathLst>
                <a:path w="355" h="153">
                  <a:moveTo>
                    <a:pt x="340" y="64"/>
                  </a:moveTo>
                  <a:cubicBezTo>
                    <a:pt x="336" y="60"/>
                    <a:pt x="330" y="62"/>
                    <a:pt x="329" y="65"/>
                  </a:cubicBezTo>
                  <a:cubicBezTo>
                    <a:pt x="327" y="69"/>
                    <a:pt x="324" y="64"/>
                    <a:pt x="318" y="64"/>
                  </a:cubicBezTo>
                  <a:cubicBezTo>
                    <a:pt x="311" y="64"/>
                    <a:pt x="311" y="68"/>
                    <a:pt x="306" y="63"/>
                  </a:cubicBezTo>
                  <a:cubicBezTo>
                    <a:pt x="302" y="59"/>
                    <a:pt x="308" y="57"/>
                    <a:pt x="308" y="57"/>
                  </a:cubicBezTo>
                  <a:cubicBezTo>
                    <a:pt x="308" y="52"/>
                    <a:pt x="308" y="52"/>
                    <a:pt x="308" y="52"/>
                  </a:cubicBezTo>
                  <a:cubicBezTo>
                    <a:pt x="318" y="34"/>
                    <a:pt x="318" y="34"/>
                    <a:pt x="318" y="34"/>
                  </a:cubicBezTo>
                  <a:cubicBezTo>
                    <a:pt x="315" y="33"/>
                    <a:pt x="311" y="32"/>
                    <a:pt x="309" y="33"/>
                  </a:cubicBezTo>
                  <a:cubicBezTo>
                    <a:pt x="307" y="34"/>
                    <a:pt x="300" y="33"/>
                    <a:pt x="300" y="31"/>
                  </a:cubicBezTo>
                  <a:cubicBezTo>
                    <a:pt x="299" y="29"/>
                    <a:pt x="288" y="28"/>
                    <a:pt x="286" y="30"/>
                  </a:cubicBezTo>
                  <a:cubicBezTo>
                    <a:pt x="283" y="32"/>
                    <a:pt x="277" y="34"/>
                    <a:pt x="277" y="36"/>
                  </a:cubicBezTo>
                  <a:cubicBezTo>
                    <a:pt x="276" y="39"/>
                    <a:pt x="270" y="38"/>
                    <a:pt x="268" y="40"/>
                  </a:cubicBezTo>
                  <a:cubicBezTo>
                    <a:pt x="265" y="41"/>
                    <a:pt x="253" y="42"/>
                    <a:pt x="253" y="43"/>
                  </a:cubicBezTo>
                  <a:cubicBezTo>
                    <a:pt x="253" y="45"/>
                    <a:pt x="240" y="45"/>
                    <a:pt x="238" y="43"/>
                  </a:cubicBezTo>
                  <a:cubicBezTo>
                    <a:pt x="236" y="42"/>
                    <a:pt x="225" y="43"/>
                    <a:pt x="224" y="41"/>
                  </a:cubicBezTo>
                  <a:cubicBezTo>
                    <a:pt x="222" y="38"/>
                    <a:pt x="218" y="37"/>
                    <a:pt x="218" y="34"/>
                  </a:cubicBezTo>
                  <a:cubicBezTo>
                    <a:pt x="218" y="32"/>
                    <a:pt x="209" y="32"/>
                    <a:pt x="208" y="30"/>
                  </a:cubicBezTo>
                  <a:cubicBezTo>
                    <a:pt x="207" y="28"/>
                    <a:pt x="201" y="27"/>
                    <a:pt x="200" y="28"/>
                  </a:cubicBezTo>
                  <a:cubicBezTo>
                    <a:pt x="199" y="28"/>
                    <a:pt x="191" y="26"/>
                    <a:pt x="189" y="25"/>
                  </a:cubicBezTo>
                  <a:cubicBezTo>
                    <a:pt x="187" y="25"/>
                    <a:pt x="181" y="27"/>
                    <a:pt x="179" y="27"/>
                  </a:cubicBezTo>
                  <a:cubicBezTo>
                    <a:pt x="177" y="27"/>
                    <a:pt x="173" y="30"/>
                    <a:pt x="171" y="31"/>
                  </a:cubicBezTo>
                  <a:cubicBezTo>
                    <a:pt x="169" y="31"/>
                    <a:pt x="162" y="27"/>
                    <a:pt x="161" y="28"/>
                  </a:cubicBezTo>
                  <a:cubicBezTo>
                    <a:pt x="160" y="29"/>
                    <a:pt x="156" y="24"/>
                    <a:pt x="154" y="22"/>
                  </a:cubicBezTo>
                  <a:cubicBezTo>
                    <a:pt x="152" y="20"/>
                    <a:pt x="154" y="15"/>
                    <a:pt x="153" y="13"/>
                  </a:cubicBezTo>
                  <a:cubicBezTo>
                    <a:pt x="151" y="11"/>
                    <a:pt x="144" y="11"/>
                    <a:pt x="142" y="9"/>
                  </a:cubicBezTo>
                  <a:cubicBezTo>
                    <a:pt x="139" y="8"/>
                    <a:pt x="136" y="6"/>
                    <a:pt x="133" y="6"/>
                  </a:cubicBezTo>
                  <a:cubicBezTo>
                    <a:pt x="131" y="6"/>
                    <a:pt x="127" y="5"/>
                    <a:pt x="126" y="4"/>
                  </a:cubicBezTo>
                  <a:cubicBezTo>
                    <a:pt x="125" y="3"/>
                    <a:pt x="120" y="2"/>
                    <a:pt x="118" y="1"/>
                  </a:cubicBezTo>
                  <a:cubicBezTo>
                    <a:pt x="116" y="0"/>
                    <a:pt x="115" y="3"/>
                    <a:pt x="114" y="5"/>
                  </a:cubicBezTo>
                  <a:cubicBezTo>
                    <a:pt x="113" y="6"/>
                    <a:pt x="109" y="6"/>
                    <a:pt x="108" y="9"/>
                  </a:cubicBezTo>
                  <a:cubicBezTo>
                    <a:pt x="107" y="11"/>
                    <a:pt x="103" y="12"/>
                    <a:pt x="103" y="14"/>
                  </a:cubicBezTo>
                  <a:cubicBezTo>
                    <a:pt x="104" y="17"/>
                    <a:pt x="106" y="22"/>
                    <a:pt x="107" y="24"/>
                  </a:cubicBezTo>
                  <a:cubicBezTo>
                    <a:pt x="109" y="25"/>
                    <a:pt x="108" y="29"/>
                    <a:pt x="107" y="30"/>
                  </a:cubicBezTo>
                  <a:cubicBezTo>
                    <a:pt x="106" y="32"/>
                    <a:pt x="99" y="33"/>
                    <a:pt x="98" y="35"/>
                  </a:cubicBezTo>
                  <a:cubicBezTo>
                    <a:pt x="96" y="37"/>
                    <a:pt x="93" y="35"/>
                    <a:pt x="90" y="33"/>
                  </a:cubicBezTo>
                  <a:cubicBezTo>
                    <a:pt x="86" y="31"/>
                    <a:pt x="82" y="32"/>
                    <a:pt x="81" y="33"/>
                  </a:cubicBezTo>
                  <a:cubicBezTo>
                    <a:pt x="79" y="35"/>
                    <a:pt x="73" y="30"/>
                    <a:pt x="71" y="30"/>
                  </a:cubicBezTo>
                  <a:cubicBezTo>
                    <a:pt x="70" y="29"/>
                    <a:pt x="69" y="23"/>
                    <a:pt x="68" y="23"/>
                  </a:cubicBezTo>
                  <a:cubicBezTo>
                    <a:pt x="66" y="24"/>
                    <a:pt x="54" y="21"/>
                    <a:pt x="52" y="21"/>
                  </a:cubicBezTo>
                  <a:cubicBezTo>
                    <a:pt x="50" y="20"/>
                    <a:pt x="45" y="20"/>
                    <a:pt x="44" y="22"/>
                  </a:cubicBezTo>
                  <a:cubicBezTo>
                    <a:pt x="43" y="24"/>
                    <a:pt x="37" y="23"/>
                    <a:pt x="36" y="25"/>
                  </a:cubicBezTo>
                  <a:cubicBezTo>
                    <a:pt x="35" y="27"/>
                    <a:pt x="31" y="28"/>
                    <a:pt x="29" y="30"/>
                  </a:cubicBezTo>
                  <a:cubicBezTo>
                    <a:pt x="27" y="32"/>
                    <a:pt x="22" y="32"/>
                    <a:pt x="20" y="35"/>
                  </a:cubicBezTo>
                  <a:cubicBezTo>
                    <a:pt x="19" y="38"/>
                    <a:pt x="12" y="40"/>
                    <a:pt x="10" y="40"/>
                  </a:cubicBezTo>
                  <a:cubicBezTo>
                    <a:pt x="8" y="40"/>
                    <a:pt x="3" y="41"/>
                    <a:pt x="2" y="43"/>
                  </a:cubicBezTo>
                  <a:cubicBezTo>
                    <a:pt x="2" y="44"/>
                    <a:pt x="1" y="44"/>
                    <a:pt x="0" y="44"/>
                  </a:cubicBezTo>
                  <a:cubicBezTo>
                    <a:pt x="0" y="44"/>
                    <a:pt x="1" y="44"/>
                    <a:pt x="1" y="45"/>
                  </a:cubicBezTo>
                  <a:cubicBezTo>
                    <a:pt x="2" y="52"/>
                    <a:pt x="5" y="52"/>
                    <a:pt x="9" y="55"/>
                  </a:cubicBezTo>
                  <a:cubicBezTo>
                    <a:pt x="12" y="58"/>
                    <a:pt x="15" y="61"/>
                    <a:pt x="19" y="61"/>
                  </a:cubicBezTo>
                  <a:cubicBezTo>
                    <a:pt x="23" y="61"/>
                    <a:pt x="28" y="65"/>
                    <a:pt x="29" y="69"/>
                  </a:cubicBezTo>
                  <a:cubicBezTo>
                    <a:pt x="29" y="72"/>
                    <a:pt x="33" y="76"/>
                    <a:pt x="35" y="77"/>
                  </a:cubicBezTo>
                  <a:cubicBezTo>
                    <a:pt x="37" y="79"/>
                    <a:pt x="34" y="84"/>
                    <a:pt x="34" y="88"/>
                  </a:cubicBezTo>
                  <a:cubicBezTo>
                    <a:pt x="34" y="93"/>
                    <a:pt x="29" y="94"/>
                    <a:pt x="31" y="98"/>
                  </a:cubicBezTo>
                  <a:cubicBezTo>
                    <a:pt x="34" y="102"/>
                    <a:pt x="52" y="104"/>
                    <a:pt x="57" y="104"/>
                  </a:cubicBezTo>
                  <a:cubicBezTo>
                    <a:pt x="62" y="104"/>
                    <a:pt x="64" y="109"/>
                    <a:pt x="65" y="109"/>
                  </a:cubicBezTo>
                  <a:cubicBezTo>
                    <a:pt x="68" y="110"/>
                    <a:pt x="69" y="113"/>
                    <a:pt x="72" y="114"/>
                  </a:cubicBezTo>
                  <a:cubicBezTo>
                    <a:pt x="76" y="115"/>
                    <a:pt x="80" y="117"/>
                    <a:pt x="81" y="124"/>
                  </a:cubicBezTo>
                  <a:cubicBezTo>
                    <a:pt x="83" y="130"/>
                    <a:pt x="87" y="132"/>
                    <a:pt x="88" y="135"/>
                  </a:cubicBezTo>
                  <a:cubicBezTo>
                    <a:pt x="88" y="138"/>
                    <a:pt x="96" y="136"/>
                    <a:pt x="102" y="137"/>
                  </a:cubicBezTo>
                  <a:cubicBezTo>
                    <a:pt x="108" y="137"/>
                    <a:pt x="125" y="137"/>
                    <a:pt x="129" y="137"/>
                  </a:cubicBezTo>
                  <a:cubicBezTo>
                    <a:pt x="133" y="138"/>
                    <a:pt x="144" y="137"/>
                    <a:pt x="149" y="142"/>
                  </a:cubicBezTo>
                  <a:cubicBezTo>
                    <a:pt x="155" y="146"/>
                    <a:pt x="158" y="142"/>
                    <a:pt x="162" y="145"/>
                  </a:cubicBezTo>
                  <a:cubicBezTo>
                    <a:pt x="165" y="147"/>
                    <a:pt x="168" y="148"/>
                    <a:pt x="173" y="148"/>
                  </a:cubicBezTo>
                  <a:cubicBezTo>
                    <a:pt x="179" y="147"/>
                    <a:pt x="179" y="151"/>
                    <a:pt x="182" y="152"/>
                  </a:cubicBezTo>
                  <a:cubicBezTo>
                    <a:pt x="186" y="153"/>
                    <a:pt x="192" y="146"/>
                    <a:pt x="202" y="142"/>
                  </a:cubicBezTo>
                  <a:cubicBezTo>
                    <a:pt x="211" y="137"/>
                    <a:pt x="222" y="140"/>
                    <a:pt x="227" y="141"/>
                  </a:cubicBezTo>
                  <a:cubicBezTo>
                    <a:pt x="232" y="142"/>
                    <a:pt x="242" y="139"/>
                    <a:pt x="247" y="132"/>
                  </a:cubicBezTo>
                  <a:cubicBezTo>
                    <a:pt x="253" y="126"/>
                    <a:pt x="261" y="127"/>
                    <a:pt x="261" y="121"/>
                  </a:cubicBezTo>
                  <a:cubicBezTo>
                    <a:pt x="262" y="116"/>
                    <a:pt x="255" y="113"/>
                    <a:pt x="258" y="108"/>
                  </a:cubicBezTo>
                  <a:cubicBezTo>
                    <a:pt x="261" y="103"/>
                    <a:pt x="266" y="104"/>
                    <a:pt x="269" y="105"/>
                  </a:cubicBezTo>
                  <a:cubicBezTo>
                    <a:pt x="272" y="107"/>
                    <a:pt x="280" y="109"/>
                    <a:pt x="287" y="104"/>
                  </a:cubicBezTo>
                  <a:cubicBezTo>
                    <a:pt x="295" y="99"/>
                    <a:pt x="298" y="100"/>
                    <a:pt x="304" y="99"/>
                  </a:cubicBezTo>
                  <a:cubicBezTo>
                    <a:pt x="311" y="98"/>
                    <a:pt x="310" y="94"/>
                    <a:pt x="314" y="89"/>
                  </a:cubicBezTo>
                  <a:cubicBezTo>
                    <a:pt x="319" y="85"/>
                    <a:pt x="324" y="84"/>
                    <a:pt x="328" y="84"/>
                  </a:cubicBezTo>
                  <a:cubicBezTo>
                    <a:pt x="332" y="84"/>
                    <a:pt x="338" y="79"/>
                    <a:pt x="343" y="81"/>
                  </a:cubicBezTo>
                  <a:cubicBezTo>
                    <a:pt x="347" y="82"/>
                    <a:pt x="354" y="83"/>
                    <a:pt x="354" y="79"/>
                  </a:cubicBezTo>
                  <a:cubicBezTo>
                    <a:pt x="355" y="76"/>
                    <a:pt x="343" y="68"/>
                    <a:pt x="340" y="6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50" name="Freeform 51"/>
            <p:cNvSpPr/>
            <p:nvPr/>
          </p:nvSpPr>
          <p:spPr bwMode="auto">
            <a:xfrm>
              <a:off x="5105400" y="2522538"/>
              <a:ext cx="11113" cy="30163"/>
            </a:xfrm>
            <a:custGeom>
              <a:avLst/>
              <a:gdLst/>
              <a:ahLst/>
              <a:cxnLst>
                <a:cxn ang="0">
                  <a:pos x="2" y="0"/>
                </a:cxn>
                <a:cxn ang="0">
                  <a:pos x="0" y="9"/>
                </a:cxn>
                <a:cxn ang="0">
                  <a:pos x="4" y="16"/>
                </a:cxn>
                <a:cxn ang="0">
                  <a:pos x="5" y="3"/>
                </a:cxn>
                <a:cxn ang="0">
                  <a:pos x="6" y="0"/>
                </a:cxn>
                <a:cxn ang="0">
                  <a:pos x="2" y="0"/>
                </a:cxn>
              </a:cxnLst>
              <a:rect l="0" t="0" r="r" b="b"/>
              <a:pathLst>
                <a:path w="6" h="16">
                  <a:moveTo>
                    <a:pt x="2" y="0"/>
                  </a:moveTo>
                  <a:cubicBezTo>
                    <a:pt x="1" y="1"/>
                    <a:pt x="0" y="8"/>
                    <a:pt x="0" y="9"/>
                  </a:cubicBezTo>
                  <a:cubicBezTo>
                    <a:pt x="0" y="9"/>
                    <a:pt x="1" y="13"/>
                    <a:pt x="4" y="16"/>
                  </a:cubicBezTo>
                  <a:cubicBezTo>
                    <a:pt x="5" y="11"/>
                    <a:pt x="5" y="4"/>
                    <a:pt x="5" y="3"/>
                  </a:cubicBezTo>
                  <a:cubicBezTo>
                    <a:pt x="5" y="2"/>
                    <a:pt x="6" y="1"/>
                    <a:pt x="6" y="0"/>
                  </a:cubicBezTo>
                  <a:cubicBezTo>
                    <a:pt x="4" y="0"/>
                    <a:pt x="3" y="0"/>
                    <a:pt x="2" y="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51" name="Freeform 52"/>
            <p:cNvSpPr/>
            <p:nvPr/>
          </p:nvSpPr>
          <p:spPr bwMode="auto">
            <a:xfrm>
              <a:off x="5086350" y="2503488"/>
              <a:ext cx="31750" cy="90488"/>
            </a:xfrm>
            <a:custGeom>
              <a:avLst/>
              <a:gdLst/>
              <a:ahLst/>
              <a:cxnLst>
                <a:cxn ang="0">
                  <a:pos x="8" y="47"/>
                </a:cxn>
                <a:cxn ang="0">
                  <a:pos x="9" y="48"/>
                </a:cxn>
                <a:cxn ang="0">
                  <a:pos x="13" y="31"/>
                </a:cxn>
                <a:cxn ang="0">
                  <a:pos x="14" y="26"/>
                </a:cxn>
                <a:cxn ang="0">
                  <a:pos x="10" y="19"/>
                </a:cxn>
                <a:cxn ang="0">
                  <a:pos x="12" y="10"/>
                </a:cxn>
                <a:cxn ang="0">
                  <a:pos x="16" y="10"/>
                </a:cxn>
                <a:cxn ang="0">
                  <a:pos x="17" y="3"/>
                </a:cxn>
                <a:cxn ang="0">
                  <a:pos x="11" y="0"/>
                </a:cxn>
                <a:cxn ang="0">
                  <a:pos x="9" y="6"/>
                </a:cxn>
                <a:cxn ang="0">
                  <a:pos x="0" y="26"/>
                </a:cxn>
                <a:cxn ang="0">
                  <a:pos x="8" y="46"/>
                </a:cxn>
                <a:cxn ang="0">
                  <a:pos x="8" y="47"/>
                </a:cxn>
              </a:cxnLst>
              <a:rect l="0" t="0" r="r" b="b"/>
              <a:pathLst>
                <a:path w="17" h="48">
                  <a:moveTo>
                    <a:pt x="8" y="47"/>
                  </a:moveTo>
                  <a:cubicBezTo>
                    <a:pt x="8" y="47"/>
                    <a:pt x="9" y="47"/>
                    <a:pt x="9" y="48"/>
                  </a:cubicBezTo>
                  <a:cubicBezTo>
                    <a:pt x="10" y="41"/>
                    <a:pt x="11" y="33"/>
                    <a:pt x="13" y="31"/>
                  </a:cubicBezTo>
                  <a:cubicBezTo>
                    <a:pt x="13" y="30"/>
                    <a:pt x="14" y="28"/>
                    <a:pt x="14" y="26"/>
                  </a:cubicBezTo>
                  <a:cubicBezTo>
                    <a:pt x="11" y="23"/>
                    <a:pt x="10" y="19"/>
                    <a:pt x="10" y="19"/>
                  </a:cubicBezTo>
                  <a:cubicBezTo>
                    <a:pt x="10" y="18"/>
                    <a:pt x="11" y="11"/>
                    <a:pt x="12" y="10"/>
                  </a:cubicBezTo>
                  <a:cubicBezTo>
                    <a:pt x="13" y="10"/>
                    <a:pt x="14" y="10"/>
                    <a:pt x="16" y="10"/>
                  </a:cubicBezTo>
                  <a:cubicBezTo>
                    <a:pt x="16" y="8"/>
                    <a:pt x="16" y="5"/>
                    <a:pt x="17" y="3"/>
                  </a:cubicBezTo>
                  <a:cubicBezTo>
                    <a:pt x="11" y="0"/>
                    <a:pt x="11" y="0"/>
                    <a:pt x="11" y="0"/>
                  </a:cubicBezTo>
                  <a:cubicBezTo>
                    <a:pt x="10" y="2"/>
                    <a:pt x="9" y="4"/>
                    <a:pt x="9" y="6"/>
                  </a:cubicBezTo>
                  <a:cubicBezTo>
                    <a:pt x="8" y="12"/>
                    <a:pt x="3" y="22"/>
                    <a:pt x="0" y="26"/>
                  </a:cubicBezTo>
                  <a:cubicBezTo>
                    <a:pt x="8" y="46"/>
                    <a:pt x="8" y="46"/>
                    <a:pt x="8" y="46"/>
                  </a:cubicBezTo>
                  <a:lnTo>
                    <a:pt x="8" y="47"/>
                  </a:ln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52" name="Freeform 53"/>
            <p:cNvSpPr/>
            <p:nvPr/>
          </p:nvSpPr>
          <p:spPr bwMode="auto">
            <a:xfrm>
              <a:off x="5103813" y="2503488"/>
              <a:ext cx="92075" cy="98425"/>
            </a:xfrm>
            <a:custGeom>
              <a:avLst/>
              <a:gdLst/>
              <a:ahLst/>
              <a:cxnLst>
                <a:cxn ang="0">
                  <a:pos x="44" y="0"/>
                </a:cxn>
                <a:cxn ang="0">
                  <a:pos x="30" y="6"/>
                </a:cxn>
                <a:cxn ang="0">
                  <a:pos x="19" y="12"/>
                </a:cxn>
                <a:cxn ang="0">
                  <a:pos x="9" y="7"/>
                </a:cxn>
                <a:cxn ang="0">
                  <a:pos x="8" y="3"/>
                </a:cxn>
                <a:cxn ang="0">
                  <a:pos x="8" y="3"/>
                </a:cxn>
                <a:cxn ang="0">
                  <a:pos x="6" y="13"/>
                </a:cxn>
                <a:cxn ang="0">
                  <a:pos x="4" y="31"/>
                </a:cxn>
                <a:cxn ang="0">
                  <a:pos x="0" y="48"/>
                </a:cxn>
                <a:cxn ang="0">
                  <a:pos x="10" y="52"/>
                </a:cxn>
                <a:cxn ang="0">
                  <a:pos x="19" y="45"/>
                </a:cxn>
                <a:cxn ang="0">
                  <a:pos x="26" y="42"/>
                </a:cxn>
                <a:cxn ang="0">
                  <a:pos x="33" y="37"/>
                </a:cxn>
                <a:cxn ang="0">
                  <a:pos x="24" y="27"/>
                </a:cxn>
                <a:cxn ang="0">
                  <a:pos x="35" y="20"/>
                </a:cxn>
                <a:cxn ang="0">
                  <a:pos x="47" y="16"/>
                </a:cxn>
                <a:cxn ang="0">
                  <a:pos x="48" y="16"/>
                </a:cxn>
                <a:cxn ang="0">
                  <a:pos x="45" y="5"/>
                </a:cxn>
                <a:cxn ang="0">
                  <a:pos x="44" y="0"/>
                </a:cxn>
              </a:cxnLst>
              <a:rect l="0" t="0" r="r" b="b"/>
              <a:pathLst>
                <a:path w="48" h="52">
                  <a:moveTo>
                    <a:pt x="44" y="0"/>
                  </a:moveTo>
                  <a:cubicBezTo>
                    <a:pt x="37" y="3"/>
                    <a:pt x="31" y="6"/>
                    <a:pt x="30" y="6"/>
                  </a:cubicBezTo>
                  <a:cubicBezTo>
                    <a:pt x="27" y="7"/>
                    <a:pt x="19" y="12"/>
                    <a:pt x="19" y="12"/>
                  </a:cubicBezTo>
                  <a:cubicBezTo>
                    <a:pt x="9" y="7"/>
                    <a:pt x="9" y="7"/>
                    <a:pt x="9" y="7"/>
                  </a:cubicBezTo>
                  <a:cubicBezTo>
                    <a:pt x="8" y="3"/>
                    <a:pt x="8" y="3"/>
                    <a:pt x="8" y="3"/>
                  </a:cubicBezTo>
                  <a:cubicBezTo>
                    <a:pt x="8" y="3"/>
                    <a:pt x="8" y="3"/>
                    <a:pt x="8" y="3"/>
                  </a:cubicBezTo>
                  <a:cubicBezTo>
                    <a:pt x="7" y="7"/>
                    <a:pt x="7" y="11"/>
                    <a:pt x="6" y="13"/>
                  </a:cubicBezTo>
                  <a:cubicBezTo>
                    <a:pt x="6" y="15"/>
                    <a:pt x="6" y="29"/>
                    <a:pt x="4" y="31"/>
                  </a:cubicBezTo>
                  <a:cubicBezTo>
                    <a:pt x="2" y="33"/>
                    <a:pt x="1" y="41"/>
                    <a:pt x="0" y="48"/>
                  </a:cubicBezTo>
                  <a:cubicBezTo>
                    <a:pt x="4" y="50"/>
                    <a:pt x="8" y="52"/>
                    <a:pt x="10" y="52"/>
                  </a:cubicBezTo>
                  <a:cubicBezTo>
                    <a:pt x="14" y="52"/>
                    <a:pt x="19" y="48"/>
                    <a:pt x="19" y="45"/>
                  </a:cubicBezTo>
                  <a:cubicBezTo>
                    <a:pt x="19" y="43"/>
                    <a:pt x="23" y="42"/>
                    <a:pt x="26" y="42"/>
                  </a:cubicBezTo>
                  <a:cubicBezTo>
                    <a:pt x="30" y="42"/>
                    <a:pt x="30" y="38"/>
                    <a:pt x="33" y="37"/>
                  </a:cubicBezTo>
                  <a:cubicBezTo>
                    <a:pt x="35" y="35"/>
                    <a:pt x="27" y="28"/>
                    <a:pt x="24" y="27"/>
                  </a:cubicBezTo>
                  <a:cubicBezTo>
                    <a:pt x="22" y="26"/>
                    <a:pt x="27" y="20"/>
                    <a:pt x="35" y="20"/>
                  </a:cubicBezTo>
                  <a:cubicBezTo>
                    <a:pt x="44" y="19"/>
                    <a:pt x="42" y="16"/>
                    <a:pt x="47" y="16"/>
                  </a:cubicBezTo>
                  <a:cubicBezTo>
                    <a:pt x="47" y="16"/>
                    <a:pt x="47" y="16"/>
                    <a:pt x="48" y="16"/>
                  </a:cubicBezTo>
                  <a:cubicBezTo>
                    <a:pt x="47" y="12"/>
                    <a:pt x="46" y="8"/>
                    <a:pt x="45" y="5"/>
                  </a:cubicBezTo>
                  <a:cubicBezTo>
                    <a:pt x="45" y="4"/>
                    <a:pt x="44" y="2"/>
                    <a:pt x="44" y="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53" name="Freeform 54"/>
            <p:cNvSpPr/>
            <p:nvPr/>
          </p:nvSpPr>
          <p:spPr bwMode="auto">
            <a:xfrm>
              <a:off x="5856288" y="2255838"/>
              <a:ext cx="234950" cy="103188"/>
            </a:xfrm>
            <a:custGeom>
              <a:avLst/>
              <a:gdLst/>
              <a:ahLst/>
              <a:cxnLst>
                <a:cxn ang="0">
                  <a:pos x="114" y="10"/>
                </a:cxn>
                <a:cxn ang="0">
                  <a:pos x="103" y="7"/>
                </a:cxn>
                <a:cxn ang="0">
                  <a:pos x="74" y="6"/>
                </a:cxn>
                <a:cxn ang="0">
                  <a:pos x="59" y="1"/>
                </a:cxn>
                <a:cxn ang="0">
                  <a:pos x="47" y="6"/>
                </a:cxn>
                <a:cxn ang="0">
                  <a:pos x="37" y="8"/>
                </a:cxn>
                <a:cxn ang="0">
                  <a:pos x="22" y="8"/>
                </a:cxn>
                <a:cxn ang="0">
                  <a:pos x="15" y="16"/>
                </a:cxn>
                <a:cxn ang="0">
                  <a:pos x="12" y="22"/>
                </a:cxn>
                <a:cxn ang="0">
                  <a:pos x="16" y="26"/>
                </a:cxn>
                <a:cxn ang="0">
                  <a:pos x="25" y="25"/>
                </a:cxn>
                <a:cxn ang="0">
                  <a:pos x="40" y="32"/>
                </a:cxn>
                <a:cxn ang="0">
                  <a:pos x="35" y="38"/>
                </a:cxn>
                <a:cxn ang="0">
                  <a:pos x="25" y="40"/>
                </a:cxn>
                <a:cxn ang="0">
                  <a:pos x="8" y="42"/>
                </a:cxn>
                <a:cxn ang="0">
                  <a:pos x="0" y="49"/>
                </a:cxn>
                <a:cxn ang="0">
                  <a:pos x="16" y="50"/>
                </a:cxn>
                <a:cxn ang="0">
                  <a:pos x="26" y="50"/>
                </a:cxn>
                <a:cxn ang="0">
                  <a:pos x="36" y="52"/>
                </a:cxn>
                <a:cxn ang="0">
                  <a:pos x="51" y="51"/>
                </a:cxn>
                <a:cxn ang="0">
                  <a:pos x="52" y="46"/>
                </a:cxn>
                <a:cxn ang="0">
                  <a:pos x="57" y="43"/>
                </a:cxn>
                <a:cxn ang="0">
                  <a:pos x="64" y="39"/>
                </a:cxn>
                <a:cxn ang="0">
                  <a:pos x="70" y="37"/>
                </a:cxn>
                <a:cxn ang="0">
                  <a:pos x="77" y="39"/>
                </a:cxn>
                <a:cxn ang="0">
                  <a:pos x="84" y="34"/>
                </a:cxn>
                <a:cxn ang="0">
                  <a:pos x="94" y="31"/>
                </a:cxn>
                <a:cxn ang="0">
                  <a:pos x="103" y="26"/>
                </a:cxn>
                <a:cxn ang="0">
                  <a:pos x="112" y="21"/>
                </a:cxn>
                <a:cxn ang="0">
                  <a:pos x="122" y="16"/>
                </a:cxn>
                <a:cxn ang="0">
                  <a:pos x="123" y="14"/>
                </a:cxn>
                <a:cxn ang="0">
                  <a:pos x="114" y="10"/>
                </a:cxn>
              </a:cxnLst>
              <a:rect l="0" t="0" r="r" b="b"/>
              <a:pathLst>
                <a:path w="123" h="54">
                  <a:moveTo>
                    <a:pt x="114" y="10"/>
                  </a:moveTo>
                  <a:cubicBezTo>
                    <a:pt x="109" y="5"/>
                    <a:pt x="108" y="9"/>
                    <a:pt x="103" y="7"/>
                  </a:cubicBezTo>
                  <a:cubicBezTo>
                    <a:pt x="98" y="6"/>
                    <a:pt x="78" y="4"/>
                    <a:pt x="74" y="6"/>
                  </a:cubicBezTo>
                  <a:cubicBezTo>
                    <a:pt x="70" y="7"/>
                    <a:pt x="62" y="3"/>
                    <a:pt x="59" y="1"/>
                  </a:cubicBezTo>
                  <a:cubicBezTo>
                    <a:pt x="56" y="0"/>
                    <a:pt x="48" y="1"/>
                    <a:pt x="47" y="6"/>
                  </a:cubicBezTo>
                  <a:cubicBezTo>
                    <a:pt x="47" y="11"/>
                    <a:pt x="43" y="11"/>
                    <a:pt x="37" y="8"/>
                  </a:cubicBezTo>
                  <a:cubicBezTo>
                    <a:pt x="31" y="5"/>
                    <a:pt x="22" y="5"/>
                    <a:pt x="22" y="8"/>
                  </a:cubicBezTo>
                  <a:cubicBezTo>
                    <a:pt x="22" y="11"/>
                    <a:pt x="17" y="15"/>
                    <a:pt x="15" y="16"/>
                  </a:cubicBezTo>
                  <a:cubicBezTo>
                    <a:pt x="14" y="16"/>
                    <a:pt x="13" y="19"/>
                    <a:pt x="12" y="22"/>
                  </a:cubicBezTo>
                  <a:cubicBezTo>
                    <a:pt x="13" y="22"/>
                    <a:pt x="15" y="24"/>
                    <a:pt x="16" y="26"/>
                  </a:cubicBezTo>
                  <a:cubicBezTo>
                    <a:pt x="18" y="28"/>
                    <a:pt x="24" y="28"/>
                    <a:pt x="25" y="25"/>
                  </a:cubicBezTo>
                  <a:cubicBezTo>
                    <a:pt x="26" y="22"/>
                    <a:pt x="35" y="28"/>
                    <a:pt x="40" y="32"/>
                  </a:cubicBezTo>
                  <a:cubicBezTo>
                    <a:pt x="46" y="37"/>
                    <a:pt x="38" y="34"/>
                    <a:pt x="35" y="38"/>
                  </a:cubicBezTo>
                  <a:cubicBezTo>
                    <a:pt x="33" y="42"/>
                    <a:pt x="26" y="38"/>
                    <a:pt x="25" y="40"/>
                  </a:cubicBezTo>
                  <a:cubicBezTo>
                    <a:pt x="23" y="42"/>
                    <a:pt x="11" y="42"/>
                    <a:pt x="8" y="42"/>
                  </a:cubicBezTo>
                  <a:cubicBezTo>
                    <a:pt x="5" y="42"/>
                    <a:pt x="0" y="46"/>
                    <a:pt x="0" y="49"/>
                  </a:cubicBezTo>
                  <a:cubicBezTo>
                    <a:pt x="1" y="51"/>
                    <a:pt x="12" y="47"/>
                    <a:pt x="16" y="50"/>
                  </a:cubicBezTo>
                  <a:cubicBezTo>
                    <a:pt x="20" y="53"/>
                    <a:pt x="24" y="47"/>
                    <a:pt x="26" y="50"/>
                  </a:cubicBezTo>
                  <a:cubicBezTo>
                    <a:pt x="29" y="54"/>
                    <a:pt x="34" y="51"/>
                    <a:pt x="36" y="52"/>
                  </a:cubicBezTo>
                  <a:cubicBezTo>
                    <a:pt x="38" y="53"/>
                    <a:pt x="50" y="51"/>
                    <a:pt x="51" y="51"/>
                  </a:cubicBezTo>
                  <a:cubicBezTo>
                    <a:pt x="52" y="50"/>
                    <a:pt x="52" y="48"/>
                    <a:pt x="52" y="46"/>
                  </a:cubicBezTo>
                  <a:cubicBezTo>
                    <a:pt x="52" y="43"/>
                    <a:pt x="55" y="44"/>
                    <a:pt x="57" y="43"/>
                  </a:cubicBezTo>
                  <a:cubicBezTo>
                    <a:pt x="60" y="42"/>
                    <a:pt x="62" y="39"/>
                    <a:pt x="64" y="39"/>
                  </a:cubicBezTo>
                  <a:cubicBezTo>
                    <a:pt x="66" y="39"/>
                    <a:pt x="68" y="36"/>
                    <a:pt x="70" y="37"/>
                  </a:cubicBezTo>
                  <a:cubicBezTo>
                    <a:pt x="72" y="37"/>
                    <a:pt x="75" y="41"/>
                    <a:pt x="77" y="39"/>
                  </a:cubicBezTo>
                  <a:cubicBezTo>
                    <a:pt x="80" y="37"/>
                    <a:pt x="81" y="39"/>
                    <a:pt x="84" y="34"/>
                  </a:cubicBezTo>
                  <a:cubicBezTo>
                    <a:pt x="88" y="30"/>
                    <a:pt x="90" y="31"/>
                    <a:pt x="94" y="31"/>
                  </a:cubicBezTo>
                  <a:cubicBezTo>
                    <a:pt x="100" y="32"/>
                    <a:pt x="102" y="29"/>
                    <a:pt x="103" y="26"/>
                  </a:cubicBezTo>
                  <a:cubicBezTo>
                    <a:pt x="105" y="23"/>
                    <a:pt x="109" y="23"/>
                    <a:pt x="112" y="21"/>
                  </a:cubicBezTo>
                  <a:cubicBezTo>
                    <a:pt x="115" y="19"/>
                    <a:pt x="120" y="17"/>
                    <a:pt x="122" y="16"/>
                  </a:cubicBezTo>
                  <a:cubicBezTo>
                    <a:pt x="123" y="16"/>
                    <a:pt x="123" y="15"/>
                    <a:pt x="123" y="14"/>
                  </a:cubicBezTo>
                  <a:cubicBezTo>
                    <a:pt x="119" y="11"/>
                    <a:pt x="117" y="14"/>
                    <a:pt x="114" y="1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54" name="Freeform 55"/>
            <p:cNvSpPr/>
            <p:nvPr/>
          </p:nvSpPr>
          <p:spPr bwMode="auto">
            <a:xfrm>
              <a:off x="5210175" y="2244725"/>
              <a:ext cx="149225" cy="66675"/>
            </a:xfrm>
            <a:custGeom>
              <a:avLst/>
              <a:gdLst/>
              <a:ahLst/>
              <a:cxnLst>
                <a:cxn ang="0">
                  <a:pos x="31" y="27"/>
                </a:cxn>
                <a:cxn ang="0">
                  <a:pos x="39" y="33"/>
                </a:cxn>
                <a:cxn ang="0">
                  <a:pos x="40" y="34"/>
                </a:cxn>
                <a:cxn ang="0">
                  <a:pos x="51" y="32"/>
                </a:cxn>
                <a:cxn ang="0">
                  <a:pos x="61" y="33"/>
                </a:cxn>
                <a:cxn ang="0">
                  <a:pos x="60" y="30"/>
                </a:cxn>
                <a:cxn ang="0">
                  <a:pos x="68" y="33"/>
                </a:cxn>
                <a:cxn ang="0">
                  <a:pos x="77" y="33"/>
                </a:cxn>
                <a:cxn ang="0">
                  <a:pos x="73" y="28"/>
                </a:cxn>
                <a:cxn ang="0">
                  <a:pos x="75" y="24"/>
                </a:cxn>
                <a:cxn ang="0">
                  <a:pos x="68" y="21"/>
                </a:cxn>
                <a:cxn ang="0">
                  <a:pos x="65" y="14"/>
                </a:cxn>
                <a:cxn ang="0">
                  <a:pos x="61" y="12"/>
                </a:cxn>
                <a:cxn ang="0">
                  <a:pos x="49" y="14"/>
                </a:cxn>
                <a:cxn ang="0">
                  <a:pos x="42" y="10"/>
                </a:cxn>
                <a:cxn ang="0">
                  <a:pos x="35" y="6"/>
                </a:cxn>
                <a:cxn ang="0">
                  <a:pos x="18" y="4"/>
                </a:cxn>
                <a:cxn ang="0">
                  <a:pos x="4" y="0"/>
                </a:cxn>
                <a:cxn ang="0">
                  <a:pos x="0" y="2"/>
                </a:cxn>
                <a:cxn ang="0">
                  <a:pos x="18" y="12"/>
                </a:cxn>
                <a:cxn ang="0">
                  <a:pos x="22" y="23"/>
                </a:cxn>
                <a:cxn ang="0">
                  <a:pos x="19" y="27"/>
                </a:cxn>
                <a:cxn ang="0">
                  <a:pos x="31" y="27"/>
                </a:cxn>
              </a:cxnLst>
              <a:rect l="0" t="0" r="r" b="b"/>
              <a:pathLst>
                <a:path w="78" h="35">
                  <a:moveTo>
                    <a:pt x="31" y="27"/>
                  </a:moveTo>
                  <a:cubicBezTo>
                    <a:pt x="35" y="25"/>
                    <a:pt x="36" y="29"/>
                    <a:pt x="39" y="33"/>
                  </a:cubicBezTo>
                  <a:cubicBezTo>
                    <a:pt x="39" y="33"/>
                    <a:pt x="39" y="34"/>
                    <a:pt x="40" y="34"/>
                  </a:cubicBezTo>
                  <a:cubicBezTo>
                    <a:pt x="44" y="33"/>
                    <a:pt x="47" y="32"/>
                    <a:pt x="51" y="32"/>
                  </a:cubicBezTo>
                  <a:cubicBezTo>
                    <a:pt x="54" y="31"/>
                    <a:pt x="58" y="32"/>
                    <a:pt x="61" y="33"/>
                  </a:cubicBezTo>
                  <a:cubicBezTo>
                    <a:pt x="60" y="32"/>
                    <a:pt x="60" y="31"/>
                    <a:pt x="60" y="30"/>
                  </a:cubicBezTo>
                  <a:cubicBezTo>
                    <a:pt x="61" y="28"/>
                    <a:pt x="66" y="31"/>
                    <a:pt x="68" y="33"/>
                  </a:cubicBezTo>
                  <a:cubicBezTo>
                    <a:pt x="70" y="34"/>
                    <a:pt x="75" y="35"/>
                    <a:pt x="77" y="33"/>
                  </a:cubicBezTo>
                  <a:cubicBezTo>
                    <a:pt x="78" y="32"/>
                    <a:pt x="74" y="30"/>
                    <a:pt x="73" y="28"/>
                  </a:cubicBezTo>
                  <a:cubicBezTo>
                    <a:pt x="73" y="27"/>
                    <a:pt x="74" y="26"/>
                    <a:pt x="75" y="24"/>
                  </a:cubicBezTo>
                  <a:cubicBezTo>
                    <a:pt x="72" y="22"/>
                    <a:pt x="69" y="20"/>
                    <a:pt x="68" y="21"/>
                  </a:cubicBezTo>
                  <a:cubicBezTo>
                    <a:pt x="67" y="21"/>
                    <a:pt x="67" y="14"/>
                    <a:pt x="65" y="14"/>
                  </a:cubicBezTo>
                  <a:cubicBezTo>
                    <a:pt x="63" y="14"/>
                    <a:pt x="63" y="12"/>
                    <a:pt x="61" y="12"/>
                  </a:cubicBezTo>
                  <a:cubicBezTo>
                    <a:pt x="59" y="12"/>
                    <a:pt x="51" y="12"/>
                    <a:pt x="49" y="14"/>
                  </a:cubicBezTo>
                  <a:cubicBezTo>
                    <a:pt x="47" y="15"/>
                    <a:pt x="45" y="10"/>
                    <a:pt x="42" y="10"/>
                  </a:cubicBezTo>
                  <a:cubicBezTo>
                    <a:pt x="40" y="10"/>
                    <a:pt x="37" y="8"/>
                    <a:pt x="35" y="6"/>
                  </a:cubicBezTo>
                  <a:cubicBezTo>
                    <a:pt x="34" y="4"/>
                    <a:pt x="21" y="7"/>
                    <a:pt x="18" y="4"/>
                  </a:cubicBezTo>
                  <a:cubicBezTo>
                    <a:pt x="14" y="2"/>
                    <a:pt x="8" y="0"/>
                    <a:pt x="4" y="0"/>
                  </a:cubicBezTo>
                  <a:cubicBezTo>
                    <a:pt x="3" y="0"/>
                    <a:pt x="2" y="1"/>
                    <a:pt x="0" y="2"/>
                  </a:cubicBezTo>
                  <a:cubicBezTo>
                    <a:pt x="7" y="6"/>
                    <a:pt x="16" y="5"/>
                    <a:pt x="18" y="12"/>
                  </a:cubicBezTo>
                  <a:cubicBezTo>
                    <a:pt x="19" y="20"/>
                    <a:pt x="24" y="17"/>
                    <a:pt x="22" y="23"/>
                  </a:cubicBezTo>
                  <a:cubicBezTo>
                    <a:pt x="22" y="25"/>
                    <a:pt x="21" y="26"/>
                    <a:pt x="19" y="27"/>
                  </a:cubicBezTo>
                  <a:cubicBezTo>
                    <a:pt x="24" y="28"/>
                    <a:pt x="29" y="28"/>
                    <a:pt x="31" y="2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55" name="Freeform 56"/>
            <p:cNvSpPr>
              <a:spLocks noEditPoints="1"/>
            </p:cNvSpPr>
            <p:nvPr/>
          </p:nvSpPr>
          <p:spPr bwMode="auto">
            <a:xfrm>
              <a:off x="4911725" y="2281238"/>
              <a:ext cx="406400" cy="160338"/>
            </a:xfrm>
            <a:custGeom>
              <a:avLst/>
              <a:gdLst/>
              <a:ahLst/>
              <a:cxnLst>
                <a:cxn ang="0">
                  <a:pos x="206" y="59"/>
                </a:cxn>
                <a:cxn ang="0">
                  <a:pos x="206" y="47"/>
                </a:cxn>
                <a:cxn ang="0">
                  <a:pos x="206" y="37"/>
                </a:cxn>
                <a:cxn ang="0">
                  <a:pos x="209" y="32"/>
                </a:cxn>
                <a:cxn ang="0">
                  <a:pos x="207" y="28"/>
                </a:cxn>
                <a:cxn ang="0">
                  <a:pos x="198" y="24"/>
                </a:cxn>
                <a:cxn ang="0">
                  <a:pos x="195" y="14"/>
                </a:cxn>
                <a:cxn ang="0">
                  <a:pos x="187" y="8"/>
                </a:cxn>
                <a:cxn ang="0">
                  <a:pos x="175" y="8"/>
                </a:cxn>
                <a:cxn ang="0">
                  <a:pos x="154" y="15"/>
                </a:cxn>
                <a:cxn ang="0">
                  <a:pos x="135" y="16"/>
                </a:cxn>
                <a:cxn ang="0">
                  <a:pos x="121" y="11"/>
                </a:cxn>
                <a:cxn ang="0">
                  <a:pos x="111" y="7"/>
                </a:cxn>
                <a:cxn ang="0">
                  <a:pos x="95" y="2"/>
                </a:cxn>
                <a:cxn ang="0">
                  <a:pos x="60" y="13"/>
                </a:cxn>
                <a:cxn ang="0">
                  <a:pos x="36" y="14"/>
                </a:cxn>
                <a:cxn ang="0">
                  <a:pos x="30" y="23"/>
                </a:cxn>
                <a:cxn ang="0">
                  <a:pos x="6" y="25"/>
                </a:cxn>
                <a:cxn ang="0">
                  <a:pos x="4" y="33"/>
                </a:cxn>
                <a:cxn ang="0">
                  <a:pos x="9" y="36"/>
                </a:cxn>
                <a:cxn ang="0">
                  <a:pos x="10" y="45"/>
                </a:cxn>
                <a:cxn ang="0">
                  <a:pos x="10" y="53"/>
                </a:cxn>
                <a:cxn ang="0">
                  <a:pos x="10" y="59"/>
                </a:cxn>
                <a:cxn ang="0">
                  <a:pos x="16" y="65"/>
                </a:cxn>
                <a:cxn ang="0">
                  <a:pos x="23" y="69"/>
                </a:cxn>
                <a:cxn ang="0">
                  <a:pos x="29" y="71"/>
                </a:cxn>
                <a:cxn ang="0">
                  <a:pos x="36" y="78"/>
                </a:cxn>
                <a:cxn ang="0">
                  <a:pos x="50" y="75"/>
                </a:cxn>
                <a:cxn ang="0">
                  <a:pos x="59" y="71"/>
                </a:cxn>
                <a:cxn ang="0">
                  <a:pos x="75" y="80"/>
                </a:cxn>
                <a:cxn ang="0">
                  <a:pos x="86" y="78"/>
                </a:cxn>
                <a:cxn ang="0">
                  <a:pos x="97" y="71"/>
                </a:cxn>
                <a:cxn ang="0">
                  <a:pos x="106" y="74"/>
                </a:cxn>
                <a:cxn ang="0">
                  <a:pos x="114" y="71"/>
                </a:cxn>
                <a:cxn ang="0">
                  <a:pos x="111" y="80"/>
                </a:cxn>
                <a:cxn ang="0">
                  <a:pos x="111" y="84"/>
                </a:cxn>
                <a:cxn ang="0">
                  <a:pos x="118" y="76"/>
                </a:cxn>
                <a:cxn ang="0">
                  <a:pos x="123" y="74"/>
                </a:cxn>
                <a:cxn ang="0">
                  <a:pos x="133" y="74"/>
                </a:cxn>
                <a:cxn ang="0">
                  <a:pos x="140" y="72"/>
                </a:cxn>
                <a:cxn ang="0">
                  <a:pos x="153" y="73"/>
                </a:cxn>
                <a:cxn ang="0">
                  <a:pos x="168" y="68"/>
                </a:cxn>
                <a:cxn ang="0">
                  <a:pos x="180" y="66"/>
                </a:cxn>
                <a:cxn ang="0">
                  <a:pos x="185" y="68"/>
                </a:cxn>
                <a:cxn ang="0">
                  <a:pos x="190" y="64"/>
                </a:cxn>
                <a:cxn ang="0">
                  <a:pos x="200" y="66"/>
                </a:cxn>
                <a:cxn ang="0">
                  <a:pos x="212" y="68"/>
                </a:cxn>
                <a:cxn ang="0">
                  <a:pos x="206" y="59"/>
                </a:cxn>
                <a:cxn ang="0">
                  <a:pos x="19" y="16"/>
                </a:cxn>
                <a:cxn ang="0">
                  <a:pos x="34" y="14"/>
                </a:cxn>
                <a:cxn ang="0">
                  <a:pos x="25" y="8"/>
                </a:cxn>
                <a:cxn ang="0">
                  <a:pos x="22" y="2"/>
                </a:cxn>
                <a:cxn ang="0">
                  <a:pos x="18" y="3"/>
                </a:cxn>
                <a:cxn ang="0">
                  <a:pos x="6" y="3"/>
                </a:cxn>
                <a:cxn ang="0">
                  <a:pos x="7" y="10"/>
                </a:cxn>
                <a:cxn ang="0">
                  <a:pos x="4" y="15"/>
                </a:cxn>
                <a:cxn ang="0">
                  <a:pos x="1" y="19"/>
                </a:cxn>
                <a:cxn ang="0">
                  <a:pos x="8" y="22"/>
                </a:cxn>
                <a:cxn ang="0">
                  <a:pos x="19" y="16"/>
                </a:cxn>
              </a:cxnLst>
              <a:rect l="0" t="0" r="r" b="b"/>
              <a:pathLst>
                <a:path w="212" h="84">
                  <a:moveTo>
                    <a:pt x="206" y="59"/>
                  </a:moveTo>
                  <a:cubicBezTo>
                    <a:pt x="204" y="58"/>
                    <a:pt x="207" y="49"/>
                    <a:pt x="206" y="47"/>
                  </a:cubicBezTo>
                  <a:cubicBezTo>
                    <a:pt x="205" y="45"/>
                    <a:pt x="203" y="37"/>
                    <a:pt x="206" y="37"/>
                  </a:cubicBezTo>
                  <a:cubicBezTo>
                    <a:pt x="208" y="37"/>
                    <a:pt x="206" y="32"/>
                    <a:pt x="209" y="32"/>
                  </a:cubicBezTo>
                  <a:cubicBezTo>
                    <a:pt x="208" y="30"/>
                    <a:pt x="207" y="28"/>
                    <a:pt x="207" y="28"/>
                  </a:cubicBezTo>
                  <a:cubicBezTo>
                    <a:pt x="205" y="26"/>
                    <a:pt x="200" y="29"/>
                    <a:pt x="198" y="24"/>
                  </a:cubicBezTo>
                  <a:cubicBezTo>
                    <a:pt x="196" y="19"/>
                    <a:pt x="198" y="18"/>
                    <a:pt x="195" y="14"/>
                  </a:cubicBezTo>
                  <a:cubicBezTo>
                    <a:pt x="192" y="10"/>
                    <a:pt x="191" y="6"/>
                    <a:pt x="187" y="8"/>
                  </a:cubicBezTo>
                  <a:cubicBezTo>
                    <a:pt x="185" y="9"/>
                    <a:pt x="180" y="9"/>
                    <a:pt x="175" y="8"/>
                  </a:cubicBezTo>
                  <a:cubicBezTo>
                    <a:pt x="170" y="13"/>
                    <a:pt x="158" y="17"/>
                    <a:pt x="154" y="15"/>
                  </a:cubicBezTo>
                  <a:cubicBezTo>
                    <a:pt x="150" y="14"/>
                    <a:pt x="141" y="16"/>
                    <a:pt x="135" y="16"/>
                  </a:cubicBezTo>
                  <a:cubicBezTo>
                    <a:pt x="128" y="16"/>
                    <a:pt x="126" y="11"/>
                    <a:pt x="121" y="11"/>
                  </a:cubicBezTo>
                  <a:cubicBezTo>
                    <a:pt x="116" y="12"/>
                    <a:pt x="116" y="7"/>
                    <a:pt x="111" y="7"/>
                  </a:cubicBezTo>
                  <a:cubicBezTo>
                    <a:pt x="106" y="7"/>
                    <a:pt x="110" y="4"/>
                    <a:pt x="95" y="2"/>
                  </a:cubicBezTo>
                  <a:cubicBezTo>
                    <a:pt x="79" y="0"/>
                    <a:pt x="65" y="9"/>
                    <a:pt x="60" y="13"/>
                  </a:cubicBezTo>
                  <a:cubicBezTo>
                    <a:pt x="55" y="17"/>
                    <a:pt x="37" y="13"/>
                    <a:pt x="36" y="14"/>
                  </a:cubicBezTo>
                  <a:cubicBezTo>
                    <a:pt x="34" y="15"/>
                    <a:pt x="36" y="21"/>
                    <a:pt x="30" y="23"/>
                  </a:cubicBezTo>
                  <a:cubicBezTo>
                    <a:pt x="24" y="25"/>
                    <a:pt x="11" y="23"/>
                    <a:pt x="6" y="25"/>
                  </a:cubicBezTo>
                  <a:cubicBezTo>
                    <a:pt x="2" y="27"/>
                    <a:pt x="0" y="34"/>
                    <a:pt x="4" y="33"/>
                  </a:cubicBezTo>
                  <a:cubicBezTo>
                    <a:pt x="8" y="33"/>
                    <a:pt x="10" y="35"/>
                    <a:pt x="9" y="36"/>
                  </a:cubicBezTo>
                  <a:cubicBezTo>
                    <a:pt x="8" y="38"/>
                    <a:pt x="12" y="43"/>
                    <a:pt x="10" y="45"/>
                  </a:cubicBezTo>
                  <a:cubicBezTo>
                    <a:pt x="8" y="47"/>
                    <a:pt x="7" y="51"/>
                    <a:pt x="10" y="53"/>
                  </a:cubicBezTo>
                  <a:cubicBezTo>
                    <a:pt x="13" y="55"/>
                    <a:pt x="13" y="58"/>
                    <a:pt x="10" y="59"/>
                  </a:cubicBezTo>
                  <a:cubicBezTo>
                    <a:pt x="7" y="59"/>
                    <a:pt x="16" y="63"/>
                    <a:pt x="16" y="65"/>
                  </a:cubicBezTo>
                  <a:cubicBezTo>
                    <a:pt x="16" y="66"/>
                    <a:pt x="23" y="67"/>
                    <a:pt x="23" y="69"/>
                  </a:cubicBezTo>
                  <a:cubicBezTo>
                    <a:pt x="23" y="71"/>
                    <a:pt x="25" y="72"/>
                    <a:pt x="29" y="71"/>
                  </a:cubicBezTo>
                  <a:cubicBezTo>
                    <a:pt x="32" y="70"/>
                    <a:pt x="34" y="75"/>
                    <a:pt x="36" y="78"/>
                  </a:cubicBezTo>
                  <a:cubicBezTo>
                    <a:pt x="38" y="81"/>
                    <a:pt x="50" y="79"/>
                    <a:pt x="50" y="75"/>
                  </a:cubicBezTo>
                  <a:cubicBezTo>
                    <a:pt x="50" y="72"/>
                    <a:pt x="54" y="71"/>
                    <a:pt x="59" y="71"/>
                  </a:cubicBezTo>
                  <a:cubicBezTo>
                    <a:pt x="65" y="72"/>
                    <a:pt x="72" y="79"/>
                    <a:pt x="75" y="80"/>
                  </a:cubicBezTo>
                  <a:cubicBezTo>
                    <a:pt x="77" y="81"/>
                    <a:pt x="83" y="78"/>
                    <a:pt x="86" y="78"/>
                  </a:cubicBezTo>
                  <a:cubicBezTo>
                    <a:pt x="90" y="78"/>
                    <a:pt x="95" y="73"/>
                    <a:pt x="97" y="71"/>
                  </a:cubicBezTo>
                  <a:cubicBezTo>
                    <a:pt x="99" y="70"/>
                    <a:pt x="102" y="75"/>
                    <a:pt x="106" y="74"/>
                  </a:cubicBezTo>
                  <a:cubicBezTo>
                    <a:pt x="109" y="72"/>
                    <a:pt x="112" y="70"/>
                    <a:pt x="114" y="71"/>
                  </a:cubicBezTo>
                  <a:cubicBezTo>
                    <a:pt x="116" y="72"/>
                    <a:pt x="109" y="78"/>
                    <a:pt x="111" y="80"/>
                  </a:cubicBezTo>
                  <a:cubicBezTo>
                    <a:pt x="112" y="81"/>
                    <a:pt x="112" y="83"/>
                    <a:pt x="111" y="84"/>
                  </a:cubicBezTo>
                  <a:cubicBezTo>
                    <a:pt x="118" y="83"/>
                    <a:pt x="118" y="78"/>
                    <a:pt x="118" y="76"/>
                  </a:cubicBezTo>
                  <a:cubicBezTo>
                    <a:pt x="119" y="74"/>
                    <a:pt x="120" y="72"/>
                    <a:pt x="123" y="74"/>
                  </a:cubicBezTo>
                  <a:cubicBezTo>
                    <a:pt x="125" y="75"/>
                    <a:pt x="128" y="76"/>
                    <a:pt x="133" y="74"/>
                  </a:cubicBezTo>
                  <a:cubicBezTo>
                    <a:pt x="138" y="71"/>
                    <a:pt x="138" y="70"/>
                    <a:pt x="140" y="72"/>
                  </a:cubicBezTo>
                  <a:cubicBezTo>
                    <a:pt x="142" y="74"/>
                    <a:pt x="146" y="73"/>
                    <a:pt x="153" y="73"/>
                  </a:cubicBezTo>
                  <a:cubicBezTo>
                    <a:pt x="160" y="73"/>
                    <a:pt x="161" y="68"/>
                    <a:pt x="168" y="68"/>
                  </a:cubicBezTo>
                  <a:cubicBezTo>
                    <a:pt x="175" y="69"/>
                    <a:pt x="180" y="66"/>
                    <a:pt x="180" y="66"/>
                  </a:cubicBezTo>
                  <a:cubicBezTo>
                    <a:pt x="185" y="68"/>
                    <a:pt x="185" y="68"/>
                    <a:pt x="185" y="68"/>
                  </a:cubicBezTo>
                  <a:cubicBezTo>
                    <a:pt x="186" y="66"/>
                    <a:pt x="186" y="64"/>
                    <a:pt x="190" y="64"/>
                  </a:cubicBezTo>
                  <a:cubicBezTo>
                    <a:pt x="195" y="63"/>
                    <a:pt x="197" y="67"/>
                    <a:pt x="200" y="66"/>
                  </a:cubicBezTo>
                  <a:cubicBezTo>
                    <a:pt x="202" y="65"/>
                    <a:pt x="211" y="74"/>
                    <a:pt x="212" y="68"/>
                  </a:cubicBezTo>
                  <a:cubicBezTo>
                    <a:pt x="212" y="66"/>
                    <a:pt x="208" y="59"/>
                    <a:pt x="206" y="59"/>
                  </a:cubicBezTo>
                  <a:close/>
                  <a:moveTo>
                    <a:pt x="19" y="16"/>
                  </a:moveTo>
                  <a:cubicBezTo>
                    <a:pt x="23" y="14"/>
                    <a:pt x="32" y="16"/>
                    <a:pt x="34" y="14"/>
                  </a:cubicBezTo>
                  <a:cubicBezTo>
                    <a:pt x="36" y="12"/>
                    <a:pt x="28" y="10"/>
                    <a:pt x="25" y="8"/>
                  </a:cubicBezTo>
                  <a:cubicBezTo>
                    <a:pt x="24" y="6"/>
                    <a:pt x="23" y="4"/>
                    <a:pt x="22" y="2"/>
                  </a:cubicBezTo>
                  <a:cubicBezTo>
                    <a:pt x="21" y="3"/>
                    <a:pt x="19" y="3"/>
                    <a:pt x="18" y="3"/>
                  </a:cubicBezTo>
                  <a:cubicBezTo>
                    <a:pt x="15" y="1"/>
                    <a:pt x="8" y="2"/>
                    <a:pt x="6" y="3"/>
                  </a:cubicBezTo>
                  <a:cubicBezTo>
                    <a:pt x="5" y="3"/>
                    <a:pt x="7" y="7"/>
                    <a:pt x="7" y="10"/>
                  </a:cubicBezTo>
                  <a:cubicBezTo>
                    <a:pt x="7" y="13"/>
                    <a:pt x="4" y="14"/>
                    <a:pt x="4" y="15"/>
                  </a:cubicBezTo>
                  <a:cubicBezTo>
                    <a:pt x="4" y="17"/>
                    <a:pt x="3" y="18"/>
                    <a:pt x="1" y="19"/>
                  </a:cubicBezTo>
                  <a:cubicBezTo>
                    <a:pt x="4" y="21"/>
                    <a:pt x="6" y="22"/>
                    <a:pt x="8" y="22"/>
                  </a:cubicBezTo>
                  <a:cubicBezTo>
                    <a:pt x="13" y="22"/>
                    <a:pt x="15" y="17"/>
                    <a:pt x="19" y="16"/>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56" name="Freeform 57"/>
            <p:cNvSpPr/>
            <p:nvPr/>
          </p:nvSpPr>
          <p:spPr bwMode="auto">
            <a:xfrm>
              <a:off x="6043613" y="2443163"/>
              <a:ext cx="50800" cy="47625"/>
            </a:xfrm>
            <a:custGeom>
              <a:avLst/>
              <a:gdLst/>
              <a:ahLst/>
              <a:cxnLst>
                <a:cxn ang="0">
                  <a:pos x="12" y="0"/>
                </a:cxn>
                <a:cxn ang="0">
                  <a:pos x="0" y="8"/>
                </a:cxn>
                <a:cxn ang="0">
                  <a:pos x="1" y="11"/>
                </a:cxn>
                <a:cxn ang="0">
                  <a:pos x="8" y="18"/>
                </a:cxn>
                <a:cxn ang="0">
                  <a:pos x="9" y="25"/>
                </a:cxn>
                <a:cxn ang="0">
                  <a:pos x="14" y="25"/>
                </a:cxn>
                <a:cxn ang="0">
                  <a:pos x="25" y="11"/>
                </a:cxn>
                <a:cxn ang="0">
                  <a:pos x="12" y="0"/>
                </a:cxn>
              </a:cxnLst>
              <a:rect l="0" t="0" r="r" b="b"/>
              <a:pathLst>
                <a:path w="26" h="25">
                  <a:moveTo>
                    <a:pt x="12" y="0"/>
                  </a:moveTo>
                  <a:cubicBezTo>
                    <a:pt x="8" y="0"/>
                    <a:pt x="1" y="4"/>
                    <a:pt x="0" y="8"/>
                  </a:cubicBezTo>
                  <a:cubicBezTo>
                    <a:pt x="0" y="8"/>
                    <a:pt x="1" y="10"/>
                    <a:pt x="1" y="11"/>
                  </a:cubicBezTo>
                  <a:cubicBezTo>
                    <a:pt x="2" y="14"/>
                    <a:pt x="5" y="17"/>
                    <a:pt x="8" y="18"/>
                  </a:cubicBezTo>
                  <a:cubicBezTo>
                    <a:pt x="10" y="19"/>
                    <a:pt x="10" y="22"/>
                    <a:pt x="9" y="25"/>
                  </a:cubicBezTo>
                  <a:cubicBezTo>
                    <a:pt x="11" y="25"/>
                    <a:pt x="13" y="25"/>
                    <a:pt x="14" y="25"/>
                  </a:cubicBezTo>
                  <a:cubicBezTo>
                    <a:pt x="17" y="24"/>
                    <a:pt x="24" y="14"/>
                    <a:pt x="25" y="11"/>
                  </a:cubicBezTo>
                  <a:cubicBezTo>
                    <a:pt x="26" y="8"/>
                    <a:pt x="17" y="1"/>
                    <a:pt x="12" y="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57" name="Freeform 58"/>
            <p:cNvSpPr/>
            <p:nvPr/>
          </p:nvSpPr>
          <p:spPr bwMode="auto">
            <a:xfrm>
              <a:off x="7016750" y="2263775"/>
              <a:ext cx="147638" cy="141288"/>
            </a:xfrm>
            <a:custGeom>
              <a:avLst/>
              <a:gdLst/>
              <a:ahLst/>
              <a:cxnLst>
                <a:cxn ang="0">
                  <a:pos x="74" y="4"/>
                </a:cxn>
                <a:cxn ang="0">
                  <a:pos x="65" y="0"/>
                </a:cxn>
                <a:cxn ang="0">
                  <a:pos x="58" y="9"/>
                </a:cxn>
                <a:cxn ang="0">
                  <a:pos x="50" y="15"/>
                </a:cxn>
                <a:cxn ang="0">
                  <a:pos x="46" y="19"/>
                </a:cxn>
                <a:cxn ang="0">
                  <a:pos x="38" y="21"/>
                </a:cxn>
                <a:cxn ang="0">
                  <a:pos x="31" y="18"/>
                </a:cxn>
                <a:cxn ang="0">
                  <a:pos x="24" y="26"/>
                </a:cxn>
                <a:cxn ang="0">
                  <a:pos x="3" y="38"/>
                </a:cxn>
                <a:cxn ang="0">
                  <a:pos x="0" y="43"/>
                </a:cxn>
                <a:cxn ang="0">
                  <a:pos x="13" y="49"/>
                </a:cxn>
                <a:cxn ang="0">
                  <a:pos x="6" y="62"/>
                </a:cxn>
                <a:cxn ang="0">
                  <a:pos x="8" y="68"/>
                </a:cxn>
                <a:cxn ang="0">
                  <a:pos x="14" y="71"/>
                </a:cxn>
                <a:cxn ang="0">
                  <a:pos x="22" y="70"/>
                </a:cxn>
                <a:cxn ang="0">
                  <a:pos x="25" y="71"/>
                </a:cxn>
                <a:cxn ang="0">
                  <a:pos x="31" y="66"/>
                </a:cxn>
                <a:cxn ang="0">
                  <a:pos x="42" y="64"/>
                </a:cxn>
                <a:cxn ang="0">
                  <a:pos x="48" y="62"/>
                </a:cxn>
                <a:cxn ang="0">
                  <a:pos x="38" y="52"/>
                </a:cxn>
                <a:cxn ang="0">
                  <a:pos x="41" y="42"/>
                </a:cxn>
                <a:cxn ang="0">
                  <a:pos x="61" y="30"/>
                </a:cxn>
                <a:cxn ang="0">
                  <a:pos x="65" y="17"/>
                </a:cxn>
                <a:cxn ang="0">
                  <a:pos x="77" y="4"/>
                </a:cxn>
                <a:cxn ang="0">
                  <a:pos x="74" y="4"/>
                </a:cxn>
              </a:cxnLst>
              <a:rect l="0" t="0" r="r" b="b"/>
              <a:pathLst>
                <a:path w="77" h="74">
                  <a:moveTo>
                    <a:pt x="74" y="4"/>
                  </a:moveTo>
                  <a:cubicBezTo>
                    <a:pt x="70" y="5"/>
                    <a:pt x="68" y="0"/>
                    <a:pt x="65" y="0"/>
                  </a:cubicBezTo>
                  <a:cubicBezTo>
                    <a:pt x="61" y="0"/>
                    <a:pt x="62" y="9"/>
                    <a:pt x="58" y="9"/>
                  </a:cubicBezTo>
                  <a:cubicBezTo>
                    <a:pt x="54" y="9"/>
                    <a:pt x="55" y="14"/>
                    <a:pt x="50" y="15"/>
                  </a:cubicBezTo>
                  <a:cubicBezTo>
                    <a:pt x="45" y="16"/>
                    <a:pt x="43" y="16"/>
                    <a:pt x="46" y="19"/>
                  </a:cubicBezTo>
                  <a:cubicBezTo>
                    <a:pt x="48" y="23"/>
                    <a:pt x="43" y="21"/>
                    <a:pt x="38" y="21"/>
                  </a:cubicBezTo>
                  <a:cubicBezTo>
                    <a:pt x="34" y="21"/>
                    <a:pt x="34" y="18"/>
                    <a:pt x="31" y="18"/>
                  </a:cubicBezTo>
                  <a:cubicBezTo>
                    <a:pt x="28" y="18"/>
                    <a:pt x="26" y="24"/>
                    <a:pt x="24" y="26"/>
                  </a:cubicBezTo>
                  <a:cubicBezTo>
                    <a:pt x="22" y="29"/>
                    <a:pt x="7" y="36"/>
                    <a:pt x="3" y="38"/>
                  </a:cubicBezTo>
                  <a:cubicBezTo>
                    <a:pt x="2" y="39"/>
                    <a:pt x="1" y="41"/>
                    <a:pt x="0" y="43"/>
                  </a:cubicBezTo>
                  <a:cubicBezTo>
                    <a:pt x="5" y="43"/>
                    <a:pt x="10" y="46"/>
                    <a:pt x="13" y="49"/>
                  </a:cubicBezTo>
                  <a:cubicBezTo>
                    <a:pt x="16" y="53"/>
                    <a:pt x="9" y="58"/>
                    <a:pt x="6" y="62"/>
                  </a:cubicBezTo>
                  <a:cubicBezTo>
                    <a:pt x="3" y="65"/>
                    <a:pt x="8" y="65"/>
                    <a:pt x="8" y="68"/>
                  </a:cubicBezTo>
                  <a:cubicBezTo>
                    <a:pt x="8" y="71"/>
                    <a:pt x="12" y="74"/>
                    <a:pt x="14" y="71"/>
                  </a:cubicBezTo>
                  <a:cubicBezTo>
                    <a:pt x="15" y="69"/>
                    <a:pt x="18" y="70"/>
                    <a:pt x="22" y="70"/>
                  </a:cubicBezTo>
                  <a:cubicBezTo>
                    <a:pt x="24" y="70"/>
                    <a:pt x="24" y="70"/>
                    <a:pt x="25" y="71"/>
                  </a:cubicBezTo>
                  <a:cubicBezTo>
                    <a:pt x="27" y="69"/>
                    <a:pt x="30" y="67"/>
                    <a:pt x="31" y="66"/>
                  </a:cubicBezTo>
                  <a:cubicBezTo>
                    <a:pt x="33" y="64"/>
                    <a:pt x="38" y="64"/>
                    <a:pt x="42" y="64"/>
                  </a:cubicBezTo>
                  <a:cubicBezTo>
                    <a:pt x="44" y="64"/>
                    <a:pt x="46" y="63"/>
                    <a:pt x="48" y="62"/>
                  </a:cubicBezTo>
                  <a:cubicBezTo>
                    <a:pt x="43" y="57"/>
                    <a:pt x="39" y="53"/>
                    <a:pt x="38" y="52"/>
                  </a:cubicBezTo>
                  <a:cubicBezTo>
                    <a:pt x="34" y="50"/>
                    <a:pt x="36" y="43"/>
                    <a:pt x="41" y="42"/>
                  </a:cubicBezTo>
                  <a:cubicBezTo>
                    <a:pt x="46" y="41"/>
                    <a:pt x="57" y="32"/>
                    <a:pt x="61" y="30"/>
                  </a:cubicBezTo>
                  <a:cubicBezTo>
                    <a:pt x="64" y="28"/>
                    <a:pt x="62" y="22"/>
                    <a:pt x="65" y="17"/>
                  </a:cubicBezTo>
                  <a:cubicBezTo>
                    <a:pt x="66" y="14"/>
                    <a:pt x="72" y="9"/>
                    <a:pt x="77" y="4"/>
                  </a:cubicBezTo>
                  <a:cubicBezTo>
                    <a:pt x="76" y="4"/>
                    <a:pt x="75" y="4"/>
                    <a:pt x="74" y="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58" name="Freeform 59"/>
            <p:cNvSpPr/>
            <p:nvPr/>
          </p:nvSpPr>
          <p:spPr bwMode="auto">
            <a:xfrm>
              <a:off x="6088063" y="2579688"/>
              <a:ext cx="166688" cy="95250"/>
            </a:xfrm>
            <a:custGeom>
              <a:avLst/>
              <a:gdLst/>
              <a:ahLst/>
              <a:cxnLst>
                <a:cxn ang="0">
                  <a:pos x="85" y="32"/>
                </a:cxn>
                <a:cxn ang="0">
                  <a:pos x="83" y="32"/>
                </a:cxn>
                <a:cxn ang="0">
                  <a:pos x="68" y="29"/>
                </a:cxn>
                <a:cxn ang="0">
                  <a:pos x="46" y="20"/>
                </a:cxn>
                <a:cxn ang="0">
                  <a:pos x="23" y="3"/>
                </a:cxn>
                <a:cxn ang="0">
                  <a:pos x="14" y="2"/>
                </a:cxn>
                <a:cxn ang="0">
                  <a:pos x="7" y="4"/>
                </a:cxn>
                <a:cxn ang="0">
                  <a:pos x="2" y="10"/>
                </a:cxn>
                <a:cxn ang="0">
                  <a:pos x="0" y="19"/>
                </a:cxn>
                <a:cxn ang="0">
                  <a:pos x="6" y="23"/>
                </a:cxn>
                <a:cxn ang="0">
                  <a:pos x="15" y="27"/>
                </a:cxn>
                <a:cxn ang="0">
                  <a:pos x="23" y="32"/>
                </a:cxn>
                <a:cxn ang="0">
                  <a:pos x="33" y="37"/>
                </a:cxn>
                <a:cxn ang="0">
                  <a:pos x="43" y="35"/>
                </a:cxn>
                <a:cxn ang="0">
                  <a:pos x="50" y="42"/>
                </a:cxn>
                <a:cxn ang="0">
                  <a:pos x="64" y="47"/>
                </a:cxn>
                <a:cxn ang="0">
                  <a:pos x="84" y="46"/>
                </a:cxn>
                <a:cxn ang="0">
                  <a:pos x="84" y="34"/>
                </a:cxn>
                <a:cxn ang="0">
                  <a:pos x="85" y="32"/>
                </a:cxn>
              </a:cxnLst>
              <a:rect l="0" t="0" r="r" b="b"/>
              <a:pathLst>
                <a:path w="87" h="50">
                  <a:moveTo>
                    <a:pt x="85" y="32"/>
                  </a:moveTo>
                  <a:cubicBezTo>
                    <a:pt x="84" y="32"/>
                    <a:pt x="84" y="31"/>
                    <a:pt x="83" y="32"/>
                  </a:cubicBezTo>
                  <a:cubicBezTo>
                    <a:pt x="76" y="32"/>
                    <a:pt x="72" y="29"/>
                    <a:pt x="68" y="29"/>
                  </a:cubicBezTo>
                  <a:cubicBezTo>
                    <a:pt x="64" y="29"/>
                    <a:pt x="51" y="24"/>
                    <a:pt x="46" y="20"/>
                  </a:cubicBezTo>
                  <a:cubicBezTo>
                    <a:pt x="41" y="16"/>
                    <a:pt x="27" y="7"/>
                    <a:pt x="23" y="3"/>
                  </a:cubicBezTo>
                  <a:cubicBezTo>
                    <a:pt x="20" y="0"/>
                    <a:pt x="15" y="0"/>
                    <a:pt x="14" y="2"/>
                  </a:cubicBezTo>
                  <a:cubicBezTo>
                    <a:pt x="14" y="3"/>
                    <a:pt x="11" y="3"/>
                    <a:pt x="7" y="4"/>
                  </a:cubicBezTo>
                  <a:cubicBezTo>
                    <a:pt x="6" y="5"/>
                    <a:pt x="2" y="8"/>
                    <a:pt x="2" y="10"/>
                  </a:cubicBezTo>
                  <a:cubicBezTo>
                    <a:pt x="2" y="13"/>
                    <a:pt x="0" y="16"/>
                    <a:pt x="0" y="19"/>
                  </a:cubicBezTo>
                  <a:cubicBezTo>
                    <a:pt x="0" y="21"/>
                    <a:pt x="5" y="21"/>
                    <a:pt x="6" y="23"/>
                  </a:cubicBezTo>
                  <a:cubicBezTo>
                    <a:pt x="7" y="25"/>
                    <a:pt x="15" y="26"/>
                    <a:pt x="15" y="27"/>
                  </a:cubicBezTo>
                  <a:cubicBezTo>
                    <a:pt x="15" y="29"/>
                    <a:pt x="20" y="31"/>
                    <a:pt x="23" y="32"/>
                  </a:cubicBezTo>
                  <a:cubicBezTo>
                    <a:pt x="27" y="32"/>
                    <a:pt x="31" y="36"/>
                    <a:pt x="33" y="37"/>
                  </a:cubicBezTo>
                  <a:cubicBezTo>
                    <a:pt x="35" y="39"/>
                    <a:pt x="41" y="35"/>
                    <a:pt x="43" y="35"/>
                  </a:cubicBezTo>
                  <a:cubicBezTo>
                    <a:pt x="46" y="35"/>
                    <a:pt x="49" y="39"/>
                    <a:pt x="50" y="42"/>
                  </a:cubicBezTo>
                  <a:cubicBezTo>
                    <a:pt x="50" y="44"/>
                    <a:pt x="62" y="45"/>
                    <a:pt x="64" y="47"/>
                  </a:cubicBezTo>
                  <a:cubicBezTo>
                    <a:pt x="67" y="50"/>
                    <a:pt x="81" y="48"/>
                    <a:pt x="84" y="46"/>
                  </a:cubicBezTo>
                  <a:cubicBezTo>
                    <a:pt x="87" y="43"/>
                    <a:pt x="84" y="38"/>
                    <a:pt x="84" y="34"/>
                  </a:cubicBezTo>
                  <a:cubicBezTo>
                    <a:pt x="84" y="33"/>
                    <a:pt x="85" y="32"/>
                    <a:pt x="85" y="32"/>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59" name="Freeform 60"/>
            <p:cNvSpPr/>
            <p:nvPr/>
          </p:nvSpPr>
          <p:spPr bwMode="auto">
            <a:xfrm>
              <a:off x="6329363" y="2622550"/>
              <a:ext cx="182563" cy="407988"/>
            </a:xfrm>
            <a:custGeom>
              <a:avLst/>
              <a:gdLst/>
              <a:ahLst/>
              <a:cxnLst>
                <a:cxn ang="0">
                  <a:pos x="78" y="193"/>
                </a:cxn>
                <a:cxn ang="0">
                  <a:pos x="74" y="185"/>
                </a:cxn>
                <a:cxn ang="0">
                  <a:pos x="70" y="171"/>
                </a:cxn>
                <a:cxn ang="0">
                  <a:pos x="66" y="159"/>
                </a:cxn>
                <a:cxn ang="0">
                  <a:pos x="67" y="151"/>
                </a:cxn>
                <a:cxn ang="0">
                  <a:pos x="68" y="146"/>
                </a:cxn>
                <a:cxn ang="0">
                  <a:pos x="66" y="138"/>
                </a:cxn>
                <a:cxn ang="0">
                  <a:pos x="57" y="128"/>
                </a:cxn>
                <a:cxn ang="0">
                  <a:pos x="59" y="110"/>
                </a:cxn>
                <a:cxn ang="0">
                  <a:pos x="66" y="106"/>
                </a:cxn>
                <a:cxn ang="0">
                  <a:pos x="74" y="104"/>
                </a:cxn>
                <a:cxn ang="0">
                  <a:pos x="84" y="98"/>
                </a:cxn>
                <a:cxn ang="0">
                  <a:pos x="90" y="93"/>
                </a:cxn>
                <a:cxn ang="0">
                  <a:pos x="96" y="84"/>
                </a:cxn>
                <a:cxn ang="0">
                  <a:pos x="96" y="84"/>
                </a:cxn>
                <a:cxn ang="0">
                  <a:pos x="91" y="85"/>
                </a:cxn>
                <a:cxn ang="0">
                  <a:pos x="84" y="81"/>
                </a:cxn>
                <a:cxn ang="0">
                  <a:pos x="78" y="78"/>
                </a:cxn>
                <a:cxn ang="0">
                  <a:pos x="78" y="71"/>
                </a:cxn>
                <a:cxn ang="0">
                  <a:pos x="74" y="66"/>
                </a:cxn>
                <a:cxn ang="0">
                  <a:pos x="70" y="56"/>
                </a:cxn>
                <a:cxn ang="0">
                  <a:pos x="60" y="54"/>
                </a:cxn>
                <a:cxn ang="0">
                  <a:pos x="58" y="49"/>
                </a:cxn>
                <a:cxn ang="0">
                  <a:pos x="67" y="33"/>
                </a:cxn>
                <a:cxn ang="0">
                  <a:pos x="70" y="17"/>
                </a:cxn>
                <a:cxn ang="0">
                  <a:pos x="65" y="11"/>
                </a:cxn>
                <a:cxn ang="0">
                  <a:pos x="63" y="5"/>
                </a:cxn>
                <a:cxn ang="0">
                  <a:pos x="55" y="2"/>
                </a:cxn>
                <a:cxn ang="0">
                  <a:pos x="53" y="3"/>
                </a:cxn>
                <a:cxn ang="0">
                  <a:pos x="54" y="3"/>
                </a:cxn>
                <a:cxn ang="0">
                  <a:pos x="51" y="8"/>
                </a:cxn>
                <a:cxn ang="0">
                  <a:pos x="52" y="16"/>
                </a:cxn>
                <a:cxn ang="0">
                  <a:pos x="47" y="16"/>
                </a:cxn>
                <a:cxn ang="0">
                  <a:pos x="38" y="20"/>
                </a:cxn>
                <a:cxn ang="0">
                  <a:pos x="30" y="28"/>
                </a:cxn>
                <a:cxn ang="0">
                  <a:pos x="27" y="42"/>
                </a:cxn>
                <a:cxn ang="0">
                  <a:pos x="23" y="56"/>
                </a:cxn>
                <a:cxn ang="0">
                  <a:pos x="14" y="56"/>
                </a:cxn>
                <a:cxn ang="0">
                  <a:pos x="12" y="67"/>
                </a:cxn>
                <a:cxn ang="0">
                  <a:pos x="9" y="79"/>
                </a:cxn>
                <a:cxn ang="0">
                  <a:pos x="4" y="87"/>
                </a:cxn>
                <a:cxn ang="0">
                  <a:pos x="0" y="91"/>
                </a:cxn>
                <a:cxn ang="0">
                  <a:pos x="10" y="102"/>
                </a:cxn>
                <a:cxn ang="0">
                  <a:pos x="23" y="125"/>
                </a:cxn>
                <a:cxn ang="0">
                  <a:pos x="22" y="143"/>
                </a:cxn>
                <a:cxn ang="0">
                  <a:pos x="26" y="149"/>
                </a:cxn>
                <a:cxn ang="0">
                  <a:pos x="37" y="148"/>
                </a:cxn>
                <a:cxn ang="0">
                  <a:pos x="47" y="136"/>
                </a:cxn>
                <a:cxn ang="0">
                  <a:pos x="53" y="141"/>
                </a:cxn>
                <a:cxn ang="0">
                  <a:pos x="57" y="153"/>
                </a:cxn>
                <a:cxn ang="0">
                  <a:pos x="63" y="178"/>
                </a:cxn>
                <a:cxn ang="0">
                  <a:pos x="67" y="195"/>
                </a:cxn>
                <a:cxn ang="0">
                  <a:pos x="69" y="209"/>
                </a:cxn>
                <a:cxn ang="0">
                  <a:pos x="68" y="212"/>
                </a:cxn>
                <a:cxn ang="0">
                  <a:pos x="78" y="193"/>
                </a:cxn>
              </a:cxnLst>
              <a:rect l="0" t="0" r="r" b="b"/>
              <a:pathLst>
                <a:path w="96" h="213">
                  <a:moveTo>
                    <a:pt x="78" y="193"/>
                  </a:moveTo>
                  <a:cubicBezTo>
                    <a:pt x="78" y="189"/>
                    <a:pt x="74" y="188"/>
                    <a:pt x="74" y="185"/>
                  </a:cubicBezTo>
                  <a:cubicBezTo>
                    <a:pt x="74" y="181"/>
                    <a:pt x="74" y="175"/>
                    <a:pt x="70" y="171"/>
                  </a:cubicBezTo>
                  <a:cubicBezTo>
                    <a:pt x="65" y="167"/>
                    <a:pt x="63" y="161"/>
                    <a:pt x="66" y="159"/>
                  </a:cubicBezTo>
                  <a:cubicBezTo>
                    <a:pt x="68" y="157"/>
                    <a:pt x="66" y="150"/>
                    <a:pt x="67" y="151"/>
                  </a:cubicBezTo>
                  <a:cubicBezTo>
                    <a:pt x="69" y="151"/>
                    <a:pt x="71" y="147"/>
                    <a:pt x="68" y="146"/>
                  </a:cubicBezTo>
                  <a:cubicBezTo>
                    <a:pt x="65" y="144"/>
                    <a:pt x="68" y="139"/>
                    <a:pt x="66" y="138"/>
                  </a:cubicBezTo>
                  <a:cubicBezTo>
                    <a:pt x="63" y="137"/>
                    <a:pt x="57" y="130"/>
                    <a:pt x="57" y="128"/>
                  </a:cubicBezTo>
                  <a:cubicBezTo>
                    <a:pt x="57" y="126"/>
                    <a:pt x="59" y="113"/>
                    <a:pt x="59" y="110"/>
                  </a:cubicBezTo>
                  <a:cubicBezTo>
                    <a:pt x="60" y="107"/>
                    <a:pt x="64" y="106"/>
                    <a:pt x="66" y="106"/>
                  </a:cubicBezTo>
                  <a:cubicBezTo>
                    <a:pt x="67" y="106"/>
                    <a:pt x="72" y="107"/>
                    <a:pt x="74" y="104"/>
                  </a:cubicBezTo>
                  <a:cubicBezTo>
                    <a:pt x="76" y="101"/>
                    <a:pt x="83" y="100"/>
                    <a:pt x="84" y="98"/>
                  </a:cubicBezTo>
                  <a:cubicBezTo>
                    <a:pt x="85" y="96"/>
                    <a:pt x="90" y="96"/>
                    <a:pt x="90" y="93"/>
                  </a:cubicBezTo>
                  <a:cubicBezTo>
                    <a:pt x="90" y="90"/>
                    <a:pt x="96" y="84"/>
                    <a:pt x="96" y="84"/>
                  </a:cubicBezTo>
                  <a:cubicBezTo>
                    <a:pt x="96" y="84"/>
                    <a:pt x="96" y="84"/>
                    <a:pt x="96" y="84"/>
                  </a:cubicBezTo>
                  <a:cubicBezTo>
                    <a:pt x="96" y="83"/>
                    <a:pt x="94" y="84"/>
                    <a:pt x="91" y="85"/>
                  </a:cubicBezTo>
                  <a:cubicBezTo>
                    <a:pt x="86" y="87"/>
                    <a:pt x="84" y="84"/>
                    <a:pt x="84" y="81"/>
                  </a:cubicBezTo>
                  <a:cubicBezTo>
                    <a:pt x="85" y="78"/>
                    <a:pt x="81" y="78"/>
                    <a:pt x="78" y="78"/>
                  </a:cubicBezTo>
                  <a:cubicBezTo>
                    <a:pt x="75" y="78"/>
                    <a:pt x="77" y="74"/>
                    <a:pt x="78" y="71"/>
                  </a:cubicBezTo>
                  <a:cubicBezTo>
                    <a:pt x="79" y="68"/>
                    <a:pt x="77" y="66"/>
                    <a:pt x="74" y="66"/>
                  </a:cubicBezTo>
                  <a:cubicBezTo>
                    <a:pt x="70" y="65"/>
                    <a:pt x="69" y="58"/>
                    <a:pt x="70" y="56"/>
                  </a:cubicBezTo>
                  <a:cubicBezTo>
                    <a:pt x="71" y="54"/>
                    <a:pt x="63" y="53"/>
                    <a:pt x="60" y="54"/>
                  </a:cubicBezTo>
                  <a:cubicBezTo>
                    <a:pt x="56" y="56"/>
                    <a:pt x="59" y="51"/>
                    <a:pt x="58" y="49"/>
                  </a:cubicBezTo>
                  <a:cubicBezTo>
                    <a:pt x="57" y="46"/>
                    <a:pt x="62" y="38"/>
                    <a:pt x="67" y="33"/>
                  </a:cubicBezTo>
                  <a:cubicBezTo>
                    <a:pt x="72" y="28"/>
                    <a:pt x="70" y="22"/>
                    <a:pt x="70" y="17"/>
                  </a:cubicBezTo>
                  <a:cubicBezTo>
                    <a:pt x="70" y="11"/>
                    <a:pt x="68" y="11"/>
                    <a:pt x="65" y="11"/>
                  </a:cubicBezTo>
                  <a:cubicBezTo>
                    <a:pt x="63" y="11"/>
                    <a:pt x="63" y="8"/>
                    <a:pt x="63" y="5"/>
                  </a:cubicBezTo>
                  <a:cubicBezTo>
                    <a:pt x="63" y="2"/>
                    <a:pt x="58" y="0"/>
                    <a:pt x="55" y="2"/>
                  </a:cubicBezTo>
                  <a:cubicBezTo>
                    <a:pt x="55" y="2"/>
                    <a:pt x="54" y="2"/>
                    <a:pt x="53" y="3"/>
                  </a:cubicBezTo>
                  <a:cubicBezTo>
                    <a:pt x="54" y="3"/>
                    <a:pt x="54" y="3"/>
                    <a:pt x="54" y="3"/>
                  </a:cubicBezTo>
                  <a:cubicBezTo>
                    <a:pt x="54" y="3"/>
                    <a:pt x="53" y="7"/>
                    <a:pt x="51" y="8"/>
                  </a:cubicBezTo>
                  <a:cubicBezTo>
                    <a:pt x="49" y="9"/>
                    <a:pt x="49" y="12"/>
                    <a:pt x="52" y="16"/>
                  </a:cubicBezTo>
                  <a:cubicBezTo>
                    <a:pt x="55" y="20"/>
                    <a:pt x="48" y="18"/>
                    <a:pt x="47" y="16"/>
                  </a:cubicBezTo>
                  <a:cubicBezTo>
                    <a:pt x="46" y="13"/>
                    <a:pt x="41" y="17"/>
                    <a:pt x="38" y="20"/>
                  </a:cubicBezTo>
                  <a:cubicBezTo>
                    <a:pt x="35" y="22"/>
                    <a:pt x="30" y="24"/>
                    <a:pt x="30" y="28"/>
                  </a:cubicBezTo>
                  <a:cubicBezTo>
                    <a:pt x="30" y="33"/>
                    <a:pt x="26" y="38"/>
                    <a:pt x="27" y="42"/>
                  </a:cubicBezTo>
                  <a:cubicBezTo>
                    <a:pt x="28" y="46"/>
                    <a:pt x="23" y="54"/>
                    <a:pt x="23" y="56"/>
                  </a:cubicBezTo>
                  <a:cubicBezTo>
                    <a:pt x="23" y="58"/>
                    <a:pt x="15" y="56"/>
                    <a:pt x="14" y="56"/>
                  </a:cubicBezTo>
                  <a:cubicBezTo>
                    <a:pt x="13" y="56"/>
                    <a:pt x="14" y="64"/>
                    <a:pt x="12" y="67"/>
                  </a:cubicBezTo>
                  <a:cubicBezTo>
                    <a:pt x="10" y="69"/>
                    <a:pt x="11" y="79"/>
                    <a:pt x="9" y="79"/>
                  </a:cubicBezTo>
                  <a:cubicBezTo>
                    <a:pt x="6" y="79"/>
                    <a:pt x="4" y="87"/>
                    <a:pt x="4" y="87"/>
                  </a:cubicBezTo>
                  <a:cubicBezTo>
                    <a:pt x="4" y="87"/>
                    <a:pt x="2" y="89"/>
                    <a:pt x="0" y="91"/>
                  </a:cubicBezTo>
                  <a:cubicBezTo>
                    <a:pt x="2" y="95"/>
                    <a:pt x="6" y="100"/>
                    <a:pt x="10" y="102"/>
                  </a:cubicBezTo>
                  <a:cubicBezTo>
                    <a:pt x="17" y="104"/>
                    <a:pt x="21" y="118"/>
                    <a:pt x="23" y="125"/>
                  </a:cubicBezTo>
                  <a:cubicBezTo>
                    <a:pt x="25" y="132"/>
                    <a:pt x="24" y="139"/>
                    <a:pt x="22" y="143"/>
                  </a:cubicBezTo>
                  <a:cubicBezTo>
                    <a:pt x="19" y="147"/>
                    <a:pt x="22" y="147"/>
                    <a:pt x="26" y="149"/>
                  </a:cubicBezTo>
                  <a:cubicBezTo>
                    <a:pt x="30" y="151"/>
                    <a:pt x="34" y="152"/>
                    <a:pt x="37" y="148"/>
                  </a:cubicBezTo>
                  <a:cubicBezTo>
                    <a:pt x="40" y="144"/>
                    <a:pt x="46" y="141"/>
                    <a:pt x="47" y="136"/>
                  </a:cubicBezTo>
                  <a:cubicBezTo>
                    <a:pt x="48" y="132"/>
                    <a:pt x="50" y="138"/>
                    <a:pt x="53" y="141"/>
                  </a:cubicBezTo>
                  <a:cubicBezTo>
                    <a:pt x="55" y="143"/>
                    <a:pt x="57" y="148"/>
                    <a:pt x="57" y="153"/>
                  </a:cubicBezTo>
                  <a:cubicBezTo>
                    <a:pt x="58" y="159"/>
                    <a:pt x="58" y="173"/>
                    <a:pt x="63" y="178"/>
                  </a:cubicBezTo>
                  <a:cubicBezTo>
                    <a:pt x="68" y="182"/>
                    <a:pt x="69" y="192"/>
                    <a:pt x="67" y="195"/>
                  </a:cubicBezTo>
                  <a:cubicBezTo>
                    <a:pt x="66" y="199"/>
                    <a:pt x="70" y="205"/>
                    <a:pt x="69" y="209"/>
                  </a:cubicBezTo>
                  <a:cubicBezTo>
                    <a:pt x="68" y="209"/>
                    <a:pt x="68" y="211"/>
                    <a:pt x="68" y="212"/>
                  </a:cubicBezTo>
                  <a:cubicBezTo>
                    <a:pt x="72" y="213"/>
                    <a:pt x="78" y="193"/>
                    <a:pt x="78" y="193"/>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60" name="Freeform 61"/>
            <p:cNvSpPr/>
            <p:nvPr/>
          </p:nvSpPr>
          <p:spPr bwMode="auto">
            <a:xfrm>
              <a:off x="6265863" y="2628900"/>
              <a:ext cx="65088" cy="39688"/>
            </a:xfrm>
            <a:custGeom>
              <a:avLst/>
              <a:gdLst/>
              <a:ahLst/>
              <a:cxnLst>
                <a:cxn ang="0">
                  <a:pos x="33" y="7"/>
                </a:cxn>
                <a:cxn ang="0">
                  <a:pos x="20" y="3"/>
                </a:cxn>
                <a:cxn ang="0">
                  <a:pos x="11" y="2"/>
                </a:cxn>
                <a:cxn ang="0">
                  <a:pos x="3" y="9"/>
                </a:cxn>
                <a:cxn ang="0">
                  <a:pos x="0" y="14"/>
                </a:cxn>
                <a:cxn ang="0">
                  <a:pos x="3" y="16"/>
                </a:cxn>
                <a:cxn ang="0">
                  <a:pos x="11" y="18"/>
                </a:cxn>
                <a:cxn ang="0">
                  <a:pos x="21" y="19"/>
                </a:cxn>
                <a:cxn ang="0">
                  <a:pos x="32" y="17"/>
                </a:cxn>
                <a:cxn ang="0">
                  <a:pos x="31" y="8"/>
                </a:cxn>
                <a:cxn ang="0">
                  <a:pos x="33" y="7"/>
                </a:cxn>
              </a:cxnLst>
              <a:rect l="0" t="0" r="r" b="b"/>
              <a:pathLst>
                <a:path w="34" h="21">
                  <a:moveTo>
                    <a:pt x="33" y="7"/>
                  </a:moveTo>
                  <a:cubicBezTo>
                    <a:pt x="26" y="1"/>
                    <a:pt x="24" y="6"/>
                    <a:pt x="20" y="3"/>
                  </a:cubicBezTo>
                  <a:cubicBezTo>
                    <a:pt x="15" y="1"/>
                    <a:pt x="13" y="0"/>
                    <a:pt x="11" y="2"/>
                  </a:cubicBezTo>
                  <a:cubicBezTo>
                    <a:pt x="8" y="4"/>
                    <a:pt x="5" y="3"/>
                    <a:pt x="3" y="9"/>
                  </a:cubicBezTo>
                  <a:cubicBezTo>
                    <a:pt x="2" y="11"/>
                    <a:pt x="1" y="12"/>
                    <a:pt x="0" y="14"/>
                  </a:cubicBezTo>
                  <a:cubicBezTo>
                    <a:pt x="1" y="15"/>
                    <a:pt x="2" y="16"/>
                    <a:pt x="3" y="16"/>
                  </a:cubicBezTo>
                  <a:cubicBezTo>
                    <a:pt x="5" y="16"/>
                    <a:pt x="7" y="19"/>
                    <a:pt x="11" y="18"/>
                  </a:cubicBezTo>
                  <a:cubicBezTo>
                    <a:pt x="14" y="17"/>
                    <a:pt x="16" y="20"/>
                    <a:pt x="21" y="19"/>
                  </a:cubicBezTo>
                  <a:cubicBezTo>
                    <a:pt x="26" y="17"/>
                    <a:pt x="31" y="21"/>
                    <a:pt x="32" y="17"/>
                  </a:cubicBezTo>
                  <a:cubicBezTo>
                    <a:pt x="34" y="14"/>
                    <a:pt x="31" y="8"/>
                    <a:pt x="31" y="8"/>
                  </a:cubicBezTo>
                  <a:cubicBezTo>
                    <a:pt x="31" y="8"/>
                    <a:pt x="32" y="7"/>
                    <a:pt x="33" y="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61" name="Freeform 62"/>
            <p:cNvSpPr/>
            <p:nvPr/>
          </p:nvSpPr>
          <p:spPr bwMode="auto">
            <a:xfrm>
              <a:off x="6535738" y="2741613"/>
              <a:ext cx="160338" cy="331788"/>
            </a:xfrm>
            <a:custGeom>
              <a:avLst/>
              <a:gdLst/>
              <a:ahLst/>
              <a:cxnLst>
                <a:cxn ang="0">
                  <a:pos x="62" y="22"/>
                </a:cxn>
                <a:cxn ang="0">
                  <a:pos x="51" y="13"/>
                </a:cxn>
                <a:cxn ang="0">
                  <a:pos x="48" y="7"/>
                </a:cxn>
                <a:cxn ang="0">
                  <a:pos x="38" y="2"/>
                </a:cxn>
                <a:cxn ang="0">
                  <a:pos x="29" y="7"/>
                </a:cxn>
                <a:cxn ang="0">
                  <a:pos x="22" y="9"/>
                </a:cxn>
                <a:cxn ang="0">
                  <a:pos x="12" y="9"/>
                </a:cxn>
                <a:cxn ang="0">
                  <a:pos x="4" y="10"/>
                </a:cxn>
                <a:cxn ang="0">
                  <a:pos x="0" y="12"/>
                </a:cxn>
                <a:cxn ang="0">
                  <a:pos x="5" y="18"/>
                </a:cxn>
                <a:cxn ang="0">
                  <a:pos x="10" y="27"/>
                </a:cxn>
                <a:cxn ang="0">
                  <a:pos x="20" y="32"/>
                </a:cxn>
                <a:cxn ang="0">
                  <a:pos x="27" y="34"/>
                </a:cxn>
                <a:cxn ang="0">
                  <a:pos x="31" y="42"/>
                </a:cxn>
                <a:cxn ang="0">
                  <a:pos x="22" y="47"/>
                </a:cxn>
                <a:cxn ang="0">
                  <a:pos x="35" y="58"/>
                </a:cxn>
                <a:cxn ang="0">
                  <a:pos x="40" y="68"/>
                </a:cxn>
                <a:cxn ang="0">
                  <a:pos x="50" y="80"/>
                </a:cxn>
                <a:cxn ang="0">
                  <a:pos x="59" y="89"/>
                </a:cxn>
                <a:cxn ang="0">
                  <a:pos x="61" y="100"/>
                </a:cxn>
                <a:cxn ang="0">
                  <a:pos x="65" y="119"/>
                </a:cxn>
                <a:cxn ang="0">
                  <a:pos x="57" y="132"/>
                </a:cxn>
                <a:cxn ang="0">
                  <a:pos x="47" y="138"/>
                </a:cxn>
                <a:cxn ang="0">
                  <a:pos x="47" y="148"/>
                </a:cxn>
                <a:cxn ang="0">
                  <a:pos x="34" y="148"/>
                </a:cxn>
                <a:cxn ang="0">
                  <a:pos x="27" y="153"/>
                </a:cxn>
                <a:cxn ang="0">
                  <a:pos x="32" y="157"/>
                </a:cxn>
                <a:cxn ang="0">
                  <a:pos x="29" y="167"/>
                </a:cxn>
                <a:cxn ang="0">
                  <a:pos x="34" y="172"/>
                </a:cxn>
                <a:cxn ang="0">
                  <a:pos x="45" y="164"/>
                </a:cxn>
                <a:cxn ang="0">
                  <a:pos x="47" y="159"/>
                </a:cxn>
                <a:cxn ang="0">
                  <a:pos x="50" y="153"/>
                </a:cxn>
                <a:cxn ang="0">
                  <a:pos x="57" y="152"/>
                </a:cxn>
                <a:cxn ang="0">
                  <a:pos x="73" y="145"/>
                </a:cxn>
                <a:cxn ang="0">
                  <a:pos x="81" y="130"/>
                </a:cxn>
                <a:cxn ang="0">
                  <a:pos x="79" y="104"/>
                </a:cxn>
                <a:cxn ang="0">
                  <a:pos x="68" y="86"/>
                </a:cxn>
                <a:cxn ang="0">
                  <a:pos x="50" y="71"/>
                </a:cxn>
                <a:cxn ang="0">
                  <a:pos x="45" y="62"/>
                </a:cxn>
                <a:cxn ang="0">
                  <a:pos x="42" y="47"/>
                </a:cxn>
                <a:cxn ang="0">
                  <a:pos x="50" y="37"/>
                </a:cxn>
                <a:cxn ang="0">
                  <a:pos x="54" y="30"/>
                </a:cxn>
                <a:cxn ang="0">
                  <a:pos x="63" y="24"/>
                </a:cxn>
                <a:cxn ang="0">
                  <a:pos x="64" y="24"/>
                </a:cxn>
                <a:cxn ang="0">
                  <a:pos x="62" y="22"/>
                </a:cxn>
              </a:cxnLst>
              <a:rect l="0" t="0" r="r" b="b"/>
              <a:pathLst>
                <a:path w="84" h="174">
                  <a:moveTo>
                    <a:pt x="62" y="22"/>
                  </a:moveTo>
                  <a:cubicBezTo>
                    <a:pt x="59" y="21"/>
                    <a:pt x="51" y="15"/>
                    <a:pt x="51" y="13"/>
                  </a:cubicBezTo>
                  <a:cubicBezTo>
                    <a:pt x="51" y="11"/>
                    <a:pt x="55" y="7"/>
                    <a:pt x="48" y="7"/>
                  </a:cubicBezTo>
                  <a:cubicBezTo>
                    <a:pt x="40" y="6"/>
                    <a:pt x="40" y="3"/>
                    <a:pt x="38" y="2"/>
                  </a:cubicBezTo>
                  <a:cubicBezTo>
                    <a:pt x="37" y="0"/>
                    <a:pt x="31" y="4"/>
                    <a:pt x="29" y="7"/>
                  </a:cubicBezTo>
                  <a:cubicBezTo>
                    <a:pt x="28" y="11"/>
                    <a:pt x="26" y="7"/>
                    <a:pt x="22" y="9"/>
                  </a:cubicBezTo>
                  <a:cubicBezTo>
                    <a:pt x="18" y="11"/>
                    <a:pt x="14" y="6"/>
                    <a:pt x="12" y="9"/>
                  </a:cubicBezTo>
                  <a:cubicBezTo>
                    <a:pt x="10" y="12"/>
                    <a:pt x="6" y="7"/>
                    <a:pt x="4" y="10"/>
                  </a:cubicBezTo>
                  <a:cubicBezTo>
                    <a:pt x="3" y="11"/>
                    <a:pt x="2" y="11"/>
                    <a:pt x="0" y="12"/>
                  </a:cubicBezTo>
                  <a:cubicBezTo>
                    <a:pt x="2" y="14"/>
                    <a:pt x="5" y="16"/>
                    <a:pt x="5" y="18"/>
                  </a:cubicBezTo>
                  <a:cubicBezTo>
                    <a:pt x="5" y="21"/>
                    <a:pt x="10" y="23"/>
                    <a:pt x="10" y="27"/>
                  </a:cubicBezTo>
                  <a:cubicBezTo>
                    <a:pt x="10" y="30"/>
                    <a:pt x="17" y="33"/>
                    <a:pt x="20" y="32"/>
                  </a:cubicBezTo>
                  <a:cubicBezTo>
                    <a:pt x="22" y="30"/>
                    <a:pt x="27" y="29"/>
                    <a:pt x="27" y="34"/>
                  </a:cubicBezTo>
                  <a:cubicBezTo>
                    <a:pt x="28" y="39"/>
                    <a:pt x="31" y="39"/>
                    <a:pt x="31" y="42"/>
                  </a:cubicBezTo>
                  <a:cubicBezTo>
                    <a:pt x="31" y="46"/>
                    <a:pt x="24" y="44"/>
                    <a:pt x="22" y="47"/>
                  </a:cubicBezTo>
                  <a:cubicBezTo>
                    <a:pt x="21" y="51"/>
                    <a:pt x="35" y="55"/>
                    <a:pt x="35" y="58"/>
                  </a:cubicBezTo>
                  <a:cubicBezTo>
                    <a:pt x="35" y="61"/>
                    <a:pt x="39" y="64"/>
                    <a:pt x="40" y="68"/>
                  </a:cubicBezTo>
                  <a:cubicBezTo>
                    <a:pt x="42" y="72"/>
                    <a:pt x="48" y="76"/>
                    <a:pt x="50" y="80"/>
                  </a:cubicBezTo>
                  <a:cubicBezTo>
                    <a:pt x="51" y="84"/>
                    <a:pt x="57" y="87"/>
                    <a:pt x="59" y="89"/>
                  </a:cubicBezTo>
                  <a:cubicBezTo>
                    <a:pt x="61" y="91"/>
                    <a:pt x="62" y="96"/>
                    <a:pt x="61" y="100"/>
                  </a:cubicBezTo>
                  <a:cubicBezTo>
                    <a:pt x="60" y="104"/>
                    <a:pt x="60" y="112"/>
                    <a:pt x="65" y="119"/>
                  </a:cubicBezTo>
                  <a:cubicBezTo>
                    <a:pt x="69" y="125"/>
                    <a:pt x="60" y="128"/>
                    <a:pt x="57" y="132"/>
                  </a:cubicBezTo>
                  <a:cubicBezTo>
                    <a:pt x="54" y="135"/>
                    <a:pt x="55" y="140"/>
                    <a:pt x="47" y="138"/>
                  </a:cubicBezTo>
                  <a:cubicBezTo>
                    <a:pt x="38" y="136"/>
                    <a:pt x="48" y="145"/>
                    <a:pt x="47" y="148"/>
                  </a:cubicBezTo>
                  <a:cubicBezTo>
                    <a:pt x="45" y="151"/>
                    <a:pt x="34" y="145"/>
                    <a:pt x="34" y="148"/>
                  </a:cubicBezTo>
                  <a:cubicBezTo>
                    <a:pt x="34" y="150"/>
                    <a:pt x="30" y="152"/>
                    <a:pt x="27" y="153"/>
                  </a:cubicBezTo>
                  <a:cubicBezTo>
                    <a:pt x="28" y="155"/>
                    <a:pt x="30" y="156"/>
                    <a:pt x="32" y="157"/>
                  </a:cubicBezTo>
                  <a:cubicBezTo>
                    <a:pt x="35" y="159"/>
                    <a:pt x="29" y="162"/>
                    <a:pt x="29" y="167"/>
                  </a:cubicBezTo>
                  <a:cubicBezTo>
                    <a:pt x="29" y="172"/>
                    <a:pt x="33" y="174"/>
                    <a:pt x="34" y="172"/>
                  </a:cubicBezTo>
                  <a:cubicBezTo>
                    <a:pt x="36" y="169"/>
                    <a:pt x="42" y="165"/>
                    <a:pt x="45" y="164"/>
                  </a:cubicBezTo>
                  <a:cubicBezTo>
                    <a:pt x="47" y="163"/>
                    <a:pt x="45" y="159"/>
                    <a:pt x="47" y="159"/>
                  </a:cubicBezTo>
                  <a:cubicBezTo>
                    <a:pt x="50" y="160"/>
                    <a:pt x="49" y="156"/>
                    <a:pt x="50" y="153"/>
                  </a:cubicBezTo>
                  <a:cubicBezTo>
                    <a:pt x="51" y="151"/>
                    <a:pt x="53" y="152"/>
                    <a:pt x="57" y="152"/>
                  </a:cubicBezTo>
                  <a:cubicBezTo>
                    <a:pt x="61" y="152"/>
                    <a:pt x="67" y="149"/>
                    <a:pt x="73" y="145"/>
                  </a:cubicBezTo>
                  <a:cubicBezTo>
                    <a:pt x="78" y="141"/>
                    <a:pt x="79" y="140"/>
                    <a:pt x="81" y="130"/>
                  </a:cubicBezTo>
                  <a:cubicBezTo>
                    <a:pt x="84" y="119"/>
                    <a:pt x="79" y="107"/>
                    <a:pt x="79" y="104"/>
                  </a:cubicBezTo>
                  <a:cubicBezTo>
                    <a:pt x="79" y="101"/>
                    <a:pt x="71" y="86"/>
                    <a:pt x="68" y="86"/>
                  </a:cubicBezTo>
                  <a:cubicBezTo>
                    <a:pt x="65" y="86"/>
                    <a:pt x="52" y="73"/>
                    <a:pt x="50" y="71"/>
                  </a:cubicBezTo>
                  <a:cubicBezTo>
                    <a:pt x="48" y="69"/>
                    <a:pt x="48" y="65"/>
                    <a:pt x="45" y="62"/>
                  </a:cubicBezTo>
                  <a:cubicBezTo>
                    <a:pt x="42" y="59"/>
                    <a:pt x="41" y="52"/>
                    <a:pt x="42" y="47"/>
                  </a:cubicBezTo>
                  <a:cubicBezTo>
                    <a:pt x="43" y="42"/>
                    <a:pt x="50" y="40"/>
                    <a:pt x="50" y="37"/>
                  </a:cubicBezTo>
                  <a:cubicBezTo>
                    <a:pt x="50" y="33"/>
                    <a:pt x="51" y="30"/>
                    <a:pt x="54" y="30"/>
                  </a:cubicBezTo>
                  <a:cubicBezTo>
                    <a:pt x="58" y="30"/>
                    <a:pt x="62" y="27"/>
                    <a:pt x="63" y="24"/>
                  </a:cubicBezTo>
                  <a:cubicBezTo>
                    <a:pt x="63" y="24"/>
                    <a:pt x="64" y="24"/>
                    <a:pt x="64" y="24"/>
                  </a:cubicBezTo>
                  <a:cubicBezTo>
                    <a:pt x="63" y="22"/>
                    <a:pt x="62" y="22"/>
                    <a:pt x="62" y="22"/>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62" name="Freeform 63"/>
            <p:cNvSpPr/>
            <p:nvPr/>
          </p:nvSpPr>
          <p:spPr bwMode="auto">
            <a:xfrm>
              <a:off x="6535738" y="2940050"/>
              <a:ext cx="131763" cy="93663"/>
            </a:xfrm>
            <a:custGeom>
              <a:avLst/>
              <a:gdLst/>
              <a:ahLst/>
              <a:cxnLst>
                <a:cxn ang="0">
                  <a:pos x="34" y="44"/>
                </a:cxn>
                <a:cxn ang="0">
                  <a:pos x="47" y="44"/>
                </a:cxn>
                <a:cxn ang="0">
                  <a:pos x="47" y="34"/>
                </a:cxn>
                <a:cxn ang="0">
                  <a:pos x="57" y="28"/>
                </a:cxn>
                <a:cxn ang="0">
                  <a:pos x="65" y="15"/>
                </a:cxn>
                <a:cxn ang="0">
                  <a:pos x="61" y="1"/>
                </a:cxn>
                <a:cxn ang="0">
                  <a:pos x="53" y="2"/>
                </a:cxn>
                <a:cxn ang="0">
                  <a:pos x="45" y="5"/>
                </a:cxn>
                <a:cxn ang="0">
                  <a:pos x="42" y="8"/>
                </a:cxn>
                <a:cxn ang="0">
                  <a:pos x="35" y="3"/>
                </a:cxn>
                <a:cxn ang="0">
                  <a:pos x="20" y="3"/>
                </a:cxn>
                <a:cxn ang="0">
                  <a:pos x="4" y="10"/>
                </a:cxn>
                <a:cxn ang="0">
                  <a:pos x="5" y="21"/>
                </a:cxn>
                <a:cxn ang="0">
                  <a:pos x="6" y="29"/>
                </a:cxn>
                <a:cxn ang="0">
                  <a:pos x="6" y="30"/>
                </a:cxn>
                <a:cxn ang="0">
                  <a:pos x="9" y="40"/>
                </a:cxn>
                <a:cxn ang="0">
                  <a:pos x="16" y="41"/>
                </a:cxn>
                <a:cxn ang="0">
                  <a:pos x="17" y="47"/>
                </a:cxn>
                <a:cxn ang="0">
                  <a:pos x="26" y="48"/>
                </a:cxn>
                <a:cxn ang="0">
                  <a:pos x="27" y="49"/>
                </a:cxn>
                <a:cxn ang="0">
                  <a:pos x="34" y="44"/>
                </a:cxn>
              </a:cxnLst>
              <a:rect l="0" t="0" r="r" b="b"/>
              <a:pathLst>
                <a:path w="69" h="49">
                  <a:moveTo>
                    <a:pt x="34" y="44"/>
                  </a:moveTo>
                  <a:cubicBezTo>
                    <a:pt x="34" y="41"/>
                    <a:pt x="45" y="47"/>
                    <a:pt x="47" y="44"/>
                  </a:cubicBezTo>
                  <a:cubicBezTo>
                    <a:pt x="48" y="41"/>
                    <a:pt x="38" y="32"/>
                    <a:pt x="47" y="34"/>
                  </a:cubicBezTo>
                  <a:cubicBezTo>
                    <a:pt x="55" y="36"/>
                    <a:pt x="54" y="31"/>
                    <a:pt x="57" y="28"/>
                  </a:cubicBezTo>
                  <a:cubicBezTo>
                    <a:pt x="60" y="24"/>
                    <a:pt x="69" y="21"/>
                    <a:pt x="65" y="15"/>
                  </a:cubicBezTo>
                  <a:cubicBezTo>
                    <a:pt x="61" y="10"/>
                    <a:pt x="61" y="5"/>
                    <a:pt x="61" y="1"/>
                  </a:cubicBezTo>
                  <a:cubicBezTo>
                    <a:pt x="58" y="3"/>
                    <a:pt x="54" y="3"/>
                    <a:pt x="53" y="2"/>
                  </a:cubicBezTo>
                  <a:cubicBezTo>
                    <a:pt x="50" y="1"/>
                    <a:pt x="45" y="1"/>
                    <a:pt x="45" y="5"/>
                  </a:cubicBezTo>
                  <a:cubicBezTo>
                    <a:pt x="45" y="9"/>
                    <a:pt x="41" y="9"/>
                    <a:pt x="42" y="8"/>
                  </a:cubicBezTo>
                  <a:cubicBezTo>
                    <a:pt x="42" y="6"/>
                    <a:pt x="38" y="6"/>
                    <a:pt x="35" y="3"/>
                  </a:cubicBezTo>
                  <a:cubicBezTo>
                    <a:pt x="33" y="0"/>
                    <a:pt x="24" y="4"/>
                    <a:pt x="20" y="3"/>
                  </a:cubicBezTo>
                  <a:cubicBezTo>
                    <a:pt x="16" y="1"/>
                    <a:pt x="9" y="5"/>
                    <a:pt x="4" y="10"/>
                  </a:cubicBezTo>
                  <a:cubicBezTo>
                    <a:pt x="0" y="16"/>
                    <a:pt x="5" y="16"/>
                    <a:pt x="5" y="21"/>
                  </a:cubicBezTo>
                  <a:cubicBezTo>
                    <a:pt x="5" y="25"/>
                    <a:pt x="8" y="25"/>
                    <a:pt x="6" y="29"/>
                  </a:cubicBezTo>
                  <a:cubicBezTo>
                    <a:pt x="6" y="29"/>
                    <a:pt x="6" y="29"/>
                    <a:pt x="6" y="30"/>
                  </a:cubicBezTo>
                  <a:cubicBezTo>
                    <a:pt x="11" y="31"/>
                    <a:pt x="9" y="37"/>
                    <a:pt x="9" y="40"/>
                  </a:cubicBezTo>
                  <a:cubicBezTo>
                    <a:pt x="10" y="43"/>
                    <a:pt x="14" y="41"/>
                    <a:pt x="16" y="41"/>
                  </a:cubicBezTo>
                  <a:cubicBezTo>
                    <a:pt x="19" y="41"/>
                    <a:pt x="15" y="45"/>
                    <a:pt x="17" y="47"/>
                  </a:cubicBezTo>
                  <a:cubicBezTo>
                    <a:pt x="19" y="49"/>
                    <a:pt x="25" y="45"/>
                    <a:pt x="26" y="48"/>
                  </a:cubicBezTo>
                  <a:cubicBezTo>
                    <a:pt x="26" y="48"/>
                    <a:pt x="26" y="49"/>
                    <a:pt x="27" y="49"/>
                  </a:cubicBezTo>
                  <a:cubicBezTo>
                    <a:pt x="30" y="48"/>
                    <a:pt x="34" y="46"/>
                    <a:pt x="34" y="4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63" name="Freeform 64"/>
            <p:cNvSpPr/>
            <p:nvPr/>
          </p:nvSpPr>
          <p:spPr bwMode="auto">
            <a:xfrm>
              <a:off x="6492875" y="2762250"/>
              <a:ext cx="160338" cy="195263"/>
            </a:xfrm>
            <a:custGeom>
              <a:avLst/>
              <a:gdLst/>
              <a:ahLst/>
              <a:cxnLst>
                <a:cxn ang="0">
                  <a:pos x="57" y="47"/>
                </a:cxn>
                <a:cxn ang="0">
                  <a:pos x="44" y="36"/>
                </a:cxn>
                <a:cxn ang="0">
                  <a:pos x="53" y="31"/>
                </a:cxn>
                <a:cxn ang="0">
                  <a:pos x="49" y="23"/>
                </a:cxn>
                <a:cxn ang="0">
                  <a:pos x="42" y="21"/>
                </a:cxn>
                <a:cxn ang="0">
                  <a:pos x="32" y="16"/>
                </a:cxn>
                <a:cxn ang="0">
                  <a:pos x="27" y="7"/>
                </a:cxn>
                <a:cxn ang="0">
                  <a:pos x="22" y="1"/>
                </a:cxn>
                <a:cxn ang="0">
                  <a:pos x="18" y="1"/>
                </a:cxn>
                <a:cxn ang="0">
                  <a:pos x="16" y="7"/>
                </a:cxn>
                <a:cxn ang="0">
                  <a:pos x="16" y="16"/>
                </a:cxn>
                <a:cxn ang="0">
                  <a:pos x="10" y="11"/>
                </a:cxn>
                <a:cxn ang="0">
                  <a:pos x="4" y="20"/>
                </a:cxn>
                <a:cxn ang="0">
                  <a:pos x="0" y="23"/>
                </a:cxn>
                <a:cxn ang="0">
                  <a:pos x="2" y="25"/>
                </a:cxn>
                <a:cxn ang="0">
                  <a:pos x="3" y="34"/>
                </a:cxn>
                <a:cxn ang="0">
                  <a:pos x="11" y="37"/>
                </a:cxn>
                <a:cxn ang="0">
                  <a:pos x="10" y="49"/>
                </a:cxn>
                <a:cxn ang="0">
                  <a:pos x="7" y="58"/>
                </a:cxn>
                <a:cxn ang="0">
                  <a:pos x="17" y="54"/>
                </a:cxn>
                <a:cxn ang="0">
                  <a:pos x="26" y="53"/>
                </a:cxn>
                <a:cxn ang="0">
                  <a:pos x="33" y="51"/>
                </a:cxn>
                <a:cxn ang="0">
                  <a:pos x="43" y="51"/>
                </a:cxn>
                <a:cxn ang="0">
                  <a:pos x="52" y="59"/>
                </a:cxn>
                <a:cxn ang="0">
                  <a:pos x="52" y="73"/>
                </a:cxn>
                <a:cxn ang="0">
                  <a:pos x="60" y="85"/>
                </a:cxn>
                <a:cxn ang="0">
                  <a:pos x="59" y="97"/>
                </a:cxn>
                <a:cxn ang="0">
                  <a:pos x="64" y="101"/>
                </a:cxn>
                <a:cxn ang="0">
                  <a:pos x="67" y="98"/>
                </a:cxn>
                <a:cxn ang="0">
                  <a:pos x="75" y="95"/>
                </a:cxn>
                <a:cxn ang="0">
                  <a:pos x="83" y="94"/>
                </a:cxn>
                <a:cxn ang="0">
                  <a:pos x="83" y="89"/>
                </a:cxn>
                <a:cxn ang="0">
                  <a:pos x="81" y="78"/>
                </a:cxn>
                <a:cxn ang="0">
                  <a:pos x="72" y="69"/>
                </a:cxn>
                <a:cxn ang="0">
                  <a:pos x="62" y="57"/>
                </a:cxn>
                <a:cxn ang="0">
                  <a:pos x="57" y="47"/>
                </a:cxn>
              </a:cxnLst>
              <a:rect l="0" t="0" r="r" b="b"/>
              <a:pathLst>
                <a:path w="84" h="102">
                  <a:moveTo>
                    <a:pt x="57" y="47"/>
                  </a:moveTo>
                  <a:cubicBezTo>
                    <a:pt x="57" y="44"/>
                    <a:pt x="43" y="40"/>
                    <a:pt x="44" y="36"/>
                  </a:cubicBezTo>
                  <a:cubicBezTo>
                    <a:pt x="46" y="33"/>
                    <a:pt x="53" y="35"/>
                    <a:pt x="53" y="31"/>
                  </a:cubicBezTo>
                  <a:cubicBezTo>
                    <a:pt x="53" y="28"/>
                    <a:pt x="50" y="28"/>
                    <a:pt x="49" y="23"/>
                  </a:cubicBezTo>
                  <a:cubicBezTo>
                    <a:pt x="49" y="18"/>
                    <a:pt x="44" y="19"/>
                    <a:pt x="42" y="21"/>
                  </a:cubicBezTo>
                  <a:cubicBezTo>
                    <a:pt x="39" y="22"/>
                    <a:pt x="32" y="19"/>
                    <a:pt x="32" y="16"/>
                  </a:cubicBezTo>
                  <a:cubicBezTo>
                    <a:pt x="32" y="12"/>
                    <a:pt x="27" y="10"/>
                    <a:pt x="27" y="7"/>
                  </a:cubicBezTo>
                  <a:cubicBezTo>
                    <a:pt x="27" y="5"/>
                    <a:pt x="24" y="3"/>
                    <a:pt x="22" y="1"/>
                  </a:cubicBezTo>
                  <a:cubicBezTo>
                    <a:pt x="21" y="2"/>
                    <a:pt x="19" y="2"/>
                    <a:pt x="18" y="1"/>
                  </a:cubicBezTo>
                  <a:cubicBezTo>
                    <a:pt x="17" y="0"/>
                    <a:pt x="15" y="6"/>
                    <a:pt x="16" y="7"/>
                  </a:cubicBezTo>
                  <a:cubicBezTo>
                    <a:pt x="18" y="8"/>
                    <a:pt x="19" y="17"/>
                    <a:pt x="16" y="16"/>
                  </a:cubicBezTo>
                  <a:cubicBezTo>
                    <a:pt x="12" y="15"/>
                    <a:pt x="12" y="10"/>
                    <a:pt x="10" y="11"/>
                  </a:cubicBezTo>
                  <a:cubicBezTo>
                    <a:pt x="10" y="11"/>
                    <a:pt x="4" y="17"/>
                    <a:pt x="4" y="20"/>
                  </a:cubicBezTo>
                  <a:cubicBezTo>
                    <a:pt x="4" y="22"/>
                    <a:pt x="2" y="22"/>
                    <a:pt x="0" y="23"/>
                  </a:cubicBezTo>
                  <a:cubicBezTo>
                    <a:pt x="1" y="24"/>
                    <a:pt x="2" y="25"/>
                    <a:pt x="2" y="25"/>
                  </a:cubicBezTo>
                  <a:cubicBezTo>
                    <a:pt x="3" y="27"/>
                    <a:pt x="2" y="31"/>
                    <a:pt x="3" y="34"/>
                  </a:cubicBezTo>
                  <a:cubicBezTo>
                    <a:pt x="5" y="38"/>
                    <a:pt x="10" y="32"/>
                    <a:pt x="11" y="37"/>
                  </a:cubicBezTo>
                  <a:cubicBezTo>
                    <a:pt x="13" y="42"/>
                    <a:pt x="10" y="44"/>
                    <a:pt x="10" y="49"/>
                  </a:cubicBezTo>
                  <a:cubicBezTo>
                    <a:pt x="10" y="54"/>
                    <a:pt x="6" y="53"/>
                    <a:pt x="7" y="58"/>
                  </a:cubicBezTo>
                  <a:cubicBezTo>
                    <a:pt x="8" y="62"/>
                    <a:pt x="14" y="57"/>
                    <a:pt x="17" y="54"/>
                  </a:cubicBezTo>
                  <a:cubicBezTo>
                    <a:pt x="21" y="51"/>
                    <a:pt x="24" y="51"/>
                    <a:pt x="26" y="53"/>
                  </a:cubicBezTo>
                  <a:cubicBezTo>
                    <a:pt x="27" y="55"/>
                    <a:pt x="32" y="54"/>
                    <a:pt x="33" y="51"/>
                  </a:cubicBezTo>
                  <a:cubicBezTo>
                    <a:pt x="34" y="49"/>
                    <a:pt x="41" y="48"/>
                    <a:pt x="43" y="51"/>
                  </a:cubicBezTo>
                  <a:cubicBezTo>
                    <a:pt x="46" y="54"/>
                    <a:pt x="48" y="57"/>
                    <a:pt x="52" y="59"/>
                  </a:cubicBezTo>
                  <a:cubicBezTo>
                    <a:pt x="55" y="61"/>
                    <a:pt x="49" y="72"/>
                    <a:pt x="52" y="73"/>
                  </a:cubicBezTo>
                  <a:cubicBezTo>
                    <a:pt x="56" y="74"/>
                    <a:pt x="61" y="79"/>
                    <a:pt x="60" y="85"/>
                  </a:cubicBezTo>
                  <a:cubicBezTo>
                    <a:pt x="60" y="90"/>
                    <a:pt x="63" y="93"/>
                    <a:pt x="59" y="97"/>
                  </a:cubicBezTo>
                  <a:cubicBezTo>
                    <a:pt x="61" y="99"/>
                    <a:pt x="64" y="99"/>
                    <a:pt x="64" y="101"/>
                  </a:cubicBezTo>
                  <a:cubicBezTo>
                    <a:pt x="63" y="102"/>
                    <a:pt x="67" y="102"/>
                    <a:pt x="67" y="98"/>
                  </a:cubicBezTo>
                  <a:cubicBezTo>
                    <a:pt x="67" y="94"/>
                    <a:pt x="72" y="94"/>
                    <a:pt x="75" y="95"/>
                  </a:cubicBezTo>
                  <a:cubicBezTo>
                    <a:pt x="76" y="96"/>
                    <a:pt x="80" y="96"/>
                    <a:pt x="83" y="94"/>
                  </a:cubicBezTo>
                  <a:cubicBezTo>
                    <a:pt x="83" y="92"/>
                    <a:pt x="83" y="90"/>
                    <a:pt x="83" y="89"/>
                  </a:cubicBezTo>
                  <a:cubicBezTo>
                    <a:pt x="84" y="85"/>
                    <a:pt x="83" y="80"/>
                    <a:pt x="81" y="78"/>
                  </a:cubicBezTo>
                  <a:cubicBezTo>
                    <a:pt x="79" y="76"/>
                    <a:pt x="73" y="73"/>
                    <a:pt x="72" y="69"/>
                  </a:cubicBezTo>
                  <a:cubicBezTo>
                    <a:pt x="70" y="65"/>
                    <a:pt x="64" y="61"/>
                    <a:pt x="62" y="57"/>
                  </a:cubicBezTo>
                  <a:cubicBezTo>
                    <a:pt x="61" y="53"/>
                    <a:pt x="57" y="50"/>
                    <a:pt x="57" y="4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64" name="Freeform 65"/>
            <p:cNvSpPr/>
            <p:nvPr/>
          </p:nvSpPr>
          <p:spPr bwMode="auto">
            <a:xfrm>
              <a:off x="6437313" y="2806700"/>
              <a:ext cx="176213" cy="328613"/>
            </a:xfrm>
            <a:custGeom>
              <a:avLst/>
              <a:gdLst/>
              <a:ahLst/>
              <a:cxnLst>
                <a:cxn ang="0">
                  <a:pos x="56" y="91"/>
                </a:cxn>
                <a:cxn ang="0">
                  <a:pos x="55" y="80"/>
                </a:cxn>
                <a:cxn ang="0">
                  <a:pos x="71" y="73"/>
                </a:cxn>
                <a:cxn ang="0">
                  <a:pos x="86" y="73"/>
                </a:cxn>
                <a:cxn ang="0">
                  <a:pos x="88" y="74"/>
                </a:cxn>
                <a:cxn ang="0">
                  <a:pos x="89" y="62"/>
                </a:cxn>
                <a:cxn ang="0">
                  <a:pos x="81" y="50"/>
                </a:cxn>
                <a:cxn ang="0">
                  <a:pos x="81" y="36"/>
                </a:cxn>
                <a:cxn ang="0">
                  <a:pos x="72" y="28"/>
                </a:cxn>
                <a:cxn ang="0">
                  <a:pos x="62" y="28"/>
                </a:cxn>
                <a:cxn ang="0">
                  <a:pos x="55" y="30"/>
                </a:cxn>
                <a:cxn ang="0">
                  <a:pos x="46" y="31"/>
                </a:cxn>
                <a:cxn ang="0">
                  <a:pos x="36" y="35"/>
                </a:cxn>
                <a:cxn ang="0">
                  <a:pos x="39" y="26"/>
                </a:cxn>
                <a:cxn ang="0">
                  <a:pos x="40" y="14"/>
                </a:cxn>
                <a:cxn ang="0">
                  <a:pos x="32" y="11"/>
                </a:cxn>
                <a:cxn ang="0">
                  <a:pos x="31" y="2"/>
                </a:cxn>
                <a:cxn ang="0">
                  <a:pos x="29" y="0"/>
                </a:cxn>
                <a:cxn ang="0">
                  <a:pos x="27" y="2"/>
                </a:cxn>
                <a:cxn ang="0">
                  <a:pos x="17" y="8"/>
                </a:cxn>
                <a:cxn ang="0">
                  <a:pos x="9" y="10"/>
                </a:cxn>
                <a:cxn ang="0">
                  <a:pos x="2" y="14"/>
                </a:cxn>
                <a:cxn ang="0">
                  <a:pos x="0" y="32"/>
                </a:cxn>
                <a:cxn ang="0">
                  <a:pos x="9" y="42"/>
                </a:cxn>
                <a:cxn ang="0">
                  <a:pos x="11" y="50"/>
                </a:cxn>
                <a:cxn ang="0">
                  <a:pos x="10" y="55"/>
                </a:cxn>
                <a:cxn ang="0">
                  <a:pos x="9" y="63"/>
                </a:cxn>
                <a:cxn ang="0">
                  <a:pos x="13" y="75"/>
                </a:cxn>
                <a:cxn ang="0">
                  <a:pos x="17" y="89"/>
                </a:cxn>
                <a:cxn ang="0">
                  <a:pos x="21" y="97"/>
                </a:cxn>
                <a:cxn ang="0">
                  <a:pos x="11" y="116"/>
                </a:cxn>
                <a:cxn ang="0">
                  <a:pos x="8" y="132"/>
                </a:cxn>
                <a:cxn ang="0">
                  <a:pos x="9" y="142"/>
                </a:cxn>
                <a:cxn ang="0">
                  <a:pos x="23" y="157"/>
                </a:cxn>
                <a:cxn ang="0">
                  <a:pos x="27" y="162"/>
                </a:cxn>
                <a:cxn ang="0">
                  <a:pos x="33" y="163"/>
                </a:cxn>
                <a:cxn ang="0">
                  <a:pos x="39" y="170"/>
                </a:cxn>
                <a:cxn ang="0">
                  <a:pos x="48" y="171"/>
                </a:cxn>
                <a:cxn ang="0">
                  <a:pos x="51" y="166"/>
                </a:cxn>
                <a:cxn ang="0">
                  <a:pos x="38" y="159"/>
                </a:cxn>
                <a:cxn ang="0">
                  <a:pos x="30" y="146"/>
                </a:cxn>
                <a:cxn ang="0">
                  <a:pos x="26" y="135"/>
                </a:cxn>
                <a:cxn ang="0">
                  <a:pos x="19" y="130"/>
                </a:cxn>
                <a:cxn ang="0">
                  <a:pos x="20" y="112"/>
                </a:cxn>
                <a:cxn ang="0">
                  <a:pos x="27" y="89"/>
                </a:cxn>
                <a:cxn ang="0">
                  <a:pos x="36" y="86"/>
                </a:cxn>
                <a:cxn ang="0">
                  <a:pos x="45" y="93"/>
                </a:cxn>
                <a:cxn ang="0">
                  <a:pos x="57" y="99"/>
                </a:cxn>
                <a:cxn ang="0">
                  <a:pos x="57" y="100"/>
                </a:cxn>
                <a:cxn ang="0">
                  <a:pos x="57" y="99"/>
                </a:cxn>
                <a:cxn ang="0">
                  <a:pos x="56" y="91"/>
                </a:cxn>
              </a:cxnLst>
              <a:rect l="0" t="0" r="r" b="b"/>
              <a:pathLst>
                <a:path w="92" h="172">
                  <a:moveTo>
                    <a:pt x="56" y="91"/>
                  </a:moveTo>
                  <a:cubicBezTo>
                    <a:pt x="56" y="86"/>
                    <a:pt x="51" y="86"/>
                    <a:pt x="55" y="80"/>
                  </a:cubicBezTo>
                  <a:cubicBezTo>
                    <a:pt x="60" y="75"/>
                    <a:pt x="67" y="71"/>
                    <a:pt x="71" y="73"/>
                  </a:cubicBezTo>
                  <a:cubicBezTo>
                    <a:pt x="75" y="74"/>
                    <a:pt x="84" y="70"/>
                    <a:pt x="86" y="73"/>
                  </a:cubicBezTo>
                  <a:cubicBezTo>
                    <a:pt x="87" y="74"/>
                    <a:pt x="87" y="74"/>
                    <a:pt x="88" y="74"/>
                  </a:cubicBezTo>
                  <a:cubicBezTo>
                    <a:pt x="92" y="70"/>
                    <a:pt x="89" y="67"/>
                    <a:pt x="89" y="62"/>
                  </a:cubicBezTo>
                  <a:cubicBezTo>
                    <a:pt x="90" y="56"/>
                    <a:pt x="85" y="51"/>
                    <a:pt x="81" y="50"/>
                  </a:cubicBezTo>
                  <a:cubicBezTo>
                    <a:pt x="78" y="49"/>
                    <a:pt x="84" y="38"/>
                    <a:pt x="81" y="36"/>
                  </a:cubicBezTo>
                  <a:cubicBezTo>
                    <a:pt x="77" y="34"/>
                    <a:pt x="75" y="31"/>
                    <a:pt x="72" y="28"/>
                  </a:cubicBezTo>
                  <a:cubicBezTo>
                    <a:pt x="70" y="25"/>
                    <a:pt x="63" y="26"/>
                    <a:pt x="62" y="28"/>
                  </a:cubicBezTo>
                  <a:cubicBezTo>
                    <a:pt x="61" y="31"/>
                    <a:pt x="56" y="32"/>
                    <a:pt x="55" y="30"/>
                  </a:cubicBezTo>
                  <a:cubicBezTo>
                    <a:pt x="53" y="28"/>
                    <a:pt x="50" y="28"/>
                    <a:pt x="46" y="31"/>
                  </a:cubicBezTo>
                  <a:cubicBezTo>
                    <a:pt x="43" y="34"/>
                    <a:pt x="37" y="39"/>
                    <a:pt x="36" y="35"/>
                  </a:cubicBezTo>
                  <a:cubicBezTo>
                    <a:pt x="35" y="30"/>
                    <a:pt x="39" y="31"/>
                    <a:pt x="39" y="26"/>
                  </a:cubicBezTo>
                  <a:cubicBezTo>
                    <a:pt x="39" y="21"/>
                    <a:pt x="42" y="19"/>
                    <a:pt x="40" y="14"/>
                  </a:cubicBezTo>
                  <a:cubicBezTo>
                    <a:pt x="39" y="9"/>
                    <a:pt x="34" y="15"/>
                    <a:pt x="32" y="11"/>
                  </a:cubicBezTo>
                  <a:cubicBezTo>
                    <a:pt x="31" y="8"/>
                    <a:pt x="32" y="4"/>
                    <a:pt x="31" y="2"/>
                  </a:cubicBezTo>
                  <a:cubicBezTo>
                    <a:pt x="31" y="2"/>
                    <a:pt x="30" y="1"/>
                    <a:pt x="29" y="0"/>
                  </a:cubicBezTo>
                  <a:cubicBezTo>
                    <a:pt x="28" y="1"/>
                    <a:pt x="28" y="1"/>
                    <a:pt x="27" y="2"/>
                  </a:cubicBezTo>
                  <a:cubicBezTo>
                    <a:pt x="26" y="4"/>
                    <a:pt x="19" y="5"/>
                    <a:pt x="17" y="8"/>
                  </a:cubicBezTo>
                  <a:cubicBezTo>
                    <a:pt x="15" y="11"/>
                    <a:pt x="10" y="10"/>
                    <a:pt x="9" y="10"/>
                  </a:cubicBezTo>
                  <a:cubicBezTo>
                    <a:pt x="7" y="10"/>
                    <a:pt x="3" y="11"/>
                    <a:pt x="2" y="14"/>
                  </a:cubicBezTo>
                  <a:cubicBezTo>
                    <a:pt x="2" y="17"/>
                    <a:pt x="0" y="30"/>
                    <a:pt x="0" y="32"/>
                  </a:cubicBezTo>
                  <a:cubicBezTo>
                    <a:pt x="0" y="34"/>
                    <a:pt x="6" y="41"/>
                    <a:pt x="9" y="42"/>
                  </a:cubicBezTo>
                  <a:cubicBezTo>
                    <a:pt x="11" y="43"/>
                    <a:pt x="8" y="48"/>
                    <a:pt x="11" y="50"/>
                  </a:cubicBezTo>
                  <a:cubicBezTo>
                    <a:pt x="14" y="51"/>
                    <a:pt x="12" y="55"/>
                    <a:pt x="10" y="55"/>
                  </a:cubicBezTo>
                  <a:cubicBezTo>
                    <a:pt x="9" y="54"/>
                    <a:pt x="11" y="61"/>
                    <a:pt x="9" y="63"/>
                  </a:cubicBezTo>
                  <a:cubicBezTo>
                    <a:pt x="6" y="65"/>
                    <a:pt x="8" y="71"/>
                    <a:pt x="13" y="75"/>
                  </a:cubicBezTo>
                  <a:cubicBezTo>
                    <a:pt x="17" y="79"/>
                    <a:pt x="17" y="85"/>
                    <a:pt x="17" y="89"/>
                  </a:cubicBezTo>
                  <a:cubicBezTo>
                    <a:pt x="17" y="92"/>
                    <a:pt x="21" y="93"/>
                    <a:pt x="21" y="97"/>
                  </a:cubicBezTo>
                  <a:cubicBezTo>
                    <a:pt x="21" y="97"/>
                    <a:pt x="15" y="117"/>
                    <a:pt x="11" y="116"/>
                  </a:cubicBezTo>
                  <a:cubicBezTo>
                    <a:pt x="10" y="121"/>
                    <a:pt x="9" y="128"/>
                    <a:pt x="8" y="132"/>
                  </a:cubicBezTo>
                  <a:cubicBezTo>
                    <a:pt x="7" y="138"/>
                    <a:pt x="6" y="142"/>
                    <a:pt x="9" y="142"/>
                  </a:cubicBezTo>
                  <a:cubicBezTo>
                    <a:pt x="12" y="143"/>
                    <a:pt x="18" y="150"/>
                    <a:pt x="23" y="157"/>
                  </a:cubicBezTo>
                  <a:cubicBezTo>
                    <a:pt x="25" y="159"/>
                    <a:pt x="26" y="161"/>
                    <a:pt x="27" y="162"/>
                  </a:cubicBezTo>
                  <a:cubicBezTo>
                    <a:pt x="29" y="162"/>
                    <a:pt x="31" y="162"/>
                    <a:pt x="33" y="163"/>
                  </a:cubicBezTo>
                  <a:cubicBezTo>
                    <a:pt x="38" y="164"/>
                    <a:pt x="39" y="167"/>
                    <a:pt x="39" y="170"/>
                  </a:cubicBezTo>
                  <a:cubicBezTo>
                    <a:pt x="39" y="172"/>
                    <a:pt x="46" y="171"/>
                    <a:pt x="48" y="171"/>
                  </a:cubicBezTo>
                  <a:cubicBezTo>
                    <a:pt x="49" y="170"/>
                    <a:pt x="47" y="167"/>
                    <a:pt x="51" y="166"/>
                  </a:cubicBezTo>
                  <a:cubicBezTo>
                    <a:pt x="49" y="163"/>
                    <a:pt x="43" y="159"/>
                    <a:pt x="38" y="159"/>
                  </a:cubicBezTo>
                  <a:cubicBezTo>
                    <a:pt x="33" y="158"/>
                    <a:pt x="30" y="150"/>
                    <a:pt x="30" y="146"/>
                  </a:cubicBezTo>
                  <a:cubicBezTo>
                    <a:pt x="31" y="142"/>
                    <a:pt x="26" y="139"/>
                    <a:pt x="26" y="135"/>
                  </a:cubicBezTo>
                  <a:cubicBezTo>
                    <a:pt x="26" y="132"/>
                    <a:pt x="23" y="132"/>
                    <a:pt x="19" y="130"/>
                  </a:cubicBezTo>
                  <a:cubicBezTo>
                    <a:pt x="15" y="128"/>
                    <a:pt x="20" y="117"/>
                    <a:pt x="20" y="112"/>
                  </a:cubicBezTo>
                  <a:cubicBezTo>
                    <a:pt x="21" y="107"/>
                    <a:pt x="29" y="93"/>
                    <a:pt x="27" y="89"/>
                  </a:cubicBezTo>
                  <a:cubicBezTo>
                    <a:pt x="24" y="85"/>
                    <a:pt x="35" y="81"/>
                    <a:pt x="36" y="86"/>
                  </a:cubicBezTo>
                  <a:cubicBezTo>
                    <a:pt x="37" y="91"/>
                    <a:pt x="38" y="93"/>
                    <a:pt x="45" y="93"/>
                  </a:cubicBezTo>
                  <a:cubicBezTo>
                    <a:pt x="51" y="93"/>
                    <a:pt x="51" y="98"/>
                    <a:pt x="57" y="99"/>
                  </a:cubicBezTo>
                  <a:cubicBezTo>
                    <a:pt x="57" y="99"/>
                    <a:pt x="57" y="99"/>
                    <a:pt x="57" y="100"/>
                  </a:cubicBezTo>
                  <a:cubicBezTo>
                    <a:pt x="57" y="99"/>
                    <a:pt x="57" y="99"/>
                    <a:pt x="57" y="99"/>
                  </a:cubicBezTo>
                  <a:cubicBezTo>
                    <a:pt x="59" y="95"/>
                    <a:pt x="56" y="95"/>
                    <a:pt x="56" y="9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65" name="Freeform 66"/>
            <p:cNvSpPr/>
            <p:nvPr/>
          </p:nvSpPr>
          <p:spPr bwMode="auto">
            <a:xfrm>
              <a:off x="4665663" y="1922463"/>
              <a:ext cx="207963" cy="169863"/>
            </a:xfrm>
            <a:custGeom>
              <a:avLst/>
              <a:gdLst/>
              <a:ahLst/>
              <a:cxnLst>
                <a:cxn ang="0">
                  <a:pos x="2" y="19"/>
                </a:cxn>
                <a:cxn ang="0">
                  <a:pos x="2" y="31"/>
                </a:cxn>
                <a:cxn ang="0">
                  <a:pos x="3" y="36"/>
                </a:cxn>
                <a:cxn ang="0">
                  <a:pos x="5" y="41"/>
                </a:cxn>
                <a:cxn ang="0">
                  <a:pos x="7" y="47"/>
                </a:cxn>
                <a:cxn ang="0">
                  <a:pos x="10" y="56"/>
                </a:cxn>
                <a:cxn ang="0">
                  <a:pos x="10" y="61"/>
                </a:cxn>
                <a:cxn ang="0">
                  <a:pos x="16" y="65"/>
                </a:cxn>
                <a:cxn ang="0">
                  <a:pos x="24" y="70"/>
                </a:cxn>
                <a:cxn ang="0">
                  <a:pos x="30" y="73"/>
                </a:cxn>
                <a:cxn ang="0">
                  <a:pos x="36" y="72"/>
                </a:cxn>
                <a:cxn ang="0">
                  <a:pos x="39" y="76"/>
                </a:cxn>
                <a:cxn ang="0">
                  <a:pos x="47" y="78"/>
                </a:cxn>
                <a:cxn ang="0">
                  <a:pos x="52" y="84"/>
                </a:cxn>
                <a:cxn ang="0">
                  <a:pos x="59" y="83"/>
                </a:cxn>
                <a:cxn ang="0">
                  <a:pos x="68" y="85"/>
                </a:cxn>
                <a:cxn ang="0">
                  <a:pos x="77" y="85"/>
                </a:cxn>
                <a:cxn ang="0">
                  <a:pos x="86" y="88"/>
                </a:cxn>
                <a:cxn ang="0">
                  <a:pos x="93" y="89"/>
                </a:cxn>
                <a:cxn ang="0">
                  <a:pos x="93" y="82"/>
                </a:cxn>
                <a:cxn ang="0">
                  <a:pos x="103" y="71"/>
                </a:cxn>
                <a:cxn ang="0">
                  <a:pos x="108" y="67"/>
                </a:cxn>
                <a:cxn ang="0">
                  <a:pos x="104" y="56"/>
                </a:cxn>
                <a:cxn ang="0">
                  <a:pos x="103" y="46"/>
                </a:cxn>
                <a:cxn ang="0">
                  <a:pos x="99" y="40"/>
                </a:cxn>
                <a:cxn ang="0">
                  <a:pos x="106" y="35"/>
                </a:cxn>
                <a:cxn ang="0">
                  <a:pos x="105" y="25"/>
                </a:cxn>
                <a:cxn ang="0">
                  <a:pos x="103" y="16"/>
                </a:cxn>
                <a:cxn ang="0">
                  <a:pos x="95" y="10"/>
                </a:cxn>
                <a:cxn ang="0">
                  <a:pos x="94" y="9"/>
                </a:cxn>
                <a:cxn ang="0">
                  <a:pos x="65" y="8"/>
                </a:cxn>
                <a:cxn ang="0">
                  <a:pos x="59" y="6"/>
                </a:cxn>
                <a:cxn ang="0">
                  <a:pos x="53" y="9"/>
                </a:cxn>
                <a:cxn ang="0">
                  <a:pos x="48" y="2"/>
                </a:cxn>
                <a:cxn ang="0">
                  <a:pos x="23" y="9"/>
                </a:cxn>
                <a:cxn ang="0">
                  <a:pos x="6" y="15"/>
                </a:cxn>
                <a:cxn ang="0">
                  <a:pos x="2" y="18"/>
                </a:cxn>
                <a:cxn ang="0">
                  <a:pos x="2" y="19"/>
                </a:cxn>
              </a:cxnLst>
              <a:rect l="0" t="0" r="r" b="b"/>
              <a:pathLst>
                <a:path w="109" h="89">
                  <a:moveTo>
                    <a:pt x="2" y="19"/>
                  </a:moveTo>
                  <a:cubicBezTo>
                    <a:pt x="3" y="21"/>
                    <a:pt x="4" y="28"/>
                    <a:pt x="2" y="31"/>
                  </a:cubicBezTo>
                  <a:cubicBezTo>
                    <a:pt x="0" y="34"/>
                    <a:pt x="1" y="35"/>
                    <a:pt x="3" y="36"/>
                  </a:cubicBezTo>
                  <a:cubicBezTo>
                    <a:pt x="5" y="37"/>
                    <a:pt x="5" y="39"/>
                    <a:pt x="5" y="41"/>
                  </a:cubicBezTo>
                  <a:cubicBezTo>
                    <a:pt x="5" y="43"/>
                    <a:pt x="7" y="43"/>
                    <a:pt x="7" y="47"/>
                  </a:cubicBezTo>
                  <a:cubicBezTo>
                    <a:pt x="7" y="51"/>
                    <a:pt x="8" y="54"/>
                    <a:pt x="10" y="56"/>
                  </a:cubicBezTo>
                  <a:cubicBezTo>
                    <a:pt x="11" y="57"/>
                    <a:pt x="11" y="59"/>
                    <a:pt x="10" y="61"/>
                  </a:cubicBezTo>
                  <a:cubicBezTo>
                    <a:pt x="12" y="63"/>
                    <a:pt x="14" y="64"/>
                    <a:pt x="16" y="65"/>
                  </a:cubicBezTo>
                  <a:cubicBezTo>
                    <a:pt x="22" y="67"/>
                    <a:pt x="24" y="68"/>
                    <a:pt x="24" y="70"/>
                  </a:cubicBezTo>
                  <a:cubicBezTo>
                    <a:pt x="24" y="72"/>
                    <a:pt x="29" y="75"/>
                    <a:pt x="30" y="73"/>
                  </a:cubicBezTo>
                  <a:cubicBezTo>
                    <a:pt x="31" y="70"/>
                    <a:pt x="34" y="72"/>
                    <a:pt x="36" y="72"/>
                  </a:cubicBezTo>
                  <a:cubicBezTo>
                    <a:pt x="38" y="72"/>
                    <a:pt x="39" y="74"/>
                    <a:pt x="39" y="76"/>
                  </a:cubicBezTo>
                  <a:cubicBezTo>
                    <a:pt x="40" y="77"/>
                    <a:pt x="45" y="76"/>
                    <a:pt x="47" y="78"/>
                  </a:cubicBezTo>
                  <a:cubicBezTo>
                    <a:pt x="48" y="79"/>
                    <a:pt x="49" y="83"/>
                    <a:pt x="52" y="84"/>
                  </a:cubicBezTo>
                  <a:cubicBezTo>
                    <a:pt x="54" y="86"/>
                    <a:pt x="57" y="82"/>
                    <a:pt x="59" y="83"/>
                  </a:cubicBezTo>
                  <a:cubicBezTo>
                    <a:pt x="60" y="85"/>
                    <a:pt x="65" y="86"/>
                    <a:pt x="68" y="85"/>
                  </a:cubicBezTo>
                  <a:cubicBezTo>
                    <a:pt x="71" y="83"/>
                    <a:pt x="73" y="86"/>
                    <a:pt x="77" y="85"/>
                  </a:cubicBezTo>
                  <a:cubicBezTo>
                    <a:pt x="81" y="85"/>
                    <a:pt x="85" y="86"/>
                    <a:pt x="86" y="88"/>
                  </a:cubicBezTo>
                  <a:cubicBezTo>
                    <a:pt x="87" y="88"/>
                    <a:pt x="90" y="89"/>
                    <a:pt x="93" y="89"/>
                  </a:cubicBezTo>
                  <a:cubicBezTo>
                    <a:pt x="94" y="88"/>
                    <a:pt x="92" y="83"/>
                    <a:pt x="93" y="82"/>
                  </a:cubicBezTo>
                  <a:cubicBezTo>
                    <a:pt x="93" y="81"/>
                    <a:pt x="102" y="73"/>
                    <a:pt x="103" y="71"/>
                  </a:cubicBezTo>
                  <a:cubicBezTo>
                    <a:pt x="105" y="69"/>
                    <a:pt x="107" y="69"/>
                    <a:pt x="108" y="67"/>
                  </a:cubicBezTo>
                  <a:cubicBezTo>
                    <a:pt x="109" y="65"/>
                    <a:pt x="105" y="58"/>
                    <a:pt x="104" y="56"/>
                  </a:cubicBezTo>
                  <a:cubicBezTo>
                    <a:pt x="103" y="55"/>
                    <a:pt x="102" y="49"/>
                    <a:pt x="103" y="46"/>
                  </a:cubicBezTo>
                  <a:cubicBezTo>
                    <a:pt x="104" y="44"/>
                    <a:pt x="99" y="42"/>
                    <a:pt x="99" y="40"/>
                  </a:cubicBezTo>
                  <a:cubicBezTo>
                    <a:pt x="99" y="39"/>
                    <a:pt x="103" y="36"/>
                    <a:pt x="106" y="35"/>
                  </a:cubicBezTo>
                  <a:cubicBezTo>
                    <a:pt x="108" y="34"/>
                    <a:pt x="107" y="27"/>
                    <a:pt x="105" y="25"/>
                  </a:cubicBezTo>
                  <a:cubicBezTo>
                    <a:pt x="103" y="23"/>
                    <a:pt x="102" y="20"/>
                    <a:pt x="103" y="16"/>
                  </a:cubicBezTo>
                  <a:cubicBezTo>
                    <a:pt x="105" y="13"/>
                    <a:pt x="96" y="10"/>
                    <a:pt x="95" y="10"/>
                  </a:cubicBezTo>
                  <a:cubicBezTo>
                    <a:pt x="94" y="10"/>
                    <a:pt x="94" y="10"/>
                    <a:pt x="94" y="9"/>
                  </a:cubicBezTo>
                  <a:cubicBezTo>
                    <a:pt x="86" y="11"/>
                    <a:pt x="66" y="9"/>
                    <a:pt x="65" y="8"/>
                  </a:cubicBezTo>
                  <a:cubicBezTo>
                    <a:pt x="64" y="8"/>
                    <a:pt x="61" y="7"/>
                    <a:pt x="59" y="6"/>
                  </a:cubicBezTo>
                  <a:cubicBezTo>
                    <a:pt x="58" y="8"/>
                    <a:pt x="56" y="9"/>
                    <a:pt x="53" y="9"/>
                  </a:cubicBezTo>
                  <a:cubicBezTo>
                    <a:pt x="48" y="9"/>
                    <a:pt x="48" y="5"/>
                    <a:pt x="48" y="2"/>
                  </a:cubicBezTo>
                  <a:cubicBezTo>
                    <a:pt x="48" y="0"/>
                    <a:pt x="28" y="4"/>
                    <a:pt x="23" y="9"/>
                  </a:cubicBezTo>
                  <a:cubicBezTo>
                    <a:pt x="18" y="15"/>
                    <a:pt x="6" y="13"/>
                    <a:pt x="6" y="15"/>
                  </a:cubicBezTo>
                  <a:cubicBezTo>
                    <a:pt x="5" y="17"/>
                    <a:pt x="3" y="18"/>
                    <a:pt x="2" y="18"/>
                  </a:cubicBezTo>
                  <a:cubicBezTo>
                    <a:pt x="2" y="18"/>
                    <a:pt x="2" y="19"/>
                    <a:pt x="2" y="19"/>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66" name="Freeform 67"/>
            <p:cNvSpPr/>
            <p:nvPr/>
          </p:nvSpPr>
          <p:spPr bwMode="auto">
            <a:xfrm>
              <a:off x="4695825" y="2198688"/>
              <a:ext cx="79375" cy="74613"/>
            </a:xfrm>
            <a:custGeom>
              <a:avLst/>
              <a:gdLst/>
              <a:ahLst/>
              <a:cxnLst>
                <a:cxn ang="0">
                  <a:pos x="31" y="35"/>
                </a:cxn>
                <a:cxn ang="0">
                  <a:pos x="39" y="23"/>
                </a:cxn>
                <a:cxn ang="0">
                  <a:pos x="40" y="8"/>
                </a:cxn>
                <a:cxn ang="0">
                  <a:pos x="30" y="2"/>
                </a:cxn>
                <a:cxn ang="0">
                  <a:pos x="13" y="1"/>
                </a:cxn>
                <a:cxn ang="0">
                  <a:pos x="6" y="2"/>
                </a:cxn>
                <a:cxn ang="0">
                  <a:pos x="1" y="5"/>
                </a:cxn>
                <a:cxn ang="0">
                  <a:pos x="6" y="13"/>
                </a:cxn>
                <a:cxn ang="0">
                  <a:pos x="15" y="24"/>
                </a:cxn>
                <a:cxn ang="0">
                  <a:pos x="24" y="34"/>
                </a:cxn>
                <a:cxn ang="0">
                  <a:pos x="30" y="39"/>
                </a:cxn>
                <a:cxn ang="0">
                  <a:pos x="31" y="35"/>
                </a:cxn>
              </a:cxnLst>
              <a:rect l="0" t="0" r="r" b="b"/>
              <a:pathLst>
                <a:path w="41" h="39">
                  <a:moveTo>
                    <a:pt x="31" y="35"/>
                  </a:moveTo>
                  <a:cubicBezTo>
                    <a:pt x="30" y="33"/>
                    <a:pt x="37" y="23"/>
                    <a:pt x="39" y="23"/>
                  </a:cubicBezTo>
                  <a:cubicBezTo>
                    <a:pt x="41" y="23"/>
                    <a:pt x="41" y="13"/>
                    <a:pt x="40" y="8"/>
                  </a:cubicBezTo>
                  <a:cubicBezTo>
                    <a:pt x="35" y="4"/>
                    <a:pt x="30" y="2"/>
                    <a:pt x="30" y="2"/>
                  </a:cubicBezTo>
                  <a:cubicBezTo>
                    <a:pt x="30" y="2"/>
                    <a:pt x="15" y="2"/>
                    <a:pt x="13" y="1"/>
                  </a:cubicBezTo>
                  <a:cubicBezTo>
                    <a:pt x="10" y="0"/>
                    <a:pt x="8" y="4"/>
                    <a:pt x="6" y="2"/>
                  </a:cubicBezTo>
                  <a:cubicBezTo>
                    <a:pt x="3" y="0"/>
                    <a:pt x="0" y="3"/>
                    <a:pt x="1" y="5"/>
                  </a:cubicBezTo>
                  <a:cubicBezTo>
                    <a:pt x="1" y="8"/>
                    <a:pt x="6" y="9"/>
                    <a:pt x="6" y="13"/>
                  </a:cubicBezTo>
                  <a:cubicBezTo>
                    <a:pt x="6" y="17"/>
                    <a:pt x="15" y="22"/>
                    <a:pt x="15" y="24"/>
                  </a:cubicBezTo>
                  <a:cubicBezTo>
                    <a:pt x="15" y="25"/>
                    <a:pt x="21" y="29"/>
                    <a:pt x="24" y="34"/>
                  </a:cubicBezTo>
                  <a:cubicBezTo>
                    <a:pt x="26" y="35"/>
                    <a:pt x="28" y="37"/>
                    <a:pt x="30" y="39"/>
                  </a:cubicBezTo>
                  <a:cubicBezTo>
                    <a:pt x="30" y="37"/>
                    <a:pt x="31" y="36"/>
                    <a:pt x="31" y="3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67" name="Freeform 68"/>
            <p:cNvSpPr/>
            <p:nvPr/>
          </p:nvSpPr>
          <p:spPr bwMode="auto">
            <a:xfrm>
              <a:off x="4657725" y="2165350"/>
              <a:ext cx="114300" cy="98425"/>
            </a:xfrm>
            <a:custGeom>
              <a:avLst/>
              <a:gdLst/>
              <a:ahLst/>
              <a:cxnLst>
                <a:cxn ang="0">
                  <a:pos x="35" y="42"/>
                </a:cxn>
                <a:cxn ang="0">
                  <a:pos x="26" y="31"/>
                </a:cxn>
                <a:cxn ang="0">
                  <a:pos x="21" y="23"/>
                </a:cxn>
                <a:cxn ang="0">
                  <a:pos x="26" y="20"/>
                </a:cxn>
                <a:cxn ang="0">
                  <a:pos x="33" y="19"/>
                </a:cxn>
                <a:cxn ang="0">
                  <a:pos x="50" y="20"/>
                </a:cxn>
                <a:cxn ang="0">
                  <a:pos x="60" y="26"/>
                </a:cxn>
                <a:cxn ang="0">
                  <a:pos x="60" y="23"/>
                </a:cxn>
                <a:cxn ang="0">
                  <a:pos x="56" y="15"/>
                </a:cxn>
                <a:cxn ang="0">
                  <a:pos x="53" y="8"/>
                </a:cxn>
                <a:cxn ang="0">
                  <a:pos x="50" y="9"/>
                </a:cxn>
                <a:cxn ang="0">
                  <a:pos x="38" y="7"/>
                </a:cxn>
                <a:cxn ang="0">
                  <a:pos x="29" y="0"/>
                </a:cxn>
                <a:cxn ang="0">
                  <a:pos x="22" y="4"/>
                </a:cxn>
                <a:cxn ang="0">
                  <a:pos x="19" y="10"/>
                </a:cxn>
                <a:cxn ang="0">
                  <a:pos x="15" y="15"/>
                </a:cxn>
                <a:cxn ang="0">
                  <a:pos x="8" y="15"/>
                </a:cxn>
                <a:cxn ang="0">
                  <a:pos x="0" y="16"/>
                </a:cxn>
                <a:cxn ang="0">
                  <a:pos x="2" y="21"/>
                </a:cxn>
                <a:cxn ang="0">
                  <a:pos x="11" y="25"/>
                </a:cxn>
                <a:cxn ang="0">
                  <a:pos x="21" y="40"/>
                </a:cxn>
                <a:cxn ang="0">
                  <a:pos x="30" y="45"/>
                </a:cxn>
                <a:cxn ang="0">
                  <a:pos x="40" y="50"/>
                </a:cxn>
                <a:cxn ang="0">
                  <a:pos x="44" y="52"/>
                </a:cxn>
                <a:cxn ang="0">
                  <a:pos x="35" y="42"/>
                </a:cxn>
              </a:cxnLst>
              <a:rect l="0" t="0" r="r" b="b"/>
              <a:pathLst>
                <a:path w="60" h="52">
                  <a:moveTo>
                    <a:pt x="35" y="42"/>
                  </a:moveTo>
                  <a:cubicBezTo>
                    <a:pt x="35" y="40"/>
                    <a:pt x="26" y="35"/>
                    <a:pt x="26" y="31"/>
                  </a:cubicBezTo>
                  <a:cubicBezTo>
                    <a:pt x="26" y="27"/>
                    <a:pt x="21" y="26"/>
                    <a:pt x="21" y="23"/>
                  </a:cubicBezTo>
                  <a:cubicBezTo>
                    <a:pt x="20" y="21"/>
                    <a:pt x="23" y="18"/>
                    <a:pt x="26" y="20"/>
                  </a:cubicBezTo>
                  <a:cubicBezTo>
                    <a:pt x="28" y="22"/>
                    <a:pt x="30" y="18"/>
                    <a:pt x="33" y="19"/>
                  </a:cubicBezTo>
                  <a:cubicBezTo>
                    <a:pt x="35" y="20"/>
                    <a:pt x="50" y="20"/>
                    <a:pt x="50" y="20"/>
                  </a:cubicBezTo>
                  <a:cubicBezTo>
                    <a:pt x="50" y="20"/>
                    <a:pt x="55" y="22"/>
                    <a:pt x="60" y="26"/>
                  </a:cubicBezTo>
                  <a:cubicBezTo>
                    <a:pt x="60" y="24"/>
                    <a:pt x="60" y="24"/>
                    <a:pt x="60" y="23"/>
                  </a:cubicBezTo>
                  <a:cubicBezTo>
                    <a:pt x="59" y="20"/>
                    <a:pt x="60" y="16"/>
                    <a:pt x="56" y="15"/>
                  </a:cubicBezTo>
                  <a:cubicBezTo>
                    <a:pt x="55" y="14"/>
                    <a:pt x="54" y="11"/>
                    <a:pt x="53" y="8"/>
                  </a:cubicBezTo>
                  <a:cubicBezTo>
                    <a:pt x="52" y="9"/>
                    <a:pt x="50" y="9"/>
                    <a:pt x="50" y="9"/>
                  </a:cubicBezTo>
                  <a:cubicBezTo>
                    <a:pt x="47" y="10"/>
                    <a:pt x="40" y="10"/>
                    <a:pt x="38" y="7"/>
                  </a:cubicBezTo>
                  <a:cubicBezTo>
                    <a:pt x="36" y="5"/>
                    <a:pt x="31" y="1"/>
                    <a:pt x="29" y="0"/>
                  </a:cubicBezTo>
                  <a:cubicBezTo>
                    <a:pt x="28" y="1"/>
                    <a:pt x="24" y="4"/>
                    <a:pt x="22" y="4"/>
                  </a:cubicBezTo>
                  <a:cubicBezTo>
                    <a:pt x="20" y="5"/>
                    <a:pt x="21" y="10"/>
                    <a:pt x="19" y="10"/>
                  </a:cubicBezTo>
                  <a:cubicBezTo>
                    <a:pt x="17" y="10"/>
                    <a:pt x="16" y="13"/>
                    <a:pt x="15" y="15"/>
                  </a:cubicBezTo>
                  <a:cubicBezTo>
                    <a:pt x="15" y="16"/>
                    <a:pt x="10" y="14"/>
                    <a:pt x="8" y="15"/>
                  </a:cubicBezTo>
                  <a:cubicBezTo>
                    <a:pt x="7" y="15"/>
                    <a:pt x="2" y="16"/>
                    <a:pt x="0" y="16"/>
                  </a:cubicBezTo>
                  <a:cubicBezTo>
                    <a:pt x="1" y="18"/>
                    <a:pt x="0" y="21"/>
                    <a:pt x="2" y="21"/>
                  </a:cubicBezTo>
                  <a:cubicBezTo>
                    <a:pt x="5" y="21"/>
                    <a:pt x="11" y="21"/>
                    <a:pt x="11" y="25"/>
                  </a:cubicBezTo>
                  <a:cubicBezTo>
                    <a:pt x="11" y="29"/>
                    <a:pt x="18" y="37"/>
                    <a:pt x="21" y="40"/>
                  </a:cubicBezTo>
                  <a:cubicBezTo>
                    <a:pt x="24" y="43"/>
                    <a:pt x="30" y="43"/>
                    <a:pt x="30" y="45"/>
                  </a:cubicBezTo>
                  <a:cubicBezTo>
                    <a:pt x="30" y="48"/>
                    <a:pt x="35" y="50"/>
                    <a:pt x="40" y="50"/>
                  </a:cubicBezTo>
                  <a:cubicBezTo>
                    <a:pt x="41" y="50"/>
                    <a:pt x="43" y="51"/>
                    <a:pt x="44" y="52"/>
                  </a:cubicBezTo>
                  <a:cubicBezTo>
                    <a:pt x="41" y="47"/>
                    <a:pt x="35" y="43"/>
                    <a:pt x="35" y="42"/>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68" name="Freeform 69"/>
            <p:cNvSpPr/>
            <p:nvPr/>
          </p:nvSpPr>
          <p:spPr bwMode="auto">
            <a:xfrm>
              <a:off x="4768850" y="2270125"/>
              <a:ext cx="39688" cy="77788"/>
            </a:xfrm>
            <a:custGeom>
              <a:avLst/>
              <a:gdLst/>
              <a:ahLst/>
              <a:cxnLst>
                <a:cxn ang="0">
                  <a:pos x="14" y="35"/>
                </a:cxn>
                <a:cxn ang="0">
                  <a:pos x="17" y="31"/>
                </a:cxn>
                <a:cxn ang="0">
                  <a:pos x="21" y="24"/>
                </a:cxn>
                <a:cxn ang="0">
                  <a:pos x="21" y="24"/>
                </a:cxn>
                <a:cxn ang="0">
                  <a:pos x="15" y="17"/>
                </a:cxn>
                <a:cxn ang="0">
                  <a:pos x="16" y="5"/>
                </a:cxn>
                <a:cxn ang="0">
                  <a:pos x="6" y="0"/>
                </a:cxn>
                <a:cxn ang="0">
                  <a:pos x="1" y="8"/>
                </a:cxn>
                <a:cxn ang="0">
                  <a:pos x="4" y="15"/>
                </a:cxn>
                <a:cxn ang="0">
                  <a:pos x="3" y="32"/>
                </a:cxn>
                <a:cxn ang="0">
                  <a:pos x="11" y="41"/>
                </a:cxn>
                <a:cxn ang="0">
                  <a:pos x="14" y="35"/>
                </a:cxn>
              </a:cxnLst>
              <a:rect l="0" t="0" r="r" b="b"/>
              <a:pathLst>
                <a:path w="21" h="41">
                  <a:moveTo>
                    <a:pt x="14" y="35"/>
                  </a:moveTo>
                  <a:cubicBezTo>
                    <a:pt x="17" y="35"/>
                    <a:pt x="15" y="33"/>
                    <a:pt x="17" y="31"/>
                  </a:cubicBezTo>
                  <a:cubicBezTo>
                    <a:pt x="19" y="29"/>
                    <a:pt x="21" y="26"/>
                    <a:pt x="21" y="24"/>
                  </a:cubicBezTo>
                  <a:cubicBezTo>
                    <a:pt x="21" y="24"/>
                    <a:pt x="21" y="24"/>
                    <a:pt x="21" y="24"/>
                  </a:cubicBezTo>
                  <a:cubicBezTo>
                    <a:pt x="18" y="21"/>
                    <a:pt x="15" y="20"/>
                    <a:pt x="15" y="17"/>
                  </a:cubicBezTo>
                  <a:cubicBezTo>
                    <a:pt x="14" y="14"/>
                    <a:pt x="15" y="9"/>
                    <a:pt x="16" y="5"/>
                  </a:cubicBezTo>
                  <a:cubicBezTo>
                    <a:pt x="14" y="4"/>
                    <a:pt x="8" y="0"/>
                    <a:pt x="6" y="0"/>
                  </a:cubicBezTo>
                  <a:cubicBezTo>
                    <a:pt x="4" y="0"/>
                    <a:pt x="1" y="4"/>
                    <a:pt x="1" y="8"/>
                  </a:cubicBezTo>
                  <a:cubicBezTo>
                    <a:pt x="5" y="10"/>
                    <a:pt x="7" y="12"/>
                    <a:pt x="4" y="15"/>
                  </a:cubicBezTo>
                  <a:cubicBezTo>
                    <a:pt x="1" y="18"/>
                    <a:pt x="0" y="29"/>
                    <a:pt x="3" y="32"/>
                  </a:cubicBezTo>
                  <a:cubicBezTo>
                    <a:pt x="7" y="34"/>
                    <a:pt x="8" y="40"/>
                    <a:pt x="11" y="41"/>
                  </a:cubicBezTo>
                  <a:cubicBezTo>
                    <a:pt x="12" y="38"/>
                    <a:pt x="12" y="35"/>
                    <a:pt x="14" y="3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69" name="Freeform 70"/>
            <p:cNvSpPr/>
            <p:nvPr/>
          </p:nvSpPr>
          <p:spPr bwMode="auto">
            <a:xfrm>
              <a:off x="4570413" y="2095500"/>
              <a:ext cx="160338" cy="71438"/>
            </a:xfrm>
            <a:custGeom>
              <a:avLst/>
              <a:gdLst/>
              <a:ahLst/>
              <a:cxnLst>
                <a:cxn ang="0">
                  <a:pos x="71" y="3"/>
                </a:cxn>
                <a:cxn ang="0">
                  <a:pos x="60" y="0"/>
                </a:cxn>
                <a:cxn ang="0">
                  <a:pos x="58" y="5"/>
                </a:cxn>
                <a:cxn ang="0">
                  <a:pos x="48" y="5"/>
                </a:cxn>
                <a:cxn ang="0">
                  <a:pos x="42" y="10"/>
                </a:cxn>
                <a:cxn ang="0">
                  <a:pos x="38" y="17"/>
                </a:cxn>
                <a:cxn ang="0">
                  <a:pos x="33" y="20"/>
                </a:cxn>
                <a:cxn ang="0">
                  <a:pos x="22" y="22"/>
                </a:cxn>
                <a:cxn ang="0">
                  <a:pos x="15" y="23"/>
                </a:cxn>
                <a:cxn ang="0">
                  <a:pos x="9" y="24"/>
                </a:cxn>
                <a:cxn ang="0">
                  <a:pos x="2" y="22"/>
                </a:cxn>
                <a:cxn ang="0">
                  <a:pos x="1" y="28"/>
                </a:cxn>
                <a:cxn ang="0">
                  <a:pos x="7" y="31"/>
                </a:cxn>
                <a:cxn ang="0">
                  <a:pos x="14" y="32"/>
                </a:cxn>
                <a:cxn ang="0">
                  <a:pos x="21" y="30"/>
                </a:cxn>
                <a:cxn ang="0">
                  <a:pos x="30" y="29"/>
                </a:cxn>
                <a:cxn ang="0">
                  <a:pos x="32" y="34"/>
                </a:cxn>
                <a:cxn ang="0">
                  <a:pos x="42" y="35"/>
                </a:cxn>
                <a:cxn ang="0">
                  <a:pos x="55" y="37"/>
                </a:cxn>
                <a:cxn ang="0">
                  <a:pos x="64" y="34"/>
                </a:cxn>
                <a:cxn ang="0">
                  <a:pos x="72" y="31"/>
                </a:cxn>
                <a:cxn ang="0">
                  <a:pos x="72" y="31"/>
                </a:cxn>
                <a:cxn ang="0">
                  <a:pos x="74" y="29"/>
                </a:cxn>
                <a:cxn ang="0">
                  <a:pos x="76" y="24"/>
                </a:cxn>
                <a:cxn ang="0">
                  <a:pos x="77" y="19"/>
                </a:cxn>
                <a:cxn ang="0">
                  <a:pos x="82" y="16"/>
                </a:cxn>
                <a:cxn ang="0">
                  <a:pos x="84" y="13"/>
                </a:cxn>
                <a:cxn ang="0">
                  <a:pos x="79" y="4"/>
                </a:cxn>
                <a:cxn ang="0">
                  <a:pos x="71" y="3"/>
                </a:cxn>
              </a:cxnLst>
              <a:rect l="0" t="0" r="r" b="b"/>
              <a:pathLst>
                <a:path w="84" h="37">
                  <a:moveTo>
                    <a:pt x="71" y="3"/>
                  </a:moveTo>
                  <a:cubicBezTo>
                    <a:pt x="68" y="0"/>
                    <a:pt x="60" y="0"/>
                    <a:pt x="60" y="0"/>
                  </a:cubicBezTo>
                  <a:cubicBezTo>
                    <a:pt x="60" y="0"/>
                    <a:pt x="59" y="3"/>
                    <a:pt x="58" y="5"/>
                  </a:cubicBezTo>
                  <a:cubicBezTo>
                    <a:pt x="57" y="6"/>
                    <a:pt x="52" y="6"/>
                    <a:pt x="48" y="5"/>
                  </a:cubicBezTo>
                  <a:cubicBezTo>
                    <a:pt x="47" y="7"/>
                    <a:pt x="43" y="8"/>
                    <a:pt x="42" y="10"/>
                  </a:cubicBezTo>
                  <a:cubicBezTo>
                    <a:pt x="42" y="12"/>
                    <a:pt x="36" y="11"/>
                    <a:pt x="38" y="17"/>
                  </a:cubicBezTo>
                  <a:cubicBezTo>
                    <a:pt x="40" y="23"/>
                    <a:pt x="35" y="21"/>
                    <a:pt x="33" y="20"/>
                  </a:cubicBezTo>
                  <a:cubicBezTo>
                    <a:pt x="32" y="19"/>
                    <a:pt x="24" y="20"/>
                    <a:pt x="22" y="22"/>
                  </a:cubicBezTo>
                  <a:cubicBezTo>
                    <a:pt x="20" y="24"/>
                    <a:pt x="17" y="24"/>
                    <a:pt x="15" y="23"/>
                  </a:cubicBezTo>
                  <a:cubicBezTo>
                    <a:pt x="14" y="22"/>
                    <a:pt x="10" y="21"/>
                    <a:pt x="9" y="24"/>
                  </a:cubicBezTo>
                  <a:cubicBezTo>
                    <a:pt x="7" y="26"/>
                    <a:pt x="4" y="22"/>
                    <a:pt x="2" y="22"/>
                  </a:cubicBezTo>
                  <a:cubicBezTo>
                    <a:pt x="0" y="22"/>
                    <a:pt x="1" y="27"/>
                    <a:pt x="1" y="28"/>
                  </a:cubicBezTo>
                  <a:cubicBezTo>
                    <a:pt x="1" y="29"/>
                    <a:pt x="4" y="32"/>
                    <a:pt x="7" y="31"/>
                  </a:cubicBezTo>
                  <a:cubicBezTo>
                    <a:pt x="9" y="30"/>
                    <a:pt x="12" y="31"/>
                    <a:pt x="14" y="32"/>
                  </a:cubicBezTo>
                  <a:cubicBezTo>
                    <a:pt x="16" y="34"/>
                    <a:pt x="19" y="31"/>
                    <a:pt x="21" y="30"/>
                  </a:cubicBezTo>
                  <a:cubicBezTo>
                    <a:pt x="22" y="29"/>
                    <a:pt x="29" y="29"/>
                    <a:pt x="30" y="29"/>
                  </a:cubicBezTo>
                  <a:cubicBezTo>
                    <a:pt x="30" y="29"/>
                    <a:pt x="31" y="33"/>
                    <a:pt x="32" y="34"/>
                  </a:cubicBezTo>
                  <a:cubicBezTo>
                    <a:pt x="33" y="34"/>
                    <a:pt x="38" y="35"/>
                    <a:pt x="42" y="35"/>
                  </a:cubicBezTo>
                  <a:cubicBezTo>
                    <a:pt x="46" y="35"/>
                    <a:pt x="53" y="37"/>
                    <a:pt x="55" y="37"/>
                  </a:cubicBezTo>
                  <a:cubicBezTo>
                    <a:pt x="57" y="37"/>
                    <a:pt x="60" y="34"/>
                    <a:pt x="64" y="34"/>
                  </a:cubicBezTo>
                  <a:cubicBezTo>
                    <a:pt x="69" y="34"/>
                    <a:pt x="71" y="31"/>
                    <a:pt x="72" y="31"/>
                  </a:cubicBezTo>
                  <a:cubicBezTo>
                    <a:pt x="72" y="31"/>
                    <a:pt x="72" y="31"/>
                    <a:pt x="72" y="31"/>
                  </a:cubicBezTo>
                  <a:cubicBezTo>
                    <a:pt x="72" y="30"/>
                    <a:pt x="73" y="29"/>
                    <a:pt x="74" y="29"/>
                  </a:cubicBezTo>
                  <a:cubicBezTo>
                    <a:pt x="76" y="28"/>
                    <a:pt x="74" y="25"/>
                    <a:pt x="76" y="24"/>
                  </a:cubicBezTo>
                  <a:cubicBezTo>
                    <a:pt x="77" y="22"/>
                    <a:pt x="75" y="19"/>
                    <a:pt x="77" y="19"/>
                  </a:cubicBezTo>
                  <a:cubicBezTo>
                    <a:pt x="79" y="20"/>
                    <a:pt x="82" y="20"/>
                    <a:pt x="82" y="16"/>
                  </a:cubicBezTo>
                  <a:cubicBezTo>
                    <a:pt x="82" y="15"/>
                    <a:pt x="83" y="14"/>
                    <a:pt x="84" y="13"/>
                  </a:cubicBezTo>
                  <a:cubicBezTo>
                    <a:pt x="81" y="10"/>
                    <a:pt x="79" y="4"/>
                    <a:pt x="79" y="4"/>
                  </a:cubicBezTo>
                  <a:cubicBezTo>
                    <a:pt x="79" y="4"/>
                    <a:pt x="74" y="6"/>
                    <a:pt x="71" y="3"/>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70" name="Freeform 71"/>
            <p:cNvSpPr/>
            <p:nvPr/>
          </p:nvSpPr>
          <p:spPr bwMode="auto">
            <a:xfrm>
              <a:off x="4706938" y="2103438"/>
              <a:ext cx="142875" cy="80963"/>
            </a:xfrm>
            <a:custGeom>
              <a:avLst/>
              <a:gdLst/>
              <a:ahLst/>
              <a:cxnLst>
                <a:cxn ang="0">
                  <a:pos x="71" y="8"/>
                </a:cxn>
                <a:cxn ang="0">
                  <a:pos x="68" y="7"/>
                </a:cxn>
                <a:cxn ang="0">
                  <a:pos x="61" y="4"/>
                </a:cxn>
                <a:cxn ang="0">
                  <a:pos x="51" y="1"/>
                </a:cxn>
                <a:cxn ang="0">
                  <a:pos x="40" y="7"/>
                </a:cxn>
                <a:cxn ang="0">
                  <a:pos x="28" y="11"/>
                </a:cxn>
                <a:cxn ang="0">
                  <a:pos x="13" y="11"/>
                </a:cxn>
                <a:cxn ang="0">
                  <a:pos x="12" y="9"/>
                </a:cxn>
                <a:cxn ang="0">
                  <a:pos x="10" y="12"/>
                </a:cxn>
                <a:cxn ang="0">
                  <a:pos x="5" y="15"/>
                </a:cxn>
                <a:cxn ang="0">
                  <a:pos x="4" y="20"/>
                </a:cxn>
                <a:cxn ang="0">
                  <a:pos x="2" y="25"/>
                </a:cxn>
                <a:cxn ang="0">
                  <a:pos x="0" y="27"/>
                </a:cxn>
                <a:cxn ang="0">
                  <a:pos x="3" y="32"/>
                </a:cxn>
                <a:cxn ang="0">
                  <a:pos x="3" y="32"/>
                </a:cxn>
                <a:cxn ang="0">
                  <a:pos x="12" y="39"/>
                </a:cxn>
                <a:cxn ang="0">
                  <a:pos x="24" y="41"/>
                </a:cxn>
                <a:cxn ang="0">
                  <a:pos x="39" y="37"/>
                </a:cxn>
                <a:cxn ang="0">
                  <a:pos x="44" y="38"/>
                </a:cxn>
                <a:cxn ang="0">
                  <a:pos x="47" y="39"/>
                </a:cxn>
                <a:cxn ang="0">
                  <a:pos x="54" y="34"/>
                </a:cxn>
                <a:cxn ang="0">
                  <a:pos x="64" y="17"/>
                </a:cxn>
                <a:cxn ang="0">
                  <a:pos x="72" y="12"/>
                </a:cxn>
                <a:cxn ang="0">
                  <a:pos x="71" y="8"/>
                </a:cxn>
              </a:cxnLst>
              <a:rect l="0" t="0" r="r" b="b"/>
              <a:pathLst>
                <a:path w="74" h="42">
                  <a:moveTo>
                    <a:pt x="71" y="8"/>
                  </a:moveTo>
                  <a:cubicBezTo>
                    <a:pt x="70" y="8"/>
                    <a:pt x="69" y="7"/>
                    <a:pt x="68" y="7"/>
                  </a:cubicBezTo>
                  <a:cubicBezTo>
                    <a:pt x="65" y="6"/>
                    <a:pt x="62" y="5"/>
                    <a:pt x="61" y="4"/>
                  </a:cubicBezTo>
                  <a:cubicBezTo>
                    <a:pt x="59" y="2"/>
                    <a:pt x="52" y="1"/>
                    <a:pt x="51" y="1"/>
                  </a:cubicBezTo>
                  <a:cubicBezTo>
                    <a:pt x="50" y="0"/>
                    <a:pt x="43" y="7"/>
                    <a:pt x="40" y="7"/>
                  </a:cubicBezTo>
                  <a:cubicBezTo>
                    <a:pt x="38" y="7"/>
                    <a:pt x="28" y="9"/>
                    <a:pt x="28" y="11"/>
                  </a:cubicBezTo>
                  <a:cubicBezTo>
                    <a:pt x="28" y="14"/>
                    <a:pt x="16" y="14"/>
                    <a:pt x="13" y="11"/>
                  </a:cubicBezTo>
                  <a:cubicBezTo>
                    <a:pt x="13" y="11"/>
                    <a:pt x="12" y="10"/>
                    <a:pt x="12" y="9"/>
                  </a:cubicBezTo>
                  <a:cubicBezTo>
                    <a:pt x="11" y="10"/>
                    <a:pt x="10" y="11"/>
                    <a:pt x="10" y="12"/>
                  </a:cubicBezTo>
                  <a:cubicBezTo>
                    <a:pt x="10" y="16"/>
                    <a:pt x="7" y="16"/>
                    <a:pt x="5" y="15"/>
                  </a:cubicBezTo>
                  <a:cubicBezTo>
                    <a:pt x="3" y="15"/>
                    <a:pt x="5" y="18"/>
                    <a:pt x="4" y="20"/>
                  </a:cubicBezTo>
                  <a:cubicBezTo>
                    <a:pt x="2" y="21"/>
                    <a:pt x="4" y="24"/>
                    <a:pt x="2" y="25"/>
                  </a:cubicBezTo>
                  <a:cubicBezTo>
                    <a:pt x="1" y="25"/>
                    <a:pt x="0" y="26"/>
                    <a:pt x="0" y="27"/>
                  </a:cubicBezTo>
                  <a:cubicBezTo>
                    <a:pt x="1" y="28"/>
                    <a:pt x="3" y="32"/>
                    <a:pt x="3" y="32"/>
                  </a:cubicBezTo>
                  <a:cubicBezTo>
                    <a:pt x="3" y="32"/>
                    <a:pt x="3" y="32"/>
                    <a:pt x="3" y="32"/>
                  </a:cubicBezTo>
                  <a:cubicBezTo>
                    <a:pt x="5" y="33"/>
                    <a:pt x="10" y="37"/>
                    <a:pt x="12" y="39"/>
                  </a:cubicBezTo>
                  <a:cubicBezTo>
                    <a:pt x="14" y="42"/>
                    <a:pt x="21" y="42"/>
                    <a:pt x="24" y="41"/>
                  </a:cubicBezTo>
                  <a:cubicBezTo>
                    <a:pt x="26" y="41"/>
                    <a:pt x="39" y="37"/>
                    <a:pt x="39" y="37"/>
                  </a:cubicBezTo>
                  <a:cubicBezTo>
                    <a:pt x="39" y="37"/>
                    <a:pt x="42" y="38"/>
                    <a:pt x="44" y="38"/>
                  </a:cubicBezTo>
                  <a:cubicBezTo>
                    <a:pt x="44" y="38"/>
                    <a:pt x="46" y="38"/>
                    <a:pt x="47" y="39"/>
                  </a:cubicBezTo>
                  <a:cubicBezTo>
                    <a:pt x="48" y="38"/>
                    <a:pt x="51" y="37"/>
                    <a:pt x="54" y="34"/>
                  </a:cubicBezTo>
                  <a:cubicBezTo>
                    <a:pt x="57" y="30"/>
                    <a:pt x="63" y="18"/>
                    <a:pt x="64" y="17"/>
                  </a:cubicBezTo>
                  <a:cubicBezTo>
                    <a:pt x="66" y="16"/>
                    <a:pt x="70" y="14"/>
                    <a:pt x="72" y="12"/>
                  </a:cubicBezTo>
                  <a:cubicBezTo>
                    <a:pt x="74" y="11"/>
                    <a:pt x="73" y="9"/>
                    <a:pt x="71" y="8"/>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71" name="Freeform 72"/>
            <p:cNvSpPr/>
            <p:nvPr/>
          </p:nvSpPr>
          <p:spPr bwMode="auto">
            <a:xfrm>
              <a:off x="4625975" y="2038350"/>
              <a:ext cx="134938" cy="69850"/>
            </a:xfrm>
            <a:custGeom>
              <a:avLst/>
              <a:gdLst/>
              <a:ahLst/>
              <a:cxnLst>
                <a:cxn ang="0">
                  <a:pos x="68" y="17"/>
                </a:cxn>
                <a:cxn ang="0">
                  <a:pos x="60" y="15"/>
                </a:cxn>
                <a:cxn ang="0">
                  <a:pos x="57" y="11"/>
                </a:cxn>
                <a:cxn ang="0">
                  <a:pos x="51" y="12"/>
                </a:cxn>
                <a:cxn ang="0">
                  <a:pos x="45" y="9"/>
                </a:cxn>
                <a:cxn ang="0">
                  <a:pos x="37" y="4"/>
                </a:cxn>
                <a:cxn ang="0">
                  <a:pos x="31" y="0"/>
                </a:cxn>
                <a:cxn ang="0">
                  <a:pos x="30" y="1"/>
                </a:cxn>
                <a:cxn ang="0">
                  <a:pos x="24" y="2"/>
                </a:cxn>
                <a:cxn ang="0">
                  <a:pos x="15" y="6"/>
                </a:cxn>
                <a:cxn ang="0">
                  <a:pos x="3" y="10"/>
                </a:cxn>
                <a:cxn ang="0">
                  <a:pos x="4" y="16"/>
                </a:cxn>
                <a:cxn ang="0">
                  <a:pos x="8" y="26"/>
                </a:cxn>
                <a:cxn ang="0">
                  <a:pos x="20" y="35"/>
                </a:cxn>
                <a:cxn ang="0">
                  <a:pos x="19" y="35"/>
                </a:cxn>
                <a:cxn ang="0">
                  <a:pos x="29" y="35"/>
                </a:cxn>
                <a:cxn ang="0">
                  <a:pos x="31" y="30"/>
                </a:cxn>
                <a:cxn ang="0">
                  <a:pos x="42" y="33"/>
                </a:cxn>
                <a:cxn ang="0">
                  <a:pos x="50" y="34"/>
                </a:cxn>
                <a:cxn ang="0">
                  <a:pos x="51" y="36"/>
                </a:cxn>
                <a:cxn ang="0">
                  <a:pos x="54" y="33"/>
                </a:cxn>
                <a:cxn ang="0">
                  <a:pos x="65" y="27"/>
                </a:cxn>
                <a:cxn ang="0">
                  <a:pos x="71" y="22"/>
                </a:cxn>
                <a:cxn ang="0">
                  <a:pos x="68" y="17"/>
                </a:cxn>
              </a:cxnLst>
              <a:rect l="0" t="0" r="r" b="b"/>
              <a:pathLst>
                <a:path w="71" h="36">
                  <a:moveTo>
                    <a:pt x="68" y="17"/>
                  </a:moveTo>
                  <a:cubicBezTo>
                    <a:pt x="66" y="15"/>
                    <a:pt x="61" y="16"/>
                    <a:pt x="60" y="15"/>
                  </a:cubicBezTo>
                  <a:cubicBezTo>
                    <a:pt x="60" y="13"/>
                    <a:pt x="59" y="11"/>
                    <a:pt x="57" y="11"/>
                  </a:cubicBezTo>
                  <a:cubicBezTo>
                    <a:pt x="55" y="11"/>
                    <a:pt x="52" y="9"/>
                    <a:pt x="51" y="12"/>
                  </a:cubicBezTo>
                  <a:cubicBezTo>
                    <a:pt x="50" y="14"/>
                    <a:pt x="45" y="11"/>
                    <a:pt x="45" y="9"/>
                  </a:cubicBezTo>
                  <a:cubicBezTo>
                    <a:pt x="45" y="7"/>
                    <a:pt x="43" y="6"/>
                    <a:pt x="37" y="4"/>
                  </a:cubicBezTo>
                  <a:cubicBezTo>
                    <a:pt x="35" y="3"/>
                    <a:pt x="33" y="2"/>
                    <a:pt x="31" y="0"/>
                  </a:cubicBezTo>
                  <a:cubicBezTo>
                    <a:pt x="31" y="1"/>
                    <a:pt x="31" y="1"/>
                    <a:pt x="30" y="1"/>
                  </a:cubicBezTo>
                  <a:cubicBezTo>
                    <a:pt x="29" y="3"/>
                    <a:pt x="26" y="0"/>
                    <a:pt x="24" y="2"/>
                  </a:cubicBezTo>
                  <a:cubicBezTo>
                    <a:pt x="23" y="3"/>
                    <a:pt x="18" y="3"/>
                    <a:pt x="15" y="6"/>
                  </a:cubicBezTo>
                  <a:cubicBezTo>
                    <a:pt x="12" y="8"/>
                    <a:pt x="7" y="10"/>
                    <a:pt x="3" y="10"/>
                  </a:cubicBezTo>
                  <a:cubicBezTo>
                    <a:pt x="0" y="11"/>
                    <a:pt x="3" y="14"/>
                    <a:pt x="4" y="16"/>
                  </a:cubicBezTo>
                  <a:cubicBezTo>
                    <a:pt x="5" y="19"/>
                    <a:pt x="5" y="24"/>
                    <a:pt x="8" y="26"/>
                  </a:cubicBezTo>
                  <a:cubicBezTo>
                    <a:pt x="10" y="28"/>
                    <a:pt x="19" y="33"/>
                    <a:pt x="20" y="35"/>
                  </a:cubicBezTo>
                  <a:cubicBezTo>
                    <a:pt x="20" y="35"/>
                    <a:pt x="20" y="35"/>
                    <a:pt x="19" y="35"/>
                  </a:cubicBezTo>
                  <a:cubicBezTo>
                    <a:pt x="23" y="36"/>
                    <a:pt x="28" y="36"/>
                    <a:pt x="29" y="35"/>
                  </a:cubicBezTo>
                  <a:cubicBezTo>
                    <a:pt x="30" y="33"/>
                    <a:pt x="31" y="30"/>
                    <a:pt x="31" y="30"/>
                  </a:cubicBezTo>
                  <a:cubicBezTo>
                    <a:pt x="31" y="30"/>
                    <a:pt x="39" y="30"/>
                    <a:pt x="42" y="33"/>
                  </a:cubicBezTo>
                  <a:cubicBezTo>
                    <a:pt x="45" y="36"/>
                    <a:pt x="50" y="34"/>
                    <a:pt x="50" y="34"/>
                  </a:cubicBezTo>
                  <a:cubicBezTo>
                    <a:pt x="50" y="34"/>
                    <a:pt x="50" y="35"/>
                    <a:pt x="51" y="36"/>
                  </a:cubicBezTo>
                  <a:cubicBezTo>
                    <a:pt x="52" y="34"/>
                    <a:pt x="53" y="33"/>
                    <a:pt x="54" y="33"/>
                  </a:cubicBezTo>
                  <a:cubicBezTo>
                    <a:pt x="57" y="32"/>
                    <a:pt x="62" y="32"/>
                    <a:pt x="65" y="27"/>
                  </a:cubicBezTo>
                  <a:cubicBezTo>
                    <a:pt x="66" y="25"/>
                    <a:pt x="69" y="23"/>
                    <a:pt x="71" y="22"/>
                  </a:cubicBezTo>
                  <a:cubicBezTo>
                    <a:pt x="70" y="20"/>
                    <a:pt x="69" y="17"/>
                    <a:pt x="68" y="1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72" name="Freeform 73"/>
            <p:cNvSpPr/>
            <p:nvPr/>
          </p:nvSpPr>
          <p:spPr bwMode="auto">
            <a:xfrm>
              <a:off x="4722813" y="2079625"/>
              <a:ext cx="120650" cy="50800"/>
            </a:xfrm>
            <a:custGeom>
              <a:avLst/>
              <a:gdLst/>
              <a:ahLst/>
              <a:cxnLst>
                <a:cxn ang="0">
                  <a:pos x="47" y="3"/>
                </a:cxn>
                <a:cxn ang="0">
                  <a:pos x="38" y="3"/>
                </a:cxn>
                <a:cxn ang="0">
                  <a:pos x="29" y="1"/>
                </a:cxn>
                <a:cxn ang="0">
                  <a:pos x="22" y="2"/>
                </a:cxn>
                <a:cxn ang="0">
                  <a:pos x="20" y="1"/>
                </a:cxn>
                <a:cxn ang="0">
                  <a:pos x="14" y="6"/>
                </a:cxn>
                <a:cxn ang="0">
                  <a:pos x="3" y="12"/>
                </a:cxn>
                <a:cxn ang="0">
                  <a:pos x="0" y="15"/>
                </a:cxn>
                <a:cxn ang="0">
                  <a:pos x="5" y="24"/>
                </a:cxn>
                <a:cxn ang="0">
                  <a:pos x="20" y="24"/>
                </a:cxn>
                <a:cxn ang="0">
                  <a:pos x="32" y="20"/>
                </a:cxn>
                <a:cxn ang="0">
                  <a:pos x="43" y="14"/>
                </a:cxn>
                <a:cxn ang="0">
                  <a:pos x="53" y="17"/>
                </a:cxn>
                <a:cxn ang="0">
                  <a:pos x="60" y="20"/>
                </a:cxn>
                <a:cxn ang="0">
                  <a:pos x="58" y="16"/>
                </a:cxn>
                <a:cxn ang="0">
                  <a:pos x="63" y="8"/>
                </a:cxn>
                <a:cxn ang="0">
                  <a:pos x="63" y="7"/>
                </a:cxn>
                <a:cxn ang="0">
                  <a:pos x="56" y="6"/>
                </a:cxn>
                <a:cxn ang="0">
                  <a:pos x="47" y="3"/>
                </a:cxn>
              </a:cxnLst>
              <a:rect l="0" t="0" r="r" b="b"/>
              <a:pathLst>
                <a:path w="63" h="27">
                  <a:moveTo>
                    <a:pt x="47" y="3"/>
                  </a:moveTo>
                  <a:cubicBezTo>
                    <a:pt x="43" y="4"/>
                    <a:pt x="41" y="1"/>
                    <a:pt x="38" y="3"/>
                  </a:cubicBezTo>
                  <a:cubicBezTo>
                    <a:pt x="35" y="4"/>
                    <a:pt x="30" y="3"/>
                    <a:pt x="29" y="1"/>
                  </a:cubicBezTo>
                  <a:cubicBezTo>
                    <a:pt x="27" y="0"/>
                    <a:pt x="24" y="4"/>
                    <a:pt x="22" y="2"/>
                  </a:cubicBezTo>
                  <a:cubicBezTo>
                    <a:pt x="21" y="2"/>
                    <a:pt x="21" y="1"/>
                    <a:pt x="20" y="1"/>
                  </a:cubicBezTo>
                  <a:cubicBezTo>
                    <a:pt x="18" y="2"/>
                    <a:pt x="15" y="4"/>
                    <a:pt x="14" y="6"/>
                  </a:cubicBezTo>
                  <a:cubicBezTo>
                    <a:pt x="11" y="11"/>
                    <a:pt x="6" y="11"/>
                    <a:pt x="3" y="12"/>
                  </a:cubicBezTo>
                  <a:cubicBezTo>
                    <a:pt x="2" y="12"/>
                    <a:pt x="1" y="13"/>
                    <a:pt x="0" y="15"/>
                  </a:cubicBezTo>
                  <a:cubicBezTo>
                    <a:pt x="1" y="18"/>
                    <a:pt x="3" y="22"/>
                    <a:pt x="5" y="24"/>
                  </a:cubicBezTo>
                  <a:cubicBezTo>
                    <a:pt x="8" y="27"/>
                    <a:pt x="20" y="27"/>
                    <a:pt x="20" y="24"/>
                  </a:cubicBezTo>
                  <a:cubicBezTo>
                    <a:pt x="20" y="22"/>
                    <a:pt x="30" y="20"/>
                    <a:pt x="32" y="20"/>
                  </a:cubicBezTo>
                  <a:cubicBezTo>
                    <a:pt x="35" y="20"/>
                    <a:pt x="42" y="13"/>
                    <a:pt x="43" y="14"/>
                  </a:cubicBezTo>
                  <a:cubicBezTo>
                    <a:pt x="44" y="14"/>
                    <a:pt x="51" y="15"/>
                    <a:pt x="53" y="17"/>
                  </a:cubicBezTo>
                  <a:cubicBezTo>
                    <a:pt x="54" y="18"/>
                    <a:pt x="57" y="19"/>
                    <a:pt x="60" y="20"/>
                  </a:cubicBezTo>
                  <a:cubicBezTo>
                    <a:pt x="59" y="18"/>
                    <a:pt x="58" y="17"/>
                    <a:pt x="58" y="16"/>
                  </a:cubicBezTo>
                  <a:cubicBezTo>
                    <a:pt x="58" y="14"/>
                    <a:pt x="62" y="9"/>
                    <a:pt x="63" y="8"/>
                  </a:cubicBezTo>
                  <a:cubicBezTo>
                    <a:pt x="63" y="7"/>
                    <a:pt x="63" y="7"/>
                    <a:pt x="63" y="7"/>
                  </a:cubicBezTo>
                  <a:cubicBezTo>
                    <a:pt x="60" y="7"/>
                    <a:pt x="57" y="6"/>
                    <a:pt x="56" y="6"/>
                  </a:cubicBezTo>
                  <a:cubicBezTo>
                    <a:pt x="55" y="4"/>
                    <a:pt x="51" y="3"/>
                    <a:pt x="47" y="3"/>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73" name="Freeform 74"/>
            <p:cNvSpPr/>
            <p:nvPr/>
          </p:nvSpPr>
          <p:spPr bwMode="auto">
            <a:xfrm>
              <a:off x="4151313" y="2281238"/>
              <a:ext cx="80963" cy="133350"/>
            </a:xfrm>
            <a:custGeom>
              <a:avLst/>
              <a:gdLst/>
              <a:ahLst/>
              <a:cxnLst>
                <a:cxn ang="0">
                  <a:pos x="30" y="57"/>
                </a:cxn>
                <a:cxn ang="0">
                  <a:pos x="28" y="52"/>
                </a:cxn>
                <a:cxn ang="0">
                  <a:pos x="31" y="45"/>
                </a:cxn>
                <a:cxn ang="0">
                  <a:pos x="27" y="39"/>
                </a:cxn>
                <a:cxn ang="0">
                  <a:pos x="30" y="35"/>
                </a:cxn>
                <a:cxn ang="0">
                  <a:pos x="32" y="27"/>
                </a:cxn>
                <a:cxn ang="0">
                  <a:pos x="31" y="17"/>
                </a:cxn>
                <a:cxn ang="0">
                  <a:pos x="39" y="10"/>
                </a:cxn>
                <a:cxn ang="0">
                  <a:pos x="36" y="6"/>
                </a:cxn>
                <a:cxn ang="0">
                  <a:pos x="29" y="4"/>
                </a:cxn>
                <a:cxn ang="0">
                  <a:pos x="25" y="4"/>
                </a:cxn>
                <a:cxn ang="0">
                  <a:pos x="18" y="3"/>
                </a:cxn>
                <a:cxn ang="0">
                  <a:pos x="14" y="2"/>
                </a:cxn>
                <a:cxn ang="0">
                  <a:pos x="11" y="4"/>
                </a:cxn>
                <a:cxn ang="0">
                  <a:pos x="11" y="11"/>
                </a:cxn>
                <a:cxn ang="0">
                  <a:pos x="4" y="38"/>
                </a:cxn>
                <a:cxn ang="0">
                  <a:pos x="8" y="48"/>
                </a:cxn>
                <a:cxn ang="0">
                  <a:pos x="10" y="67"/>
                </a:cxn>
                <a:cxn ang="0">
                  <a:pos x="18" y="70"/>
                </a:cxn>
                <a:cxn ang="0">
                  <a:pos x="27" y="68"/>
                </a:cxn>
                <a:cxn ang="0">
                  <a:pos x="26" y="64"/>
                </a:cxn>
                <a:cxn ang="0">
                  <a:pos x="30" y="57"/>
                </a:cxn>
              </a:cxnLst>
              <a:rect l="0" t="0" r="r" b="b"/>
              <a:pathLst>
                <a:path w="42" h="70">
                  <a:moveTo>
                    <a:pt x="30" y="57"/>
                  </a:moveTo>
                  <a:cubicBezTo>
                    <a:pt x="35" y="56"/>
                    <a:pt x="29" y="53"/>
                    <a:pt x="28" y="52"/>
                  </a:cubicBezTo>
                  <a:cubicBezTo>
                    <a:pt x="27" y="50"/>
                    <a:pt x="28" y="45"/>
                    <a:pt x="31" y="45"/>
                  </a:cubicBezTo>
                  <a:cubicBezTo>
                    <a:pt x="33" y="45"/>
                    <a:pt x="31" y="43"/>
                    <a:pt x="27" y="39"/>
                  </a:cubicBezTo>
                  <a:cubicBezTo>
                    <a:pt x="24" y="36"/>
                    <a:pt x="27" y="35"/>
                    <a:pt x="30" y="35"/>
                  </a:cubicBezTo>
                  <a:cubicBezTo>
                    <a:pt x="33" y="35"/>
                    <a:pt x="29" y="30"/>
                    <a:pt x="32" y="27"/>
                  </a:cubicBezTo>
                  <a:cubicBezTo>
                    <a:pt x="35" y="24"/>
                    <a:pt x="31" y="19"/>
                    <a:pt x="31" y="17"/>
                  </a:cubicBezTo>
                  <a:cubicBezTo>
                    <a:pt x="31" y="14"/>
                    <a:pt x="35" y="13"/>
                    <a:pt x="39" y="10"/>
                  </a:cubicBezTo>
                  <a:cubicBezTo>
                    <a:pt x="42" y="7"/>
                    <a:pt x="36" y="8"/>
                    <a:pt x="36" y="6"/>
                  </a:cubicBezTo>
                  <a:cubicBezTo>
                    <a:pt x="36" y="3"/>
                    <a:pt x="32" y="2"/>
                    <a:pt x="29" y="4"/>
                  </a:cubicBezTo>
                  <a:cubicBezTo>
                    <a:pt x="26" y="6"/>
                    <a:pt x="27" y="4"/>
                    <a:pt x="25" y="4"/>
                  </a:cubicBezTo>
                  <a:cubicBezTo>
                    <a:pt x="22" y="4"/>
                    <a:pt x="18" y="5"/>
                    <a:pt x="18" y="3"/>
                  </a:cubicBezTo>
                  <a:cubicBezTo>
                    <a:pt x="18" y="0"/>
                    <a:pt x="16" y="0"/>
                    <a:pt x="14" y="2"/>
                  </a:cubicBezTo>
                  <a:cubicBezTo>
                    <a:pt x="13" y="3"/>
                    <a:pt x="12" y="4"/>
                    <a:pt x="11" y="4"/>
                  </a:cubicBezTo>
                  <a:cubicBezTo>
                    <a:pt x="10" y="7"/>
                    <a:pt x="10" y="10"/>
                    <a:pt x="11" y="11"/>
                  </a:cubicBezTo>
                  <a:cubicBezTo>
                    <a:pt x="13" y="15"/>
                    <a:pt x="8" y="33"/>
                    <a:pt x="4" y="38"/>
                  </a:cubicBezTo>
                  <a:cubicBezTo>
                    <a:pt x="0" y="43"/>
                    <a:pt x="4" y="45"/>
                    <a:pt x="8" y="48"/>
                  </a:cubicBezTo>
                  <a:cubicBezTo>
                    <a:pt x="13" y="52"/>
                    <a:pt x="10" y="64"/>
                    <a:pt x="10" y="67"/>
                  </a:cubicBezTo>
                  <a:cubicBezTo>
                    <a:pt x="10" y="70"/>
                    <a:pt x="14" y="70"/>
                    <a:pt x="18" y="70"/>
                  </a:cubicBezTo>
                  <a:cubicBezTo>
                    <a:pt x="21" y="70"/>
                    <a:pt x="24" y="68"/>
                    <a:pt x="27" y="68"/>
                  </a:cubicBezTo>
                  <a:cubicBezTo>
                    <a:pt x="26" y="66"/>
                    <a:pt x="26" y="65"/>
                    <a:pt x="26" y="64"/>
                  </a:cubicBezTo>
                  <a:cubicBezTo>
                    <a:pt x="26" y="62"/>
                    <a:pt x="26" y="58"/>
                    <a:pt x="30" y="5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74" name="Freeform 75"/>
            <p:cNvSpPr/>
            <p:nvPr/>
          </p:nvSpPr>
          <p:spPr bwMode="auto">
            <a:xfrm>
              <a:off x="4430713" y="1968500"/>
              <a:ext cx="88900" cy="76200"/>
            </a:xfrm>
            <a:custGeom>
              <a:avLst/>
              <a:gdLst/>
              <a:ahLst/>
              <a:cxnLst>
                <a:cxn ang="0">
                  <a:pos x="15" y="31"/>
                </a:cxn>
                <a:cxn ang="0">
                  <a:pos x="23" y="32"/>
                </a:cxn>
                <a:cxn ang="0">
                  <a:pos x="31" y="38"/>
                </a:cxn>
                <a:cxn ang="0">
                  <a:pos x="33" y="40"/>
                </a:cxn>
                <a:cxn ang="0">
                  <a:pos x="35" y="32"/>
                </a:cxn>
                <a:cxn ang="0">
                  <a:pos x="35" y="26"/>
                </a:cxn>
                <a:cxn ang="0">
                  <a:pos x="42" y="23"/>
                </a:cxn>
                <a:cxn ang="0">
                  <a:pos x="44" y="20"/>
                </a:cxn>
                <a:cxn ang="0">
                  <a:pos x="40" y="14"/>
                </a:cxn>
                <a:cxn ang="0">
                  <a:pos x="46" y="8"/>
                </a:cxn>
                <a:cxn ang="0">
                  <a:pos x="46" y="1"/>
                </a:cxn>
                <a:cxn ang="0">
                  <a:pos x="43" y="2"/>
                </a:cxn>
                <a:cxn ang="0">
                  <a:pos x="32" y="2"/>
                </a:cxn>
                <a:cxn ang="0">
                  <a:pos x="27" y="10"/>
                </a:cxn>
                <a:cxn ang="0">
                  <a:pos x="22" y="10"/>
                </a:cxn>
                <a:cxn ang="0">
                  <a:pos x="16" y="13"/>
                </a:cxn>
                <a:cxn ang="0">
                  <a:pos x="11" y="22"/>
                </a:cxn>
                <a:cxn ang="0">
                  <a:pos x="2" y="33"/>
                </a:cxn>
                <a:cxn ang="0">
                  <a:pos x="0" y="34"/>
                </a:cxn>
                <a:cxn ang="0">
                  <a:pos x="4" y="35"/>
                </a:cxn>
                <a:cxn ang="0">
                  <a:pos x="15" y="31"/>
                </a:cxn>
              </a:cxnLst>
              <a:rect l="0" t="0" r="r" b="b"/>
              <a:pathLst>
                <a:path w="47" h="40">
                  <a:moveTo>
                    <a:pt x="15" y="31"/>
                  </a:moveTo>
                  <a:cubicBezTo>
                    <a:pt x="17" y="29"/>
                    <a:pt x="21" y="30"/>
                    <a:pt x="23" y="32"/>
                  </a:cubicBezTo>
                  <a:cubicBezTo>
                    <a:pt x="25" y="34"/>
                    <a:pt x="28" y="35"/>
                    <a:pt x="31" y="38"/>
                  </a:cubicBezTo>
                  <a:cubicBezTo>
                    <a:pt x="32" y="39"/>
                    <a:pt x="33" y="40"/>
                    <a:pt x="33" y="40"/>
                  </a:cubicBezTo>
                  <a:cubicBezTo>
                    <a:pt x="34" y="38"/>
                    <a:pt x="34" y="34"/>
                    <a:pt x="35" y="32"/>
                  </a:cubicBezTo>
                  <a:cubicBezTo>
                    <a:pt x="36" y="29"/>
                    <a:pt x="34" y="26"/>
                    <a:pt x="35" y="26"/>
                  </a:cubicBezTo>
                  <a:cubicBezTo>
                    <a:pt x="37" y="26"/>
                    <a:pt x="42" y="26"/>
                    <a:pt x="42" y="23"/>
                  </a:cubicBezTo>
                  <a:cubicBezTo>
                    <a:pt x="42" y="20"/>
                    <a:pt x="43" y="21"/>
                    <a:pt x="44" y="20"/>
                  </a:cubicBezTo>
                  <a:cubicBezTo>
                    <a:pt x="45" y="18"/>
                    <a:pt x="41" y="15"/>
                    <a:pt x="40" y="14"/>
                  </a:cubicBezTo>
                  <a:cubicBezTo>
                    <a:pt x="40" y="13"/>
                    <a:pt x="43" y="12"/>
                    <a:pt x="46" y="8"/>
                  </a:cubicBezTo>
                  <a:cubicBezTo>
                    <a:pt x="47" y="7"/>
                    <a:pt x="47" y="4"/>
                    <a:pt x="46" y="1"/>
                  </a:cubicBezTo>
                  <a:cubicBezTo>
                    <a:pt x="45" y="2"/>
                    <a:pt x="44" y="3"/>
                    <a:pt x="43" y="2"/>
                  </a:cubicBezTo>
                  <a:cubicBezTo>
                    <a:pt x="40" y="0"/>
                    <a:pt x="37" y="1"/>
                    <a:pt x="32" y="2"/>
                  </a:cubicBezTo>
                  <a:cubicBezTo>
                    <a:pt x="27" y="3"/>
                    <a:pt x="25" y="8"/>
                    <a:pt x="27" y="10"/>
                  </a:cubicBezTo>
                  <a:cubicBezTo>
                    <a:pt x="29" y="12"/>
                    <a:pt x="22" y="13"/>
                    <a:pt x="22" y="10"/>
                  </a:cubicBezTo>
                  <a:cubicBezTo>
                    <a:pt x="21" y="8"/>
                    <a:pt x="16" y="9"/>
                    <a:pt x="16" y="13"/>
                  </a:cubicBezTo>
                  <a:cubicBezTo>
                    <a:pt x="17" y="16"/>
                    <a:pt x="11" y="18"/>
                    <a:pt x="11" y="22"/>
                  </a:cubicBezTo>
                  <a:cubicBezTo>
                    <a:pt x="12" y="26"/>
                    <a:pt x="6" y="30"/>
                    <a:pt x="2" y="33"/>
                  </a:cubicBezTo>
                  <a:cubicBezTo>
                    <a:pt x="2" y="33"/>
                    <a:pt x="1" y="33"/>
                    <a:pt x="0" y="34"/>
                  </a:cubicBezTo>
                  <a:cubicBezTo>
                    <a:pt x="2" y="34"/>
                    <a:pt x="4" y="35"/>
                    <a:pt x="4" y="35"/>
                  </a:cubicBezTo>
                  <a:cubicBezTo>
                    <a:pt x="8" y="35"/>
                    <a:pt x="13" y="33"/>
                    <a:pt x="15" y="3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75" name="Freeform 76"/>
            <p:cNvSpPr/>
            <p:nvPr/>
          </p:nvSpPr>
          <p:spPr bwMode="auto">
            <a:xfrm>
              <a:off x="4487863" y="2065338"/>
              <a:ext cx="15875" cy="19050"/>
            </a:xfrm>
            <a:custGeom>
              <a:avLst/>
              <a:gdLst/>
              <a:ahLst/>
              <a:cxnLst>
                <a:cxn ang="0">
                  <a:pos x="4" y="0"/>
                </a:cxn>
                <a:cxn ang="0">
                  <a:pos x="0" y="9"/>
                </a:cxn>
                <a:cxn ang="0">
                  <a:pos x="8" y="10"/>
                </a:cxn>
                <a:cxn ang="0">
                  <a:pos x="4" y="1"/>
                </a:cxn>
                <a:cxn ang="0">
                  <a:pos x="4" y="0"/>
                </a:cxn>
              </a:cxnLst>
              <a:rect l="0" t="0" r="r" b="b"/>
              <a:pathLst>
                <a:path w="8" h="10">
                  <a:moveTo>
                    <a:pt x="4" y="0"/>
                  </a:moveTo>
                  <a:cubicBezTo>
                    <a:pt x="2" y="1"/>
                    <a:pt x="0" y="4"/>
                    <a:pt x="0" y="9"/>
                  </a:cubicBezTo>
                  <a:cubicBezTo>
                    <a:pt x="2" y="9"/>
                    <a:pt x="5" y="10"/>
                    <a:pt x="8" y="10"/>
                  </a:cubicBezTo>
                  <a:cubicBezTo>
                    <a:pt x="7" y="4"/>
                    <a:pt x="5" y="2"/>
                    <a:pt x="4" y="1"/>
                  </a:cubicBezTo>
                  <a:cubicBezTo>
                    <a:pt x="4" y="0"/>
                    <a:pt x="4" y="0"/>
                    <a:pt x="4" y="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76" name="Freeform 77"/>
            <p:cNvSpPr/>
            <p:nvPr/>
          </p:nvSpPr>
          <p:spPr bwMode="auto">
            <a:xfrm>
              <a:off x="4416425" y="2024063"/>
              <a:ext cx="84138" cy="60325"/>
            </a:xfrm>
            <a:custGeom>
              <a:avLst/>
              <a:gdLst/>
              <a:ahLst/>
              <a:cxnLst>
                <a:cxn ang="0">
                  <a:pos x="1" y="9"/>
                </a:cxn>
                <a:cxn ang="0">
                  <a:pos x="5" y="14"/>
                </a:cxn>
                <a:cxn ang="0">
                  <a:pos x="11" y="17"/>
                </a:cxn>
                <a:cxn ang="0">
                  <a:pos x="18" y="21"/>
                </a:cxn>
                <a:cxn ang="0">
                  <a:pos x="21" y="25"/>
                </a:cxn>
                <a:cxn ang="0">
                  <a:pos x="26" y="23"/>
                </a:cxn>
                <a:cxn ang="0">
                  <a:pos x="30" y="28"/>
                </a:cxn>
                <a:cxn ang="0">
                  <a:pos x="35" y="32"/>
                </a:cxn>
                <a:cxn ang="0">
                  <a:pos x="37" y="31"/>
                </a:cxn>
                <a:cxn ang="0">
                  <a:pos x="41" y="22"/>
                </a:cxn>
                <a:cxn ang="0">
                  <a:pos x="43" y="19"/>
                </a:cxn>
                <a:cxn ang="0">
                  <a:pos x="40" y="12"/>
                </a:cxn>
                <a:cxn ang="0">
                  <a:pos x="40" y="11"/>
                </a:cxn>
                <a:cxn ang="0">
                  <a:pos x="38" y="9"/>
                </a:cxn>
                <a:cxn ang="0">
                  <a:pos x="30" y="3"/>
                </a:cxn>
                <a:cxn ang="0">
                  <a:pos x="22" y="2"/>
                </a:cxn>
                <a:cxn ang="0">
                  <a:pos x="11" y="6"/>
                </a:cxn>
                <a:cxn ang="0">
                  <a:pos x="7" y="5"/>
                </a:cxn>
                <a:cxn ang="0">
                  <a:pos x="0" y="8"/>
                </a:cxn>
                <a:cxn ang="0">
                  <a:pos x="1" y="9"/>
                </a:cxn>
              </a:cxnLst>
              <a:rect l="0" t="0" r="r" b="b"/>
              <a:pathLst>
                <a:path w="44" h="32">
                  <a:moveTo>
                    <a:pt x="1" y="9"/>
                  </a:moveTo>
                  <a:cubicBezTo>
                    <a:pt x="2" y="11"/>
                    <a:pt x="4" y="15"/>
                    <a:pt x="5" y="14"/>
                  </a:cubicBezTo>
                  <a:cubicBezTo>
                    <a:pt x="6" y="12"/>
                    <a:pt x="9" y="16"/>
                    <a:pt x="11" y="17"/>
                  </a:cubicBezTo>
                  <a:cubicBezTo>
                    <a:pt x="13" y="18"/>
                    <a:pt x="18" y="20"/>
                    <a:pt x="18" y="21"/>
                  </a:cubicBezTo>
                  <a:cubicBezTo>
                    <a:pt x="18" y="23"/>
                    <a:pt x="19" y="26"/>
                    <a:pt x="21" y="25"/>
                  </a:cubicBezTo>
                  <a:cubicBezTo>
                    <a:pt x="24" y="24"/>
                    <a:pt x="26" y="21"/>
                    <a:pt x="26" y="23"/>
                  </a:cubicBezTo>
                  <a:cubicBezTo>
                    <a:pt x="26" y="25"/>
                    <a:pt x="27" y="28"/>
                    <a:pt x="30" y="28"/>
                  </a:cubicBezTo>
                  <a:cubicBezTo>
                    <a:pt x="32" y="27"/>
                    <a:pt x="33" y="32"/>
                    <a:pt x="35" y="32"/>
                  </a:cubicBezTo>
                  <a:cubicBezTo>
                    <a:pt x="36" y="31"/>
                    <a:pt x="36" y="31"/>
                    <a:pt x="37" y="31"/>
                  </a:cubicBezTo>
                  <a:cubicBezTo>
                    <a:pt x="37" y="26"/>
                    <a:pt x="39" y="23"/>
                    <a:pt x="41" y="22"/>
                  </a:cubicBezTo>
                  <a:cubicBezTo>
                    <a:pt x="42" y="21"/>
                    <a:pt x="43" y="20"/>
                    <a:pt x="43" y="19"/>
                  </a:cubicBezTo>
                  <a:cubicBezTo>
                    <a:pt x="44" y="17"/>
                    <a:pt x="40" y="14"/>
                    <a:pt x="40" y="12"/>
                  </a:cubicBezTo>
                  <a:cubicBezTo>
                    <a:pt x="40" y="11"/>
                    <a:pt x="40" y="11"/>
                    <a:pt x="40" y="11"/>
                  </a:cubicBezTo>
                  <a:cubicBezTo>
                    <a:pt x="40" y="11"/>
                    <a:pt x="39" y="10"/>
                    <a:pt x="38" y="9"/>
                  </a:cubicBezTo>
                  <a:cubicBezTo>
                    <a:pt x="35" y="6"/>
                    <a:pt x="32" y="5"/>
                    <a:pt x="30" y="3"/>
                  </a:cubicBezTo>
                  <a:cubicBezTo>
                    <a:pt x="28" y="1"/>
                    <a:pt x="24" y="0"/>
                    <a:pt x="22" y="2"/>
                  </a:cubicBezTo>
                  <a:cubicBezTo>
                    <a:pt x="20" y="4"/>
                    <a:pt x="15" y="6"/>
                    <a:pt x="11" y="6"/>
                  </a:cubicBezTo>
                  <a:cubicBezTo>
                    <a:pt x="11" y="6"/>
                    <a:pt x="9" y="5"/>
                    <a:pt x="7" y="5"/>
                  </a:cubicBezTo>
                  <a:cubicBezTo>
                    <a:pt x="5" y="6"/>
                    <a:pt x="2" y="7"/>
                    <a:pt x="0" y="8"/>
                  </a:cubicBezTo>
                  <a:cubicBezTo>
                    <a:pt x="0" y="8"/>
                    <a:pt x="1" y="8"/>
                    <a:pt x="1" y="9"/>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77" name="Freeform 78"/>
            <p:cNvSpPr/>
            <p:nvPr/>
          </p:nvSpPr>
          <p:spPr bwMode="auto">
            <a:xfrm>
              <a:off x="4797425" y="2112963"/>
              <a:ext cx="195263" cy="128588"/>
            </a:xfrm>
            <a:custGeom>
              <a:avLst/>
              <a:gdLst/>
              <a:ahLst/>
              <a:cxnLst>
                <a:cxn ang="0">
                  <a:pos x="91" y="45"/>
                </a:cxn>
                <a:cxn ang="0">
                  <a:pos x="87" y="42"/>
                </a:cxn>
                <a:cxn ang="0">
                  <a:pos x="87" y="41"/>
                </a:cxn>
                <a:cxn ang="0">
                  <a:pos x="85" y="29"/>
                </a:cxn>
                <a:cxn ang="0">
                  <a:pos x="78" y="13"/>
                </a:cxn>
                <a:cxn ang="0">
                  <a:pos x="70" y="0"/>
                </a:cxn>
                <a:cxn ang="0">
                  <a:pos x="65" y="3"/>
                </a:cxn>
                <a:cxn ang="0">
                  <a:pos x="59" y="6"/>
                </a:cxn>
                <a:cxn ang="0">
                  <a:pos x="53" y="7"/>
                </a:cxn>
                <a:cxn ang="0">
                  <a:pos x="48" y="8"/>
                </a:cxn>
                <a:cxn ang="0">
                  <a:pos x="41" y="6"/>
                </a:cxn>
                <a:cxn ang="0">
                  <a:pos x="30" y="4"/>
                </a:cxn>
                <a:cxn ang="0">
                  <a:pos x="26" y="5"/>
                </a:cxn>
                <a:cxn ang="0">
                  <a:pos x="25" y="7"/>
                </a:cxn>
                <a:cxn ang="0">
                  <a:pos x="17" y="12"/>
                </a:cxn>
                <a:cxn ang="0">
                  <a:pos x="7" y="29"/>
                </a:cxn>
                <a:cxn ang="0">
                  <a:pos x="0" y="34"/>
                </a:cxn>
                <a:cxn ang="0">
                  <a:pos x="4" y="41"/>
                </a:cxn>
                <a:cxn ang="0">
                  <a:pos x="8" y="45"/>
                </a:cxn>
                <a:cxn ang="0">
                  <a:pos x="9" y="52"/>
                </a:cxn>
                <a:cxn ang="0">
                  <a:pos x="22" y="55"/>
                </a:cxn>
                <a:cxn ang="0">
                  <a:pos x="22" y="60"/>
                </a:cxn>
                <a:cxn ang="0">
                  <a:pos x="29" y="65"/>
                </a:cxn>
                <a:cxn ang="0">
                  <a:pos x="41" y="66"/>
                </a:cxn>
                <a:cxn ang="0">
                  <a:pos x="53" y="66"/>
                </a:cxn>
                <a:cxn ang="0">
                  <a:pos x="61" y="63"/>
                </a:cxn>
                <a:cxn ang="0">
                  <a:pos x="74" y="61"/>
                </a:cxn>
                <a:cxn ang="0">
                  <a:pos x="83" y="63"/>
                </a:cxn>
                <a:cxn ang="0">
                  <a:pos x="90" y="66"/>
                </a:cxn>
                <a:cxn ang="0">
                  <a:pos x="90" y="61"/>
                </a:cxn>
                <a:cxn ang="0">
                  <a:pos x="96" y="51"/>
                </a:cxn>
                <a:cxn ang="0">
                  <a:pos x="101" y="45"/>
                </a:cxn>
                <a:cxn ang="0">
                  <a:pos x="101" y="45"/>
                </a:cxn>
                <a:cxn ang="0">
                  <a:pos x="97" y="42"/>
                </a:cxn>
                <a:cxn ang="0">
                  <a:pos x="91" y="45"/>
                </a:cxn>
              </a:cxnLst>
              <a:rect l="0" t="0" r="r" b="b"/>
              <a:pathLst>
                <a:path w="102" h="67">
                  <a:moveTo>
                    <a:pt x="91" y="45"/>
                  </a:moveTo>
                  <a:cubicBezTo>
                    <a:pt x="89" y="44"/>
                    <a:pt x="86" y="43"/>
                    <a:pt x="87" y="42"/>
                  </a:cubicBezTo>
                  <a:cubicBezTo>
                    <a:pt x="87" y="42"/>
                    <a:pt x="87" y="42"/>
                    <a:pt x="87" y="41"/>
                  </a:cubicBezTo>
                  <a:cubicBezTo>
                    <a:pt x="84" y="39"/>
                    <a:pt x="83" y="31"/>
                    <a:pt x="85" y="29"/>
                  </a:cubicBezTo>
                  <a:cubicBezTo>
                    <a:pt x="88" y="26"/>
                    <a:pt x="81" y="17"/>
                    <a:pt x="78" y="13"/>
                  </a:cubicBezTo>
                  <a:cubicBezTo>
                    <a:pt x="76" y="11"/>
                    <a:pt x="73" y="6"/>
                    <a:pt x="70" y="0"/>
                  </a:cubicBezTo>
                  <a:cubicBezTo>
                    <a:pt x="68" y="1"/>
                    <a:pt x="65" y="2"/>
                    <a:pt x="65" y="3"/>
                  </a:cubicBezTo>
                  <a:cubicBezTo>
                    <a:pt x="64" y="5"/>
                    <a:pt x="61" y="6"/>
                    <a:pt x="59" y="6"/>
                  </a:cubicBezTo>
                  <a:cubicBezTo>
                    <a:pt x="57" y="6"/>
                    <a:pt x="55" y="5"/>
                    <a:pt x="53" y="7"/>
                  </a:cubicBezTo>
                  <a:cubicBezTo>
                    <a:pt x="51" y="9"/>
                    <a:pt x="49" y="9"/>
                    <a:pt x="48" y="8"/>
                  </a:cubicBezTo>
                  <a:cubicBezTo>
                    <a:pt x="47" y="7"/>
                    <a:pt x="44" y="6"/>
                    <a:pt x="41" y="6"/>
                  </a:cubicBezTo>
                  <a:cubicBezTo>
                    <a:pt x="39" y="6"/>
                    <a:pt x="32" y="4"/>
                    <a:pt x="30" y="4"/>
                  </a:cubicBezTo>
                  <a:cubicBezTo>
                    <a:pt x="29" y="4"/>
                    <a:pt x="27" y="4"/>
                    <a:pt x="26" y="5"/>
                  </a:cubicBezTo>
                  <a:cubicBezTo>
                    <a:pt x="26" y="5"/>
                    <a:pt x="26" y="6"/>
                    <a:pt x="25" y="7"/>
                  </a:cubicBezTo>
                  <a:cubicBezTo>
                    <a:pt x="23" y="9"/>
                    <a:pt x="19" y="11"/>
                    <a:pt x="17" y="12"/>
                  </a:cubicBezTo>
                  <a:cubicBezTo>
                    <a:pt x="16" y="13"/>
                    <a:pt x="10" y="25"/>
                    <a:pt x="7" y="29"/>
                  </a:cubicBezTo>
                  <a:cubicBezTo>
                    <a:pt x="3" y="32"/>
                    <a:pt x="0" y="33"/>
                    <a:pt x="0" y="34"/>
                  </a:cubicBezTo>
                  <a:cubicBezTo>
                    <a:pt x="0" y="35"/>
                    <a:pt x="4" y="39"/>
                    <a:pt x="4" y="41"/>
                  </a:cubicBezTo>
                  <a:cubicBezTo>
                    <a:pt x="4" y="43"/>
                    <a:pt x="5" y="45"/>
                    <a:pt x="8" y="45"/>
                  </a:cubicBezTo>
                  <a:cubicBezTo>
                    <a:pt x="10" y="45"/>
                    <a:pt x="7" y="51"/>
                    <a:pt x="9" y="52"/>
                  </a:cubicBezTo>
                  <a:cubicBezTo>
                    <a:pt x="11" y="52"/>
                    <a:pt x="22" y="53"/>
                    <a:pt x="22" y="55"/>
                  </a:cubicBezTo>
                  <a:cubicBezTo>
                    <a:pt x="22" y="57"/>
                    <a:pt x="23" y="59"/>
                    <a:pt x="22" y="60"/>
                  </a:cubicBezTo>
                  <a:cubicBezTo>
                    <a:pt x="25" y="61"/>
                    <a:pt x="28" y="65"/>
                    <a:pt x="29" y="65"/>
                  </a:cubicBezTo>
                  <a:cubicBezTo>
                    <a:pt x="30" y="64"/>
                    <a:pt x="39" y="66"/>
                    <a:pt x="41" y="66"/>
                  </a:cubicBezTo>
                  <a:cubicBezTo>
                    <a:pt x="42" y="66"/>
                    <a:pt x="50" y="66"/>
                    <a:pt x="53" y="66"/>
                  </a:cubicBezTo>
                  <a:cubicBezTo>
                    <a:pt x="55" y="67"/>
                    <a:pt x="58" y="65"/>
                    <a:pt x="61" y="63"/>
                  </a:cubicBezTo>
                  <a:cubicBezTo>
                    <a:pt x="63" y="61"/>
                    <a:pt x="71" y="60"/>
                    <a:pt x="74" y="61"/>
                  </a:cubicBezTo>
                  <a:cubicBezTo>
                    <a:pt x="77" y="61"/>
                    <a:pt x="82" y="62"/>
                    <a:pt x="83" y="63"/>
                  </a:cubicBezTo>
                  <a:cubicBezTo>
                    <a:pt x="84" y="64"/>
                    <a:pt x="87" y="65"/>
                    <a:pt x="90" y="66"/>
                  </a:cubicBezTo>
                  <a:cubicBezTo>
                    <a:pt x="90" y="65"/>
                    <a:pt x="90" y="63"/>
                    <a:pt x="90" y="61"/>
                  </a:cubicBezTo>
                  <a:cubicBezTo>
                    <a:pt x="90" y="57"/>
                    <a:pt x="92" y="52"/>
                    <a:pt x="96" y="51"/>
                  </a:cubicBezTo>
                  <a:cubicBezTo>
                    <a:pt x="99" y="51"/>
                    <a:pt x="102" y="51"/>
                    <a:pt x="101" y="45"/>
                  </a:cubicBezTo>
                  <a:cubicBezTo>
                    <a:pt x="101" y="45"/>
                    <a:pt x="101" y="45"/>
                    <a:pt x="101" y="45"/>
                  </a:cubicBezTo>
                  <a:cubicBezTo>
                    <a:pt x="100" y="43"/>
                    <a:pt x="98" y="42"/>
                    <a:pt x="97" y="42"/>
                  </a:cubicBezTo>
                  <a:cubicBezTo>
                    <a:pt x="96" y="42"/>
                    <a:pt x="92" y="45"/>
                    <a:pt x="91" y="4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78" name="Freeform 79"/>
            <p:cNvSpPr/>
            <p:nvPr/>
          </p:nvSpPr>
          <p:spPr bwMode="auto">
            <a:xfrm>
              <a:off x="4930775" y="2109788"/>
              <a:ext cx="66675" cy="82550"/>
            </a:xfrm>
            <a:custGeom>
              <a:avLst/>
              <a:gdLst/>
              <a:ahLst/>
              <a:cxnLst>
                <a:cxn ang="0">
                  <a:pos x="26" y="11"/>
                </a:cxn>
                <a:cxn ang="0">
                  <a:pos x="18" y="5"/>
                </a:cxn>
                <a:cxn ang="0">
                  <a:pos x="9" y="0"/>
                </a:cxn>
                <a:cxn ang="0">
                  <a:pos x="0" y="2"/>
                </a:cxn>
                <a:cxn ang="0">
                  <a:pos x="8" y="15"/>
                </a:cxn>
                <a:cxn ang="0">
                  <a:pos x="15" y="31"/>
                </a:cxn>
                <a:cxn ang="0">
                  <a:pos x="17" y="43"/>
                </a:cxn>
                <a:cxn ang="0">
                  <a:pos x="23" y="34"/>
                </a:cxn>
                <a:cxn ang="0">
                  <a:pos x="28" y="29"/>
                </a:cxn>
                <a:cxn ang="0">
                  <a:pos x="35" y="30"/>
                </a:cxn>
                <a:cxn ang="0">
                  <a:pos x="33" y="23"/>
                </a:cxn>
                <a:cxn ang="0">
                  <a:pos x="26" y="11"/>
                </a:cxn>
              </a:cxnLst>
              <a:rect l="0" t="0" r="r" b="b"/>
              <a:pathLst>
                <a:path w="35" h="43">
                  <a:moveTo>
                    <a:pt x="26" y="11"/>
                  </a:moveTo>
                  <a:cubicBezTo>
                    <a:pt x="24" y="7"/>
                    <a:pt x="20" y="5"/>
                    <a:pt x="18" y="5"/>
                  </a:cubicBezTo>
                  <a:cubicBezTo>
                    <a:pt x="15" y="5"/>
                    <a:pt x="11" y="0"/>
                    <a:pt x="9" y="0"/>
                  </a:cubicBezTo>
                  <a:cubicBezTo>
                    <a:pt x="7" y="0"/>
                    <a:pt x="4" y="1"/>
                    <a:pt x="0" y="2"/>
                  </a:cubicBezTo>
                  <a:cubicBezTo>
                    <a:pt x="3" y="8"/>
                    <a:pt x="6" y="13"/>
                    <a:pt x="8" y="15"/>
                  </a:cubicBezTo>
                  <a:cubicBezTo>
                    <a:pt x="11" y="19"/>
                    <a:pt x="18" y="28"/>
                    <a:pt x="15" y="31"/>
                  </a:cubicBezTo>
                  <a:cubicBezTo>
                    <a:pt x="13" y="33"/>
                    <a:pt x="14" y="41"/>
                    <a:pt x="17" y="43"/>
                  </a:cubicBezTo>
                  <a:cubicBezTo>
                    <a:pt x="18" y="42"/>
                    <a:pt x="23" y="35"/>
                    <a:pt x="23" y="34"/>
                  </a:cubicBezTo>
                  <a:cubicBezTo>
                    <a:pt x="23" y="32"/>
                    <a:pt x="24" y="28"/>
                    <a:pt x="28" y="29"/>
                  </a:cubicBezTo>
                  <a:cubicBezTo>
                    <a:pt x="32" y="30"/>
                    <a:pt x="35" y="31"/>
                    <a:pt x="35" y="30"/>
                  </a:cubicBezTo>
                  <a:cubicBezTo>
                    <a:pt x="35" y="29"/>
                    <a:pt x="34" y="24"/>
                    <a:pt x="33" y="23"/>
                  </a:cubicBezTo>
                  <a:cubicBezTo>
                    <a:pt x="31" y="21"/>
                    <a:pt x="27" y="16"/>
                    <a:pt x="26" y="1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79" name="Freeform 80"/>
            <p:cNvSpPr/>
            <p:nvPr/>
          </p:nvSpPr>
          <p:spPr bwMode="auto">
            <a:xfrm>
              <a:off x="4833938" y="2227263"/>
              <a:ext cx="134938" cy="74613"/>
            </a:xfrm>
            <a:custGeom>
              <a:avLst/>
              <a:gdLst/>
              <a:ahLst/>
              <a:cxnLst>
                <a:cxn ang="0">
                  <a:pos x="55" y="1"/>
                </a:cxn>
                <a:cxn ang="0">
                  <a:pos x="42" y="3"/>
                </a:cxn>
                <a:cxn ang="0">
                  <a:pos x="34" y="6"/>
                </a:cxn>
                <a:cxn ang="0">
                  <a:pos x="22" y="6"/>
                </a:cxn>
                <a:cxn ang="0">
                  <a:pos x="10" y="5"/>
                </a:cxn>
                <a:cxn ang="0">
                  <a:pos x="3" y="0"/>
                </a:cxn>
                <a:cxn ang="0">
                  <a:pos x="2" y="1"/>
                </a:cxn>
                <a:cxn ang="0">
                  <a:pos x="2" y="9"/>
                </a:cxn>
                <a:cxn ang="0">
                  <a:pos x="6" y="16"/>
                </a:cxn>
                <a:cxn ang="0">
                  <a:pos x="2" y="21"/>
                </a:cxn>
                <a:cxn ang="0">
                  <a:pos x="2" y="26"/>
                </a:cxn>
                <a:cxn ang="0">
                  <a:pos x="8" y="34"/>
                </a:cxn>
                <a:cxn ang="0">
                  <a:pos x="11" y="37"/>
                </a:cxn>
                <a:cxn ang="0">
                  <a:pos x="26" y="37"/>
                </a:cxn>
                <a:cxn ang="0">
                  <a:pos x="38" y="39"/>
                </a:cxn>
                <a:cxn ang="0">
                  <a:pos x="42" y="36"/>
                </a:cxn>
                <a:cxn ang="0">
                  <a:pos x="47" y="34"/>
                </a:cxn>
                <a:cxn ang="0">
                  <a:pos x="47" y="31"/>
                </a:cxn>
                <a:cxn ang="0">
                  <a:pos x="59" y="31"/>
                </a:cxn>
                <a:cxn ang="0">
                  <a:pos x="63" y="30"/>
                </a:cxn>
                <a:cxn ang="0">
                  <a:pos x="62" y="27"/>
                </a:cxn>
                <a:cxn ang="0">
                  <a:pos x="60" y="19"/>
                </a:cxn>
                <a:cxn ang="0">
                  <a:pos x="69" y="9"/>
                </a:cxn>
                <a:cxn ang="0">
                  <a:pos x="71" y="6"/>
                </a:cxn>
                <a:cxn ang="0">
                  <a:pos x="64" y="3"/>
                </a:cxn>
                <a:cxn ang="0">
                  <a:pos x="55" y="1"/>
                </a:cxn>
              </a:cxnLst>
              <a:rect l="0" t="0" r="r" b="b"/>
              <a:pathLst>
                <a:path w="71" h="39">
                  <a:moveTo>
                    <a:pt x="55" y="1"/>
                  </a:moveTo>
                  <a:cubicBezTo>
                    <a:pt x="52" y="0"/>
                    <a:pt x="44" y="1"/>
                    <a:pt x="42" y="3"/>
                  </a:cubicBezTo>
                  <a:cubicBezTo>
                    <a:pt x="39" y="5"/>
                    <a:pt x="36" y="7"/>
                    <a:pt x="34" y="6"/>
                  </a:cubicBezTo>
                  <a:cubicBezTo>
                    <a:pt x="31" y="6"/>
                    <a:pt x="23" y="6"/>
                    <a:pt x="22" y="6"/>
                  </a:cubicBezTo>
                  <a:cubicBezTo>
                    <a:pt x="20" y="6"/>
                    <a:pt x="11" y="4"/>
                    <a:pt x="10" y="5"/>
                  </a:cubicBezTo>
                  <a:cubicBezTo>
                    <a:pt x="9" y="5"/>
                    <a:pt x="6" y="1"/>
                    <a:pt x="3" y="0"/>
                  </a:cubicBezTo>
                  <a:cubicBezTo>
                    <a:pt x="3" y="1"/>
                    <a:pt x="3" y="1"/>
                    <a:pt x="2" y="1"/>
                  </a:cubicBezTo>
                  <a:cubicBezTo>
                    <a:pt x="0" y="3"/>
                    <a:pt x="0" y="7"/>
                    <a:pt x="2" y="9"/>
                  </a:cubicBezTo>
                  <a:cubicBezTo>
                    <a:pt x="5" y="11"/>
                    <a:pt x="8" y="16"/>
                    <a:pt x="6" y="16"/>
                  </a:cubicBezTo>
                  <a:cubicBezTo>
                    <a:pt x="4" y="16"/>
                    <a:pt x="2" y="19"/>
                    <a:pt x="2" y="21"/>
                  </a:cubicBezTo>
                  <a:cubicBezTo>
                    <a:pt x="2" y="22"/>
                    <a:pt x="1" y="26"/>
                    <a:pt x="2" y="26"/>
                  </a:cubicBezTo>
                  <a:cubicBezTo>
                    <a:pt x="3" y="27"/>
                    <a:pt x="8" y="32"/>
                    <a:pt x="8" y="34"/>
                  </a:cubicBezTo>
                  <a:cubicBezTo>
                    <a:pt x="9" y="35"/>
                    <a:pt x="11" y="36"/>
                    <a:pt x="11" y="37"/>
                  </a:cubicBezTo>
                  <a:cubicBezTo>
                    <a:pt x="15" y="36"/>
                    <a:pt x="24" y="36"/>
                    <a:pt x="26" y="37"/>
                  </a:cubicBezTo>
                  <a:cubicBezTo>
                    <a:pt x="28" y="38"/>
                    <a:pt x="38" y="39"/>
                    <a:pt x="38" y="39"/>
                  </a:cubicBezTo>
                  <a:cubicBezTo>
                    <a:pt x="40" y="39"/>
                    <a:pt x="43" y="38"/>
                    <a:pt x="42" y="36"/>
                  </a:cubicBezTo>
                  <a:cubicBezTo>
                    <a:pt x="41" y="35"/>
                    <a:pt x="45" y="34"/>
                    <a:pt x="47" y="34"/>
                  </a:cubicBezTo>
                  <a:cubicBezTo>
                    <a:pt x="47" y="32"/>
                    <a:pt x="47" y="31"/>
                    <a:pt x="47" y="31"/>
                  </a:cubicBezTo>
                  <a:cubicBezTo>
                    <a:pt x="49" y="30"/>
                    <a:pt x="56" y="29"/>
                    <a:pt x="59" y="31"/>
                  </a:cubicBezTo>
                  <a:cubicBezTo>
                    <a:pt x="60" y="31"/>
                    <a:pt x="62" y="31"/>
                    <a:pt x="63" y="30"/>
                  </a:cubicBezTo>
                  <a:cubicBezTo>
                    <a:pt x="63" y="28"/>
                    <a:pt x="63" y="27"/>
                    <a:pt x="62" y="27"/>
                  </a:cubicBezTo>
                  <a:cubicBezTo>
                    <a:pt x="60" y="27"/>
                    <a:pt x="57" y="19"/>
                    <a:pt x="60" y="19"/>
                  </a:cubicBezTo>
                  <a:cubicBezTo>
                    <a:pt x="62" y="18"/>
                    <a:pt x="65" y="10"/>
                    <a:pt x="69" y="9"/>
                  </a:cubicBezTo>
                  <a:cubicBezTo>
                    <a:pt x="70" y="8"/>
                    <a:pt x="71" y="8"/>
                    <a:pt x="71" y="6"/>
                  </a:cubicBezTo>
                  <a:cubicBezTo>
                    <a:pt x="68" y="5"/>
                    <a:pt x="65" y="4"/>
                    <a:pt x="64" y="3"/>
                  </a:cubicBezTo>
                  <a:cubicBezTo>
                    <a:pt x="63" y="2"/>
                    <a:pt x="58" y="1"/>
                    <a:pt x="55" y="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80" name="Freeform 81"/>
            <p:cNvSpPr/>
            <p:nvPr/>
          </p:nvSpPr>
          <p:spPr bwMode="auto">
            <a:xfrm>
              <a:off x="4795838" y="2273300"/>
              <a:ext cx="58738" cy="42863"/>
            </a:xfrm>
            <a:custGeom>
              <a:avLst/>
              <a:gdLst/>
              <a:ahLst/>
              <a:cxnLst>
                <a:cxn ang="0">
                  <a:pos x="7" y="22"/>
                </a:cxn>
                <a:cxn ang="0">
                  <a:pos x="7" y="22"/>
                </a:cxn>
                <a:cxn ang="0">
                  <a:pos x="8" y="22"/>
                </a:cxn>
                <a:cxn ang="0">
                  <a:pos x="8" y="22"/>
                </a:cxn>
                <a:cxn ang="0">
                  <a:pos x="8" y="22"/>
                </a:cxn>
                <a:cxn ang="0">
                  <a:pos x="8" y="22"/>
                </a:cxn>
                <a:cxn ang="0">
                  <a:pos x="12" y="22"/>
                </a:cxn>
                <a:cxn ang="0">
                  <a:pos x="12" y="22"/>
                </a:cxn>
                <a:cxn ang="0">
                  <a:pos x="13" y="21"/>
                </a:cxn>
                <a:cxn ang="0">
                  <a:pos x="13" y="21"/>
                </a:cxn>
                <a:cxn ang="0">
                  <a:pos x="15" y="21"/>
                </a:cxn>
                <a:cxn ang="0">
                  <a:pos x="20" y="18"/>
                </a:cxn>
                <a:cxn ang="0">
                  <a:pos x="30" y="13"/>
                </a:cxn>
                <a:cxn ang="0">
                  <a:pos x="31" y="13"/>
                </a:cxn>
                <a:cxn ang="0">
                  <a:pos x="28" y="10"/>
                </a:cxn>
                <a:cxn ang="0">
                  <a:pos x="22" y="2"/>
                </a:cxn>
                <a:cxn ang="0">
                  <a:pos x="22" y="1"/>
                </a:cxn>
                <a:cxn ang="0">
                  <a:pos x="22" y="1"/>
                </a:cxn>
                <a:cxn ang="0">
                  <a:pos x="22" y="0"/>
                </a:cxn>
                <a:cxn ang="0">
                  <a:pos x="2" y="4"/>
                </a:cxn>
                <a:cxn ang="0">
                  <a:pos x="2" y="3"/>
                </a:cxn>
                <a:cxn ang="0">
                  <a:pos x="1" y="15"/>
                </a:cxn>
                <a:cxn ang="0">
                  <a:pos x="7" y="22"/>
                </a:cxn>
              </a:cxnLst>
              <a:rect l="0" t="0" r="r" b="b"/>
              <a:pathLst>
                <a:path w="31" h="22">
                  <a:moveTo>
                    <a:pt x="7" y="22"/>
                  </a:moveTo>
                  <a:cubicBezTo>
                    <a:pt x="7" y="22"/>
                    <a:pt x="7" y="22"/>
                    <a:pt x="7" y="22"/>
                  </a:cubicBezTo>
                  <a:cubicBezTo>
                    <a:pt x="7" y="22"/>
                    <a:pt x="7" y="22"/>
                    <a:pt x="8" y="22"/>
                  </a:cubicBezTo>
                  <a:cubicBezTo>
                    <a:pt x="8" y="22"/>
                    <a:pt x="8" y="22"/>
                    <a:pt x="8" y="22"/>
                  </a:cubicBezTo>
                  <a:cubicBezTo>
                    <a:pt x="8" y="22"/>
                    <a:pt x="8" y="22"/>
                    <a:pt x="8" y="22"/>
                  </a:cubicBezTo>
                  <a:cubicBezTo>
                    <a:pt x="8" y="22"/>
                    <a:pt x="8" y="22"/>
                    <a:pt x="8" y="22"/>
                  </a:cubicBezTo>
                  <a:cubicBezTo>
                    <a:pt x="9" y="22"/>
                    <a:pt x="11" y="22"/>
                    <a:pt x="12" y="22"/>
                  </a:cubicBezTo>
                  <a:cubicBezTo>
                    <a:pt x="12" y="22"/>
                    <a:pt x="12" y="22"/>
                    <a:pt x="12" y="22"/>
                  </a:cubicBezTo>
                  <a:cubicBezTo>
                    <a:pt x="13" y="22"/>
                    <a:pt x="13" y="22"/>
                    <a:pt x="13" y="21"/>
                  </a:cubicBezTo>
                  <a:cubicBezTo>
                    <a:pt x="13" y="21"/>
                    <a:pt x="13" y="21"/>
                    <a:pt x="13" y="21"/>
                  </a:cubicBezTo>
                  <a:cubicBezTo>
                    <a:pt x="14" y="21"/>
                    <a:pt x="14" y="21"/>
                    <a:pt x="15" y="21"/>
                  </a:cubicBezTo>
                  <a:cubicBezTo>
                    <a:pt x="18" y="21"/>
                    <a:pt x="18" y="17"/>
                    <a:pt x="20" y="18"/>
                  </a:cubicBezTo>
                  <a:cubicBezTo>
                    <a:pt x="21" y="19"/>
                    <a:pt x="29" y="15"/>
                    <a:pt x="30" y="13"/>
                  </a:cubicBezTo>
                  <a:cubicBezTo>
                    <a:pt x="30" y="13"/>
                    <a:pt x="31" y="13"/>
                    <a:pt x="31" y="13"/>
                  </a:cubicBezTo>
                  <a:cubicBezTo>
                    <a:pt x="31" y="12"/>
                    <a:pt x="29" y="11"/>
                    <a:pt x="28" y="10"/>
                  </a:cubicBezTo>
                  <a:cubicBezTo>
                    <a:pt x="28" y="8"/>
                    <a:pt x="23" y="3"/>
                    <a:pt x="22" y="2"/>
                  </a:cubicBezTo>
                  <a:cubicBezTo>
                    <a:pt x="22" y="2"/>
                    <a:pt x="22" y="2"/>
                    <a:pt x="22" y="1"/>
                  </a:cubicBezTo>
                  <a:cubicBezTo>
                    <a:pt x="22" y="1"/>
                    <a:pt x="22" y="1"/>
                    <a:pt x="22" y="1"/>
                  </a:cubicBezTo>
                  <a:cubicBezTo>
                    <a:pt x="22" y="1"/>
                    <a:pt x="22" y="1"/>
                    <a:pt x="22" y="0"/>
                  </a:cubicBezTo>
                  <a:cubicBezTo>
                    <a:pt x="14" y="1"/>
                    <a:pt x="2" y="4"/>
                    <a:pt x="2" y="4"/>
                  </a:cubicBezTo>
                  <a:cubicBezTo>
                    <a:pt x="2" y="4"/>
                    <a:pt x="2" y="4"/>
                    <a:pt x="2" y="3"/>
                  </a:cubicBezTo>
                  <a:cubicBezTo>
                    <a:pt x="1" y="7"/>
                    <a:pt x="0" y="12"/>
                    <a:pt x="1" y="15"/>
                  </a:cubicBezTo>
                  <a:cubicBezTo>
                    <a:pt x="1" y="18"/>
                    <a:pt x="4" y="19"/>
                    <a:pt x="7" y="22"/>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81" name="Freeform 82"/>
            <p:cNvSpPr/>
            <p:nvPr/>
          </p:nvSpPr>
          <p:spPr bwMode="auto">
            <a:xfrm>
              <a:off x="4833938" y="1998663"/>
              <a:ext cx="384175" cy="223838"/>
            </a:xfrm>
            <a:custGeom>
              <a:avLst/>
              <a:gdLst/>
              <a:ahLst/>
              <a:cxnLst>
                <a:cxn ang="0">
                  <a:pos x="187" y="67"/>
                </a:cxn>
                <a:cxn ang="0">
                  <a:pos x="199" y="60"/>
                </a:cxn>
                <a:cxn ang="0">
                  <a:pos x="200" y="53"/>
                </a:cxn>
                <a:cxn ang="0">
                  <a:pos x="201" y="45"/>
                </a:cxn>
                <a:cxn ang="0">
                  <a:pos x="185" y="39"/>
                </a:cxn>
                <a:cxn ang="0">
                  <a:pos x="170" y="31"/>
                </a:cxn>
                <a:cxn ang="0">
                  <a:pos x="158" y="32"/>
                </a:cxn>
                <a:cxn ang="0">
                  <a:pos x="149" y="28"/>
                </a:cxn>
                <a:cxn ang="0">
                  <a:pos x="135" y="17"/>
                </a:cxn>
                <a:cxn ang="0">
                  <a:pos x="131" y="2"/>
                </a:cxn>
                <a:cxn ang="0">
                  <a:pos x="115" y="1"/>
                </a:cxn>
                <a:cxn ang="0">
                  <a:pos x="106" y="3"/>
                </a:cxn>
                <a:cxn ang="0">
                  <a:pos x="92" y="12"/>
                </a:cxn>
                <a:cxn ang="0">
                  <a:pos x="80" y="15"/>
                </a:cxn>
                <a:cxn ang="0">
                  <a:pos x="65" y="12"/>
                </a:cxn>
                <a:cxn ang="0">
                  <a:pos x="47" y="9"/>
                </a:cxn>
                <a:cxn ang="0">
                  <a:pos x="21" y="11"/>
                </a:cxn>
                <a:cxn ang="0">
                  <a:pos x="16" y="16"/>
                </a:cxn>
                <a:cxn ang="0">
                  <a:pos x="15" y="31"/>
                </a:cxn>
                <a:cxn ang="0">
                  <a:pos x="5" y="50"/>
                </a:cxn>
                <a:cxn ang="0">
                  <a:pos x="5" y="63"/>
                </a:cxn>
                <a:cxn ang="0">
                  <a:pos x="11" y="64"/>
                </a:cxn>
                <a:cxn ang="0">
                  <a:pos x="29" y="68"/>
                </a:cxn>
                <a:cxn ang="0">
                  <a:pos x="40" y="66"/>
                </a:cxn>
                <a:cxn ang="0">
                  <a:pos x="60" y="58"/>
                </a:cxn>
                <a:cxn ang="0">
                  <a:pos x="77" y="69"/>
                </a:cxn>
                <a:cxn ang="0">
                  <a:pos x="86" y="88"/>
                </a:cxn>
                <a:cxn ang="0">
                  <a:pos x="74" y="92"/>
                </a:cxn>
                <a:cxn ang="0">
                  <a:pos x="72" y="105"/>
                </a:cxn>
                <a:cxn ang="0">
                  <a:pos x="82" y="105"/>
                </a:cxn>
                <a:cxn ang="0">
                  <a:pos x="97" y="85"/>
                </a:cxn>
                <a:cxn ang="0">
                  <a:pos x="111" y="90"/>
                </a:cxn>
                <a:cxn ang="0">
                  <a:pos x="114" y="101"/>
                </a:cxn>
                <a:cxn ang="0">
                  <a:pos x="126" y="115"/>
                </a:cxn>
                <a:cxn ang="0">
                  <a:pos x="146" y="108"/>
                </a:cxn>
                <a:cxn ang="0">
                  <a:pos x="150" y="103"/>
                </a:cxn>
                <a:cxn ang="0">
                  <a:pos x="155" y="85"/>
                </a:cxn>
                <a:cxn ang="0">
                  <a:pos x="178" y="78"/>
                </a:cxn>
              </a:cxnLst>
              <a:rect l="0" t="0" r="r" b="b"/>
              <a:pathLst>
                <a:path w="201" h="117">
                  <a:moveTo>
                    <a:pt x="179" y="73"/>
                  </a:moveTo>
                  <a:cubicBezTo>
                    <a:pt x="180" y="73"/>
                    <a:pt x="186" y="67"/>
                    <a:pt x="187" y="67"/>
                  </a:cubicBezTo>
                  <a:cubicBezTo>
                    <a:pt x="189" y="67"/>
                    <a:pt x="197" y="68"/>
                    <a:pt x="197" y="67"/>
                  </a:cubicBezTo>
                  <a:cubicBezTo>
                    <a:pt x="197" y="66"/>
                    <a:pt x="199" y="62"/>
                    <a:pt x="199" y="60"/>
                  </a:cubicBezTo>
                  <a:cubicBezTo>
                    <a:pt x="198" y="59"/>
                    <a:pt x="196" y="57"/>
                    <a:pt x="196" y="56"/>
                  </a:cubicBezTo>
                  <a:cubicBezTo>
                    <a:pt x="197" y="55"/>
                    <a:pt x="200" y="55"/>
                    <a:pt x="200" y="53"/>
                  </a:cubicBezTo>
                  <a:cubicBezTo>
                    <a:pt x="200" y="52"/>
                    <a:pt x="197" y="51"/>
                    <a:pt x="197" y="50"/>
                  </a:cubicBezTo>
                  <a:cubicBezTo>
                    <a:pt x="197" y="49"/>
                    <a:pt x="201" y="47"/>
                    <a:pt x="201" y="45"/>
                  </a:cubicBezTo>
                  <a:cubicBezTo>
                    <a:pt x="200" y="43"/>
                    <a:pt x="197" y="43"/>
                    <a:pt x="194" y="41"/>
                  </a:cubicBezTo>
                  <a:cubicBezTo>
                    <a:pt x="191" y="40"/>
                    <a:pt x="188" y="40"/>
                    <a:pt x="185" y="39"/>
                  </a:cubicBezTo>
                  <a:cubicBezTo>
                    <a:pt x="182" y="37"/>
                    <a:pt x="175" y="38"/>
                    <a:pt x="175" y="37"/>
                  </a:cubicBezTo>
                  <a:cubicBezTo>
                    <a:pt x="175" y="36"/>
                    <a:pt x="171" y="33"/>
                    <a:pt x="170" y="31"/>
                  </a:cubicBezTo>
                  <a:cubicBezTo>
                    <a:pt x="169" y="30"/>
                    <a:pt x="166" y="31"/>
                    <a:pt x="164" y="32"/>
                  </a:cubicBezTo>
                  <a:cubicBezTo>
                    <a:pt x="162" y="33"/>
                    <a:pt x="160" y="34"/>
                    <a:pt x="158" y="32"/>
                  </a:cubicBezTo>
                  <a:cubicBezTo>
                    <a:pt x="156" y="31"/>
                    <a:pt x="155" y="29"/>
                    <a:pt x="153" y="30"/>
                  </a:cubicBezTo>
                  <a:cubicBezTo>
                    <a:pt x="151" y="31"/>
                    <a:pt x="148" y="30"/>
                    <a:pt x="149" y="28"/>
                  </a:cubicBezTo>
                  <a:cubicBezTo>
                    <a:pt x="149" y="25"/>
                    <a:pt x="145" y="20"/>
                    <a:pt x="144" y="19"/>
                  </a:cubicBezTo>
                  <a:cubicBezTo>
                    <a:pt x="142" y="18"/>
                    <a:pt x="137" y="19"/>
                    <a:pt x="135" y="17"/>
                  </a:cubicBezTo>
                  <a:cubicBezTo>
                    <a:pt x="134" y="14"/>
                    <a:pt x="132" y="12"/>
                    <a:pt x="133" y="11"/>
                  </a:cubicBezTo>
                  <a:cubicBezTo>
                    <a:pt x="134" y="9"/>
                    <a:pt x="133" y="4"/>
                    <a:pt x="131" y="2"/>
                  </a:cubicBezTo>
                  <a:cubicBezTo>
                    <a:pt x="130" y="0"/>
                    <a:pt x="124" y="0"/>
                    <a:pt x="122" y="1"/>
                  </a:cubicBezTo>
                  <a:cubicBezTo>
                    <a:pt x="120" y="2"/>
                    <a:pt x="116" y="0"/>
                    <a:pt x="115" y="1"/>
                  </a:cubicBezTo>
                  <a:cubicBezTo>
                    <a:pt x="113" y="2"/>
                    <a:pt x="112" y="4"/>
                    <a:pt x="109" y="4"/>
                  </a:cubicBezTo>
                  <a:cubicBezTo>
                    <a:pt x="108" y="4"/>
                    <a:pt x="107" y="4"/>
                    <a:pt x="106" y="3"/>
                  </a:cubicBezTo>
                  <a:cubicBezTo>
                    <a:pt x="104" y="4"/>
                    <a:pt x="99" y="4"/>
                    <a:pt x="99" y="4"/>
                  </a:cubicBezTo>
                  <a:cubicBezTo>
                    <a:pt x="99" y="4"/>
                    <a:pt x="92" y="10"/>
                    <a:pt x="92" y="12"/>
                  </a:cubicBezTo>
                  <a:cubicBezTo>
                    <a:pt x="92" y="14"/>
                    <a:pt x="92" y="17"/>
                    <a:pt x="90" y="15"/>
                  </a:cubicBezTo>
                  <a:cubicBezTo>
                    <a:pt x="89" y="14"/>
                    <a:pt x="82" y="14"/>
                    <a:pt x="80" y="15"/>
                  </a:cubicBezTo>
                  <a:cubicBezTo>
                    <a:pt x="78" y="16"/>
                    <a:pt x="76" y="11"/>
                    <a:pt x="73" y="12"/>
                  </a:cubicBezTo>
                  <a:cubicBezTo>
                    <a:pt x="70" y="14"/>
                    <a:pt x="66" y="10"/>
                    <a:pt x="65" y="12"/>
                  </a:cubicBezTo>
                  <a:cubicBezTo>
                    <a:pt x="65" y="13"/>
                    <a:pt x="61" y="12"/>
                    <a:pt x="58" y="11"/>
                  </a:cubicBezTo>
                  <a:cubicBezTo>
                    <a:pt x="55" y="9"/>
                    <a:pt x="49" y="11"/>
                    <a:pt x="47" y="9"/>
                  </a:cubicBezTo>
                  <a:cubicBezTo>
                    <a:pt x="45" y="7"/>
                    <a:pt x="32" y="7"/>
                    <a:pt x="28" y="7"/>
                  </a:cubicBezTo>
                  <a:cubicBezTo>
                    <a:pt x="24" y="7"/>
                    <a:pt x="23" y="9"/>
                    <a:pt x="21" y="11"/>
                  </a:cubicBezTo>
                  <a:cubicBezTo>
                    <a:pt x="19" y="13"/>
                    <a:pt x="17" y="12"/>
                    <a:pt x="15" y="12"/>
                  </a:cubicBezTo>
                  <a:cubicBezTo>
                    <a:pt x="15" y="14"/>
                    <a:pt x="15" y="15"/>
                    <a:pt x="16" y="16"/>
                  </a:cubicBezTo>
                  <a:cubicBezTo>
                    <a:pt x="17" y="18"/>
                    <a:pt x="21" y="25"/>
                    <a:pt x="20" y="27"/>
                  </a:cubicBezTo>
                  <a:cubicBezTo>
                    <a:pt x="19" y="29"/>
                    <a:pt x="17" y="29"/>
                    <a:pt x="15" y="31"/>
                  </a:cubicBezTo>
                  <a:cubicBezTo>
                    <a:pt x="14" y="33"/>
                    <a:pt x="5" y="41"/>
                    <a:pt x="5" y="42"/>
                  </a:cubicBezTo>
                  <a:cubicBezTo>
                    <a:pt x="4" y="43"/>
                    <a:pt x="6" y="49"/>
                    <a:pt x="5" y="50"/>
                  </a:cubicBezTo>
                  <a:cubicBezTo>
                    <a:pt x="4" y="51"/>
                    <a:pt x="0" y="56"/>
                    <a:pt x="0" y="58"/>
                  </a:cubicBezTo>
                  <a:cubicBezTo>
                    <a:pt x="0" y="60"/>
                    <a:pt x="3" y="63"/>
                    <a:pt x="5" y="63"/>
                  </a:cubicBezTo>
                  <a:cubicBezTo>
                    <a:pt x="6" y="64"/>
                    <a:pt x="6" y="64"/>
                    <a:pt x="7" y="65"/>
                  </a:cubicBezTo>
                  <a:cubicBezTo>
                    <a:pt x="8" y="64"/>
                    <a:pt x="10" y="64"/>
                    <a:pt x="11" y="64"/>
                  </a:cubicBezTo>
                  <a:cubicBezTo>
                    <a:pt x="13" y="64"/>
                    <a:pt x="20" y="66"/>
                    <a:pt x="22" y="66"/>
                  </a:cubicBezTo>
                  <a:cubicBezTo>
                    <a:pt x="25" y="66"/>
                    <a:pt x="28" y="67"/>
                    <a:pt x="29" y="68"/>
                  </a:cubicBezTo>
                  <a:cubicBezTo>
                    <a:pt x="30" y="69"/>
                    <a:pt x="32" y="69"/>
                    <a:pt x="34" y="67"/>
                  </a:cubicBezTo>
                  <a:cubicBezTo>
                    <a:pt x="36" y="65"/>
                    <a:pt x="38" y="66"/>
                    <a:pt x="40" y="66"/>
                  </a:cubicBezTo>
                  <a:cubicBezTo>
                    <a:pt x="42" y="66"/>
                    <a:pt x="45" y="65"/>
                    <a:pt x="46" y="63"/>
                  </a:cubicBezTo>
                  <a:cubicBezTo>
                    <a:pt x="47" y="61"/>
                    <a:pt x="57" y="59"/>
                    <a:pt x="60" y="58"/>
                  </a:cubicBezTo>
                  <a:cubicBezTo>
                    <a:pt x="62" y="58"/>
                    <a:pt x="66" y="63"/>
                    <a:pt x="69" y="63"/>
                  </a:cubicBezTo>
                  <a:cubicBezTo>
                    <a:pt x="71" y="63"/>
                    <a:pt x="75" y="65"/>
                    <a:pt x="77" y="69"/>
                  </a:cubicBezTo>
                  <a:cubicBezTo>
                    <a:pt x="78" y="74"/>
                    <a:pt x="82" y="79"/>
                    <a:pt x="84" y="81"/>
                  </a:cubicBezTo>
                  <a:cubicBezTo>
                    <a:pt x="85" y="82"/>
                    <a:pt x="86" y="87"/>
                    <a:pt x="86" y="88"/>
                  </a:cubicBezTo>
                  <a:cubicBezTo>
                    <a:pt x="86" y="89"/>
                    <a:pt x="83" y="88"/>
                    <a:pt x="79" y="87"/>
                  </a:cubicBezTo>
                  <a:cubicBezTo>
                    <a:pt x="75" y="86"/>
                    <a:pt x="74" y="90"/>
                    <a:pt x="74" y="92"/>
                  </a:cubicBezTo>
                  <a:cubicBezTo>
                    <a:pt x="74" y="94"/>
                    <a:pt x="69" y="101"/>
                    <a:pt x="68" y="102"/>
                  </a:cubicBezTo>
                  <a:cubicBezTo>
                    <a:pt x="67" y="103"/>
                    <a:pt x="70" y="104"/>
                    <a:pt x="72" y="105"/>
                  </a:cubicBezTo>
                  <a:cubicBezTo>
                    <a:pt x="73" y="105"/>
                    <a:pt x="77" y="102"/>
                    <a:pt x="78" y="102"/>
                  </a:cubicBezTo>
                  <a:cubicBezTo>
                    <a:pt x="79" y="102"/>
                    <a:pt x="81" y="103"/>
                    <a:pt x="82" y="105"/>
                  </a:cubicBezTo>
                  <a:cubicBezTo>
                    <a:pt x="82" y="99"/>
                    <a:pt x="83" y="100"/>
                    <a:pt x="88" y="96"/>
                  </a:cubicBezTo>
                  <a:cubicBezTo>
                    <a:pt x="93" y="93"/>
                    <a:pt x="93" y="86"/>
                    <a:pt x="97" y="85"/>
                  </a:cubicBezTo>
                  <a:cubicBezTo>
                    <a:pt x="102" y="84"/>
                    <a:pt x="104" y="82"/>
                    <a:pt x="110" y="83"/>
                  </a:cubicBezTo>
                  <a:cubicBezTo>
                    <a:pt x="116" y="84"/>
                    <a:pt x="107" y="88"/>
                    <a:pt x="111" y="90"/>
                  </a:cubicBezTo>
                  <a:cubicBezTo>
                    <a:pt x="115" y="93"/>
                    <a:pt x="129" y="90"/>
                    <a:pt x="129" y="93"/>
                  </a:cubicBezTo>
                  <a:cubicBezTo>
                    <a:pt x="130" y="96"/>
                    <a:pt x="114" y="100"/>
                    <a:pt x="114" y="101"/>
                  </a:cubicBezTo>
                  <a:cubicBezTo>
                    <a:pt x="115" y="103"/>
                    <a:pt x="123" y="105"/>
                    <a:pt x="126" y="107"/>
                  </a:cubicBezTo>
                  <a:cubicBezTo>
                    <a:pt x="129" y="108"/>
                    <a:pt x="125" y="114"/>
                    <a:pt x="126" y="115"/>
                  </a:cubicBezTo>
                  <a:cubicBezTo>
                    <a:pt x="128" y="117"/>
                    <a:pt x="132" y="116"/>
                    <a:pt x="135" y="113"/>
                  </a:cubicBezTo>
                  <a:cubicBezTo>
                    <a:pt x="139" y="111"/>
                    <a:pt x="142" y="111"/>
                    <a:pt x="146" y="108"/>
                  </a:cubicBezTo>
                  <a:cubicBezTo>
                    <a:pt x="151" y="105"/>
                    <a:pt x="160" y="108"/>
                    <a:pt x="161" y="106"/>
                  </a:cubicBezTo>
                  <a:cubicBezTo>
                    <a:pt x="162" y="104"/>
                    <a:pt x="159" y="103"/>
                    <a:pt x="150" y="103"/>
                  </a:cubicBezTo>
                  <a:cubicBezTo>
                    <a:pt x="141" y="104"/>
                    <a:pt x="141" y="96"/>
                    <a:pt x="141" y="94"/>
                  </a:cubicBezTo>
                  <a:cubicBezTo>
                    <a:pt x="141" y="92"/>
                    <a:pt x="150" y="86"/>
                    <a:pt x="155" y="85"/>
                  </a:cubicBezTo>
                  <a:cubicBezTo>
                    <a:pt x="160" y="85"/>
                    <a:pt x="164" y="83"/>
                    <a:pt x="169" y="81"/>
                  </a:cubicBezTo>
                  <a:cubicBezTo>
                    <a:pt x="171" y="80"/>
                    <a:pt x="175" y="79"/>
                    <a:pt x="178" y="78"/>
                  </a:cubicBezTo>
                  <a:cubicBezTo>
                    <a:pt x="178" y="76"/>
                    <a:pt x="177" y="73"/>
                    <a:pt x="179" y="73"/>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82" name="Freeform 83"/>
            <p:cNvSpPr/>
            <p:nvPr/>
          </p:nvSpPr>
          <p:spPr bwMode="auto">
            <a:xfrm>
              <a:off x="4854575" y="1884363"/>
              <a:ext cx="203200" cy="146050"/>
            </a:xfrm>
            <a:custGeom>
              <a:avLst/>
              <a:gdLst/>
              <a:ahLst/>
              <a:cxnLst>
                <a:cxn ang="0">
                  <a:pos x="99" y="38"/>
                </a:cxn>
                <a:cxn ang="0">
                  <a:pos x="93" y="32"/>
                </a:cxn>
                <a:cxn ang="0">
                  <a:pos x="88" y="25"/>
                </a:cxn>
                <a:cxn ang="0">
                  <a:pos x="86" y="17"/>
                </a:cxn>
                <a:cxn ang="0">
                  <a:pos x="85" y="9"/>
                </a:cxn>
                <a:cxn ang="0">
                  <a:pos x="75" y="6"/>
                </a:cxn>
                <a:cxn ang="0">
                  <a:pos x="69" y="6"/>
                </a:cxn>
                <a:cxn ang="0">
                  <a:pos x="63" y="3"/>
                </a:cxn>
                <a:cxn ang="0">
                  <a:pos x="57" y="1"/>
                </a:cxn>
                <a:cxn ang="0">
                  <a:pos x="57" y="0"/>
                </a:cxn>
                <a:cxn ang="0">
                  <a:pos x="53" y="2"/>
                </a:cxn>
                <a:cxn ang="0">
                  <a:pos x="49" y="6"/>
                </a:cxn>
                <a:cxn ang="0">
                  <a:pos x="41" y="7"/>
                </a:cxn>
                <a:cxn ang="0">
                  <a:pos x="38" y="13"/>
                </a:cxn>
                <a:cxn ang="0">
                  <a:pos x="37" y="17"/>
                </a:cxn>
                <a:cxn ang="0">
                  <a:pos x="33" y="20"/>
                </a:cxn>
                <a:cxn ang="0">
                  <a:pos x="27" y="26"/>
                </a:cxn>
                <a:cxn ang="0">
                  <a:pos x="26" y="31"/>
                </a:cxn>
                <a:cxn ang="0">
                  <a:pos x="18" y="33"/>
                </a:cxn>
                <a:cxn ang="0">
                  <a:pos x="13" y="36"/>
                </a:cxn>
                <a:cxn ang="0">
                  <a:pos x="4" y="35"/>
                </a:cxn>
                <a:cxn ang="0">
                  <a:pos x="4" y="36"/>
                </a:cxn>
                <a:cxn ang="0">
                  <a:pos x="6" y="45"/>
                </a:cxn>
                <a:cxn ang="0">
                  <a:pos x="7" y="55"/>
                </a:cxn>
                <a:cxn ang="0">
                  <a:pos x="0" y="60"/>
                </a:cxn>
                <a:cxn ang="0">
                  <a:pos x="4" y="66"/>
                </a:cxn>
                <a:cxn ang="0">
                  <a:pos x="4" y="72"/>
                </a:cxn>
                <a:cxn ang="0">
                  <a:pos x="10" y="71"/>
                </a:cxn>
                <a:cxn ang="0">
                  <a:pos x="17" y="67"/>
                </a:cxn>
                <a:cxn ang="0">
                  <a:pos x="36" y="69"/>
                </a:cxn>
                <a:cxn ang="0">
                  <a:pos x="47" y="71"/>
                </a:cxn>
                <a:cxn ang="0">
                  <a:pos x="54" y="72"/>
                </a:cxn>
                <a:cxn ang="0">
                  <a:pos x="62" y="72"/>
                </a:cxn>
                <a:cxn ang="0">
                  <a:pos x="69" y="75"/>
                </a:cxn>
                <a:cxn ang="0">
                  <a:pos x="79" y="75"/>
                </a:cxn>
                <a:cxn ang="0">
                  <a:pos x="81" y="72"/>
                </a:cxn>
                <a:cxn ang="0">
                  <a:pos x="88" y="64"/>
                </a:cxn>
                <a:cxn ang="0">
                  <a:pos x="95" y="63"/>
                </a:cxn>
                <a:cxn ang="0">
                  <a:pos x="94" y="58"/>
                </a:cxn>
                <a:cxn ang="0">
                  <a:pos x="92" y="48"/>
                </a:cxn>
                <a:cxn ang="0">
                  <a:pos x="100" y="49"/>
                </a:cxn>
                <a:cxn ang="0">
                  <a:pos x="106" y="44"/>
                </a:cxn>
                <a:cxn ang="0">
                  <a:pos x="99" y="38"/>
                </a:cxn>
              </a:cxnLst>
              <a:rect l="0" t="0" r="r" b="b"/>
              <a:pathLst>
                <a:path w="106" h="77">
                  <a:moveTo>
                    <a:pt x="99" y="38"/>
                  </a:moveTo>
                  <a:cubicBezTo>
                    <a:pt x="97" y="37"/>
                    <a:pt x="96" y="33"/>
                    <a:pt x="93" y="32"/>
                  </a:cubicBezTo>
                  <a:cubicBezTo>
                    <a:pt x="90" y="30"/>
                    <a:pt x="90" y="26"/>
                    <a:pt x="88" y="25"/>
                  </a:cubicBezTo>
                  <a:cubicBezTo>
                    <a:pt x="85" y="23"/>
                    <a:pt x="87" y="19"/>
                    <a:pt x="86" y="17"/>
                  </a:cubicBezTo>
                  <a:cubicBezTo>
                    <a:pt x="86" y="14"/>
                    <a:pt x="87" y="10"/>
                    <a:pt x="85" y="9"/>
                  </a:cubicBezTo>
                  <a:cubicBezTo>
                    <a:pt x="84" y="8"/>
                    <a:pt x="78" y="5"/>
                    <a:pt x="75" y="6"/>
                  </a:cubicBezTo>
                  <a:cubicBezTo>
                    <a:pt x="72" y="7"/>
                    <a:pt x="70" y="8"/>
                    <a:pt x="69" y="6"/>
                  </a:cubicBezTo>
                  <a:cubicBezTo>
                    <a:pt x="68" y="4"/>
                    <a:pt x="66" y="2"/>
                    <a:pt x="63" y="3"/>
                  </a:cubicBezTo>
                  <a:cubicBezTo>
                    <a:pt x="60" y="4"/>
                    <a:pt x="59" y="3"/>
                    <a:pt x="57" y="1"/>
                  </a:cubicBezTo>
                  <a:cubicBezTo>
                    <a:pt x="57" y="1"/>
                    <a:pt x="57" y="1"/>
                    <a:pt x="57" y="0"/>
                  </a:cubicBezTo>
                  <a:cubicBezTo>
                    <a:pt x="55" y="1"/>
                    <a:pt x="54" y="1"/>
                    <a:pt x="53" y="2"/>
                  </a:cubicBezTo>
                  <a:cubicBezTo>
                    <a:pt x="51" y="3"/>
                    <a:pt x="51" y="6"/>
                    <a:pt x="49" y="6"/>
                  </a:cubicBezTo>
                  <a:cubicBezTo>
                    <a:pt x="46" y="6"/>
                    <a:pt x="44" y="5"/>
                    <a:pt x="41" y="7"/>
                  </a:cubicBezTo>
                  <a:cubicBezTo>
                    <a:pt x="38" y="9"/>
                    <a:pt x="38" y="11"/>
                    <a:pt x="38" y="13"/>
                  </a:cubicBezTo>
                  <a:cubicBezTo>
                    <a:pt x="38" y="15"/>
                    <a:pt x="39" y="17"/>
                    <a:pt x="37" y="17"/>
                  </a:cubicBezTo>
                  <a:cubicBezTo>
                    <a:pt x="35" y="17"/>
                    <a:pt x="35" y="20"/>
                    <a:pt x="33" y="20"/>
                  </a:cubicBezTo>
                  <a:cubicBezTo>
                    <a:pt x="31" y="21"/>
                    <a:pt x="28" y="24"/>
                    <a:pt x="27" y="26"/>
                  </a:cubicBezTo>
                  <a:cubicBezTo>
                    <a:pt x="27" y="27"/>
                    <a:pt x="27" y="31"/>
                    <a:pt x="26" y="31"/>
                  </a:cubicBezTo>
                  <a:cubicBezTo>
                    <a:pt x="24" y="31"/>
                    <a:pt x="20" y="32"/>
                    <a:pt x="18" y="33"/>
                  </a:cubicBezTo>
                  <a:cubicBezTo>
                    <a:pt x="17" y="35"/>
                    <a:pt x="15" y="37"/>
                    <a:pt x="13" y="36"/>
                  </a:cubicBezTo>
                  <a:cubicBezTo>
                    <a:pt x="11" y="36"/>
                    <a:pt x="8" y="35"/>
                    <a:pt x="4" y="35"/>
                  </a:cubicBezTo>
                  <a:cubicBezTo>
                    <a:pt x="4" y="36"/>
                    <a:pt x="4" y="36"/>
                    <a:pt x="4" y="36"/>
                  </a:cubicBezTo>
                  <a:cubicBezTo>
                    <a:pt x="3" y="40"/>
                    <a:pt x="4" y="43"/>
                    <a:pt x="6" y="45"/>
                  </a:cubicBezTo>
                  <a:cubicBezTo>
                    <a:pt x="8" y="47"/>
                    <a:pt x="9" y="54"/>
                    <a:pt x="7" y="55"/>
                  </a:cubicBezTo>
                  <a:cubicBezTo>
                    <a:pt x="4" y="56"/>
                    <a:pt x="0" y="59"/>
                    <a:pt x="0" y="60"/>
                  </a:cubicBezTo>
                  <a:cubicBezTo>
                    <a:pt x="0" y="62"/>
                    <a:pt x="5" y="64"/>
                    <a:pt x="4" y="66"/>
                  </a:cubicBezTo>
                  <a:cubicBezTo>
                    <a:pt x="3" y="67"/>
                    <a:pt x="3" y="70"/>
                    <a:pt x="4" y="72"/>
                  </a:cubicBezTo>
                  <a:cubicBezTo>
                    <a:pt x="6" y="72"/>
                    <a:pt x="8" y="73"/>
                    <a:pt x="10" y="71"/>
                  </a:cubicBezTo>
                  <a:cubicBezTo>
                    <a:pt x="12" y="69"/>
                    <a:pt x="13" y="67"/>
                    <a:pt x="17" y="67"/>
                  </a:cubicBezTo>
                  <a:cubicBezTo>
                    <a:pt x="21" y="67"/>
                    <a:pt x="34" y="67"/>
                    <a:pt x="36" y="69"/>
                  </a:cubicBezTo>
                  <a:cubicBezTo>
                    <a:pt x="38" y="71"/>
                    <a:pt x="44" y="69"/>
                    <a:pt x="47" y="71"/>
                  </a:cubicBezTo>
                  <a:cubicBezTo>
                    <a:pt x="50" y="72"/>
                    <a:pt x="54" y="73"/>
                    <a:pt x="54" y="72"/>
                  </a:cubicBezTo>
                  <a:cubicBezTo>
                    <a:pt x="55" y="70"/>
                    <a:pt x="59" y="74"/>
                    <a:pt x="62" y="72"/>
                  </a:cubicBezTo>
                  <a:cubicBezTo>
                    <a:pt x="65" y="71"/>
                    <a:pt x="67" y="76"/>
                    <a:pt x="69" y="75"/>
                  </a:cubicBezTo>
                  <a:cubicBezTo>
                    <a:pt x="71" y="74"/>
                    <a:pt x="78" y="74"/>
                    <a:pt x="79" y="75"/>
                  </a:cubicBezTo>
                  <a:cubicBezTo>
                    <a:pt x="81" y="77"/>
                    <a:pt x="81" y="74"/>
                    <a:pt x="81" y="72"/>
                  </a:cubicBezTo>
                  <a:cubicBezTo>
                    <a:pt x="81" y="70"/>
                    <a:pt x="88" y="64"/>
                    <a:pt x="88" y="64"/>
                  </a:cubicBezTo>
                  <a:cubicBezTo>
                    <a:pt x="88" y="64"/>
                    <a:pt x="93" y="64"/>
                    <a:pt x="95" y="63"/>
                  </a:cubicBezTo>
                  <a:cubicBezTo>
                    <a:pt x="95" y="62"/>
                    <a:pt x="94" y="60"/>
                    <a:pt x="94" y="58"/>
                  </a:cubicBezTo>
                  <a:cubicBezTo>
                    <a:pt x="92" y="53"/>
                    <a:pt x="90" y="49"/>
                    <a:pt x="92" y="48"/>
                  </a:cubicBezTo>
                  <a:cubicBezTo>
                    <a:pt x="93" y="46"/>
                    <a:pt x="98" y="50"/>
                    <a:pt x="100" y="49"/>
                  </a:cubicBezTo>
                  <a:cubicBezTo>
                    <a:pt x="102" y="48"/>
                    <a:pt x="106" y="46"/>
                    <a:pt x="106" y="44"/>
                  </a:cubicBezTo>
                  <a:cubicBezTo>
                    <a:pt x="105" y="41"/>
                    <a:pt x="101" y="38"/>
                    <a:pt x="99" y="38"/>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83" name="Freeform 84"/>
            <p:cNvSpPr/>
            <p:nvPr/>
          </p:nvSpPr>
          <p:spPr bwMode="auto">
            <a:xfrm>
              <a:off x="4803775" y="1827213"/>
              <a:ext cx="160338" cy="74613"/>
            </a:xfrm>
            <a:custGeom>
              <a:avLst/>
              <a:gdLst/>
              <a:ahLst/>
              <a:cxnLst>
                <a:cxn ang="0">
                  <a:pos x="29" y="27"/>
                </a:cxn>
                <a:cxn ang="0">
                  <a:pos x="43" y="27"/>
                </a:cxn>
                <a:cxn ang="0">
                  <a:pos x="49" y="30"/>
                </a:cxn>
                <a:cxn ang="0">
                  <a:pos x="60" y="36"/>
                </a:cxn>
                <a:cxn ang="0">
                  <a:pos x="66" y="39"/>
                </a:cxn>
                <a:cxn ang="0">
                  <a:pos x="68" y="37"/>
                </a:cxn>
                <a:cxn ang="0">
                  <a:pos x="76" y="36"/>
                </a:cxn>
                <a:cxn ang="0">
                  <a:pos x="80" y="32"/>
                </a:cxn>
                <a:cxn ang="0">
                  <a:pos x="84" y="30"/>
                </a:cxn>
                <a:cxn ang="0">
                  <a:pos x="81" y="24"/>
                </a:cxn>
                <a:cxn ang="0">
                  <a:pos x="78" y="17"/>
                </a:cxn>
                <a:cxn ang="0">
                  <a:pos x="76" y="11"/>
                </a:cxn>
                <a:cxn ang="0">
                  <a:pos x="74" y="8"/>
                </a:cxn>
                <a:cxn ang="0">
                  <a:pos x="64" y="7"/>
                </a:cxn>
                <a:cxn ang="0">
                  <a:pos x="52" y="1"/>
                </a:cxn>
                <a:cxn ang="0">
                  <a:pos x="40" y="1"/>
                </a:cxn>
                <a:cxn ang="0">
                  <a:pos x="39" y="12"/>
                </a:cxn>
                <a:cxn ang="0">
                  <a:pos x="30" y="16"/>
                </a:cxn>
                <a:cxn ang="0">
                  <a:pos x="20" y="5"/>
                </a:cxn>
                <a:cxn ang="0">
                  <a:pos x="9" y="10"/>
                </a:cxn>
                <a:cxn ang="0">
                  <a:pos x="5" y="19"/>
                </a:cxn>
                <a:cxn ang="0">
                  <a:pos x="3" y="29"/>
                </a:cxn>
                <a:cxn ang="0">
                  <a:pos x="3" y="30"/>
                </a:cxn>
                <a:cxn ang="0">
                  <a:pos x="12" y="27"/>
                </a:cxn>
                <a:cxn ang="0">
                  <a:pos x="29" y="27"/>
                </a:cxn>
              </a:cxnLst>
              <a:rect l="0" t="0" r="r" b="b"/>
              <a:pathLst>
                <a:path w="84" h="39">
                  <a:moveTo>
                    <a:pt x="29" y="27"/>
                  </a:moveTo>
                  <a:cubicBezTo>
                    <a:pt x="32" y="27"/>
                    <a:pt x="39" y="29"/>
                    <a:pt x="43" y="27"/>
                  </a:cubicBezTo>
                  <a:cubicBezTo>
                    <a:pt x="47" y="26"/>
                    <a:pt x="47" y="31"/>
                    <a:pt x="49" y="30"/>
                  </a:cubicBezTo>
                  <a:cubicBezTo>
                    <a:pt x="52" y="29"/>
                    <a:pt x="57" y="33"/>
                    <a:pt x="60" y="36"/>
                  </a:cubicBezTo>
                  <a:cubicBezTo>
                    <a:pt x="62" y="37"/>
                    <a:pt x="64" y="38"/>
                    <a:pt x="66" y="39"/>
                  </a:cubicBezTo>
                  <a:cubicBezTo>
                    <a:pt x="66" y="38"/>
                    <a:pt x="67" y="38"/>
                    <a:pt x="68" y="37"/>
                  </a:cubicBezTo>
                  <a:cubicBezTo>
                    <a:pt x="71" y="35"/>
                    <a:pt x="73" y="36"/>
                    <a:pt x="76" y="36"/>
                  </a:cubicBezTo>
                  <a:cubicBezTo>
                    <a:pt x="78" y="36"/>
                    <a:pt x="78" y="33"/>
                    <a:pt x="80" y="32"/>
                  </a:cubicBezTo>
                  <a:cubicBezTo>
                    <a:pt x="81" y="31"/>
                    <a:pt x="82" y="31"/>
                    <a:pt x="84" y="30"/>
                  </a:cubicBezTo>
                  <a:cubicBezTo>
                    <a:pt x="83" y="29"/>
                    <a:pt x="83" y="25"/>
                    <a:pt x="81" y="24"/>
                  </a:cubicBezTo>
                  <a:cubicBezTo>
                    <a:pt x="79" y="22"/>
                    <a:pt x="77" y="19"/>
                    <a:pt x="78" y="17"/>
                  </a:cubicBezTo>
                  <a:cubicBezTo>
                    <a:pt x="78" y="15"/>
                    <a:pt x="78" y="13"/>
                    <a:pt x="76" y="11"/>
                  </a:cubicBezTo>
                  <a:cubicBezTo>
                    <a:pt x="75" y="10"/>
                    <a:pt x="75" y="9"/>
                    <a:pt x="74" y="8"/>
                  </a:cubicBezTo>
                  <a:cubicBezTo>
                    <a:pt x="70" y="7"/>
                    <a:pt x="65" y="7"/>
                    <a:pt x="64" y="7"/>
                  </a:cubicBezTo>
                  <a:cubicBezTo>
                    <a:pt x="62" y="8"/>
                    <a:pt x="54" y="2"/>
                    <a:pt x="52" y="1"/>
                  </a:cubicBezTo>
                  <a:cubicBezTo>
                    <a:pt x="51" y="0"/>
                    <a:pt x="46" y="0"/>
                    <a:pt x="40" y="1"/>
                  </a:cubicBezTo>
                  <a:cubicBezTo>
                    <a:pt x="37" y="4"/>
                    <a:pt x="39" y="7"/>
                    <a:pt x="39" y="12"/>
                  </a:cubicBezTo>
                  <a:cubicBezTo>
                    <a:pt x="39" y="17"/>
                    <a:pt x="33" y="16"/>
                    <a:pt x="30" y="16"/>
                  </a:cubicBezTo>
                  <a:cubicBezTo>
                    <a:pt x="27" y="16"/>
                    <a:pt x="22" y="7"/>
                    <a:pt x="20" y="5"/>
                  </a:cubicBezTo>
                  <a:cubicBezTo>
                    <a:pt x="18" y="2"/>
                    <a:pt x="13" y="7"/>
                    <a:pt x="9" y="10"/>
                  </a:cubicBezTo>
                  <a:cubicBezTo>
                    <a:pt x="5" y="12"/>
                    <a:pt x="7" y="16"/>
                    <a:pt x="5" y="19"/>
                  </a:cubicBezTo>
                  <a:cubicBezTo>
                    <a:pt x="2" y="21"/>
                    <a:pt x="0" y="24"/>
                    <a:pt x="3" y="29"/>
                  </a:cubicBezTo>
                  <a:cubicBezTo>
                    <a:pt x="3" y="29"/>
                    <a:pt x="3" y="30"/>
                    <a:pt x="3" y="30"/>
                  </a:cubicBezTo>
                  <a:cubicBezTo>
                    <a:pt x="7" y="30"/>
                    <a:pt x="10" y="29"/>
                    <a:pt x="12" y="27"/>
                  </a:cubicBezTo>
                  <a:cubicBezTo>
                    <a:pt x="16" y="25"/>
                    <a:pt x="25" y="27"/>
                    <a:pt x="29" y="2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84" name="Freeform 85"/>
            <p:cNvSpPr/>
            <p:nvPr/>
          </p:nvSpPr>
          <p:spPr bwMode="auto">
            <a:xfrm>
              <a:off x="4803775" y="1874838"/>
              <a:ext cx="125413" cy="79375"/>
            </a:xfrm>
            <a:custGeom>
              <a:avLst/>
              <a:gdLst/>
              <a:ahLst/>
              <a:cxnLst>
                <a:cxn ang="0">
                  <a:pos x="10" y="21"/>
                </a:cxn>
                <a:cxn ang="0">
                  <a:pos x="16" y="23"/>
                </a:cxn>
                <a:cxn ang="0">
                  <a:pos x="23" y="27"/>
                </a:cxn>
                <a:cxn ang="0">
                  <a:pos x="23" y="35"/>
                </a:cxn>
                <a:cxn ang="0">
                  <a:pos x="31" y="40"/>
                </a:cxn>
                <a:cxn ang="0">
                  <a:pos x="40" y="41"/>
                </a:cxn>
                <a:cxn ang="0">
                  <a:pos x="45" y="38"/>
                </a:cxn>
                <a:cxn ang="0">
                  <a:pos x="53" y="36"/>
                </a:cxn>
                <a:cxn ang="0">
                  <a:pos x="54" y="31"/>
                </a:cxn>
                <a:cxn ang="0">
                  <a:pos x="60" y="25"/>
                </a:cxn>
                <a:cxn ang="0">
                  <a:pos x="64" y="22"/>
                </a:cxn>
                <a:cxn ang="0">
                  <a:pos x="65" y="18"/>
                </a:cxn>
                <a:cxn ang="0">
                  <a:pos x="66" y="14"/>
                </a:cxn>
                <a:cxn ang="0">
                  <a:pos x="60" y="11"/>
                </a:cxn>
                <a:cxn ang="0">
                  <a:pos x="49" y="5"/>
                </a:cxn>
                <a:cxn ang="0">
                  <a:pos x="43" y="2"/>
                </a:cxn>
                <a:cxn ang="0">
                  <a:pos x="29" y="2"/>
                </a:cxn>
                <a:cxn ang="0">
                  <a:pos x="12" y="2"/>
                </a:cxn>
                <a:cxn ang="0">
                  <a:pos x="3" y="5"/>
                </a:cxn>
                <a:cxn ang="0">
                  <a:pos x="2" y="17"/>
                </a:cxn>
                <a:cxn ang="0">
                  <a:pos x="3" y="20"/>
                </a:cxn>
                <a:cxn ang="0">
                  <a:pos x="10" y="21"/>
                </a:cxn>
              </a:cxnLst>
              <a:rect l="0" t="0" r="r" b="b"/>
              <a:pathLst>
                <a:path w="66" h="42">
                  <a:moveTo>
                    <a:pt x="10" y="21"/>
                  </a:moveTo>
                  <a:cubicBezTo>
                    <a:pt x="11" y="23"/>
                    <a:pt x="15" y="24"/>
                    <a:pt x="16" y="23"/>
                  </a:cubicBezTo>
                  <a:cubicBezTo>
                    <a:pt x="18" y="23"/>
                    <a:pt x="23" y="25"/>
                    <a:pt x="23" y="27"/>
                  </a:cubicBezTo>
                  <a:cubicBezTo>
                    <a:pt x="23" y="29"/>
                    <a:pt x="21" y="35"/>
                    <a:pt x="23" y="35"/>
                  </a:cubicBezTo>
                  <a:cubicBezTo>
                    <a:pt x="24" y="35"/>
                    <a:pt x="31" y="37"/>
                    <a:pt x="31" y="40"/>
                  </a:cubicBezTo>
                  <a:cubicBezTo>
                    <a:pt x="35" y="40"/>
                    <a:pt x="38" y="41"/>
                    <a:pt x="40" y="41"/>
                  </a:cubicBezTo>
                  <a:cubicBezTo>
                    <a:pt x="42" y="42"/>
                    <a:pt x="44" y="40"/>
                    <a:pt x="45" y="38"/>
                  </a:cubicBezTo>
                  <a:cubicBezTo>
                    <a:pt x="47" y="37"/>
                    <a:pt x="51" y="36"/>
                    <a:pt x="53" y="36"/>
                  </a:cubicBezTo>
                  <a:cubicBezTo>
                    <a:pt x="54" y="36"/>
                    <a:pt x="54" y="32"/>
                    <a:pt x="54" y="31"/>
                  </a:cubicBezTo>
                  <a:cubicBezTo>
                    <a:pt x="55" y="29"/>
                    <a:pt x="58" y="26"/>
                    <a:pt x="60" y="25"/>
                  </a:cubicBezTo>
                  <a:cubicBezTo>
                    <a:pt x="62" y="25"/>
                    <a:pt x="62" y="22"/>
                    <a:pt x="64" y="22"/>
                  </a:cubicBezTo>
                  <a:cubicBezTo>
                    <a:pt x="66" y="22"/>
                    <a:pt x="65" y="20"/>
                    <a:pt x="65" y="18"/>
                  </a:cubicBezTo>
                  <a:cubicBezTo>
                    <a:pt x="65" y="17"/>
                    <a:pt x="65" y="16"/>
                    <a:pt x="66" y="14"/>
                  </a:cubicBezTo>
                  <a:cubicBezTo>
                    <a:pt x="64" y="13"/>
                    <a:pt x="62" y="12"/>
                    <a:pt x="60" y="11"/>
                  </a:cubicBezTo>
                  <a:cubicBezTo>
                    <a:pt x="57" y="8"/>
                    <a:pt x="52" y="4"/>
                    <a:pt x="49" y="5"/>
                  </a:cubicBezTo>
                  <a:cubicBezTo>
                    <a:pt x="47" y="6"/>
                    <a:pt x="47" y="1"/>
                    <a:pt x="43" y="2"/>
                  </a:cubicBezTo>
                  <a:cubicBezTo>
                    <a:pt x="39" y="4"/>
                    <a:pt x="32" y="2"/>
                    <a:pt x="29" y="2"/>
                  </a:cubicBezTo>
                  <a:cubicBezTo>
                    <a:pt x="25" y="2"/>
                    <a:pt x="16" y="0"/>
                    <a:pt x="12" y="2"/>
                  </a:cubicBezTo>
                  <a:cubicBezTo>
                    <a:pt x="10" y="4"/>
                    <a:pt x="7" y="5"/>
                    <a:pt x="3" y="5"/>
                  </a:cubicBezTo>
                  <a:cubicBezTo>
                    <a:pt x="6" y="9"/>
                    <a:pt x="5" y="14"/>
                    <a:pt x="2" y="17"/>
                  </a:cubicBezTo>
                  <a:cubicBezTo>
                    <a:pt x="0" y="19"/>
                    <a:pt x="1" y="19"/>
                    <a:pt x="3" y="20"/>
                  </a:cubicBezTo>
                  <a:cubicBezTo>
                    <a:pt x="5" y="20"/>
                    <a:pt x="9" y="19"/>
                    <a:pt x="10" y="2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85" name="Freeform 86"/>
            <p:cNvSpPr/>
            <p:nvPr/>
          </p:nvSpPr>
          <p:spPr bwMode="auto">
            <a:xfrm>
              <a:off x="4495800" y="2132013"/>
              <a:ext cx="96838" cy="55563"/>
            </a:xfrm>
            <a:custGeom>
              <a:avLst/>
              <a:gdLst/>
              <a:ahLst/>
              <a:cxnLst>
                <a:cxn ang="0">
                  <a:pos x="46" y="12"/>
                </a:cxn>
                <a:cxn ang="0">
                  <a:pos x="40" y="9"/>
                </a:cxn>
                <a:cxn ang="0">
                  <a:pos x="40" y="4"/>
                </a:cxn>
                <a:cxn ang="0">
                  <a:pos x="33" y="1"/>
                </a:cxn>
                <a:cxn ang="0">
                  <a:pos x="26" y="2"/>
                </a:cxn>
                <a:cxn ang="0">
                  <a:pos x="16" y="2"/>
                </a:cxn>
                <a:cxn ang="0">
                  <a:pos x="15" y="4"/>
                </a:cxn>
                <a:cxn ang="0">
                  <a:pos x="9" y="8"/>
                </a:cxn>
                <a:cxn ang="0">
                  <a:pos x="2" y="17"/>
                </a:cxn>
                <a:cxn ang="0">
                  <a:pos x="3" y="21"/>
                </a:cxn>
                <a:cxn ang="0">
                  <a:pos x="8" y="22"/>
                </a:cxn>
                <a:cxn ang="0">
                  <a:pos x="10" y="27"/>
                </a:cxn>
                <a:cxn ang="0">
                  <a:pos x="10" y="27"/>
                </a:cxn>
                <a:cxn ang="0">
                  <a:pos x="20" y="27"/>
                </a:cxn>
                <a:cxn ang="0">
                  <a:pos x="25" y="19"/>
                </a:cxn>
                <a:cxn ang="0">
                  <a:pos x="32" y="26"/>
                </a:cxn>
                <a:cxn ang="0">
                  <a:pos x="35" y="22"/>
                </a:cxn>
                <a:cxn ang="0">
                  <a:pos x="39" y="20"/>
                </a:cxn>
                <a:cxn ang="0">
                  <a:pos x="44" y="19"/>
                </a:cxn>
                <a:cxn ang="0">
                  <a:pos x="47" y="17"/>
                </a:cxn>
                <a:cxn ang="0">
                  <a:pos x="49" y="15"/>
                </a:cxn>
                <a:cxn ang="0">
                  <a:pos x="51" y="12"/>
                </a:cxn>
                <a:cxn ang="0">
                  <a:pos x="46" y="12"/>
                </a:cxn>
              </a:cxnLst>
              <a:rect l="0" t="0" r="r" b="b"/>
              <a:pathLst>
                <a:path w="51" h="29">
                  <a:moveTo>
                    <a:pt x="46" y="12"/>
                  </a:moveTo>
                  <a:cubicBezTo>
                    <a:pt x="43" y="13"/>
                    <a:pt x="40" y="10"/>
                    <a:pt x="40" y="9"/>
                  </a:cubicBezTo>
                  <a:cubicBezTo>
                    <a:pt x="40" y="8"/>
                    <a:pt x="39" y="6"/>
                    <a:pt x="40" y="4"/>
                  </a:cubicBezTo>
                  <a:cubicBezTo>
                    <a:pt x="38" y="3"/>
                    <a:pt x="35" y="2"/>
                    <a:pt x="33" y="1"/>
                  </a:cubicBezTo>
                  <a:cubicBezTo>
                    <a:pt x="30" y="0"/>
                    <a:pt x="28" y="0"/>
                    <a:pt x="26" y="2"/>
                  </a:cubicBezTo>
                  <a:cubicBezTo>
                    <a:pt x="24" y="2"/>
                    <a:pt x="19" y="2"/>
                    <a:pt x="16" y="2"/>
                  </a:cubicBezTo>
                  <a:cubicBezTo>
                    <a:pt x="16" y="3"/>
                    <a:pt x="15" y="4"/>
                    <a:pt x="15" y="4"/>
                  </a:cubicBezTo>
                  <a:cubicBezTo>
                    <a:pt x="12" y="4"/>
                    <a:pt x="9" y="6"/>
                    <a:pt x="9" y="8"/>
                  </a:cubicBezTo>
                  <a:cubicBezTo>
                    <a:pt x="8" y="11"/>
                    <a:pt x="3" y="13"/>
                    <a:pt x="2" y="17"/>
                  </a:cubicBezTo>
                  <a:cubicBezTo>
                    <a:pt x="0" y="22"/>
                    <a:pt x="1" y="24"/>
                    <a:pt x="3" y="21"/>
                  </a:cubicBezTo>
                  <a:cubicBezTo>
                    <a:pt x="5" y="18"/>
                    <a:pt x="8" y="19"/>
                    <a:pt x="8" y="22"/>
                  </a:cubicBezTo>
                  <a:cubicBezTo>
                    <a:pt x="8" y="24"/>
                    <a:pt x="11" y="24"/>
                    <a:pt x="10" y="27"/>
                  </a:cubicBezTo>
                  <a:cubicBezTo>
                    <a:pt x="10" y="27"/>
                    <a:pt x="10" y="27"/>
                    <a:pt x="10" y="27"/>
                  </a:cubicBezTo>
                  <a:cubicBezTo>
                    <a:pt x="13" y="27"/>
                    <a:pt x="18" y="27"/>
                    <a:pt x="20" y="27"/>
                  </a:cubicBezTo>
                  <a:cubicBezTo>
                    <a:pt x="22" y="27"/>
                    <a:pt x="24" y="19"/>
                    <a:pt x="25" y="19"/>
                  </a:cubicBezTo>
                  <a:cubicBezTo>
                    <a:pt x="26" y="18"/>
                    <a:pt x="29" y="24"/>
                    <a:pt x="32" y="26"/>
                  </a:cubicBezTo>
                  <a:cubicBezTo>
                    <a:pt x="34" y="29"/>
                    <a:pt x="35" y="24"/>
                    <a:pt x="35" y="22"/>
                  </a:cubicBezTo>
                  <a:cubicBezTo>
                    <a:pt x="35" y="20"/>
                    <a:pt x="37" y="20"/>
                    <a:pt x="39" y="20"/>
                  </a:cubicBezTo>
                  <a:cubicBezTo>
                    <a:pt x="40" y="20"/>
                    <a:pt x="44" y="21"/>
                    <a:pt x="44" y="19"/>
                  </a:cubicBezTo>
                  <a:cubicBezTo>
                    <a:pt x="44" y="16"/>
                    <a:pt x="46" y="17"/>
                    <a:pt x="47" y="17"/>
                  </a:cubicBezTo>
                  <a:cubicBezTo>
                    <a:pt x="49" y="17"/>
                    <a:pt x="49" y="15"/>
                    <a:pt x="49" y="15"/>
                  </a:cubicBezTo>
                  <a:cubicBezTo>
                    <a:pt x="51" y="12"/>
                    <a:pt x="51" y="12"/>
                    <a:pt x="51" y="12"/>
                  </a:cubicBezTo>
                  <a:cubicBezTo>
                    <a:pt x="49" y="12"/>
                    <a:pt x="47" y="11"/>
                    <a:pt x="46" y="12"/>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86" name="Freeform 87"/>
            <p:cNvSpPr/>
            <p:nvPr/>
          </p:nvSpPr>
          <p:spPr bwMode="auto">
            <a:xfrm>
              <a:off x="4494213" y="1927225"/>
              <a:ext cx="192088" cy="219075"/>
            </a:xfrm>
            <a:custGeom>
              <a:avLst/>
              <a:gdLst/>
              <a:ahLst/>
              <a:cxnLst>
                <a:cxn ang="0">
                  <a:pos x="13" y="29"/>
                </a:cxn>
                <a:cxn ang="0">
                  <a:pos x="7" y="35"/>
                </a:cxn>
                <a:cxn ang="0">
                  <a:pos x="11" y="41"/>
                </a:cxn>
                <a:cxn ang="0">
                  <a:pos x="9" y="44"/>
                </a:cxn>
                <a:cxn ang="0">
                  <a:pos x="2" y="47"/>
                </a:cxn>
                <a:cxn ang="0">
                  <a:pos x="2" y="53"/>
                </a:cxn>
                <a:cxn ang="0">
                  <a:pos x="0" y="62"/>
                </a:cxn>
                <a:cxn ang="0">
                  <a:pos x="3" y="69"/>
                </a:cxn>
                <a:cxn ang="0">
                  <a:pos x="1" y="73"/>
                </a:cxn>
                <a:cxn ang="0">
                  <a:pos x="5" y="82"/>
                </a:cxn>
                <a:cxn ang="0">
                  <a:pos x="7" y="84"/>
                </a:cxn>
                <a:cxn ang="0">
                  <a:pos x="14" y="87"/>
                </a:cxn>
                <a:cxn ang="0">
                  <a:pos x="20" y="89"/>
                </a:cxn>
                <a:cxn ang="0">
                  <a:pos x="23" y="93"/>
                </a:cxn>
                <a:cxn ang="0">
                  <a:pos x="18" y="102"/>
                </a:cxn>
                <a:cxn ang="0">
                  <a:pos x="17" y="109"/>
                </a:cxn>
                <a:cxn ang="0">
                  <a:pos x="27" y="109"/>
                </a:cxn>
                <a:cxn ang="0">
                  <a:pos x="34" y="108"/>
                </a:cxn>
                <a:cxn ang="0">
                  <a:pos x="41" y="111"/>
                </a:cxn>
                <a:cxn ang="0">
                  <a:pos x="42" y="110"/>
                </a:cxn>
                <a:cxn ang="0">
                  <a:pos x="49" y="112"/>
                </a:cxn>
                <a:cxn ang="0">
                  <a:pos x="55" y="111"/>
                </a:cxn>
                <a:cxn ang="0">
                  <a:pos x="62" y="110"/>
                </a:cxn>
                <a:cxn ang="0">
                  <a:pos x="73" y="108"/>
                </a:cxn>
                <a:cxn ang="0">
                  <a:pos x="78" y="105"/>
                </a:cxn>
                <a:cxn ang="0">
                  <a:pos x="82" y="98"/>
                </a:cxn>
                <a:cxn ang="0">
                  <a:pos x="89" y="93"/>
                </a:cxn>
                <a:cxn ang="0">
                  <a:pos x="77" y="84"/>
                </a:cxn>
                <a:cxn ang="0">
                  <a:pos x="73" y="74"/>
                </a:cxn>
                <a:cxn ang="0">
                  <a:pos x="72" y="68"/>
                </a:cxn>
                <a:cxn ang="0">
                  <a:pos x="84" y="64"/>
                </a:cxn>
                <a:cxn ang="0">
                  <a:pos x="93" y="60"/>
                </a:cxn>
                <a:cxn ang="0">
                  <a:pos x="99" y="59"/>
                </a:cxn>
                <a:cxn ang="0">
                  <a:pos x="100" y="53"/>
                </a:cxn>
                <a:cxn ang="0">
                  <a:pos x="97" y="44"/>
                </a:cxn>
                <a:cxn ang="0">
                  <a:pos x="95" y="38"/>
                </a:cxn>
                <a:cxn ang="0">
                  <a:pos x="93" y="33"/>
                </a:cxn>
                <a:cxn ang="0">
                  <a:pos x="92" y="28"/>
                </a:cxn>
                <a:cxn ang="0">
                  <a:pos x="92" y="16"/>
                </a:cxn>
                <a:cxn ang="0">
                  <a:pos x="92" y="15"/>
                </a:cxn>
                <a:cxn ang="0">
                  <a:pos x="91" y="14"/>
                </a:cxn>
                <a:cxn ang="0">
                  <a:pos x="85" y="10"/>
                </a:cxn>
                <a:cxn ang="0">
                  <a:pos x="86" y="3"/>
                </a:cxn>
                <a:cxn ang="0">
                  <a:pos x="76" y="6"/>
                </a:cxn>
                <a:cxn ang="0">
                  <a:pos x="63" y="13"/>
                </a:cxn>
                <a:cxn ang="0">
                  <a:pos x="57" y="9"/>
                </a:cxn>
                <a:cxn ang="0">
                  <a:pos x="53" y="7"/>
                </a:cxn>
                <a:cxn ang="0">
                  <a:pos x="45" y="3"/>
                </a:cxn>
                <a:cxn ang="0">
                  <a:pos x="44" y="0"/>
                </a:cxn>
                <a:cxn ang="0">
                  <a:pos x="40" y="1"/>
                </a:cxn>
                <a:cxn ang="0">
                  <a:pos x="30" y="0"/>
                </a:cxn>
                <a:cxn ang="0">
                  <a:pos x="32" y="5"/>
                </a:cxn>
                <a:cxn ang="0">
                  <a:pos x="35" y="15"/>
                </a:cxn>
                <a:cxn ang="0">
                  <a:pos x="30" y="19"/>
                </a:cxn>
                <a:cxn ang="0">
                  <a:pos x="22" y="18"/>
                </a:cxn>
                <a:cxn ang="0">
                  <a:pos x="13" y="19"/>
                </a:cxn>
                <a:cxn ang="0">
                  <a:pos x="13" y="22"/>
                </a:cxn>
                <a:cxn ang="0">
                  <a:pos x="13" y="29"/>
                </a:cxn>
              </a:cxnLst>
              <a:rect l="0" t="0" r="r" b="b"/>
              <a:pathLst>
                <a:path w="101" h="114">
                  <a:moveTo>
                    <a:pt x="13" y="29"/>
                  </a:moveTo>
                  <a:cubicBezTo>
                    <a:pt x="10" y="33"/>
                    <a:pt x="7" y="34"/>
                    <a:pt x="7" y="35"/>
                  </a:cubicBezTo>
                  <a:cubicBezTo>
                    <a:pt x="8" y="36"/>
                    <a:pt x="12" y="39"/>
                    <a:pt x="11" y="41"/>
                  </a:cubicBezTo>
                  <a:cubicBezTo>
                    <a:pt x="10" y="42"/>
                    <a:pt x="9" y="41"/>
                    <a:pt x="9" y="44"/>
                  </a:cubicBezTo>
                  <a:cubicBezTo>
                    <a:pt x="9" y="47"/>
                    <a:pt x="4" y="47"/>
                    <a:pt x="2" y="47"/>
                  </a:cubicBezTo>
                  <a:cubicBezTo>
                    <a:pt x="1" y="47"/>
                    <a:pt x="3" y="50"/>
                    <a:pt x="2" y="53"/>
                  </a:cubicBezTo>
                  <a:cubicBezTo>
                    <a:pt x="1" y="55"/>
                    <a:pt x="1" y="60"/>
                    <a:pt x="0" y="62"/>
                  </a:cubicBezTo>
                  <a:cubicBezTo>
                    <a:pt x="0" y="64"/>
                    <a:pt x="4" y="67"/>
                    <a:pt x="3" y="69"/>
                  </a:cubicBezTo>
                  <a:cubicBezTo>
                    <a:pt x="3" y="70"/>
                    <a:pt x="0" y="72"/>
                    <a:pt x="1" y="73"/>
                  </a:cubicBezTo>
                  <a:cubicBezTo>
                    <a:pt x="2" y="74"/>
                    <a:pt x="4" y="76"/>
                    <a:pt x="5" y="82"/>
                  </a:cubicBezTo>
                  <a:cubicBezTo>
                    <a:pt x="6" y="83"/>
                    <a:pt x="7" y="83"/>
                    <a:pt x="7" y="84"/>
                  </a:cubicBezTo>
                  <a:cubicBezTo>
                    <a:pt x="9" y="86"/>
                    <a:pt x="11" y="87"/>
                    <a:pt x="14" y="87"/>
                  </a:cubicBezTo>
                  <a:cubicBezTo>
                    <a:pt x="18" y="87"/>
                    <a:pt x="19" y="89"/>
                    <a:pt x="20" y="89"/>
                  </a:cubicBezTo>
                  <a:cubicBezTo>
                    <a:pt x="22" y="89"/>
                    <a:pt x="26" y="90"/>
                    <a:pt x="23" y="93"/>
                  </a:cubicBezTo>
                  <a:cubicBezTo>
                    <a:pt x="19" y="96"/>
                    <a:pt x="19" y="99"/>
                    <a:pt x="18" y="102"/>
                  </a:cubicBezTo>
                  <a:cubicBezTo>
                    <a:pt x="18" y="104"/>
                    <a:pt x="18" y="107"/>
                    <a:pt x="17" y="109"/>
                  </a:cubicBezTo>
                  <a:cubicBezTo>
                    <a:pt x="20" y="109"/>
                    <a:pt x="25" y="109"/>
                    <a:pt x="27" y="109"/>
                  </a:cubicBezTo>
                  <a:cubicBezTo>
                    <a:pt x="29" y="107"/>
                    <a:pt x="31" y="107"/>
                    <a:pt x="34" y="108"/>
                  </a:cubicBezTo>
                  <a:cubicBezTo>
                    <a:pt x="36" y="109"/>
                    <a:pt x="39" y="110"/>
                    <a:pt x="41" y="111"/>
                  </a:cubicBezTo>
                  <a:cubicBezTo>
                    <a:pt x="41" y="110"/>
                    <a:pt x="41" y="110"/>
                    <a:pt x="42" y="110"/>
                  </a:cubicBezTo>
                  <a:cubicBezTo>
                    <a:pt x="44" y="110"/>
                    <a:pt x="47" y="114"/>
                    <a:pt x="49" y="112"/>
                  </a:cubicBezTo>
                  <a:cubicBezTo>
                    <a:pt x="50" y="109"/>
                    <a:pt x="54" y="110"/>
                    <a:pt x="55" y="111"/>
                  </a:cubicBezTo>
                  <a:cubicBezTo>
                    <a:pt x="57" y="112"/>
                    <a:pt x="60" y="112"/>
                    <a:pt x="62" y="110"/>
                  </a:cubicBezTo>
                  <a:cubicBezTo>
                    <a:pt x="64" y="108"/>
                    <a:pt x="72" y="107"/>
                    <a:pt x="73" y="108"/>
                  </a:cubicBezTo>
                  <a:cubicBezTo>
                    <a:pt x="75" y="109"/>
                    <a:pt x="80" y="111"/>
                    <a:pt x="78" y="105"/>
                  </a:cubicBezTo>
                  <a:cubicBezTo>
                    <a:pt x="76" y="99"/>
                    <a:pt x="82" y="100"/>
                    <a:pt x="82" y="98"/>
                  </a:cubicBezTo>
                  <a:cubicBezTo>
                    <a:pt x="83" y="95"/>
                    <a:pt x="90" y="94"/>
                    <a:pt x="89" y="93"/>
                  </a:cubicBezTo>
                  <a:cubicBezTo>
                    <a:pt x="88" y="91"/>
                    <a:pt x="79" y="86"/>
                    <a:pt x="77" y="84"/>
                  </a:cubicBezTo>
                  <a:cubicBezTo>
                    <a:pt x="74" y="82"/>
                    <a:pt x="74" y="77"/>
                    <a:pt x="73" y="74"/>
                  </a:cubicBezTo>
                  <a:cubicBezTo>
                    <a:pt x="72" y="72"/>
                    <a:pt x="69" y="69"/>
                    <a:pt x="72" y="68"/>
                  </a:cubicBezTo>
                  <a:cubicBezTo>
                    <a:pt x="76" y="68"/>
                    <a:pt x="81" y="66"/>
                    <a:pt x="84" y="64"/>
                  </a:cubicBezTo>
                  <a:cubicBezTo>
                    <a:pt x="87" y="61"/>
                    <a:pt x="92" y="61"/>
                    <a:pt x="93" y="60"/>
                  </a:cubicBezTo>
                  <a:cubicBezTo>
                    <a:pt x="95" y="58"/>
                    <a:pt x="98" y="61"/>
                    <a:pt x="99" y="59"/>
                  </a:cubicBezTo>
                  <a:cubicBezTo>
                    <a:pt x="100" y="58"/>
                    <a:pt x="101" y="55"/>
                    <a:pt x="100" y="53"/>
                  </a:cubicBezTo>
                  <a:cubicBezTo>
                    <a:pt x="98" y="51"/>
                    <a:pt x="97" y="48"/>
                    <a:pt x="97" y="44"/>
                  </a:cubicBezTo>
                  <a:cubicBezTo>
                    <a:pt x="97" y="40"/>
                    <a:pt x="95" y="40"/>
                    <a:pt x="95" y="38"/>
                  </a:cubicBezTo>
                  <a:cubicBezTo>
                    <a:pt x="95" y="36"/>
                    <a:pt x="95" y="34"/>
                    <a:pt x="93" y="33"/>
                  </a:cubicBezTo>
                  <a:cubicBezTo>
                    <a:pt x="91" y="32"/>
                    <a:pt x="90" y="31"/>
                    <a:pt x="92" y="28"/>
                  </a:cubicBezTo>
                  <a:cubicBezTo>
                    <a:pt x="94" y="25"/>
                    <a:pt x="93" y="18"/>
                    <a:pt x="92" y="16"/>
                  </a:cubicBezTo>
                  <a:cubicBezTo>
                    <a:pt x="92" y="16"/>
                    <a:pt x="92" y="15"/>
                    <a:pt x="92" y="15"/>
                  </a:cubicBezTo>
                  <a:cubicBezTo>
                    <a:pt x="92" y="15"/>
                    <a:pt x="91" y="14"/>
                    <a:pt x="91" y="14"/>
                  </a:cubicBezTo>
                  <a:cubicBezTo>
                    <a:pt x="91" y="11"/>
                    <a:pt x="89" y="10"/>
                    <a:pt x="85" y="10"/>
                  </a:cubicBezTo>
                  <a:cubicBezTo>
                    <a:pt x="80" y="10"/>
                    <a:pt x="87" y="6"/>
                    <a:pt x="86" y="3"/>
                  </a:cubicBezTo>
                  <a:cubicBezTo>
                    <a:pt x="84" y="1"/>
                    <a:pt x="80" y="7"/>
                    <a:pt x="76" y="6"/>
                  </a:cubicBezTo>
                  <a:cubicBezTo>
                    <a:pt x="72" y="5"/>
                    <a:pt x="67" y="11"/>
                    <a:pt x="63" y="13"/>
                  </a:cubicBezTo>
                  <a:cubicBezTo>
                    <a:pt x="60" y="16"/>
                    <a:pt x="55" y="13"/>
                    <a:pt x="57" y="9"/>
                  </a:cubicBezTo>
                  <a:cubicBezTo>
                    <a:pt x="60" y="5"/>
                    <a:pt x="57" y="6"/>
                    <a:pt x="53" y="7"/>
                  </a:cubicBezTo>
                  <a:cubicBezTo>
                    <a:pt x="49" y="9"/>
                    <a:pt x="44" y="7"/>
                    <a:pt x="45" y="3"/>
                  </a:cubicBezTo>
                  <a:cubicBezTo>
                    <a:pt x="45" y="2"/>
                    <a:pt x="45" y="1"/>
                    <a:pt x="44" y="0"/>
                  </a:cubicBezTo>
                  <a:cubicBezTo>
                    <a:pt x="42" y="1"/>
                    <a:pt x="41" y="1"/>
                    <a:pt x="40" y="1"/>
                  </a:cubicBezTo>
                  <a:cubicBezTo>
                    <a:pt x="38" y="0"/>
                    <a:pt x="34" y="0"/>
                    <a:pt x="30" y="0"/>
                  </a:cubicBezTo>
                  <a:cubicBezTo>
                    <a:pt x="31" y="1"/>
                    <a:pt x="32" y="3"/>
                    <a:pt x="32" y="5"/>
                  </a:cubicBezTo>
                  <a:cubicBezTo>
                    <a:pt x="30" y="8"/>
                    <a:pt x="33" y="10"/>
                    <a:pt x="35" y="15"/>
                  </a:cubicBezTo>
                  <a:cubicBezTo>
                    <a:pt x="37" y="19"/>
                    <a:pt x="30" y="16"/>
                    <a:pt x="30" y="19"/>
                  </a:cubicBezTo>
                  <a:cubicBezTo>
                    <a:pt x="30" y="22"/>
                    <a:pt x="24" y="19"/>
                    <a:pt x="22" y="18"/>
                  </a:cubicBezTo>
                  <a:cubicBezTo>
                    <a:pt x="20" y="17"/>
                    <a:pt x="13" y="18"/>
                    <a:pt x="13" y="19"/>
                  </a:cubicBezTo>
                  <a:cubicBezTo>
                    <a:pt x="13" y="20"/>
                    <a:pt x="13" y="21"/>
                    <a:pt x="13" y="22"/>
                  </a:cubicBezTo>
                  <a:cubicBezTo>
                    <a:pt x="14" y="25"/>
                    <a:pt x="14" y="28"/>
                    <a:pt x="13" y="29"/>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87" name="Freeform 88"/>
            <p:cNvSpPr/>
            <p:nvPr/>
          </p:nvSpPr>
          <p:spPr bwMode="auto">
            <a:xfrm>
              <a:off x="4808538" y="1404938"/>
              <a:ext cx="225425" cy="360363"/>
            </a:xfrm>
            <a:custGeom>
              <a:avLst/>
              <a:gdLst/>
              <a:ahLst/>
              <a:cxnLst>
                <a:cxn ang="0">
                  <a:pos x="100" y="158"/>
                </a:cxn>
                <a:cxn ang="0">
                  <a:pos x="117" y="142"/>
                </a:cxn>
                <a:cxn ang="0">
                  <a:pos x="114" y="133"/>
                </a:cxn>
                <a:cxn ang="0">
                  <a:pos x="100" y="122"/>
                </a:cxn>
                <a:cxn ang="0">
                  <a:pos x="107" y="116"/>
                </a:cxn>
                <a:cxn ang="0">
                  <a:pos x="101" y="110"/>
                </a:cxn>
                <a:cxn ang="0">
                  <a:pos x="102" y="104"/>
                </a:cxn>
                <a:cxn ang="0">
                  <a:pos x="97" y="101"/>
                </a:cxn>
                <a:cxn ang="0">
                  <a:pos x="99" y="97"/>
                </a:cxn>
                <a:cxn ang="0">
                  <a:pos x="98" y="89"/>
                </a:cxn>
                <a:cxn ang="0">
                  <a:pos x="101" y="82"/>
                </a:cxn>
                <a:cxn ang="0">
                  <a:pos x="91" y="65"/>
                </a:cxn>
                <a:cxn ang="0">
                  <a:pos x="94" y="58"/>
                </a:cxn>
                <a:cxn ang="0">
                  <a:pos x="101" y="50"/>
                </a:cxn>
                <a:cxn ang="0">
                  <a:pos x="93" y="42"/>
                </a:cxn>
                <a:cxn ang="0">
                  <a:pos x="86" y="38"/>
                </a:cxn>
                <a:cxn ang="0">
                  <a:pos x="84" y="31"/>
                </a:cxn>
                <a:cxn ang="0">
                  <a:pos x="86" y="25"/>
                </a:cxn>
                <a:cxn ang="0">
                  <a:pos x="90" y="22"/>
                </a:cxn>
                <a:cxn ang="0">
                  <a:pos x="93" y="18"/>
                </a:cxn>
                <a:cxn ang="0">
                  <a:pos x="93" y="11"/>
                </a:cxn>
                <a:cxn ang="0">
                  <a:pos x="81" y="3"/>
                </a:cxn>
                <a:cxn ang="0">
                  <a:pos x="72" y="3"/>
                </a:cxn>
                <a:cxn ang="0">
                  <a:pos x="61" y="6"/>
                </a:cxn>
                <a:cxn ang="0">
                  <a:pos x="54" y="14"/>
                </a:cxn>
                <a:cxn ang="0">
                  <a:pos x="52" y="23"/>
                </a:cxn>
                <a:cxn ang="0">
                  <a:pos x="47" y="30"/>
                </a:cxn>
                <a:cxn ang="0">
                  <a:pos x="40" y="28"/>
                </a:cxn>
                <a:cxn ang="0">
                  <a:pos x="32" y="28"/>
                </a:cxn>
                <a:cxn ang="0">
                  <a:pos x="19" y="27"/>
                </a:cxn>
                <a:cxn ang="0">
                  <a:pos x="7" y="18"/>
                </a:cxn>
                <a:cxn ang="0">
                  <a:pos x="0" y="23"/>
                </a:cxn>
                <a:cxn ang="0">
                  <a:pos x="12" y="32"/>
                </a:cxn>
                <a:cxn ang="0">
                  <a:pos x="28" y="42"/>
                </a:cxn>
                <a:cxn ang="0">
                  <a:pos x="29" y="53"/>
                </a:cxn>
                <a:cxn ang="0">
                  <a:pos x="31" y="63"/>
                </a:cxn>
                <a:cxn ang="0">
                  <a:pos x="31" y="73"/>
                </a:cxn>
                <a:cxn ang="0">
                  <a:pos x="33" y="78"/>
                </a:cxn>
                <a:cxn ang="0">
                  <a:pos x="34" y="84"/>
                </a:cxn>
                <a:cxn ang="0">
                  <a:pos x="44" y="88"/>
                </a:cxn>
                <a:cxn ang="0">
                  <a:pos x="48" y="96"/>
                </a:cxn>
                <a:cxn ang="0">
                  <a:pos x="46" y="100"/>
                </a:cxn>
                <a:cxn ang="0">
                  <a:pos x="39" y="105"/>
                </a:cxn>
                <a:cxn ang="0">
                  <a:pos x="28" y="117"/>
                </a:cxn>
                <a:cxn ang="0">
                  <a:pos x="21" y="122"/>
                </a:cxn>
                <a:cxn ang="0">
                  <a:pos x="15" y="128"/>
                </a:cxn>
                <a:cxn ang="0">
                  <a:pos x="7" y="132"/>
                </a:cxn>
                <a:cxn ang="0">
                  <a:pos x="2" y="139"/>
                </a:cxn>
                <a:cxn ang="0">
                  <a:pos x="3" y="146"/>
                </a:cxn>
                <a:cxn ang="0">
                  <a:pos x="4" y="153"/>
                </a:cxn>
                <a:cxn ang="0">
                  <a:pos x="6" y="166"/>
                </a:cxn>
                <a:cxn ang="0">
                  <a:pos x="3" y="178"/>
                </a:cxn>
                <a:cxn ang="0">
                  <a:pos x="13" y="182"/>
                </a:cxn>
                <a:cxn ang="0">
                  <a:pos x="20" y="186"/>
                </a:cxn>
                <a:cxn ang="0">
                  <a:pos x="33" y="188"/>
                </a:cxn>
                <a:cxn ang="0">
                  <a:pos x="68" y="180"/>
                </a:cxn>
                <a:cxn ang="0">
                  <a:pos x="78" y="179"/>
                </a:cxn>
                <a:cxn ang="0">
                  <a:pos x="83" y="172"/>
                </a:cxn>
                <a:cxn ang="0">
                  <a:pos x="100" y="158"/>
                </a:cxn>
              </a:cxnLst>
              <a:rect l="0" t="0" r="r" b="b"/>
              <a:pathLst>
                <a:path w="118" h="189">
                  <a:moveTo>
                    <a:pt x="100" y="158"/>
                  </a:moveTo>
                  <a:cubicBezTo>
                    <a:pt x="103" y="152"/>
                    <a:pt x="115" y="148"/>
                    <a:pt x="117" y="142"/>
                  </a:cubicBezTo>
                  <a:cubicBezTo>
                    <a:pt x="118" y="140"/>
                    <a:pt x="118" y="138"/>
                    <a:pt x="114" y="133"/>
                  </a:cubicBezTo>
                  <a:cubicBezTo>
                    <a:pt x="110" y="128"/>
                    <a:pt x="100" y="125"/>
                    <a:pt x="100" y="122"/>
                  </a:cubicBezTo>
                  <a:cubicBezTo>
                    <a:pt x="99" y="120"/>
                    <a:pt x="107" y="119"/>
                    <a:pt x="107" y="116"/>
                  </a:cubicBezTo>
                  <a:cubicBezTo>
                    <a:pt x="106" y="113"/>
                    <a:pt x="102" y="113"/>
                    <a:pt x="101" y="110"/>
                  </a:cubicBezTo>
                  <a:cubicBezTo>
                    <a:pt x="99" y="107"/>
                    <a:pt x="103" y="106"/>
                    <a:pt x="102" y="104"/>
                  </a:cubicBezTo>
                  <a:cubicBezTo>
                    <a:pt x="102" y="103"/>
                    <a:pt x="97" y="102"/>
                    <a:pt x="97" y="101"/>
                  </a:cubicBezTo>
                  <a:cubicBezTo>
                    <a:pt x="96" y="99"/>
                    <a:pt x="100" y="99"/>
                    <a:pt x="99" y="97"/>
                  </a:cubicBezTo>
                  <a:cubicBezTo>
                    <a:pt x="99" y="95"/>
                    <a:pt x="95" y="92"/>
                    <a:pt x="98" y="89"/>
                  </a:cubicBezTo>
                  <a:cubicBezTo>
                    <a:pt x="100" y="86"/>
                    <a:pt x="105" y="89"/>
                    <a:pt x="101" y="82"/>
                  </a:cubicBezTo>
                  <a:cubicBezTo>
                    <a:pt x="98" y="75"/>
                    <a:pt x="92" y="67"/>
                    <a:pt x="91" y="65"/>
                  </a:cubicBezTo>
                  <a:cubicBezTo>
                    <a:pt x="89" y="63"/>
                    <a:pt x="92" y="60"/>
                    <a:pt x="94" y="58"/>
                  </a:cubicBezTo>
                  <a:cubicBezTo>
                    <a:pt x="96" y="57"/>
                    <a:pt x="101" y="52"/>
                    <a:pt x="101" y="50"/>
                  </a:cubicBezTo>
                  <a:cubicBezTo>
                    <a:pt x="101" y="48"/>
                    <a:pt x="95" y="43"/>
                    <a:pt x="93" y="42"/>
                  </a:cubicBezTo>
                  <a:cubicBezTo>
                    <a:pt x="91" y="41"/>
                    <a:pt x="88" y="41"/>
                    <a:pt x="86" y="38"/>
                  </a:cubicBezTo>
                  <a:cubicBezTo>
                    <a:pt x="84" y="34"/>
                    <a:pt x="83" y="33"/>
                    <a:pt x="84" y="31"/>
                  </a:cubicBezTo>
                  <a:cubicBezTo>
                    <a:pt x="86" y="29"/>
                    <a:pt x="86" y="27"/>
                    <a:pt x="86" y="25"/>
                  </a:cubicBezTo>
                  <a:cubicBezTo>
                    <a:pt x="86" y="23"/>
                    <a:pt x="90" y="25"/>
                    <a:pt x="90" y="22"/>
                  </a:cubicBezTo>
                  <a:cubicBezTo>
                    <a:pt x="91" y="20"/>
                    <a:pt x="92" y="19"/>
                    <a:pt x="93" y="18"/>
                  </a:cubicBezTo>
                  <a:cubicBezTo>
                    <a:pt x="93" y="15"/>
                    <a:pt x="93" y="13"/>
                    <a:pt x="93" y="11"/>
                  </a:cubicBezTo>
                  <a:cubicBezTo>
                    <a:pt x="92" y="8"/>
                    <a:pt x="83" y="7"/>
                    <a:pt x="81" y="3"/>
                  </a:cubicBezTo>
                  <a:cubicBezTo>
                    <a:pt x="79" y="0"/>
                    <a:pt x="74" y="1"/>
                    <a:pt x="72" y="3"/>
                  </a:cubicBezTo>
                  <a:cubicBezTo>
                    <a:pt x="70" y="6"/>
                    <a:pt x="61" y="3"/>
                    <a:pt x="61" y="6"/>
                  </a:cubicBezTo>
                  <a:cubicBezTo>
                    <a:pt x="61" y="9"/>
                    <a:pt x="54" y="10"/>
                    <a:pt x="54" y="14"/>
                  </a:cubicBezTo>
                  <a:cubicBezTo>
                    <a:pt x="54" y="17"/>
                    <a:pt x="57" y="24"/>
                    <a:pt x="52" y="23"/>
                  </a:cubicBezTo>
                  <a:cubicBezTo>
                    <a:pt x="46" y="23"/>
                    <a:pt x="50" y="25"/>
                    <a:pt x="47" y="30"/>
                  </a:cubicBezTo>
                  <a:cubicBezTo>
                    <a:pt x="44" y="34"/>
                    <a:pt x="44" y="27"/>
                    <a:pt x="40" y="28"/>
                  </a:cubicBezTo>
                  <a:cubicBezTo>
                    <a:pt x="37" y="29"/>
                    <a:pt x="33" y="25"/>
                    <a:pt x="32" y="28"/>
                  </a:cubicBezTo>
                  <a:cubicBezTo>
                    <a:pt x="30" y="30"/>
                    <a:pt x="25" y="28"/>
                    <a:pt x="19" y="27"/>
                  </a:cubicBezTo>
                  <a:cubicBezTo>
                    <a:pt x="14" y="26"/>
                    <a:pt x="11" y="18"/>
                    <a:pt x="7" y="18"/>
                  </a:cubicBezTo>
                  <a:cubicBezTo>
                    <a:pt x="4" y="18"/>
                    <a:pt x="1" y="20"/>
                    <a:pt x="0" y="23"/>
                  </a:cubicBezTo>
                  <a:cubicBezTo>
                    <a:pt x="4" y="26"/>
                    <a:pt x="7" y="30"/>
                    <a:pt x="12" y="32"/>
                  </a:cubicBezTo>
                  <a:cubicBezTo>
                    <a:pt x="18" y="35"/>
                    <a:pt x="29" y="38"/>
                    <a:pt x="28" y="42"/>
                  </a:cubicBezTo>
                  <a:cubicBezTo>
                    <a:pt x="28" y="46"/>
                    <a:pt x="26" y="51"/>
                    <a:pt x="29" y="53"/>
                  </a:cubicBezTo>
                  <a:cubicBezTo>
                    <a:pt x="31" y="54"/>
                    <a:pt x="28" y="61"/>
                    <a:pt x="31" y="63"/>
                  </a:cubicBezTo>
                  <a:cubicBezTo>
                    <a:pt x="34" y="64"/>
                    <a:pt x="33" y="73"/>
                    <a:pt x="31" y="73"/>
                  </a:cubicBezTo>
                  <a:cubicBezTo>
                    <a:pt x="28" y="73"/>
                    <a:pt x="31" y="77"/>
                    <a:pt x="33" y="78"/>
                  </a:cubicBezTo>
                  <a:cubicBezTo>
                    <a:pt x="34" y="79"/>
                    <a:pt x="34" y="81"/>
                    <a:pt x="34" y="84"/>
                  </a:cubicBezTo>
                  <a:cubicBezTo>
                    <a:pt x="38" y="85"/>
                    <a:pt x="41" y="86"/>
                    <a:pt x="44" y="88"/>
                  </a:cubicBezTo>
                  <a:cubicBezTo>
                    <a:pt x="48" y="90"/>
                    <a:pt x="47" y="93"/>
                    <a:pt x="48" y="96"/>
                  </a:cubicBezTo>
                  <a:cubicBezTo>
                    <a:pt x="48" y="100"/>
                    <a:pt x="48" y="102"/>
                    <a:pt x="46" y="100"/>
                  </a:cubicBezTo>
                  <a:cubicBezTo>
                    <a:pt x="43" y="99"/>
                    <a:pt x="41" y="100"/>
                    <a:pt x="39" y="105"/>
                  </a:cubicBezTo>
                  <a:cubicBezTo>
                    <a:pt x="38" y="110"/>
                    <a:pt x="32" y="116"/>
                    <a:pt x="28" y="117"/>
                  </a:cubicBezTo>
                  <a:cubicBezTo>
                    <a:pt x="24" y="117"/>
                    <a:pt x="24" y="121"/>
                    <a:pt x="21" y="122"/>
                  </a:cubicBezTo>
                  <a:cubicBezTo>
                    <a:pt x="18" y="123"/>
                    <a:pt x="15" y="125"/>
                    <a:pt x="15" y="128"/>
                  </a:cubicBezTo>
                  <a:cubicBezTo>
                    <a:pt x="15" y="132"/>
                    <a:pt x="11" y="132"/>
                    <a:pt x="7" y="132"/>
                  </a:cubicBezTo>
                  <a:cubicBezTo>
                    <a:pt x="4" y="132"/>
                    <a:pt x="5" y="138"/>
                    <a:pt x="2" y="139"/>
                  </a:cubicBezTo>
                  <a:cubicBezTo>
                    <a:pt x="0" y="141"/>
                    <a:pt x="0" y="143"/>
                    <a:pt x="3" y="146"/>
                  </a:cubicBezTo>
                  <a:cubicBezTo>
                    <a:pt x="5" y="149"/>
                    <a:pt x="3" y="151"/>
                    <a:pt x="4" y="153"/>
                  </a:cubicBezTo>
                  <a:cubicBezTo>
                    <a:pt x="5" y="156"/>
                    <a:pt x="8" y="161"/>
                    <a:pt x="6" y="166"/>
                  </a:cubicBezTo>
                  <a:cubicBezTo>
                    <a:pt x="3" y="172"/>
                    <a:pt x="1" y="178"/>
                    <a:pt x="3" y="178"/>
                  </a:cubicBezTo>
                  <a:cubicBezTo>
                    <a:pt x="5" y="177"/>
                    <a:pt x="10" y="182"/>
                    <a:pt x="13" y="182"/>
                  </a:cubicBezTo>
                  <a:cubicBezTo>
                    <a:pt x="17" y="182"/>
                    <a:pt x="17" y="187"/>
                    <a:pt x="20" y="186"/>
                  </a:cubicBezTo>
                  <a:cubicBezTo>
                    <a:pt x="23" y="185"/>
                    <a:pt x="23" y="189"/>
                    <a:pt x="33" y="188"/>
                  </a:cubicBezTo>
                  <a:cubicBezTo>
                    <a:pt x="42" y="188"/>
                    <a:pt x="60" y="180"/>
                    <a:pt x="68" y="180"/>
                  </a:cubicBezTo>
                  <a:cubicBezTo>
                    <a:pt x="72" y="180"/>
                    <a:pt x="75" y="180"/>
                    <a:pt x="78" y="179"/>
                  </a:cubicBezTo>
                  <a:cubicBezTo>
                    <a:pt x="79" y="177"/>
                    <a:pt x="81" y="174"/>
                    <a:pt x="83" y="172"/>
                  </a:cubicBezTo>
                  <a:cubicBezTo>
                    <a:pt x="88" y="168"/>
                    <a:pt x="98" y="164"/>
                    <a:pt x="100" y="158"/>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88" name="Freeform 89"/>
            <p:cNvSpPr/>
            <p:nvPr/>
          </p:nvSpPr>
          <p:spPr bwMode="auto">
            <a:xfrm>
              <a:off x="5097463" y="2533650"/>
              <a:ext cx="455613" cy="363538"/>
            </a:xfrm>
            <a:custGeom>
              <a:avLst/>
              <a:gdLst/>
              <a:ahLst/>
              <a:cxnLst>
                <a:cxn ang="0">
                  <a:pos x="142" y="40"/>
                </a:cxn>
                <a:cxn ang="0">
                  <a:pos x="122" y="38"/>
                </a:cxn>
                <a:cxn ang="0">
                  <a:pos x="109" y="33"/>
                </a:cxn>
                <a:cxn ang="0">
                  <a:pos x="82" y="13"/>
                </a:cxn>
                <a:cxn ang="0">
                  <a:pos x="59" y="0"/>
                </a:cxn>
                <a:cxn ang="0">
                  <a:pos x="50" y="0"/>
                </a:cxn>
                <a:cxn ang="0">
                  <a:pos x="38" y="4"/>
                </a:cxn>
                <a:cxn ang="0">
                  <a:pos x="27" y="11"/>
                </a:cxn>
                <a:cxn ang="0">
                  <a:pos x="36" y="21"/>
                </a:cxn>
                <a:cxn ang="0">
                  <a:pos x="29" y="26"/>
                </a:cxn>
                <a:cxn ang="0">
                  <a:pos x="22" y="29"/>
                </a:cxn>
                <a:cxn ang="0">
                  <a:pos x="13" y="36"/>
                </a:cxn>
                <a:cxn ang="0">
                  <a:pos x="2" y="31"/>
                </a:cxn>
                <a:cxn ang="0">
                  <a:pos x="1" y="34"/>
                </a:cxn>
                <a:cxn ang="0">
                  <a:pos x="0" y="37"/>
                </a:cxn>
                <a:cxn ang="0">
                  <a:pos x="2" y="50"/>
                </a:cxn>
                <a:cxn ang="0">
                  <a:pos x="11" y="61"/>
                </a:cxn>
                <a:cxn ang="0">
                  <a:pos x="28" y="87"/>
                </a:cxn>
                <a:cxn ang="0">
                  <a:pos x="36" y="99"/>
                </a:cxn>
                <a:cxn ang="0">
                  <a:pos x="47" y="112"/>
                </a:cxn>
                <a:cxn ang="0">
                  <a:pos x="49" y="124"/>
                </a:cxn>
                <a:cxn ang="0">
                  <a:pos x="59" y="143"/>
                </a:cxn>
                <a:cxn ang="0">
                  <a:pos x="72" y="158"/>
                </a:cxn>
                <a:cxn ang="0">
                  <a:pos x="82" y="175"/>
                </a:cxn>
                <a:cxn ang="0">
                  <a:pos x="86" y="184"/>
                </a:cxn>
                <a:cxn ang="0">
                  <a:pos x="89" y="190"/>
                </a:cxn>
                <a:cxn ang="0">
                  <a:pos x="95" y="188"/>
                </a:cxn>
                <a:cxn ang="0">
                  <a:pos x="94" y="181"/>
                </a:cxn>
                <a:cxn ang="0">
                  <a:pos x="99" y="177"/>
                </a:cxn>
                <a:cxn ang="0">
                  <a:pos x="107" y="179"/>
                </a:cxn>
                <a:cxn ang="0">
                  <a:pos x="121" y="180"/>
                </a:cxn>
                <a:cxn ang="0">
                  <a:pos x="137" y="182"/>
                </a:cxn>
                <a:cxn ang="0">
                  <a:pos x="145" y="179"/>
                </a:cxn>
                <a:cxn ang="0">
                  <a:pos x="162" y="164"/>
                </a:cxn>
                <a:cxn ang="0">
                  <a:pos x="184" y="163"/>
                </a:cxn>
                <a:cxn ang="0">
                  <a:pos x="230" y="148"/>
                </a:cxn>
                <a:cxn ang="0">
                  <a:pos x="238" y="125"/>
                </a:cxn>
                <a:cxn ang="0">
                  <a:pos x="232" y="117"/>
                </a:cxn>
                <a:cxn ang="0">
                  <a:pos x="203" y="113"/>
                </a:cxn>
                <a:cxn ang="0">
                  <a:pos x="195" y="101"/>
                </a:cxn>
                <a:cxn ang="0">
                  <a:pos x="190" y="94"/>
                </a:cxn>
                <a:cxn ang="0">
                  <a:pos x="181" y="88"/>
                </a:cxn>
                <a:cxn ang="0">
                  <a:pos x="175" y="76"/>
                </a:cxn>
                <a:cxn ang="0">
                  <a:pos x="170" y="63"/>
                </a:cxn>
                <a:cxn ang="0">
                  <a:pos x="158" y="50"/>
                </a:cxn>
                <a:cxn ang="0">
                  <a:pos x="157" y="45"/>
                </a:cxn>
                <a:cxn ang="0">
                  <a:pos x="148" y="45"/>
                </a:cxn>
                <a:cxn ang="0">
                  <a:pos x="142" y="40"/>
                </a:cxn>
              </a:cxnLst>
              <a:rect l="0" t="0" r="r" b="b"/>
              <a:pathLst>
                <a:path w="238" h="190">
                  <a:moveTo>
                    <a:pt x="142" y="40"/>
                  </a:moveTo>
                  <a:cubicBezTo>
                    <a:pt x="142" y="40"/>
                    <a:pt x="125" y="38"/>
                    <a:pt x="122" y="38"/>
                  </a:cubicBezTo>
                  <a:cubicBezTo>
                    <a:pt x="119" y="38"/>
                    <a:pt x="113" y="37"/>
                    <a:pt x="109" y="33"/>
                  </a:cubicBezTo>
                  <a:cubicBezTo>
                    <a:pt x="105" y="30"/>
                    <a:pt x="85" y="15"/>
                    <a:pt x="82" y="13"/>
                  </a:cubicBezTo>
                  <a:cubicBezTo>
                    <a:pt x="78" y="11"/>
                    <a:pt x="63" y="1"/>
                    <a:pt x="59" y="0"/>
                  </a:cubicBezTo>
                  <a:cubicBezTo>
                    <a:pt x="55" y="0"/>
                    <a:pt x="55" y="0"/>
                    <a:pt x="50" y="0"/>
                  </a:cubicBezTo>
                  <a:cubicBezTo>
                    <a:pt x="45" y="0"/>
                    <a:pt x="47" y="3"/>
                    <a:pt x="38" y="4"/>
                  </a:cubicBezTo>
                  <a:cubicBezTo>
                    <a:pt x="30" y="4"/>
                    <a:pt x="25" y="10"/>
                    <a:pt x="27" y="11"/>
                  </a:cubicBezTo>
                  <a:cubicBezTo>
                    <a:pt x="30" y="12"/>
                    <a:pt x="38" y="19"/>
                    <a:pt x="36" y="21"/>
                  </a:cubicBezTo>
                  <a:cubicBezTo>
                    <a:pt x="33" y="22"/>
                    <a:pt x="33" y="26"/>
                    <a:pt x="29" y="26"/>
                  </a:cubicBezTo>
                  <a:cubicBezTo>
                    <a:pt x="26" y="26"/>
                    <a:pt x="22" y="27"/>
                    <a:pt x="22" y="29"/>
                  </a:cubicBezTo>
                  <a:cubicBezTo>
                    <a:pt x="22" y="32"/>
                    <a:pt x="17" y="36"/>
                    <a:pt x="13" y="36"/>
                  </a:cubicBezTo>
                  <a:cubicBezTo>
                    <a:pt x="11" y="36"/>
                    <a:pt x="6" y="33"/>
                    <a:pt x="2" y="31"/>
                  </a:cubicBezTo>
                  <a:cubicBezTo>
                    <a:pt x="1" y="34"/>
                    <a:pt x="1" y="34"/>
                    <a:pt x="1" y="34"/>
                  </a:cubicBezTo>
                  <a:cubicBezTo>
                    <a:pt x="0" y="37"/>
                    <a:pt x="0" y="37"/>
                    <a:pt x="0" y="37"/>
                  </a:cubicBezTo>
                  <a:cubicBezTo>
                    <a:pt x="1" y="40"/>
                    <a:pt x="0" y="49"/>
                    <a:pt x="2" y="50"/>
                  </a:cubicBezTo>
                  <a:cubicBezTo>
                    <a:pt x="5" y="51"/>
                    <a:pt x="6" y="55"/>
                    <a:pt x="11" y="61"/>
                  </a:cubicBezTo>
                  <a:cubicBezTo>
                    <a:pt x="17" y="67"/>
                    <a:pt x="28" y="83"/>
                    <a:pt x="28" y="87"/>
                  </a:cubicBezTo>
                  <a:cubicBezTo>
                    <a:pt x="28" y="90"/>
                    <a:pt x="30" y="95"/>
                    <a:pt x="36" y="99"/>
                  </a:cubicBezTo>
                  <a:cubicBezTo>
                    <a:pt x="43" y="104"/>
                    <a:pt x="43" y="109"/>
                    <a:pt x="47" y="112"/>
                  </a:cubicBezTo>
                  <a:cubicBezTo>
                    <a:pt x="50" y="114"/>
                    <a:pt x="49" y="118"/>
                    <a:pt x="49" y="124"/>
                  </a:cubicBezTo>
                  <a:cubicBezTo>
                    <a:pt x="50" y="131"/>
                    <a:pt x="53" y="140"/>
                    <a:pt x="59" y="143"/>
                  </a:cubicBezTo>
                  <a:cubicBezTo>
                    <a:pt x="65" y="147"/>
                    <a:pt x="69" y="151"/>
                    <a:pt x="72" y="158"/>
                  </a:cubicBezTo>
                  <a:cubicBezTo>
                    <a:pt x="74" y="165"/>
                    <a:pt x="78" y="171"/>
                    <a:pt x="82" y="175"/>
                  </a:cubicBezTo>
                  <a:cubicBezTo>
                    <a:pt x="86" y="179"/>
                    <a:pt x="84" y="181"/>
                    <a:pt x="86" y="184"/>
                  </a:cubicBezTo>
                  <a:cubicBezTo>
                    <a:pt x="87" y="185"/>
                    <a:pt x="88" y="188"/>
                    <a:pt x="89" y="190"/>
                  </a:cubicBezTo>
                  <a:cubicBezTo>
                    <a:pt x="92" y="189"/>
                    <a:pt x="94" y="188"/>
                    <a:pt x="95" y="188"/>
                  </a:cubicBezTo>
                  <a:cubicBezTo>
                    <a:pt x="95" y="186"/>
                    <a:pt x="93" y="183"/>
                    <a:pt x="94" y="181"/>
                  </a:cubicBezTo>
                  <a:cubicBezTo>
                    <a:pt x="95" y="180"/>
                    <a:pt x="97" y="178"/>
                    <a:pt x="99" y="177"/>
                  </a:cubicBezTo>
                  <a:cubicBezTo>
                    <a:pt x="101" y="177"/>
                    <a:pt x="103" y="179"/>
                    <a:pt x="107" y="179"/>
                  </a:cubicBezTo>
                  <a:cubicBezTo>
                    <a:pt x="112" y="178"/>
                    <a:pt x="120" y="179"/>
                    <a:pt x="121" y="180"/>
                  </a:cubicBezTo>
                  <a:cubicBezTo>
                    <a:pt x="122" y="181"/>
                    <a:pt x="134" y="180"/>
                    <a:pt x="137" y="182"/>
                  </a:cubicBezTo>
                  <a:cubicBezTo>
                    <a:pt x="140" y="185"/>
                    <a:pt x="143" y="184"/>
                    <a:pt x="145" y="179"/>
                  </a:cubicBezTo>
                  <a:cubicBezTo>
                    <a:pt x="147" y="175"/>
                    <a:pt x="160" y="165"/>
                    <a:pt x="162" y="164"/>
                  </a:cubicBezTo>
                  <a:cubicBezTo>
                    <a:pt x="164" y="163"/>
                    <a:pt x="179" y="164"/>
                    <a:pt x="184" y="163"/>
                  </a:cubicBezTo>
                  <a:cubicBezTo>
                    <a:pt x="190" y="162"/>
                    <a:pt x="228" y="150"/>
                    <a:pt x="230" y="148"/>
                  </a:cubicBezTo>
                  <a:cubicBezTo>
                    <a:pt x="231" y="147"/>
                    <a:pt x="238" y="127"/>
                    <a:pt x="238" y="125"/>
                  </a:cubicBezTo>
                  <a:cubicBezTo>
                    <a:pt x="238" y="122"/>
                    <a:pt x="235" y="116"/>
                    <a:pt x="232" y="117"/>
                  </a:cubicBezTo>
                  <a:cubicBezTo>
                    <a:pt x="229" y="117"/>
                    <a:pt x="205" y="114"/>
                    <a:pt x="203" y="113"/>
                  </a:cubicBezTo>
                  <a:cubicBezTo>
                    <a:pt x="202" y="113"/>
                    <a:pt x="196" y="108"/>
                    <a:pt x="195" y="101"/>
                  </a:cubicBezTo>
                  <a:cubicBezTo>
                    <a:pt x="193" y="100"/>
                    <a:pt x="191" y="97"/>
                    <a:pt x="190" y="94"/>
                  </a:cubicBezTo>
                  <a:cubicBezTo>
                    <a:pt x="188" y="95"/>
                    <a:pt x="183" y="94"/>
                    <a:pt x="181" y="88"/>
                  </a:cubicBezTo>
                  <a:cubicBezTo>
                    <a:pt x="179" y="86"/>
                    <a:pt x="173" y="78"/>
                    <a:pt x="175" y="76"/>
                  </a:cubicBezTo>
                  <a:cubicBezTo>
                    <a:pt x="177" y="73"/>
                    <a:pt x="174" y="67"/>
                    <a:pt x="170" y="63"/>
                  </a:cubicBezTo>
                  <a:cubicBezTo>
                    <a:pt x="166" y="60"/>
                    <a:pt x="159" y="54"/>
                    <a:pt x="158" y="50"/>
                  </a:cubicBezTo>
                  <a:cubicBezTo>
                    <a:pt x="158" y="49"/>
                    <a:pt x="158" y="47"/>
                    <a:pt x="157" y="45"/>
                  </a:cubicBezTo>
                  <a:cubicBezTo>
                    <a:pt x="148" y="45"/>
                    <a:pt x="148" y="45"/>
                    <a:pt x="148" y="45"/>
                  </a:cubicBezTo>
                  <a:lnTo>
                    <a:pt x="142" y="40"/>
                  </a:ln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89" name="Freeform 90"/>
            <p:cNvSpPr/>
            <p:nvPr/>
          </p:nvSpPr>
          <p:spPr bwMode="auto">
            <a:xfrm>
              <a:off x="5470525" y="2700338"/>
              <a:ext cx="174625" cy="192088"/>
            </a:xfrm>
            <a:custGeom>
              <a:avLst/>
              <a:gdLst/>
              <a:ahLst/>
              <a:cxnLst>
                <a:cxn ang="0">
                  <a:pos x="45" y="3"/>
                </a:cxn>
                <a:cxn ang="0">
                  <a:pos x="45" y="11"/>
                </a:cxn>
                <a:cxn ang="0">
                  <a:pos x="38" y="20"/>
                </a:cxn>
                <a:cxn ang="0">
                  <a:pos x="35" y="30"/>
                </a:cxn>
                <a:cxn ang="0">
                  <a:pos x="37" y="30"/>
                </a:cxn>
                <a:cxn ang="0">
                  <a:pos x="43" y="38"/>
                </a:cxn>
                <a:cxn ang="0">
                  <a:pos x="35" y="61"/>
                </a:cxn>
                <a:cxn ang="0">
                  <a:pos x="0" y="73"/>
                </a:cxn>
                <a:cxn ang="0">
                  <a:pos x="14" y="101"/>
                </a:cxn>
                <a:cxn ang="0">
                  <a:pos x="17" y="100"/>
                </a:cxn>
                <a:cxn ang="0">
                  <a:pos x="35" y="97"/>
                </a:cxn>
                <a:cxn ang="0">
                  <a:pos x="40" y="88"/>
                </a:cxn>
                <a:cxn ang="0">
                  <a:pos x="52" y="86"/>
                </a:cxn>
                <a:cxn ang="0">
                  <a:pos x="59" y="76"/>
                </a:cxn>
                <a:cxn ang="0">
                  <a:pos x="67" y="72"/>
                </a:cxn>
                <a:cxn ang="0">
                  <a:pos x="70" y="57"/>
                </a:cxn>
                <a:cxn ang="0">
                  <a:pos x="80" y="51"/>
                </a:cxn>
                <a:cxn ang="0">
                  <a:pos x="89" y="37"/>
                </a:cxn>
                <a:cxn ang="0">
                  <a:pos x="88" y="31"/>
                </a:cxn>
                <a:cxn ang="0">
                  <a:pos x="79" y="19"/>
                </a:cxn>
                <a:cxn ang="0">
                  <a:pos x="60" y="12"/>
                </a:cxn>
                <a:cxn ang="0">
                  <a:pos x="54" y="0"/>
                </a:cxn>
                <a:cxn ang="0">
                  <a:pos x="50" y="3"/>
                </a:cxn>
                <a:cxn ang="0">
                  <a:pos x="45" y="3"/>
                </a:cxn>
              </a:cxnLst>
              <a:rect l="0" t="0" r="r" b="b"/>
              <a:pathLst>
                <a:path w="91" h="101">
                  <a:moveTo>
                    <a:pt x="45" y="3"/>
                  </a:moveTo>
                  <a:cubicBezTo>
                    <a:pt x="45" y="11"/>
                    <a:pt x="45" y="11"/>
                    <a:pt x="45" y="11"/>
                  </a:cubicBezTo>
                  <a:cubicBezTo>
                    <a:pt x="38" y="20"/>
                    <a:pt x="38" y="20"/>
                    <a:pt x="38" y="20"/>
                  </a:cubicBezTo>
                  <a:cubicBezTo>
                    <a:pt x="35" y="30"/>
                    <a:pt x="35" y="30"/>
                    <a:pt x="35" y="30"/>
                  </a:cubicBezTo>
                  <a:cubicBezTo>
                    <a:pt x="36" y="30"/>
                    <a:pt x="36" y="30"/>
                    <a:pt x="37" y="30"/>
                  </a:cubicBezTo>
                  <a:cubicBezTo>
                    <a:pt x="40" y="29"/>
                    <a:pt x="43" y="35"/>
                    <a:pt x="43" y="38"/>
                  </a:cubicBezTo>
                  <a:cubicBezTo>
                    <a:pt x="43" y="40"/>
                    <a:pt x="36" y="60"/>
                    <a:pt x="35" y="61"/>
                  </a:cubicBezTo>
                  <a:cubicBezTo>
                    <a:pt x="34" y="62"/>
                    <a:pt x="14" y="69"/>
                    <a:pt x="0" y="73"/>
                  </a:cubicBezTo>
                  <a:cubicBezTo>
                    <a:pt x="3" y="79"/>
                    <a:pt x="9" y="91"/>
                    <a:pt x="14" y="101"/>
                  </a:cubicBezTo>
                  <a:cubicBezTo>
                    <a:pt x="15" y="101"/>
                    <a:pt x="16" y="101"/>
                    <a:pt x="17" y="100"/>
                  </a:cubicBezTo>
                  <a:cubicBezTo>
                    <a:pt x="23" y="96"/>
                    <a:pt x="31" y="98"/>
                    <a:pt x="35" y="97"/>
                  </a:cubicBezTo>
                  <a:cubicBezTo>
                    <a:pt x="40" y="96"/>
                    <a:pt x="36" y="92"/>
                    <a:pt x="40" y="88"/>
                  </a:cubicBezTo>
                  <a:cubicBezTo>
                    <a:pt x="44" y="85"/>
                    <a:pt x="50" y="87"/>
                    <a:pt x="52" y="86"/>
                  </a:cubicBezTo>
                  <a:cubicBezTo>
                    <a:pt x="54" y="85"/>
                    <a:pt x="56" y="77"/>
                    <a:pt x="59" y="76"/>
                  </a:cubicBezTo>
                  <a:cubicBezTo>
                    <a:pt x="63" y="74"/>
                    <a:pt x="67" y="75"/>
                    <a:pt x="67" y="72"/>
                  </a:cubicBezTo>
                  <a:cubicBezTo>
                    <a:pt x="66" y="69"/>
                    <a:pt x="67" y="58"/>
                    <a:pt x="70" y="57"/>
                  </a:cubicBezTo>
                  <a:cubicBezTo>
                    <a:pt x="74" y="56"/>
                    <a:pt x="79" y="53"/>
                    <a:pt x="80" y="51"/>
                  </a:cubicBezTo>
                  <a:cubicBezTo>
                    <a:pt x="80" y="49"/>
                    <a:pt x="87" y="41"/>
                    <a:pt x="89" y="37"/>
                  </a:cubicBezTo>
                  <a:cubicBezTo>
                    <a:pt x="91" y="34"/>
                    <a:pt x="91" y="32"/>
                    <a:pt x="88" y="31"/>
                  </a:cubicBezTo>
                  <a:cubicBezTo>
                    <a:pt x="85" y="31"/>
                    <a:pt x="80" y="22"/>
                    <a:pt x="79" y="19"/>
                  </a:cubicBezTo>
                  <a:cubicBezTo>
                    <a:pt x="77" y="17"/>
                    <a:pt x="68" y="19"/>
                    <a:pt x="60" y="12"/>
                  </a:cubicBezTo>
                  <a:cubicBezTo>
                    <a:pt x="57" y="10"/>
                    <a:pt x="55" y="5"/>
                    <a:pt x="54" y="0"/>
                  </a:cubicBezTo>
                  <a:cubicBezTo>
                    <a:pt x="50" y="3"/>
                    <a:pt x="50" y="3"/>
                    <a:pt x="50" y="3"/>
                  </a:cubicBezTo>
                  <a:lnTo>
                    <a:pt x="45" y="3"/>
                  </a:ln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90" name="Freeform 91"/>
            <p:cNvSpPr/>
            <p:nvPr/>
          </p:nvSpPr>
          <p:spPr bwMode="auto">
            <a:xfrm>
              <a:off x="5443538" y="2676525"/>
              <a:ext cx="25400" cy="38100"/>
            </a:xfrm>
            <a:custGeom>
              <a:avLst/>
              <a:gdLst/>
              <a:ahLst/>
              <a:cxnLst>
                <a:cxn ang="0">
                  <a:pos x="9" y="19"/>
                </a:cxn>
                <a:cxn ang="0">
                  <a:pos x="10" y="16"/>
                </a:cxn>
                <a:cxn ang="0">
                  <a:pos x="8" y="2"/>
                </a:cxn>
                <a:cxn ang="0">
                  <a:pos x="1" y="13"/>
                </a:cxn>
                <a:cxn ang="0">
                  <a:pos x="0" y="13"/>
                </a:cxn>
                <a:cxn ang="0">
                  <a:pos x="9" y="19"/>
                </a:cxn>
              </a:cxnLst>
              <a:rect l="0" t="0" r="r" b="b"/>
              <a:pathLst>
                <a:path w="13" h="20">
                  <a:moveTo>
                    <a:pt x="9" y="19"/>
                  </a:moveTo>
                  <a:cubicBezTo>
                    <a:pt x="9" y="18"/>
                    <a:pt x="9" y="17"/>
                    <a:pt x="10" y="16"/>
                  </a:cubicBezTo>
                  <a:cubicBezTo>
                    <a:pt x="12" y="12"/>
                    <a:pt x="13" y="3"/>
                    <a:pt x="8" y="2"/>
                  </a:cubicBezTo>
                  <a:cubicBezTo>
                    <a:pt x="3" y="0"/>
                    <a:pt x="1" y="10"/>
                    <a:pt x="1" y="13"/>
                  </a:cubicBezTo>
                  <a:cubicBezTo>
                    <a:pt x="1" y="13"/>
                    <a:pt x="0" y="13"/>
                    <a:pt x="0" y="13"/>
                  </a:cubicBezTo>
                  <a:cubicBezTo>
                    <a:pt x="2" y="19"/>
                    <a:pt x="7" y="20"/>
                    <a:pt x="9" y="19"/>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91" name="Freeform 92"/>
            <p:cNvSpPr/>
            <p:nvPr/>
          </p:nvSpPr>
          <p:spPr bwMode="auto">
            <a:xfrm>
              <a:off x="5470525" y="2673350"/>
              <a:ext cx="103188" cy="84138"/>
            </a:xfrm>
            <a:custGeom>
              <a:avLst/>
              <a:gdLst/>
              <a:ahLst/>
              <a:cxnLst>
                <a:cxn ang="0">
                  <a:pos x="8" y="40"/>
                </a:cxn>
                <a:cxn ang="0">
                  <a:pos x="35" y="44"/>
                </a:cxn>
                <a:cxn ang="0">
                  <a:pos x="38" y="34"/>
                </a:cxn>
                <a:cxn ang="0">
                  <a:pos x="45" y="25"/>
                </a:cxn>
                <a:cxn ang="0">
                  <a:pos x="45" y="17"/>
                </a:cxn>
                <a:cxn ang="0">
                  <a:pos x="50" y="17"/>
                </a:cxn>
                <a:cxn ang="0">
                  <a:pos x="54" y="14"/>
                </a:cxn>
                <a:cxn ang="0">
                  <a:pos x="51" y="0"/>
                </a:cxn>
                <a:cxn ang="0">
                  <a:pos x="37" y="16"/>
                </a:cxn>
                <a:cxn ang="0">
                  <a:pos x="16" y="26"/>
                </a:cxn>
                <a:cxn ang="0">
                  <a:pos x="2" y="29"/>
                </a:cxn>
                <a:cxn ang="0">
                  <a:pos x="0" y="28"/>
                </a:cxn>
                <a:cxn ang="0">
                  <a:pos x="8" y="40"/>
                </a:cxn>
              </a:cxnLst>
              <a:rect l="0" t="0" r="r" b="b"/>
              <a:pathLst>
                <a:path w="54" h="44">
                  <a:moveTo>
                    <a:pt x="8" y="40"/>
                  </a:moveTo>
                  <a:cubicBezTo>
                    <a:pt x="10" y="41"/>
                    <a:pt x="28" y="43"/>
                    <a:pt x="35" y="44"/>
                  </a:cubicBezTo>
                  <a:cubicBezTo>
                    <a:pt x="38" y="34"/>
                    <a:pt x="38" y="34"/>
                    <a:pt x="38" y="34"/>
                  </a:cubicBezTo>
                  <a:cubicBezTo>
                    <a:pt x="45" y="25"/>
                    <a:pt x="45" y="25"/>
                    <a:pt x="45" y="25"/>
                  </a:cubicBezTo>
                  <a:cubicBezTo>
                    <a:pt x="45" y="17"/>
                    <a:pt x="45" y="17"/>
                    <a:pt x="45" y="17"/>
                  </a:cubicBezTo>
                  <a:cubicBezTo>
                    <a:pt x="50" y="17"/>
                    <a:pt x="50" y="17"/>
                    <a:pt x="50" y="17"/>
                  </a:cubicBezTo>
                  <a:cubicBezTo>
                    <a:pt x="54" y="14"/>
                    <a:pt x="54" y="14"/>
                    <a:pt x="54" y="14"/>
                  </a:cubicBezTo>
                  <a:cubicBezTo>
                    <a:pt x="52" y="7"/>
                    <a:pt x="52" y="0"/>
                    <a:pt x="51" y="0"/>
                  </a:cubicBezTo>
                  <a:cubicBezTo>
                    <a:pt x="49" y="0"/>
                    <a:pt x="40" y="9"/>
                    <a:pt x="37" y="16"/>
                  </a:cubicBezTo>
                  <a:cubicBezTo>
                    <a:pt x="34" y="22"/>
                    <a:pt x="24" y="27"/>
                    <a:pt x="16" y="26"/>
                  </a:cubicBezTo>
                  <a:cubicBezTo>
                    <a:pt x="7" y="24"/>
                    <a:pt x="5" y="28"/>
                    <a:pt x="2" y="29"/>
                  </a:cubicBezTo>
                  <a:cubicBezTo>
                    <a:pt x="2" y="29"/>
                    <a:pt x="1" y="29"/>
                    <a:pt x="0" y="28"/>
                  </a:cubicBezTo>
                  <a:cubicBezTo>
                    <a:pt x="1" y="35"/>
                    <a:pt x="7" y="40"/>
                    <a:pt x="8" y="4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92" name="Freeform 93"/>
            <p:cNvSpPr>
              <a:spLocks noEditPoints="1"/>
            </p:cNvSpPr>
            <p:nvPr/>
          </p:nvSpPr>
          <p:spPr bwMode="auto">
            <a:xfrm>
              <a:off x="6489700" y="3114675"/>
              <a:ext cx="419100" cy="130175"/>
            </a:xfrm>
            <a:custGeom>
              <a:avLst/>
              <a:gdLst/>
              <a:ahLst/>
              <a:cxnLst>
                <a:cxn ang="0">
                  <a:pos x="39" y="24"/>
                </a:cxn>
                <a:cxn ang="0">
                  <a:pos x="31" y="12"/>
                </a:cxn>
                <a:cxn ang="0">
                  <a:pos x="25" y="7"/>
                </a:cxn>
                <a:cxn ang="0">
                  <a:pos x="24" y="5"/>
                </a:cxn>
                <a:cxn ang="0">
                  <a:pos x="21" y="10"/>
                </a:cxn>
                <a:cxn ang="0">
                  <a:pos x="12" y="9"/>
                </a:cxn>
                <a:cxn ang="0">
                  <a:pos x="6" y="2"/>
                </a:cxn>
                <a:cxn ang="0">
                  <a:pos x="0" y="1"/>
                </a:cxn>
                <a:cxn ang="0">
                  <a:pos x="3" y="19"/>
                </a:cxn>
                <a:cxn ang="0">
                  <a:pos x="14" y="40"/>
                </a:cxn>
                <a:cxn ang="0">
                  <a:pos x="25" y="51"/>
                </a:cxn>
                <a:cxn ang="0">
                  <a:pos x="47" y="62"/>
                </a:cxn>
                <a:cxn ang="0">
                  <a:pos x="39" y="46"/>
                </a:cxn>
                <a:cxn ang="0">
                  <a:pos x="39" y="24"/>
                </a:cxn>
                <a:cxn ang="0">
                  <a:pos x="210" y="11"/>
                </a:cxn>
                <a:cxn ang="0">
                  <a:pos x="200" y="9"/>
                </a:cxn>
                <a:cxn ang="0">
                  <a:pos x="189" y="0"/>
                </a:cxn>
                <a:cxn ang="0">
                  <a:pos x="180" y="11"/>
                </a:cxn>
                <a:cxn ang="0">
                  <a:pos x="174" y="19"/>
                </a:cxn>
                <a:cxn ang="0">
                  <a:pos x="172" y="22"/>
                </a:cxn>
                <a:cxn ang="0">
                  <a:pos x="172" y="29"/>
                </a:cxn>
                <a:cxn ang="0">
                  <a:pos x="165" y="31"/>
                </a:cxn>
                <a:cxn ang="0">
                  <a:pos x="159" y="23"/>
                </a:cxn>
                <a:cxn ang="0">
                  <a:pos x="158" y="23"/>
                </a:cxn>
                <a:cxn ang="0">
                  <a:pos x="148" y="39"/>
                </a:cxn>
                <a:cxn ang="0">
                  <a:pos x="132" y="44"/>
                </a:cxn>
                <a:cxn ang="0">
                  <a:pos x="125" y="58"/>
                </a:cxn>
                <a:cxn ang="0">
                  <a:pos x="108" y="54"/>
                </a:cxn>
                <a:cxn ang="0">
                  <a:pos x="111" y="61"/>
                </a:cxn>
                <a:cxn ang="0">
                  <a:pos x="121" y="66"/>
                </a:cxn>
                <a:cxn ang="0">
                  <a:pos x="135" y="65"/>
                </a:cxn>
                <a:cxn ang="0">
                  <a:pos x="147" y="60"/>
                </a:cxn>
                <a:cxn ang="0">
                  <a:pos x="157" y="62"/>
                </a:cxn>
                <a:cxn ang="0">
                  <a:pos x="167" y="55"/>
                </a:cxn>
                <a:cxn ang="0">
                  <a:pos x="171" y="45"/>
                </a:cxn>
                <a:cxn ang="0">
                  <a:pos x="177" y="35"/>
                </a:cxn>
                <a:cxn ang="0">
                  <a:pos x="195" y="27"/>
                </a:cxn>
                <a:cxn ang="0">
                  <a:pos x="200" y="29"/>
                </a:cxn>
                <a:cxn ang="0">
                  <a:pos x="207" y="22"/>
                </a:cxn>
                <a:cxn ang="0">
                  <a:pos x="217" y="18"/>
                </a:cxn>
                <a:cxn ang="0">
                  <a:pos x="210" y="11"/>
                </a:cxn>
              </a:cxnLst>
              <a:rect l="0" t="0" r="r" b="b"/>
              <a:pathLst>
                <a:path w="219" h="68">
                  <a:moveTo>
                    <a:pt x="39" y="24"/>
                  </a:moveTo>
                  <a:cubicBezTo>
                    <a:pt x="39" y="17"/>
                    <a:pt x="32" y="17"/>
                    <a:pt x="31" y="12"/>
                  </a:cubicBezTo>
                  <a:cubicBezTo>
                    <a:pt x="29" y="7"/>
                    <a:pt x="26" y="10"/>
                    <a:pt x="25" y="7"/>
                  </a:cubicBezTo>
                  <a:cubicBezTo>
                    <a:pt x="25" y="6"/>
                    <a:pt x="25" y="6"/>
                    <a:pt x="24" y="5"/>
                  </a:cubicBezTo>
                  <a:cubicBezTo>
                    <a:pt x="20" y="6"/>
                    <a:pt x="22" y="9"/>
                    <a:pt x="21" y="10"/>
                  </a:cubicBezTo>
                  <a:cubicBezTo>
                    <a:pt x="19" y="10"/>
                    <a:pt x="12" y="11"/>
                    <a:pt x="12" y="9"/>
                  </a:cubicBezTo>
                  <a:cubicBezTo>
                    <a:pt x="12" y="6"/>
                    <a:pt x="11" y="3"/>
                    <a:pt x="6" y="2"/>
                  </a:cubicBezTo>
                  <a:cubicBezTo>
                    <a:pt x="4" y="1"/>
                    <a:pt x="2" y="1"/>
                    <a:pt x="0" y="1"/>
                  </a:cubicBezTo>
                  <a:cubicBezTo>
                    <a:pt x="2" y="7"/>
                    <a:pt x="3" y="14"/>
                    <a:pt x="3" y="19"/>
                  </a:cubicBezTo>
                  <a:cubicBezTo>
                    <a:pt x="3" y="25"/>
                    <a:pt x="13" y="36"/>
                    <a:pt x="14" y="40"/>
                  </a:cubicBezTo>
                  <a:cubicBezTo>
                    <a:pt x="16" y="45"/>
                    <a:pt x="19" y="46"/>
                    <a:pt x="25" y="51"/>
                  </a:cubicBezTo>
                  <a:cubicBezTo>
                    <a:pt x="32" y="55"/>
                    <a:pt x="44" y="63"/>
                    <a:pt x="47" y="62"/>
                  </a:cubicBezTo>
                  <a:cubicBezTo>
                    <a:pt x="49" y="61"/>
                    <a:pt x="43" y="50"/>
                    <a:pt x="39" y="46"/>
                  </a:cubicBezTo>
                  <a:cubicBezTo>
                    <a:pt x="36" y="42"/>
                    <a:pt x="39" y="32"/>
                    <a:pt x="39" y="24"/>
                  </a:cubicBezTo>
                  <a:close/>
                  <a:moveTo>
                    <a:pt x="210" y="11"/>
                  </a:moveTo>
                  <a:cubicBezTo>
                    <a:pt x="207" y="12"/>
                    <a:pt x="200" y="12"/>
                    <a:pt x="200" y="9"/>
                  </a:cubicBezTo>
                  <a:cubicBezTo>
                    <a:pt x="200" y="6"/>
                    <a:pt x="193" y="0"/>
                    <a:pt x="189" y="0"/>
                  </a:cubicBezTo>
                  <a:cubicBezTo>
                    <a:pt x="185" y="0"/>
                    <a:pt x="181" y="8"/>
                    <a:pt x="180" y="11"/>
                  </a:cubicBezTo>
                  <a:cubicBezTo>
                    <a:pt x="180" y="15"/>
                    <a:pt x="174" y="14"/>
                    <a:pt x="174" y="19"/>
                  </a:cubicBezTo>
                  <a:cubicBezTo>
                    <a:pt x="175" y="21"/>
                    <a:pt x="173" y="21"/>
                    <a:pt x="172" y="22"/>
                  </a:cubicBezTo>
                  <a:cubicBezTo>
                    <a:pt x="173" y="26"/>
                    <a:pt x="174" y="29"/>
                    <a:pt x="172" y="29"/>
                  </a:cubicBezTo>
                  <a:cubicBezTo>
                    <a:pt x="169" y="28"/>
                    <a:pt x="169" y="31"/>
                    <a:pt x="165" y="31"/>
                  </a:cubicBezTo>
                  <a:cubicBezTo>
                    <a:pt x="163" y="31"/>
                    <a:pt x="161" y="28"/>
                    <a:pt x="159" y="23"/>
                  </a:cubicBezTo>
                  <a:cubicBezTo>
                    <a:pt x="159" y="23"/>
                    <a:pt x="158" y="23"/>
                    <a:pt x="158" y="23"/>
                  </a:cubicBezTo>
                  <a:cubicBezTo>
                    <a:pt x="156" y="23"/>
                    <a:pt x="150" y="33"/>
                    <a:pt x="148" y="39"/>
                  </a:cubicBezTo>
                  <a:cubicBezTo>
                    <a:pt x="147" y="45"/>
                    <a:pt x="141" y="43"/>
                    <a:pt x="132" y="44"/>
                  </a:cubicBezTo>
                  <a:cubicBezTo>
                    <a:pt x="123" y="45"/>
                    <a:pt x="127" y="54"/>
                    <a:pt x="125" y="58"/>
                  </a:cubicBezTo>
                  <a:cubicBezTo>
                    <a:pt x="123" y="62"/>
                    <a:pt x="113" y="55"/>
                    <a:pt x="108" y="54"/>
                  </a:cubicBezTo>
                  <a:cubicBezTo>
                    <a:pt x="109" y="58"/>
                    <a:pt x="110" y="61"/>
                    <a:pt x="111" y="61"/>
                  </a:cubicBezTo>
                  <a:cubicBezTo>
                    <a:pt x="114" y="61"/>
                    <a:pt x="118" y="68"/>
                    <a:pt x="121" y="66"/>
                  </a:cubicBezTo>
                  <a:cubicBezTo>
                    <a:pt x="123" y="64"/>
                    <a:pt x="131" y="66"/>
                    <a:pt x="135" y="65"/>
                  </a:cubicBezTo>
                  <a:cubicBezTo>
                    <a:pt x="139" y="63"/>
                    <a:pt x="140" y="60"/>
                    <a:pt x="147" y="60"/>
                  </a:cubicBezTo>
                  <a:cubicBezTo>
                    <a:pt x="153" y="60"/>
                    <a:pt x="151" y="65"/>
                    <a:pt x="157" y="62"/>
                  </a:cubicBezTo>
                  <a:cubicBezTo>
                    <a:pt x="164" y="59"/>
                    <a:pt x="168" y="61"/>
                    <a:pt x="167" y="55"/>
                  </a:cubicBezTo>
                  <a:cubicBezTo>
                    <a:pt x="167" y="49"/>
                    <a:pt x="171" y="49"/>
                    <a:pt x="171" y="45"/>
                  </a:cubicBezTo>
                  <a:cubicBezTo>
                    <a:pt x="170" y="40"/>
                    <a:pt x="178" y="43"/>
                    <a:pt x="177" y="35"/>
                  </a:cubicBezTo>
                  <a:cubicBezTo>
                    <a:pt x="177" y="26"/>
                    <a:pt x="189" y="27"/>
                    <a:pt x="195" y="27"/>
                  </a:cubicBezTo>
                  <a:cubicBezTo>
                    <a:pt x="196" y="27"/>
                    <a:pt x="198" y="28"/>
                    <a:pt x="200" y="29"/>
                  </a:cubicBezTo>
                  <a:cubicBezTo>
                    <a:pt x="204" y="27"/>
                    <a:pt x="210" y="24"/>
                    <a:pt x="207" y="22"/>
                  </a:cubicBezTo>
                  <a:cubicBezTo>
                    <a:pt x="204" y="20"/>
                    <a:pt x="216" y="22"/>
                    <a:pt x="217" y="18"/>
                  </a:cubicBezTo>
                  <a:cubicBezTo>
                    <a:pt x="219" y="14"/>
                    <a:pt x="213" y="11"/>
                    <a:pt x="210" y="1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93" name="Freeform 94"/>
            <p:cNvSpPr/>
            <p:nvPr/>
          </p:nvSpPr>
          <p:spPr bwMode="auto">
            <a:xfrm>
              <a:off x="6792913" y="3155950"/>
              <a:ext cx="28575" cy="17463"/>
            </a:xfrm>
            <a:custGeom>
              <a:avLst/>
              <a:gdLst/>
              <a:ahLst/>
              <a:cxnLst>
                <a:cxn ang="0">
                  <a:pos x="6" y="9"/>
                </a:cxn>
                <a:cxn ang="0">
                  <a:pos x="13" y="7"/>
                </a:cxn>
                <a:cxn ang="0">
                  <a:pos x="13" y="0"/>
                </a:cxn>
                <a:cxn ang="0">
                  <a:pos x="7" y="3"/>
                </a:cxn>
                <a:cxn ang="0">
                  <a:pos x="0" y="1"/>
                </a:cxn>
                <a:cxn ang="0">
                  <a:pos x="6" y="9"/>
                </a:cxn>
              </a:cxnLst>
              <a:rect l="0" t="0" r="r" b="b"/>
              <a:pathLst>
                <a:path w="15" h="9">
                  <a:moveTo>
                    <a:pt x="6" y="9"/>
                  </a:moveTo>
                  <a:cubicBezTo>
                    <a:pt x="10" y="9"/>
                    <a:pt x="10" y="6"/>
                    <a:pt x="13" y="7"/>
                  </a:cubicBezTo>
                  <a:cubicBezTo>
                    <a:pt x="15" y="7"/>
                    <a:pt x="14" y="4"/>
                    <a:pt x="13" y="0"/>
                  </a:cubicBezTo>
                  <a:cubicBezTo>
                    <a:pt x="11" y="1"/>
                    <a:pt x="7" y="1"/>
                    <a:pt x="7" y="3"/>
                  </a:cubicBezTo>
                  <a:cubicBezTo>
                    <a:pt x="7" y="5"/>
                    <a:pt x="2" y="1"/>
                    <a:pt x="0" y="1"/>
                  </a:cubicBezTo>
                  <a:cubicBezTo>
                    <a:pt x="2" y="6"/>
                    <a:pt x="4" y="9"/>
                    <a:pt x="6" y="9"/>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94" name="Freeform 95"/>
            <p:cNvSpPr/>
            <p:nvPr/>
          </p:nvSpPr>
          <p:spPr bwMode="auto">
            <a:xfrm>
              <a:off x="5187950" y="2401888"/>
              <a:ext cx="209550" cy="206375"/>
            </a:xfrm>
            <a:custGeom>
              <a:avLst/>
              <a:gdLst/>
              <a:ahLst/>
              <a:cxnLst>
                <a:cxn ang="0">
                  <a:pos x="93" y="98"/>
                </a:cxn>
                <a:cxn ang="0">
                  <a:pos x="98" y="94"/>
                </a:cxn>
                <a:cxn ang="0">
                  <a:pos x="106" y="98"/>
                </a:cxn>
                <a:cxn ang="0">
                  <a:pos x="110" y="95"/>
                </a:cxn>
                <a:cxn ang="0">
                  <a:pos x="104" y="87"/>
                </a:cxn>
                <a:cxn ang="0">
                  <a:pos x="100" y="79"/>
                </a:cxn>
                <a:cxn ang="0">
                  <a:pos x="101" y="71"/>
                </a:cxn>
                <a:cxn ang="0">
                  <a:pos x="96" y="65"/>
                </a:cxn>
                <a:cxn ang="0">
                  <a:pos x="83" y="56"/>
                </a:cxn>
                <a:cxn ang="0">
                  <a:pos x="78" y="50"/>
                </a:cxn>
                <a:cxn ang="0">
                  <a:pos x="76" y="40"/>
                </a:cxn>
                <a:cxn ang="0">
                  <a:pos x="81" y="31"/>
                </a:cxn>
                <a:cxn ang="0">
                  <a:pos x="82" y="24"/>
                </a:cxn>
                <a:cxn ang="0">
                  <a:pos x="78" y="20"/>
                </a:cxn>
                <a:cxn ang="0">
                  <a:pos x="72" y="14"/>
                </a:cxn>
                <a:cxn ang="0">
                  <a:pos x="68" y="5"/>
                </a:cxn>
                <a:cxn ang="0">
                  <a:pos x="56" y="3"/>
                </a:cxn>
                <a:cxn ang="0">
                  <a:pos x="46" y="1"/>
                </a:cxn>
                <a:cxn ang="0">
                  <a:pos x="41" y="5"/>
                </a:cxn>
                <a:cxn ang="0">
                  <a:pos x="41" y="5"/>
                </a:cxn>
                <a:cxn ang="0">
                  <a:pos x="34" y="10"/>
                </a:cxn>
                <a:cxn ang="0">
                  <a:pos x="27" y="15"/>
                </a:cxn>
                <a:cxn ang="0">
                  <a:pos x="28" y="24"/>
                </a:cxn>
                <a:cxn ang="0">
                  <a:pos x="27" y="33"/>
                </a:cxn>
                <a:cxn ang="0">
                  <a:pos x="24" y="40"/>
                </a:cxn>
                <a:cxn ang="0">
                  <a:pos x="0" y="53"/>
                </a:cxn>
                <a:cxn ang="0">
                  <a:pos x="1" y="58"/>
                </a:cxn>
                <a:cxn ang="0">
                  <a:pos x="4" y="69"/>
                </a:cxn>
                <a:cxn ang="0">
                  <a:pos x="12" y="69"/>
                </a:cxn>
                <a:cxn ang="0">
                  <a:pos x="35" y="82"/>
                </a:cxn>
                <a:cxn ang="0">
                  <a:pos x="62" y="102"/>
                </a:cxn>
                <a:cxn ang="0">
                  <a:pos x="75" y="107"/>
                </a:cxn>
                <a:cxn ang="0">
                  <a:pos x="88" y="108"/>
                </a:cxn>
                <a:cxn ang="0">
                  <a:pos x="93" y="98"/>
                </a:cxn>
              </a:cxnLst>
              <a:rect l="0" t="0" r="r" b="b"/>
              <a:pathLst>
                <a:path w="110" h="108">
                  <a:moveTo>
                    <a:pt x="93" y="98"/>
                  </a:moveTo>
                  <a:cubicBezTo>
                    <a:pt x="94" y="97"/>
                    <a:pt x="95" y="94"/>
                    <a:pt x="98" y="94"/>
                  </a:cubicBezTo>
                  <a:cubicBezTo>
                    <a:pt x="101" y="94"/>
                    <a:pt x="103" y="95"/>
                    <a:pt x="106" y="98"/>
                  </a:cubicBezTo>
                  <a:cubicBezTo>
                    <a:pt x="107" y="97"/>
                    <a:pt x="109" y="96"/>
                    <a:pt x="110" y="95"/>
                  </a:cubicBezTo>
                  <a:cubicBezTo>
                    <a:pt x="107" y="92"/>
                    <a:pt x="104" y="89"/>
                    <a:pt x="104" y="87"/>
                  </a:cubicBezTo>
                  <a:cubicBezTo>
                    <a:pt x="105" y="83"/>
                    <a:pt x="101" y="81"/>
                    <a:pt x="100" y="79"/>
                  </a:cubicBezTo>
                  <a:cubicBezTo>
                    <a:pt x="100" y="77"/>
                    <a:pt x="103" y="73"/>
                    <a:pt x="101" y="71"/>
                  </a:cubicBezTo>
                  <a:cubicBezTo>
                    <a:pt x="99" y="70"/>
                    <a:pt x="99" y="65"/>
                    <a:pt x="96" y="65"/>
                  </a:cubicBezTo>
                  <a:cubicBezTo>
                    <a:pt x="93" y="64"/>
                    <a:pt x="83" y="59"/>
                    <a:pt x="83" y="56"/>
                  </a:cubicBezTo>
                  <a:cubicBezTo>
                    <a:pt x="84" y="53"/>
                    <a:pt x="80" y="51"/>
                    <a:pt x="78" y="50"/>
                  </a:cubicBezTo>
                  <a:cubicBezTo>
                    <a:pt x="76" y="49"/>
                    <a:pt x="74" y="41"/>
                    <a:pt x="76" y="40"/>
                  </a:cubicBezTo>
                  <a:cubicBezTo>
                    <a:pt x="79" y="39"/>
                    <a:pt x="78" y="31"/>
                    <a:pt x="81" y="31"/>
                  </a:cubicBezTo>
                  <a:cubicBezTo>
                    <a:pt x="84" y="31"/>
                    <a:pt x="81" y="27"/>
                    <a:pt x="82" y="24"/>
                  </a:cubicBezTo>
                  <a:cubicBezTo>
                    <a:pt x="83" y="22"/>
                    <a:pt x="80" y="20"/>
                    <a:pt x="78" y="20"/>
                  </a:cubicBezTo>
                  <a:cubicBezTo>
                    <a:pt x="76" y="20"/>
                    <a:pt x="72" y="17"/>
                    <a:pt x="72" y="14"/>
                  </a:cubicBezTo>
                  <a:cubicBezTo>
                    <a:pt x="72" y="11"/>
                    <a:pt x="67" y="6"/>
                    <a:pt x="68" y="5"/>
                  </a:cubicBezTo>
                  <a:cubicBezTo>
                    <a:pt x="67" y="11"/>
                    <a:pt x="58" y="2"/>
                    <a:pt x="56" y="3"/>
                  </a:cubicBezTo>
                  <a:cubicBezTo>
                    <a:pt x="53" y="4"/>
                    <a:pt x="51" y="0"/>
                    <a:pt x="46" y="1"/>
                  </a:cubicBezTo>
                  <a:cubicBezTo>
                    <a:pt x="42" y="1"/>
                    <a:pt x="42" y="3"/>
                    <a:pt x="41" y="5"/>
                  </a:cubicBezTo>
                  <a:cubicBezTo>
                    <a:pt x="41" y="5"/>
                    <a:pt x="41" y="5"/>
                    <a:pt x="41" y="5"/>
                  </a:cubicBezTo>
                  <a:cubicBezTo>
                    <a:pt x="34" y="10"/>
                    <a:pt x="34" y="10"/>
                    <a:pt x="34" y="10"/>
                  </a:cubicBezTo>
                  <a:cubicBezTo>
                    <a:pt x="34" y="10"/>
                    <a:pt x="28" y="11"/>
                    <a:pt x="27" y="15"/>
                  </a:cubicBezTo>
                  <a:cubicBezTo>
                    <a:pt x="26" y="19"/>
                    <a:pt x="30" y="22"/>
                    <a:pt x="28" y="24"/>
                  </a:cubicBezTo>
                  <a:cubicBezTo>
                    <a:pt x="26" y="27"/>
                    <a:pt x="27" y="31"/>
                    <a:pt x="27" y="33"/>
                  </a:cubicBezTo>
                  <a:cubicBezTo>
                    <a:pt x="28" y="35"/>
                    <a:pt x="24" y="40"/>
                    <a:pt x="24" y="40"/>
                  </a:cubicBezTo>
                  <a:cubicBezTo>
                    <a:pt x="24" y="40"/>
                    <a:pt x="11" y="47"/>
                    <a:pt x="0" y="53"/>
                  </a:cubicBezTo>
                  <a:cubicBezTo>
                    <a:pt x="0" y="55"/>
                    <a:pt x="1" y="57"/>
                    <a:pt x="1" y="58"/>
                  </a:cubicBezTo>
                  <a:cubicBezTo>
                    <a:pt x="2" y="61"/>
                    <a:pt x="3" y="65"/>
                    <a:pt x="4" y="69"/>
                  </a:cubicBezTo>
                  <a:cubicBezTo>
                    <a:pt x="8" y="69"/>
                    <a:pt x="9" y="69"/>
                    <a:pt x="12" y="69"/>
                  </a:cubicBezTo>
                  <a:cubicBezTo>
                    <a:pt x="16" y="70"/>
                    <a:pt x="31" y="80"/>
                    <a:pt x="35" y="82"/>
                  </a:cubicBezTo>
                  <a:cubicBezTo>
                    <a:pt x="38" y="84"/>
                    <a:pt x="58" y="99"/>
                    <a:pt x="62" y="102"/>
                  </a:cubicBezTo>
                  <a:cubicBezTo>
                    <a:pt x="66" y="106"/>
                    <a:pt x="72" y="107"/>
                    <a:pt x="75" y="107"/>
                  </a:cubicBezTo>
                  <a:cubicBezTo>
                    <a:pt x="77" y="107"/>
                    <a:pt x="83" y="107"/>
                    <a:pt x="88" y="108"/>
                  </a:cubicBezTo>
                  <a:cubicBezTo>
                    <a:pt x="90" y="104"/>
                    <a:pt x="92" y="99"/>
                    <a:pt x="93" y="98"/>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95" name="Freeform 96"/>
            <p:cNvSpPr/>
            <p:nvPr/>
          </p:nvSpPr>
          <p:spPr bwMode="auto">
            <a:xfrm>
              <a:off x="5356225" y="2581275"/>
              <a:ext cx="41275" cy="38100"/>
            </a:xfrm>
            <a:custGeom>
              <a:avLst/>
              <a:gdLst/>
              <a:ahLst/>
              <a:cxnLst>
                <a:cxn ang="0">
                  <a:pos x="7" y="15"/>
                </a:cxn>
                <a:cxn ang="0">
                  <a:pos x="13" y="20"/>
                </a:cxn>
                <a:cxn ang="0">
                  <a:pos x="22" y="20"/>
                </a:cxn>
                <a:cxn ang="0">
                  <a:pos x="17" y="6"/>
                </a:cxn>
                <a:cxn ang="0">
                  <a:pos x="18" y="4"/>
                </a:cxn>
                <a:cxn ang="0">
                  <a:pos x="10" y="0"/>
                </a:cxn>
                <a:cxn ang="0">
                  <a:pos x="5" y="4"/>
                </a:cxn>
                <a:cxn ang="0">
                  <a:pos x="0" y="14"/>
                </a:cxn>
                <a:cxn ang="0">
                  <a:pos x="7" y="15"/>
                </a:cxn>
              </a:cxnLst>
              <a:rect l="0" t="0" r="r" b="b"/>
              <a:pathLst>
                <a:path w="22" h="20">
                  <a:moveTo>
                    <a:pt x="7" y="15"/>
                  </a:moveTo>
                  <a:cubicBezTo>
                    <a:pt x="13" y="20"/>
                    <a:pt x="13" y="20"/>
                    <a:pt x="13" y="20"/>
                  </a:cubicBezTo>
                  <a:cubicBezTo>
                    <a:pt x="22" y="20"/>
                    <a:pt x="22" y="20"/>
                    <a:pt x="22" y="20"/>
                  </a:cubicBezTo>
                  <a:cubicBezTo>
                    <a:pt x="20" y="15"/>
                    <a:pt x="17" y="8"/>
                    <a:pt x="17" y="6"/>
                  </a:cubicBezTo>
                  <a:cubicBezTo>
                    <a:pt x="17" y="5"/>
                    <a:pt x="17" y="5"/>
                    <a:pt x="18" y="4"/>
                  </a:cubicBezTo>
                  <a:cubicBezTo>
                    <a:pt x="15" y="1"/>
                    <a:pt x="13" y="0"/>
                    <a:pt x="10" y="0"/>
                  </a:cubicBezTo>
                  <a:cubicBezTo>
                    <a:pt x="7" y="0"/>
                    <a:pt x="6" y="3"/>
                    <a:pt x="5" y="4"/>
                  </a:cubicBezTo>
                  <a:cubicBezTo>
                    <a:pt x="4" y="5"/>
                    <a:pt x="2" y="10"/>
                    <a:pt x="0" y="14"/>
                  </a:cubicBezTo>
                  <a:cubicBezTo>
                    <a:pt x="4" y="14"/>
                    <a:pt x="7" y="15"/>
                    <a:pt x="7" y="1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96" name="Freeform 97"/>
            <p:cNvSpPr>
              <a:spLocks noEditPoints="1"/>
            </p:cNvSpPr>
            <p:nvPr/>
          </p:nvSpPr>
          <p:spPr bwMode="auto">
            <a:xfrm>
              <a:off x="4256088" y="2038350"/>
              <a:ext cx="315913" cy="261938"/>
            </a:xfrm>
            <a:custGeom>
              <a:avLst/>
              <a:gdLst/>
              <a:ahLst/>
              <a:cxnLst>
                <a:cxn ang="0">
                  <a:pos x="144" y="31"/>
                </a:cxn>
                <a:cxn ang="0">
                  <a:pos x="138" y="29"/>
                </a:cxn>
                <a:cxn ang="0">
                  <a:pos x="131" y="26"/>
                </a:cxn>
                <a:cxn ang="0">
                  <a:pos x="119" y="24"/>
                </a:cxn>
                <a:cxn ang="0">
                  <a:pos x="114" y="20"/>
                </a:cxn>
                <a:cxn ang="0">
                  <a:pos x="110" y="15"/>
                </a:cxn>
                <a:cxn ang="0">
                  <a:pos x="105" y="17"/>
                </a:cxn>
                <a:cxn ang="0">
                  <a:pos x="102" y="13"/>
                </a:cxn>
                <a:cxn ang="0">
                  <a:pos x="95" y="9"/>
                </a:cxn>
                <a:cxn ang="0">
                  <a:pos x="89" y="6"/>
                </a:cxn>
                <a:cxn ang="0">
                  <a:pos x="85" y="1"/>
                </a:cxn>
                <a:cxn ang="0">
                  <a:pos x="84" y="0"/>
                </a:cxn>
                <a:cxn ang="0">
                  <a:pos x="81" y="0"/>
                </a:cxn>
                <a:cxn ang="0">
                  <a:pos x="75" y="10"/>
                </a:cxn>
                <a:cxn ang="0">
                  <a:pos x="63" y="18"/>
                </a:cxn>
                <a:cxn ang="0">
                  <a:pos x="56" y="26"/>
                </a:cxn>
                <a:cxn ang="0">
                  <a:pos x="41" y="21"/>
                </a:cxn>
                <a:cxn ang="0">
                  <a:pos x="35" y="25"/>
                </a:cxn>
                <a:cxn ang="0">
                  <a:pos x="36" y="37"/>
                </a:cxn>
                <a:cxn ang="0">
                  <a:pos x="27" y="37"/>
                </a:cxn>
                <a:cxn ang="0">
                  <a:pos x="20" y="33"/>
                </a:cxn>
                <a:cxn ang="0">
                  <a:pos x="9" y="34"/>
                </a:cxn>
                <a:cxn ang="0">
                  <a:pos x="2" y="40"/>
                </a:cxn>
                <a:cxn ang="0">
                  <a:pos x="3" y="47"/>
                </a:cxn>
                <a:cxn ang="0">
                  <a:pos x="18" y="52"/>
                </a:cxn>
                <a:cxn ang="0">
                  <a:pos x="28" y="54"/>
                </a:cxn>
                <a:cxn ang="0">
                  <a:pos x="32" y="59"/>
                </a:cxn>
                <a:cxn ang="0">
                  <a:pos x="40" y="69"/>
                </a:cxn>
                <a:cxn ang="0">
                  <a:pos x="43" y="78"/>
                </a:cxn>
                <a:cxn ang="0">
                  <a:pos x="42" y="91"/>
                </a:cxn>
                <a:cxn ang="0">
                  <a:pos x="36" y="112"/>
                </a:cxn>
                <a:cxn ang="0">
                  <a:pos x="36" y="112"/>
                </a:cxn>
                <a:cxn ang="0">
                  <a:pos x="42" y="115"/>
                </a:cxn>
                <a:cxn ang="0">
                  <a:pos x="53" y="120"/>
                </a:cxn>
                <a:cxn ang="0">
                  <a:pos x="62" y="119"/>
                </a:cxn>
                <a:cxn ang="0">
                  <a:pos x="67" y="121"/>
                </a:cxn>
                <a:cxn ang="0">
                  <a:pos x="81" y="124"/>
                </a:cxn>
                <a:cxn ang="0">
                  <a:pos x="92" y="124"/>
                </a:cxn>
                <a:cxn ang="0">
                  <a:pos x="92" y="121"/>
                </a:cxn>
                <a:cxn ang="0">
                  <a:pos x="101" y="110"/>
                </a:cxn>
                <a:cxn ang="0">
                  <a:pos x="122" y="115"/>
                </a:cxn>
                <a:cxn ang="0">
                  <a:pos x="135" y="110"/>
                </a:cxn>
                <a:cxn ang="0">
                  <a:pos x="142" y="106"/>
                </a:cxn>
                <a:cxn ang="0">
                  <a:pos x="143" y="102"/>
                </a:cxn>
                <a:cxn ang="0">
                  <a:pos x="138" y="100"/>
                </a:cxn>
                <a:cxn ang="0">
                  <a:pos x="135" y="95"/>
                </a:cxn>
                <a:cxn ang="0">
                  <a:pos x="132" y="89"/>
                </a:cxn>
                <a:cxn ang="0">
                  <a:pos x="134" y="86"/>
                </a:cxn>
                <a:cxn ang="0">
                  <a:pos x="136" y="82"/>
                </a:cxn>
                <a:cxn ang="0">
                  <a:pos x="135" y="76"/>
                </a:cxn>
                <a:cxn ang="0">
                  <a:pos x="133" y="71"/>
                </a:cxn>
                <a:cxn ang="0">
                  <a:pos x="128" y="70"/>
                </a:cxn>
                <a:cxn ang="0">
                  <a:pos x="127" y="66"/>
                </a:cxn>
                <a:cxn ang="0">
                  <a:pos x="134" y="57"/>
                </a:cxn>
                <a:cxn ang="0">
                  <a:pos x="140" y="53"/>
                </a:cxn>
                <a:cxn ang="0">
                  <a:pos x="142" y="44"/>
                </a:cxn>
                <a:cxn ang="0">
                  <a:pos x="147" y="35"/>
                </a:cxn>
                <a:cxn ang="0">
                  <a:pos x="144" y="31"/>
                </a:cxn>
                <a:cxn ang="0">
                  <a:pos x="162" y="116"/>
                </a:cxn>
                <a:cxn ang="0">
                  <a:pos x="155" y="122"/>
                </a:cxn>
                <a:cxn ang="0">
                  <a:pos x="160" y="137"/>
                </a:cxn>
                <a:cxn ang="0">
                  <a:pos x="162" y="116"/>
                </a:cxn>
              </a:cxnLst>
              <a:rect l="0" t="0" r="r" b="b"/>
              <a:pathLst>
                <a:path w="165" h="137">
                  <a:moveTo>
                    <a:pt x="144" y="31"/>
                  </a:moveTo>
                  <a:cubicBezTo>
                    <a:pt x="143" y="31"/>
                    <a:pt x="142" y="29"/>
                    <a:pt x="138" y="29"/>
                  </a:cubicBezTo>
                  <a:cubicBezTo>
                    <a:pt x="135" y="29"/>
                    <a:pt x="133" y="28"/>
                    <a:pt x="131" y="26"/>
                  </a:cubicBezTo>
                  <a:cubicBezTo>
                    <a:pt x="130" y="24"/>
                    <a:pt x="122" y="23"/>
                    <a:pt x="119" y="24"/>
                  </a:cubicBezTo>
                  <a:cubicBezTo>
                    <a:pt x="117" y="24"/>
                    <a:pt x="116" y="19"/>
                    <a:pt x="114" y="20"/>
                  </a:cubicBezTo>
                  <a:cubicBezTo>
                    <a:pt x="111" y="20"/>
                    <a:pt x="110" y="17"/>
                    <a:pt x="110" y="15"/>
                  </a:cubicBezTo>
                  <a:cubicBezTo>
                    <a:pt x="110" y="13"/>
                    <a:pt x="108" y="16"/>
                    <a:pt x="105" y="17"/>
                  </a:cubicBezTo>
                  <a:cubicBezTo>
                    <a:pt x="103" y="18"/>
                    <a:pt x="102" y="15"/>
                    <a:pt x="102" y="13"/>
                  </a:cubicBezTo>
                  <a:cubicBezTo>
                    <a:pt x="102" y="12"/>
                    <a:pt x="97" y="10"/>
                    <a:pt x="95" y="9"/>
                  </a:cubicBezTo>
                  <a:cubicBezTo>
                    <a:pt x="93" y="8"/>
                    <a:pt x="90" y="4"/>
                    <a:pt x="89" y="6"/>
                  </a:cubicBezTo>
                  <a:cubicBezTo>
                    <a:pt x="88" y="7"/>
                    <a:pt x="86" y="3"/>
                    <a:pt x="85" y="1"/>
                  </a:cubicBezTo>
                  <a:cubicBezTo>
                    <a:pt x="85" y="0"/>
                    <a:pt x="84" y="0"/>
                    <a:pt x="84" y="0"/>
                  </a:cubicBezTo>
                  <a:cubicBezTo>
                    <a:pt x="83" y="0"/>
                    <a:pt x="82" y="0"/>
                    <a:pt x="81" y="0"/>
                  </a:cubicBezTo>
                  <a:cubicBezTo>
                    <a:pt x="77" y="0"/>
                    <a:pt x="74" y="3"/>
                    <a:pt x="75" y="10"/>
                  </a:cubicBezTo>
                  <a:cubicBezTo>
                    <a:pt x="75" y="16"/>
                    <a:pt x="70" y="17"/>
                    <a:pt x="63" y="18"/>
                  </a:cubicBezTo>
                  <a:cubicBezTo>
                    <a:pt x="56" y="18"/>
                    <a:pt x="58" y="23"/>
                    <a:pt x="56" y="26"/>
                  </a:cubicBezTo>
                  <a:cubicBezTo>
                    <a:pt x="53" y="28"/>
                    <a:pt x="43" y="24"/>
                    <a:pt x="41" y="21"/>
                  </a:cubicBezTo>
                  <a:cubicBezTo>
                    <a:pt x="40" y="17"/>
                    <a:pt x="31" y="21"/>
                    <a:pt x="35" y="25"/>
                  </a:cubicBezTo>
                  <a:cubicBezTo>
                    <a:pt x="39" y="29"/>
                    <a:pt x="39" y="35"/>
                    <a:pt x="36" y="37"/>
                  </a:cubicBezTo>
                  <a:cubicBezTo>
                    <a:pt x="34" y="39"/>
                    <a:pt x="30" y="34"/>
                    <a:pt x="27" y="37"/>
                  </a:cubicBezTo>
                  <a:cubicBezTo>
                    <a:pt x="24" y="39"/>
                    <a:pt x="23" y="35"/>
                    <a:pt x="20" y="33"/>
                  </a:cubicBezTo>
                  <a:cubicBezTo>
                    <a:pt x="16" y="32"/>
                    <a:pt x="15" y="35"/>
                    <a:pt x="9" y="34"/>
                  </a:cubicBezTo>
                  <a:cubicBezTo>
                    <a:pt x="3" y="34"/>
                    <a:pt x="0" y="37"/>
                    <a:pt x="2" y="40"/>
                  </a:cubicBezTo>
                  <a:cubicBezTo>
                    <a:pt x="4" y="42"/>
                    <a:pt x="1" y="45"/>
                    <a:pt x="3" y="47"/>
                  </a:cubicBezTo>
                  <a:cubicBezTo>
                    <a:pt x="5" y="49"/>
                    <a:pt x="12" y="49"/>
                    <a:pt x="18" y="52"/>
                  </a:cubicBezTo>
                  <a:cubicBezTo>
                    <a:pt x="24" y="55"/>
                    <a:pt x="25" y="52"/>
                    <a:pt x="28" y="54"/>
                  </a:cubicBezTo>
                  <a:cubicBezTo>
                    <a:pt x="31" y="56"/>
                    <a:pt x="31" y="55"/>
                    <a:pt x="32" y="59"/>
                  </a:cubicBezTo>
                  <a:cubicBezTo>
                    <a:pt x="32" y="63"/>
                    <a:pt x="35" y="67"/>
                    <a:pt x="40" y="69"/>
                  </a:cubicBezTo>
                  <a:cubicBezTo>
                    <a:pt x="46" y="70"/>
                    <a:pt x="42" y="74"/>
                    <a:pt x="43" y="78"/>
                  </a:cubicBezTo>
                  <a:cubicBezTo>
                    <a:pt x="45" y="81"/>
                    <a:pt x="41" y="87"/>
                    <a:pt x="42" y="91"/>
                  </a:cubicBezTo>
                  <a:cubicBezTo>
                    <a:pt x="43" y="96"/>
                    <a:pt x="39" y="110"/>
                    <a:pt x="36" y="112"/>
                  </a:cubicBezTo>
                  <a:cubicBezTo>
                    <a:pt x="36" y="112"/>
                    <a:pt x="36" y="112"/>
                    <a:pt x="36" y="112"/>
                  </a:cubicBezTo>
                  <a:cubicBezTo>
                    <a:pt x="38" y="113"/>
                    <a:pt x="41" y="114"/>
                    <a:pt x="42" y="115"/>
                  </a:cubicBezTo>
                  <a:cubicBezTo>
                    <a:pt x="45" y="116"/>
                    <a:pt x="50" y="118"/>
                    <a:pt x="53" y="120"/>
                  </a:cubicBezTo>
                  <a:cubicBezTo>
                    <a:pt x="56" y="122"/>
                    <a:pt x="62" y="122"/>
                    <a:pt x="62" y="119"/>
                  </a:cubicBezTo>
                  <a:cubicBezTo>
                    <a:pt x="62" y="117"/>
                    <a:pt x="65" y="118"/>
                    <a:pt x="67" y="121"/>
                  </a:cubicBezTo>
                  <a:cubicBezTo>
                    <a:pt x="69" y="123"/>
                    <a:pt x="77" y="123"/>
                    <a:pt x="81" y="124"/>
                  </a:cubicBezTo>
                  <a:cubicBezTo>
                    <a:pt x="84" y="124"/>
                    <a:pt x="88" y="124"/>
                    <a:pt x="92" y="124"/>
                  </a:cubicBezTo>
                  <a:cubicBezTo>
                    <a:pt x="92" y="123"/>
                    <a:pt x="92" y="122"/>
                    <a:pt x="92" y="121"/>
                  </a:cubicBezTo>
                  <a:cubicBezTo>
                    <a:pt x="90" y="115"/>
                    <a:pt x="95" y="111"/>
                    <a:pt x="101" y="110"/>
                  </a:cubicBezTo>
                  <a:cubicBezTo>
                    <a:pt x="106" y="109"/>
                    <a:pt x="118" y="113"/>
                    <a:pt x="122" y="115"/>
                  </a:cubicBezTo>
                  <a:cubicBezTo>
                    <a:pt x="125" y="117"/>
                    <a:pt x="129" y="116"/>
                    <a:pt x="135" y="110"/>
                  </a:cubicBezTo>
                  <a:cubicBezTo>
                    <a:pt x="137" y="107"/>
                    <a:pt x="140" y="106"/>
                    <a:pt x="142" y="106"/>
                  </a:cubicBezTo>
                  <a:cubicBezTo>
                    <a:pt x="142" y="104"/>
                    <a:pt x="142" y="103"/>
                    <a:pt x="143" y="102"/>
                  </a:cubicBezTo>
                  <a:cubicBezTo>
                    <a:pt x="144" y="100"/>
                    <a:pt x="140" y="100"/>
                    <a:pt x="138" y="100"/>
                  </a:cubicBezTo>
                  <a:cubicBezTo>
                    <a:pt x="135" y="100"/>
                    <a:pt x="133" y="97"/>
                    <a:pt x="135" y="95"/>
                  </a:cubicBezTo>
                  <a:cubicBezTo>
                    <a:pt x="137" y="92"/>
                    <a:pt x="134" y="92"/>
                    <a:pt x="132" y="89"/>
                  </a:cubicBezTo>
                  <a:cubicBezTo>
                    <a:pt x="130" y="86"/>
                    <a:pt x="133" y="87"/>
                    <a:pt x="134" y="86"/>
                  </a:cubicBezTo>
                  <a:cubicBezTo>
                    <a:pt x="136" y="85"/>
                    <a:pt x="138" y="82"/>
                    <a:pt x="136" y="82"/>
                  </a:cubicBezTo>
                  <a:cubicBezTo>
                    <a:pt x="135" y="81"/>
                    <a:pt x="134" y="79"/>
                    <a:pt x="135" y="76"/>
                  </a:cubicBezTo>
                  <a:cubicBezTo>
                    <a:pt x="136" y="73"/>
                    <a:pt x="133" y="73"/>
                    <a:pt x="133" y="71"/>
                  </a:cubicBezTo>
                  <a:cubicBezTo>
                    <a:pt x="133" y="68"/>
                    <a:pt x="130" y="67"/>
                    <a:pt x="128" y="70"/>
                  </a:cubicBezTo>
                  <a:cubicBezTo>
                    <a:pt x="126" y="73"/>
                    <a:pt x="125" y="71"/>
                    <a:pt x="127" y="66"/>
                  </a:cubicBezTo>
                  <a:cubicBezTo>
                    <a:pt x="128" y="62"/>
                    <a:pt x="133" y="60"/>
                    <a:pt x="134" y="57"/>
                  </a:cubicBezTo>
                  <a:cubicBezTo>
                    <a:pt x="134" y="55"/>
                    <a:pt x="137" y="53"/>
                    <a:pt x="140" y="53"/>
                  </a:cubicBezTo>
                  <a:cubicBezTo>
                    <a:pt x="142" y="53"/>
                    <a:pt x="141" y="47"/>
                    <a:pt x="142" y="44"/>
                  </a:cubicBezTo>
                  <a:cubicBezTo>
                    <a:pt x="143" y="41"/>
                    <a:pt x="143" y="38"/>
                    <a:pt x="147" y="35"/>
                  </a:cubicBezTo>
                  <a:cubicBezTo>
                    <a:pt x="150" y="32"/>
                    <a:pt x="146" y="31"/>
                    <a:pt x="144" y="31"/>
                  </a:cubicBezTo>
                  <a:close/>
                  <a:moveTo>
                    <a:pt x="162" y="116"/>
                  </a:moveTo>
                  <a:cubicBezTo>
                    <a:pt x="160" y="116"/>
                    <a:pt x="160" y="119"/>
                    <a:pt x="155" y="122"/>
                  </a:cubicBezTo>
                  <a:cubicBezTo>
                    <a:pt x="151" y="125"/>
                    <a:pt x="155" y="137"/>
                    <a:pt x="160" y="137"/>
                  </a:cubicBezTo>
                  <a:cubicBezTo>
                    <a:pt x="165" y="136"/>
                    <a:pt x="164" y="116"/>
                    <a:pt x="162" y="116"/>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97" name="Freeform 98"/>
            <p:cNvSpPr/>
            <p:nvPr/>
          </p:nvSpPr>
          <p:spPr bwMode="auto">
            <a:xfrm>
              <a:off x="2403475" y="2941638"/>
              <a:ext cx="50800" cy="26988"/>
            </a:xfrm>
            <a:custGeom>
              <a:avLst/>
              <a:gdLst/>
              <a:ahLst/>
              <a:cxnLst>
                <a:cxn ang="0">
                  <a:pos x="26" y="5"/>
                </a:cxn>
                <a:cxn ang="0">
                  <a:pos x="14" y="2"/>
                </a:cxn>
                <a:cxn ang="0">
                  <a:pos x="9" y="0"/>
                </a:cxn>
                <a:cxn ang="0">
                  <a:pos x="8" y="0"/>
                </a:cxn>
                <a:cxn ang="0">
                  <a:pos x="0" y="7"/>
                </a:cxn>
                <a:cxn ang="0">
                  <a:pos x="22" y="14"/>
                </a:cxn>
                <a:cxn ang="0">
                  <a:pos x="26" y="13"/>
                </a:cxn>
                <a:cxn ang="0">
                  <a:pos x="26" y="5"/>
                </a:cxn>
              </a:cxnLst>
              <a:rect l="0" t="0" r="r" b="b"/>
              <a:pathLst>
                <a:path w="26" h="14">
                  <a:moveTo>
                    <a:pt x="26" y="5"/>
                  </a:moveTo>
                  <a:cubicBezTo>
                    <a:pt x="24" y="3"/>
                    <a:pt x="19" y="6"/>
                    <a:pt x="14" y="2"/>
                  </a:cubicBezTo>
                  <a:cubicBezTo>
                    <a:pt x="12" y="1"/>
                    <a:pt x="10" y="1"/>
                    <a:pt x="9" y="0"/>
                  </a:cubicBezTo>
                  <a:cubicBezTo>
                    <a:pt x="9" y="0"/>
                    <a:pt x="8" y="0"/>
                    <a:pt x="8" y="0"/>
                  </a:cubicBezTo>
                  <a:cubicBezTo>
                    <a:pt x="7" y="0"/>
                    <a:pt x="4" y="4"/>
                    <a:pt x="0" y="7"/>
                  </a:cubicBezTo>
                  <a:cubicBezTo>
                    <a:pt x="4" y="10"/>
                    <a:pt x="18" y="14"/>
                    <a:pt x="22" y="14"/>
                  </a:cubicBezTo>
                  <a:cubicBezTo>
                    <a:pt x="24" y="14"/>
                    <a:pt x="25" y="13"/>
                    <a:pt x="26" y="13"/>
                  </a:cubicBezTo>
                  <a:cubicBezTo>
                    <a:pt x="26" y="9"/>
                    <a:pt x="26" y="6"/>
                    <a:pt x="26" y="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98" name="Freeform 99"/>
            <p:cNvSpPr/>
            <p:nvPr/>
          </p:nvSpPr>
          <p:spPr bwMode="auto">
            <a:xfrm>
              <a:off x="2420938" y="2901950"/>
              <a:ext cx="131763" cy="73025"/>
            </a:xfrm>
            <a:custGeom>
              <a:avLst/>
              <a:gdLst/>
              <a:ahLst/>
              <a:cxnLst>
                <a:cxn ang="0">
                  <a:pos x="29" y="34"/>
                </a:cxn>
                <a:cxn ang="0">
                  <a:pos x="32" y="27"/>
                </a:cxn>
                <a:cxn ang="0">
                  <a:pos x="45" y="22"/>
                </a:cxn>
                <a:cxn ang="0">
                  <a:pos x="55" y="19"/>
                </a:cxn>
                <a:cxn ang="0">
                  <a:pos x="69" y="14"/>
                </a:cxn>
                <a:cxn ang="0">
                  <a:pos x="56" y="5"/>
                </a:cxn>
                <a:cxn ang="0">
                  <a:pos x="32" y="5"/>
                </a:cxn>
                <a:cxn ang="0">
                  <a:pos x="11" y="6"/>
                </a:cxn>
                <a:cxn ang="0">
                  <a:pos x="11" y="6"/>
                </a:cxn>
                <a:cxn ang="0">
                  <a:pos x="5" y="12"/>
                </a:cxn>
                <a:cxn ang="0">
                  <a:pos x="0" y="21"/>
                </a:cxn>
                <a:cxn ang="0">
                  <a:pos x="5" y="23"/>
                </a:cxn>
                <a:cxn ang="0">
                  <a:pos x="17" y="26"/>
                </a:cxn>
                <a:cxn ang="0">
                  <a:pos x="17" y="34"/>
                </a:cxn>
                <a:cxn ang="0">
                  <a:pos x="20" y="34"/>
                </a:cxn>
                <a:cxn ang="0">
                  <a:pos x="21" y="38"/>
                </a:cxn>
                <a:cxn ang="0">
                  <a:pos x="25" y="37"/>
                </a:cxn>
                <a:cxn ang="0">
                  <a:pos x="29" y="34"/>
                </a:cxn>
              </a:cxnLst>
              <a:rect l="0" t="0" r="r" b="b"/>
              <a:pathLst>
                <a:path w="69" h="38">
                  <a:moveTo>
                    <a:pt x="29" y="34"/>
                  </a:moveTo>
                  <a:cubicBezTo>
                    <a:pt x="29" y="33"/>
                    <a:pt x="26" y="27"/>
                    <a:pt x="32" y="27"/>
                  </a:cubicBezTo>
                  <a:cubicBezTo>
                    <a:pt x="39" y="26"/>
                    <a:pt x="44" y="26"/>
                    <a:pt x="45" y="22"/>
                  </a:cubicBezTo>
                  <a:cubicBezTo>
                    <a:pt x="46" y="17"/>
                    <a:pt x="53" y="19"/>
                    <a:pt x="55" y="19"/>
                  </a:cubicBezTo>
                  <a:cubicBezTo>
                    <a:pt x="57" y="19"/>
                    <a:pt x="63" y="14"/>
                    <a:pt x="69" y="14"/>
                  </a:cubicBezTo>
                  <a:cubicBezTo>
                    <a:pt x="69" y="8"/>
                    <a:pt x="61" y="10"/>
                    <a:pt x="56" y="5"/>
                  </a:cubicBezTo>
                  <a:cubicBezTo>
                    <a:pt x="51" y="0"/>
                    <a:pt x="39" y="2"/>
                    <a:pt x="32" y="5"/>
                  </a:cubicBezTo>
                  <a:cubicBezTo>
                    <a:pt x="26" y="7"/>
                    <a:pt x="18" y="2"/>
                    <a:pt x="11" y="6"/>
                  </a:cubicBezTo>
                  <a:cubicBezTo>
                    <a:pt x="11" y="6"/>
                    <a:pt x="11" y="6"/>
                    <a:pt x="11" y="6"/>
                  </a:cubicBezTo>
                  <a:cubicBezTo>
                    <a:pt x="9" y="8"/>
                    <a:pt x="7" y="10"/>
                    <a:pt x="5" y="12"/>
                  </a:cubicBezTo>
                  <a:cubicBezTo>
                    <a:pt x="0" y="16"/>
                    <a:pt x="1" y="20"/>
                    <a:pt x="0" y="21"/>
                  </a:cubicBezTo>
                  <a:cubicBezTo>
                    <a:pt x="1" y="22"/>
                    <a:pt x="3" y="22"/>
                    <a:pt x="5" y="23"/>
                  </a:cubicBezTo>
                  <a:cubicBezTo>
                    <a:pt x="10" y="27"/>
                    <a:pt x="15" y="24"/>
                    <a:pt x="17" y="26"/>
                  </a:cubicBezTo>
                  <a:cubicBezTo>
                    <a:pt x="17" y="27"/>
                    <a:pt x="17" y="30"/>
                    <a:pt x="17" y="34"/>
                  </a:cubicBezTo>
                  <a:cubicBezTo>
                    <a:pt x="18" y="33"/>
                    <a:pt x="18" y="32"/>
                    <a:pt x="20" y="34"/>
                  </a:cubicBezTo>
                  <a:cubicBezTo>
                    <a:pt x="22" y="35"/>
                    <a:pt x="21" y="37"/>
                    <a:pt x="21" y="38"/>
                  </a:cubicBezTo>
                  <a:cubicBezTo>
                    <a:pt x="25" y="37"/>
                    <a:pt x="25" y="37"/>
                    <a:pt x="25" y="37"/>
                  </a:cubicBezTo>
                  <a:cubicBezTo>
                    <a:pt x="25" y="37"/>
                    <a:pt x="28" y="35"/>
                    <a:pt x="29" y="3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99" name="Freeform 100"/>
            <p:cNvSpPr/>
            <p:nvPr/>
          </p:nvSpPr>
          <p:spPr bwMode="auto">
            <a:xfrm>
              <a:off x="1820863" y="2522538"/>
              <a:ext cx="657225" cy="406400"/>
            </a:xfrm>
            <a:custGeom>
              <a:avLst/>
              <a:gdLst/>
              <a:ahLst/>
              <a:cxnLst>
                <a:cxn ang="0">
                  <a:pos x="301" y="199"/>
                </a:cxn>
                <a:cxn ang="0">
                  <a:pos x="296" y="180"/>
                </a:cxn>
                <a:cxn ang="0">
                  <a:pos x="324" y="173"/>
                </a:cxn>
                <a:cxn ang="0">
                  <a:pos x="334" y="161"/>
                </a:cxn>
                <a:cxn ang="0">
                  <a:pos x="343" y="139"/>
                </a:cxn>
                <a:cxn ang="0">
                  <a:pos x="315" y="137"/>
                </a:cxn>
                <a:cxn ang="0">
                  <a:pos x="297" y="161"/>
                </a:cxn>
                <a:cxn ang="0">
                  <a:pos x="281" y="170"/>
                </a:cxn>
                <a:cxn ang="0">
                  <a:pos x="242" y="169"/>
                </a:cxn>
                <a:cxn ang="0">
                  <a:pos x="224" y="143"/>
                </a:cxn>
                <a:cxn ang="0">
                  <a:pos x="223" y="90"/>
                </a:cxn>
                <a:cxn ang="0">
                  <a:pos x="219" y="83"/>
                </a:cxn>
                <a:cxn ang="0">
                  <a:pos x="200" y="71"/>
                </a:cxn>
                <a:cxn ang="0">
                  <a:pos x="187" y="47"/>
                </a:cxn>
                <a:cxn ang="0">
                  <a:pos x="158" y="46"/>
                </a:cxn>
                <a:cxn ang="0">
                  <a:pos x="141" y="32"/>
                </a:cxn>
                <a:cxn ang="0">
                  <a:pos x="121" y="11"/>
                </a:cxn>
                <a:cxn ang="0">
                  <a:pos x="100" y="16"/>
                </a:cxn>
                <a:cxn ang="0">
                  <a:pos x="39" y="6"/>
                </a:cxn>
                <a:cxn ang="0">
                  <a:pos x="0" y="3"/>
                </a:cxn>
                <a:cxn ang="0">
                  <a:pos x="16" y="35"/>
                </a:cxn>
                <a:cxn ang="0">
                  <a:pos x="35" y="61"/>
                </a:cxn>
                <a:cxn ang="0">
                  <a:pos x="40" y="72"/>
                </a:cxn>
                <a:cxn ang="0">
                  <a:pos x="56" y="94"/>
                </a:cxn>
                <a:cxn ang="0">
                  <a:pos x="81" y="120"/>
                </a:cxn>
                <a:cxn ang="0">
                  <a:pos x="84" y="107"/>
                </a:cxn>
                <a:cxn ang="0">
                  <a:pos x="71" y="93"/>
                </a:cxn>
                <a:cxn ang="0">
                  <a:pos x="52" y="60"/>
                </a:cxn>
                <a:cxn ang="0">
                  <a:pos x="44" y="42"/>
                </a:cxn>
                <a:cxn ang="0">
                  <a:pos x="29" y="29"/>
                </a:cxn>
                <a:cxn ang="0">
                  <a:pos x="29" y="11"/>
                </a:cxn>
                <a:cxn ang="0">
                  <a:pos x="39" y="16"/>
                </a:cxn>
                <a:cxn ang="0">
                  <a:pos x="49" y="32"/>
                </a:cxn>
                <a:cxn ang="0">
                  <a:pos x="56" y="47"/>
                </a:cxn>
                <a:cxn ang="0">
                  <a:pos x="73" y="60"/>
                </a:cxn>
                <a:cxn ang="0">
                  <a:pos x="87" y="74"/>
                </a:cxn>
                <a:cxn ang="0">
                  <a:pos x="95" y="89"/>
                </a:cxn>
                <a:cxn ang="0">
                  <a:pos x="129" y="125"/>
                </a:cxn>
                <a:cxn ang="0">
                  <a:pos x="134" y="145"/>
                </a:cxn>
                <a:cxn ang="0">
                  <a:pos x="139" y="163"/>
                </a:cxn>
                <a:cxn ang="0">
                  <a:pos x="174" y="180"/>
                </a:cxn>
                <a:cxn ang="0">
                  <a:pos x="221" y="202"/>
                </a:cxn>
                <a:cxn ang="0">
                  <a:pos x="265" y="204"/>
                </a:cxn>
                <a:cxn ang="0">
                  <a:pos x="286" y="201"/>
                </a:cxn>
              </a:cxnLst>
              <a:rect l="0" t="0" r="r" b="b"/>
              <a:pathLst>
                <a:path w="344" h="213">
                  <a:moveTo>
                    <a:pt x="286" y="201"/>
                  </a:moveTo>
                  <a:cubicBezTo>
                    <a:pt x="287" y="201"/>
                    <a:pt x="300" y="202"/>
                    <a:pt x="301" y="199"/>
                  </a:cubicBezTo>
                  <a:cubicBezTo>
                    <a:pt x="302" y="196"/>
                    <a:pt x="292" y="189"/>
                    <a:pt x="293" y="188"/>
                  </a:cubicBezTo>
                  <a:cubicBezTo>
                    <a:pt x="294" y="188"/>
                    <a:pt x="294" y="180"/>
                    <a:pt x="296" y="180"/>
                  </a:cubicBezTo>
                  <a:cubicBezTo>
                    <a:pt x="298" y="180"/>
                    <a:pt x="316" y="181"/>
                    <a:pt x="317" y="180"/>
                  </a:cubicBezTo>
                  <a:cubicBezTo>
                    <a:pt x="318" y="180"/>
                    <a:pt x="321" y="173"/>
                    <a:pt x="324" y="173"/>
                  </a:cubicBezTo>
                  <a:cubicBezTo>
                    <a:pt x="325" y="173"/>
                    <a:pt x="327" y="175"/>
                    <a:pt x="329" y="176"/>
                  </a:cubicBezTo>
                  <a:cubicBezTo>
                    <a:pt x="333" y="173"/>
                    <a:pt x="334" y="167"/>
                    <a:pt x="334" y="161"/>
                  </a:cubicBezTo>
                  <a:cubicBezTo>
                    <a:pt x="335" y="154"/>
                    <a:pt x="333" y="152"/>
                    <a:pt x="336" y="148"/>
                  </a:cubicBezTo>
                  <a:cubicBezTo>
                    <a:pt x="340" y="145"/>
                    <a:pt x="344" y="144"/>
                    <a:pt x="343" y="139"/>
                  </a:cubicBezTo>
                  <a:cubicBezTo>
                    <a:pt x="342" y="134"/>
                    <a:pt x="337" y="139"/>
                    <a:pt x="333" y="137"/>
                  </a:cubicBezTo>
                  <a:cubicBezTo>
                    <a:pt x="329" y="134"/>
                    <a:pt x="325" y="136"/>
                    <a:pt x="315" y="137"/>
                  </a:cubicBezTo>
                  <a:cubicBezTo>
                    <a:pt x="305" y="139"/>
                    <a:pt x="300" y="143"/>
                    <a:pt x="301" y="150"/>
                  </a:cubicBezTo>
                  <a:cubicBezTo>
                    <a:pt x="301" y="158"/>
                    <a:pt x="297" y="154"/>
                    <a:pt x="297" y="161"/>
                  </a:cubicBezTo>
                  <a:cubicBezTo>
                    <a:pt x="298" y="167"/>
                    <a:pt x="289" y="167"/>
                    <a:pt x="290" y="171"/>
                  </a:cubicBezTo>
                  <a:cubicBezTo>
                    <a:pt x="290" y="175"/>
                    <a:pt x="283" y="171"/>
                    <a:pt x="281" y="170"/>
                  </a:cubicBezTo>
                  <a:cubicBezTo>
                    <a:pt x="279" y="168"/>
                    <a:pt x="258" y="175"/>
                    <a:pt x="255" y="175"/>
                  </a:cubicBezTo>
                  <a:cubicBezTo>
                    <a:pt x="252" y="176"/>
                    <a:pt x="246" y="169"/>
                    <a:pt x="242" y="169"/>
                  </a:cubicBezTo>
                  <a:cubicBezTo>
                    <a:pt x="238" y="170"/>
                    <a:pt x="236" y="163"/>
                    <a:pt x="236" y="158"/>
                  </a:cubicBezTo>
                  <a:cubicBezTo>
                    <a:pt x="235" y="153"/>
                    <a:pt x="227" y="148"/>
                    <a:pt x="224" y="143"/>
                  </a:cubicBezTo>
                  <a:cubicBezTo>
                    <a:pt x="220" y="138"/>
                    <a:pt x="220" y="128"/>
                    <a:pt x="219" y="121"/>
                  </a:cubicBezTo>
                  <a:cubicBezTo>
                    <a:pt x="219" y="114"/>
                    <a:pt x="218" y="103"/>
                    <a:pt x="223" y="90"/>
                  </a:cubicBezTo>
                  <a:cubicBezTo>
                    <a:pt x="224" y="88"/>
                    <a:pt x="224" y="86"/>
                    <a:pt x="224" y="85"/>
                  </a:cubicBezTo>
                  <a:cubicBezTo>
                    <a:pt x="222" y="84"/>
                    <a:pt x="221" y="83"/>
                    <a:pt x="219" y="83"/>
                  </a:cubicBezTo>
                  <a:cubicBezTo>
                    <a:pt x="215" y="83"/>
                    <a:pt x="206" y="77"/>
                    <a:pt x="204" y="77"/>
                  </a:cubicBezTo>
                  <a:cubicBezTo>
                    <a:pt x="202" y="77"/>
                    <a:pt x="202" y="73"/>
                    <a:pt x="200" y="71"/>
                  </a:cubicBezTo>
                  <a:cubicBezTo>
                    <a:pt x="199" y="68"/>
                    <a:pt x="200" y="64"/>
                    <a:pt x="198" y="62"/>
                  </a:cubicBezTo>
                  <a:cubicBezTo>
                    <a:pt x="196" y="60"/>
                    <a:pt x="189" y="54"/>
                    <a:pt x="187" y="47"/>
                  </a:cubicBezTo>
                  <a:cubicBezTo>
                    <a:pt x="185" y="39"/>
                    <a:pt x="172" y="36"/>
                    <a:pt x="167" y="35"/>
                  </a:cubicBezTo>
                  <a:cubicBezTo>
                    <a:pt x="162" y="35"/>
                    <a:pt x="160" y="45"/>
                    <a:pt x="158" y="46"/>
                  </a:cubicBezTo>
                  <a:cubicBezTo>
                    <a:pt x="157" y="46"/>
                    <a:pt x="148" y="40"/>
                    <a:pt x="145" y="39"/>
                  </a:cubicBezTo>
                  <a:cubicBezTo>
                    <a:pt x="143" y="38"/>
                    <a:pt x="141" y="35"/>
                    <a:pt x="141" y="32"/>
                  </a:cubicBezTo>
                  <a:cubicBezTo>
                    <a:pt x="141" y="29"/>
                    <a:pt x="136" y="24"/>
                    <a:pt x="134" y="23"/>
                  </a:cubicBezTo>
                  <a:cubicBezTo>
                    <a:pt x="132" y="22"/>
                    <a:pt x="121" y="11"/>
                    <a:pt x="121" y="11"/>
                  </a:cubicBezTo>
                  <a:cubicBezTo>
                    <a:pt x="104" y="11"/>
                    <a:pt x="104" y="11"/>
                    <a:pt x="104" y="11"/>
                  </a:cubicBezTo>
                  <a:cubicBezTo>
                    <a:pt x="100" y="16"/>
                    <a:pt x="100" y="16"/>
                    <a:pt x="100" y="16"/>
                  </a:cubicBezTo>
                  <a:cubicBezTo>
                    <a:pt x="68" y="17"/>
                    <a:pt x="68" y="17"/>
                    <a:pt x="68" y="17"/>
                  </a:cubicBezTo>
                  <a:cubicBezTo>
                    <a:pt x="68" y="17"/>
                    <a:pt x="43" y="7"/>
                    <a:pt x="39" y="6"/>
                  </a:cubicBezTo>
                  <a:cubicBezTo>
                    <a:pt x="34" y="5"/>
                    <a:pt x="26" y="0"/>
                    <a:pt x="26" y="0"/>
                  </a:cubicBezTo>
                  <a:cubicBezTo>
                    <a:pt x="0" y="3"/>
                    <a:pt x="0" y="3"/>
                    <a:pt x="0" y="3"/>
                  </a:cubicBezTo>
                  <a:cubicBezTo>
                    <a:pt x="1" y="6"/>
                    <a:pt x="3" y="9"/>
                    <a:pt x="6" y="13"/>
                  </a:cubicBezTo>
                  <a:cubicBezTo>
                    <a:pt x="11" y="19"/>
                    <a:pt x="15" y="31"/>
                    <a:pt x="16" y="35"/>
                  </a:cubicBezTo>
                  <a:cubicBezTo>
                    <a:pt x="16" y="39"/>
                    <a:pt x="23" y="42"/>
                    <a:pt x="30" y="46"/>
                  </a:cubicBezTo>
                  <a:cubicBezTo>
                    <a:pt x="36" y="50"/>
                    <a:pt x="36" y="59"/>
                    <a:pt x="35" y="61"/>
                  </a:cubicBezTo>
                  <a:cubicBezTo>
                    <a:pt x="34" y="63"/>
                    <a:pt x="27" y="59"/>
                    <a:pt x="26" y="62"/>
                  </a:cubicBezTo>
                  <a:cubicBezTo>
                    <a:pt x="26" y="64"/>
                    <a:pt x="36" y="73"/>
                    <a:pt x="40" y="72"/>
                  </a:cubicBezTo>
                  <a:cubicBezTo>
                    <a:pt x="44" y="72"/>
                    <a:pt x="46" y="74"/>
                    <a:pt x="52" y="80"/>
                  </a:cubicBezTo>
                  <a:cubicBezTo>
                    <a:pt x="59" y="85"/>
                    <a:pt x="58" y="92"/>
                    <a:pt x="56" y="94"/>
                  </a:cubicBezTo>
                  <a:cubicBezTo>
                    <a:pt x="53" y="96"/>
                    <a:pt x="61" y="100"/>
                    <a:pt x="69" y="105"/>
                  </a:cubicBezTo>
                  <a:cubicBezTo>
                    <a:pt x="77" y="110"/>
                    <a:pt x="80" y="117"/>
                    <a:pt x="81" y="120"/>
                  </a:cubicBezTo>
                  <a:cubicBezTo>
                    <a:pt x="81" y="122"/>
                    <a:pt x="85" y="120"/>
                    <a:pt x="86" y="116"/>
                  </a:cubicBezTo>
                  <a:cubicBezTo>
                    <a:pt x="87" y="112"/>
                    <a:pt x="84" y="111"/>
                    <a:pt x="84" y="107"/>
                  </a:cubicBezTo>
                  <a:cubicBezTo>
                    <a:pt x="84" y="103"/>
                    <a:pt x="77" y="104"/>
                    <a:pt x="74" y="103"/>
                  </a:cubicBezTo>
                  <a:cubicBezTo>
                    <a:pt x="71" y="103"/>
                    <a:pt x="74" y="96"/>
                    <a:pt x="71" y="93"/>
                  </a:cubicBezTo>
                  <a:cubicBezTo>
                    <a:pt x="68" y="90"/>
                    <a:pt x="66" y="83"/>
                    <a:pt x="64" y="77"/>
                  </a:cubicBezTo>
                  <a:cubicBezTo>
                    <a:pt x="63" y="72"/>
                    <a:pt x="55" y="66"/>
                    <a:pt x="52" y="60"/>
                  </a:cubicBezTo>
                  <a:cubicBezTo>
                    <a:pt x="48" y="54"/>
                    <a:pt x="45" y="49"/>
                    <a:pt x="43" y="48"/>
                  </a:cubicBezTo>
                  <a:cubicBezTo>
                    <a:pt x="40" y="46"/>
                    <a:pt x="46" y="44"/>
                    <a:pt x="44" y="42"/>
                  </a:cubicBezTo>
                  <a:cubicBezTo>
                    <a:pt x="42" y="40"/>
                    <a:pt x="39" y="40"/>
                    <a:pt x="35" y="38"/>
                  </a:cubicBezTo>
                  <a:cubicBezTo>
                    <a:pt x="31" y="36"/>
                    <a:pt x="29" y="33"/>
                    <a:pt x="29" y="29"/>
                  </a:cubicBezTo>
                  <a:cubicBezTo>
                    <a:pt x="29" y="25"/>
                    <a:pt x="26" y="16"/>
                    <a:pt x="25" y="13"/>
                  </a:cubicBezTo>
                  <a:cubicBezTo>
                    <a:pt x="24" y="9"/>
                    <a:pt x="28" y="10"/>
                    <a:pt x="29" y="11"/>
                  </a:cubicBezTo>
                  <a:cubicBezTo>
                    <a:pt x="30" y="13"/>
                    <a:pt x="31" y="14"/>
                    <a:pt x="33" y="13"/>
                  </a:cubicBezTo>
                  <a:cubicBezTo>
                    <a:pt x="35" y="12"/>
                    <a:pt x="38" y="13"/>
                    <a:pt x="39" y="16"/>
                  </a:cubicBezTo>
                  <a:cubicBezTo>
                    <a:pt x="40" y="19"/>
                    <a:pt x="45" y="16"/>
                    <a:pt x="47" y="17"/>
                  </a:cubicBezTo>
                  <a:cubicBezTo>
                    <a:pt x="49" y="19"/>
                    <a:pt x="42" y="20"/>
                    <a:pt x="49" y="32"/>
                  </a:cubicBezTo>
                  <a:cubicBezTo>
                    <a:pt x="55" y="43"/>
                    <a:pt x="51" y="37"/>
                    <a:pt x="51" y="44"/>
                  </a:cubicBezTo>
                  <a:cubicBezTo>
                    <a:pt x="51" y="52"/>
                    <a:pt x="55" y="49"/>
                    <a:pt x="56" y="47"/>
                  </a:cubicBezTo>
                  <a:cubicBezTo>
                    <a:pt x="57" y="46"/>
                    <a:pt x="61" y="50"/>
                    <a:pt x="64" y="54"/>
                  </a:cubicBezTo>
                  <a:cubicBezTo>
                    <a:pt x="67" y="58"/>
                    <a:pt x="73" y="58"/>
                    <a:pt x="73" y="60"/>
                  </a:cubicBezTo>
                  <a:cubicBezTo>
                    <a:pt x="73" y="63"/>
                    <a:pt x="75" y="67"/>
                    <a:pt x="79" y="68"/>
                  </a:cubicBezTo>
                  <a:cubicBezTo>
                    <a:pt x="83" y="69"/>
                    <a:pt x="84" y="73"/>
                    <a:pt x="87" y="74"/>
                  </a:cubicBezTo>
                  <a:cubicBezTo>
                    <a:pt x="89" y="74"/>
                    <a:pt x="90" y="77"/>
                    <a:pt x="88" y="81"/>
                  </a:cubicBezTo>
                  <a:cubicBezTo>
                    <a:pt x="87" y="84"/>
                    <a:pt x="88" y="87"/>
                    <a:pt x="95" y="89"/>
                  </a:cubicBezTo>
                  <a:cubicBezTo>
                    <a:pt x="102" y="92"/>
                    <a:pt x="99" y="93"/>
                    <a:pt x="105" y="98"/>
                  </a:cubicBezTo>
                  <a:cubicBezTo>
                    <a:pt x="110" y="103"/>
                    <a:pt x="126" y="120"/>
                    <a:pt x="129" y="125"/>
                  </a:cubicBezTo>
                  <a:cubicBezTo>
                    <a:pt x="132" y="130"/>
                    <a:pt x="133" y="134"/>
                    <a:pt x="134" y="137"/>
                  </a:cubicBezTo>
                  <a:cubicBezTo>
                    <a:pt x="136" y="141"/>
                    <a:pt x="132" y="142"/>
                    <a:pt x="134" y="145"/>
                  </a:cubicBezTo>
                  <a:cubicBezTo>
                    <a:pt x="136" y="148"/>
                    <a:pt x="130" y="147"/>
                    <a:pt x="130" y="149"/>
                  </a:cubicBezTo>
                  <a:cubicBezTo>
                    <a:pt x="131" y="152"/>
                    <a:pt x="134" y="163"/>
                    <a:pt x="139" y="163"/>
                  </a:cubicBezTo>
                  <a:cubicBezTo>
                    <a:pt x="145" y="164"/>
                    <a:pt x="151" y="171"/>
                    <a:pt x="156" y="174"/>
                  </a:cubicBezTo>
                  <a:cubicBezTo>
                    <a:pt x="160" y="178"/>
                    <a:pt x="167" y="177"/>
                    <a:pt x="174" y="180"/>
                  </a:cubicBezTo>
                  <a:cubicBezTo>
                    <a:pt x="180" y="182"/>
                    <a:pt x="186" y="188"/>
                    <a:pt x="196" y="191"/>
                  </a:cubicBezTo>
                  <a:cubicBezTo>
                    <a:pt x="206" y="194"/>
                    <a:pt x="215" y="198"/>
                    <a:pt x="221" y="202"/>
                  </a:cubicBezTo>
                  <a:cubicBezTo>
                    <a:pt x="228" y="206"/>
                    <a:pt x="235" y="204"/>
                    <a:pt x="244" y="201"/>
                  </a:cubicBezTo>
                  <a:cubicBezTo>
                    <a:pt x="253" y="197"/>
                    <a:pt x="260" y="202"/>
                    <a:pt x="265" y="204"/>
                  </a:cubicBezTo>
                  <a:cubicBezTo>
                    <a:pt x="267" y="205"/>
                    <a:pt x="272" y="209"/>
                    <a:pt x="277" y="213"/>
                  </a:cubicBezTo>
                  <a:cubicBezTo>
                    <a:pt x="281" y="207"/>
                    <a:pt x="285" y="201"/>
                    <a:pt x="286" y="20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0" name="Freeform 101"/>
            <p:cNvSpPr/>
            <p:nvPr/>
          </p:nvSpPr>
          <p:spPr bwMode="auto">
            <a:xfrm>
              <a:off x="2349500" y="2865438"/>
              <a:ext cx="92075" cy="90488"/>
            </a:xfrm>
            <a:custGeom>
              <a:avLst/>
              <a:gdLst/>
              <a:ahLst/>
              <a:cxnLst>
                <a:cxn ang="0">
                  <a:pos x="42" y="31"/>
                </a:cxn>
                <a:cxn ang="0">
                  <a:pos x="48" y="25"/>
                </a:cxn>
                <a:cxn ang="0">
                  <a:pos x="43" y="22"/>
                </a:cxn>
                <a:cxn ang="0">
                  <a:pos x="38" y="23"/>
                </a:cxn>
                <a:cxn ang="0">
                  <a:pos x="38" y="0"/>
                </a:cxn>
                <a:cxn ang="0">
                  <a:pos x="19" y="0"/>
                </a:cxn>
                <a:cxn ang="0">
                  <a:pos x="16" y="8"/>
                </a:cxn>
                <a:cxn ang="0">
                  <a:pos x="24" y="19"/>
                </a:cxn>
                <a:cxn ang="0">
                  <a:pos x="9" y="21"/>
                </a:cxn>
                <a:cxn ang="0">
                  <a:pos x="0" y="33"/>
                </a:cxn>
                <a:cxn ang="0">
                  <a:pos x="12" y="44"/>
                </a:cxn>
                <a:cxn ang="0">
                  <a:pos x="28" y="47"/>
                </a:cxn>
                <a:cxn ang="0">
                  <a:pos x="28" y="47"/>
                </a:cxn>
                <a:cxn ang="0">
                  <a:pos x="36" y="40"/>
                </a:cxn>
                <a:cxn ang="0">
                  <a:pos x="42" y="31"/>
                </a:cxn>
              </a:cxnLst>
              <a:rect l="0" t="0" r="r" b="b"/>
              <a:pathLst>
                <a:path w="48" h="47">
                  <a:moveTo>
                    <a:pt x="42" y="31"/>
                  </a:moveTo>
                  <a:cubicBezTo>
                    <a:pt x="44" y="29"/>
                    <a:pt x="46" y="27"/>
                    <a:pt x="48" y="25"/>
                  </a:cubicBezTo>
                  <a:cubicBezTo>
                    <a:pt x="44" y="27"/>
                    <a:pt x="43" y="25"/>
                    <a:pt x="43" y="22"/>
                  </a:cubicBezTo>
                  <a:cubicBezTo>
                    <a:pt x="38" y="23"/>
                    <a:pt x="38" y="23"/>
                    <a:pt x="38" y="23"/>
                  </a:cubicBezTo>
                  <a:cubicBezTo>
                    <a:pt x="38" y="0"/>
                    <a:pt x="38" y="0"/>
                    <a:pt x="38" y="0"/>
                  </a:cubicBezTo>
                  <a:cubicBezTo>
                    <a:pt x="34" y="0"/>
                    <a:pt x="21" y="0"/>
                    <a:pt x="19" y="0"/>
                  </a:cubicBezTo>
                  <a:cubicBezTo>
                    <a:pt x="17" y="0"/>
                    <a:pt x="17" y="8"/>
                    <a:pt x="16" y="8"/>
                  </a:cubicBezTo>
                  <a:cubicBezTo>
                    <a:pt x="15" y="9"/>
                    <a:pt x="25" y="16"/>
                    <a:pt x="24" y="19"/>
                  </a:cubicBezTo>
                  <a:cubicBezTo>
                    <a:pt x="23" y="22"/>
                    <a:pt x="10" y="21"/>
                    <a:pt x="9" y="21"/>
                  </a:cubicBezTo>
                  <a:cubicBezTo>
                    <a:pt x="8" y="21"/>
                    <a:pt x="4" y="27"/>
                    <a:pt x="0" y="33"/>
                  </a:cubicBezTo>
                  <a:cubicBezTo>
                    <a:pt x="5" y="38"/>
                    <a:pt x="10" y="42"/>
                    <a:pt x="12" y="44"/>
                  </a:cubicBezTo>
                  <a:cubicBezTo>
                    <a:pt x="17" y="47"/>
                    <a:pt x="25" y="44"/>
                    <a:pt x="28" y="47"/>
                  </a:cubicBezTo>
                  <a:cubicBezTo>
                    <a:pt x="28" y="47"/>
                    <a:pt x="28" y="47"/>
                    <a:pt x="28" y="47"/>
                  </a:cubicBezTo>
                  <a:cubicBezTo>
                    <a:pt x="32" y="44"/>
                    <a:pt x="35" y="40"/>
                    <a:pt x="36" y="40"/>
                  </a:cubicBezTo>
                  <a:cubicBezTo>
                    <a:pt x="39" y="39"/>
                    <a:pt x="37" y="35"/>
                    <a:pt x="42" y="3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1" name="Freeform 102"/>
            <p:cNvSpPr/>
            <p:nvPr/>
          </p:nvSpPr>
          <p:spPr bwMode="auto">
            <a:xfrm>
              <a:off x="2422525" y="2852738"/>
              <a:ext cx="26988" cy="57150"/>
            </a:xfrm>
            <a:custGeom>
              <a:avLst/>
              <a:gdLst/>
              <a:ahLst/>
              <a:cxnLst>
                <a:cxn ang="0">
                  <a:pos x="2" y="7"/>
                </a:cxn>
                <a:cxn ang="0">
                  <a:pos x="0" y="7"/>
                </a:cxn>
                <a:cxn ang="0">
                  <a:pos x="0" y="30"/>
                </a:cxn>
                <a:cxn ang="0">
                  <a:pos x="5" y="29"/>
                </a:cxn>
                <a:cxn ang="0">
                  <a:pos x="9" y="24"/>
                </a:cxn>
                <a:cxn ang="0">
                  <a:pos x="12" y="5"/>
                </a:cxn>
                <a:cxn ang="0">
                  <a:pos x="14" y="3"/>
                </a:cxn>
                <a:cxn ang="0">
                  <a:pos x="9" y="0"/>
                </a:cxn>
                <a:cxn ang="0">
                  <a:pos x="2" y="7"/>
                </a:cxn>
              </a:cxnLst>
              <a:rect l="0" t="0" r="r" b="b"/>
              <a:pathLst>
                <a:path w="14" h="30">
                  <a:moveTo>
                    <a:pt x="2" y="7"/>
                  </a:moveTo>
                  <a:cubicBezTo>
                    <a:pt x="2" y="7"/>
                    <a:pt x="1" y="7"/>
                    <a:pt x="0" y="7"/>
                  </a:cubicBezTo>
                  <a:cubicBezTo>
                    <a:pt x="0" y="30"/>
                    <a:pt x="0" y="30"/>
                    <a:pt x="0" y="30"/>
                  </a:cubicBezTo>
                  <a:cubicBezTo>
                    <a:pt x="5" y="29"/>
                    <a:pt x="5" y="29"/>
                    <a:pt x="5" y="29"/>
                  </a:cubicBezTo>
                  <a:cubicBezTo>
                    <a:pt x="6" y="27"/>
                    <a:pt x="7" y="25"/>
                    <a:pt x="9" y="24"/>
                  </a:cubicBezTo>
                  <a:cubicBezTo>
                    <a:pt x="13" y="20"/>
                    <a:pt x="7" y="6"/>
                    <a:pt x="12" y="5"/>
                  </a:cubicBezTo>
                  <a:cubicBezTo>
                    <a:pt x="13" y="5"/>
                    <a:pt x="14" y="4"/>
                    <a:pt x="14" y="3"/>
                  </a:cubicBezTo>
                  <a:cubicBezTo>
                    <a:pt x="12" y="2"/>
                    <a:pt x="10" y="0"/>
                    <a:pt x="9" y="0"/>
                  </a:cubicBezTo>
                  <a:cubicBezTo>
                    <a:pt x="6" y="0"/>
                    <a:pt x="3" y="7"/>
                    <a:pt x="2" y="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2" name="Freeform 103"/>
            <p:cNvSpPr/>
            <p:nvPr/>
          </p:nvSpPr>
          <p:spPr bwMode="auto">
            <a:xfrm>
              <a:off x="2738438" y="2809875"/>
              <a:ext cx="65088" cy="55563"/>
            </a:xfrm>
            <a:custGeom>
              <a:avLst/>
              <a:gdLst/>
              <a:ahLst/>
              <a:cxnLst>
                <a:cxn ang="0">
                  <a:pos x="16" y="3"/>
                </a:cxn>
                <a:cxn ang="0">
                  <a:pos x="23" y="19"/>
                </a:cxn>
                <a:cxn ang="0">
                  <a:pos x="1" y="23"/>
                </a:cxn>
                <a:cxn ang="0">
                  <a:pos x="16" y="26"/>
                </a:cxn>
                <a:cxn ang="0">
                  <a:pos x="31" y="28"/>
                </a:cxn>
                <a:cxn ang="0">
                  <a:pos x="34" y="6"/>
                </a:cxn>
                <a:cxn ang="0">
                  <a:pos x="16" y="3"/>
                </a:cxn>
              </a:cxnLst>
              <a:rect l="0" t="0" r="r" b="b"/>
              <a:pathLst>
                <a:path w="34" h="29">
                  <a:moveTo>
                    <a:pt x="16" y="3"/>
                  </a:moveTo>
                  <a:cubicBezTo>
                    <a:pt x="11" y="7"/>
                    <a:pt x="23" y="14"/>
                    <a:pt x="23" y="19"/>
                  </a:cubicBezTo>
                  <a:cubicBezTo>
                    <a:pt x="23" y="23"/>
                    <a:pt x="3" y="18"/>
                    <a:pt x="1" y="23"/>
                  </a:cubicBezTo>
                  <a:cubicBezTo>
                    <a:pt x="0" y="25"/>
                    <a:pt x="8" y="29"/>
                    <a:pt x="16" y="26"/>
                  </a:cubicBezTo>
                  <a:cubicBezTo>
                    <a:pt x="23" y="24"/>
                    <a:pt x="28" y="26"/>
                    <a:pt x="31" y="28"/>
                  </a:cubicBezTo>
                  <a:cubicBezTo>
                    <a:pt x="32" y="21"/>
                    <a:pt x="33" y="12"/>
                    <a:pt x="34" y="6"/>
                  </a:cubicBezTo>
                  <a:cubicBezTo>
                    <a:pt x="27" y="5"/>
                    <a:pt x="19" y="0"/>
                    <a:pt x="16" y="3"/>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3" name="Freeform 104"/>
            <p:cNvSpPr/>
            <p:nvPr/>
          </p:nvSpPr>
          <p:spPr bwMode="auto">
            <a:xfrm>
              <a:off x="2797175" y="2819400"/>
              <a:ext cx="74613" cy="50800"/>
            </a:xfrm>
            <a:custGeom>
              <a:avLst/>
              <a:gdLst/>
              <a:ahLst/>
              <a:cxnLst>
                <a:cxn ang="0">
                  <a:pos x="15" y="19"/>
                </a:cxn>
                <a:cxn ang="0">
                  <a:pos x="39" y="14"/>
                </a:cxn>
                <a:cxn ang="0">
                  <a:pos x="9" y="2"/>
                </a:cxn>
                <a:cxn ang="0">
                  <a:pos x="3" y="1"/>
                </a:cxn>
                <a:cxn ang="0">
                  <a:pos x="0" y="23"/>
                </a:cxn>
                <a:cxn ang="0">
                  <a:pos x="1" y="24"/>
                </a:cxn>
                <a:cxn ang="0">
                  <a:pos x="15" y="19"/>
                </a:cxn>
              </a:cxnLst>
              <a:rect l="0" t="0" r="r" b="b"/>
              <a:pathLst>
                <a:path w="39" h="26">
                  <a:moveTo>
                    <a:pt x="15" y="19"/>
                  </a:moveTo>
                  <a:cubicBezTo>
                    <a:pt x="24" y="16"/>
                    <a:pt x="39" y="21"/>
                    <a:pt x="39" y="14"/>
                  </a:cubicBezTo>
                  <a:cubicBezTo>
                    <a:pt x="39" y="7"/>
                    <a:pt x="15" y="0"/>
                    <a:pt x="9" y="2"/>
                  </a:cubicBezTo>
                  <a:cubicBezTo>
                    <a:pt x="7" y="2"/>
                    <a:pt x="5" y="2"/>
                    <a:pt x="3" y="1"/>
                  </a:cubicBezTo>
                  <a:cubicBezTo>
                    <a:pt x="2" y="7"/>
                    <a:pt x="1" y="16"/>
                    <a:pt x="0" y="23"/>
                  </a:cubicBezTo>
                  <a:cubicBezTo>
                    <a:pt x="1" y="23"/>
                    <a:pt x="1" y="23"/>
                    <a:pt x="1" y="24"/>
                  </a:cubicBezTo>
                  <a:cubicBezTo>
                    <a:pt x="5" y="26"/>
                    <a:pt x="6" y="22"/>
                    <a:pt x="15" y="19"/>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4" name="Freeform 105"/>
            <p:cNvSpPr/>
            <p:nvPr/>
          </p:nvSpPr>
          <p:spPr bwMode="auto">
            <a:xfrm>
              <a:off x="2460625" y="2928938"/>
              <a:ext cx="92075" cy="93663"/>
            </a:xfrm>
            <a:custGeom>
              <a:avLst/>
              <a:gdLst/>
              <a:ahLst/>
              <a:cxnLst>
                <a:cxn ang="0">
                  <a:pos x="26" y="46"/>
                </a:cxn>
                <a:cxn ang="0">
                  <a:pos x="37" y="48"/>
                </a:cxn>
                <a:cxn ang="0">
                  <a:pos x="42" y="49"/>
                </a:cxn>
                <a:cxn ang="0">
                  <a:pos x="41" y="47"/>
                </a:cxn>
                <a:cxn ang="0">
                  <a:pos x="44" y="32"/>
                </a:cxn>
                <a:cxn ang="0">
                  <a:pos x="45" y="13"/>
                </a:cxn>
                <a:cxn ang="0">
                  <a:pos x="48" y="1"/>
                </a:cxn>
                <a:cxn ang="0">
                  <a:pos x="48" y="0"/>
                </a:cxn>
                <a:cxn ang="0">
                  <a:pos x="34" y="5"/>
                </a:cxn>
                <a:cxn ang="0">
                  <a:pos x="24" y="8"/>
                </a:cxn>
                <a:cxn ang="0">
                  <a:pos x="11" y="13"/>
                </a:cxn>
                <a:cxn ang="0">
                  <a:pos x="8" y="20"/>
                </a:cxn>
                <a:cxn ang="0">
                  <a:pos x="4" y="23"/>
                </a:cxn>
                <a:cxn ang="0">
                  <a:pos x="0" y="24"/>
                </a:cxn>
                <a:cxn ang="0">
                  <a:pos x="2" y="28"/>
                </a:cxn>
                <a:cxn ang="0">
                  <a:pos x="16" y="42"/>
                </a:cxn>
                <a:cxn ang="0">
                  <a:pos x="19" y="46"/>
                </a:cxn>
                <a:cxn ang="0">
                  <a:pos x="26" y="46"/>
                </a:cxn>
              </a:cxnLst>
              <a:rect l="0" t="0" r="r" b="b"/>
              <a:pathLst>
                <a:path w="48" h="49">
                  <a:moveTo>
                    <a:pt x="26" y="46"/>
                  </a:moveTo>
                  <a:cubicBezTo>
                    <a:pt x="28" y="48"/>
                    <a:pt x="34" y="46"/>
                    <a:pt x="37" y="48"/>
                  </a:cubicBezTo>
                  <a:cubicBezTo>
                    <a:pt x="38" y="49"/>
                    <a:pt x="40" y="49"/>
                    <a:pt x="42" y="49"/>
                  </a:cubicBezTo>
                  <a:cubicBezTo>
                    <a:pt x="42" y="48"/>
                    <a:pt x="41" y="47"/>
                    <a:pt x="41" y="47"/>
                  </a:cubicBezTo>
                  <a:cubicBezTo>
                    <a:pt x="39" y="43"/>
                    <a:pt x="42" y="37"/>
                    <a:pt x="44" y="32"/>
                  </a:cubicBezTo>
                  <a:cubicBezTo>
                    <a:pt x="45" y="27"/>
                    <a:pt x="42" y="16"/>
                    <a:pt x="45" y="13"/>
                  </a:cubicBezTo>
                  <a:cubicBezTo>
                    <a:pt x="48" y="10"/>
                    <a:pt x="46" y="8"/>
                    <a:pt x="48" y="1"/>
                  </a:cubicBezTo>
                  <a:cubicBezTo>
                    <a:pt x="48" y="1"/>
                    <a:pt x="48" y="0"/>
                    <a:pt x="48" y="0"/>
                  </a:cubicBezTo>
                  <a:cubicBezTo>
                    <a:pt x="42" y="0"/>
                    <a:pt x="36" y="5"/>
                    <a:pt x="34" y="5"/>
                  </a:cubicBezTo>
                  <a:cubicBezTo>
                    <a:pt x="32" y="5"/>
                    <a:pt x="25" y="3"/>
                    <a:pt x="24" y="8"/>
                  </a:cubicBezTo>
                  <a:cubicBezTo>
                    <a:pt x="23" y="12"/>
                    <a:pt x="18" y="12"/>
                    <a:pt x="11" y="13"/>
                  </a:cubicBezTo>
                  <a:cubicBezTo>
                    <a:pt x="5" y="13"/>
                    <a:pt x="8" y="19"/>
                    <a:pt x="8" y="20"/>
                  </a:cubicBezTo>
                  <a:cubicBezTo>
                    <a:pt x="7" y="21"/>
                    <a:pt x="4" y="23"/>
                    <a:pt x="4" y="23"/>
                  </a:cubicBezTo>
                  <a:cubicBezTo>
                    <a:pt x="0" y="24"/>
                    <a:pt x="0" y="24"/>
                    <a:pt x="0" y="24"/>
                  </a:cubicBezTo>
                  <a:cubicBezTo>
                    <a:pt x="0" y="26"/>
                    <a:pt x="0" y="27"/>
                    <a:pt x="2" y="28"/>
                  </a:cubicBezTo>
                  <a:cubicBezTo>
                    <a:pt x="6" y="31"/>
                    <a:pt x="11" y="39"/>
                    <a:pt x="16" y="42"/>
                  </a:cubicBezTo>
                  <a:cubicBezTo>
                    <a:pt x="18" y="43"/>
                    <a:pt x="19" y="44"/>
                    <a:pt x="19" y="46"/>
                  </a:cubicBezTo>
                  <a:cubicBezTo>
                    <a:pt x="22" y="46"/>
                    <a:pt x="24" y="46"/>
                    <a:pt x="26" y="46"/>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5" name="Freeform 106"/>
            <p:cNvSpPr/>
            <p:nvPr/>
          </p:nvSpPr>
          <p:spPr bwMode="auto">
            <a:xfrm>
              <a:off x="2751138" y="3143250"/>
              <a:ext cx="860425" cy="877888"/>
            </a:xfrm>
            <a:custGeom>
              <a:avLst/>
              <a:gdLst/>
              <a:ahLst/>
              <a:cxnLst>
                <a:cxn ang="0">
                  <a:pos x="253" y="427"/>
                </a:cxn>
                <a:cxn ang="0">
                  <a:pos x="260" y="429"/>
                </a:cxn>
                <a:cxn ang="0">
                  <a:pos x="289" y="379"/>
                </a:cxn>
                <a:cxn ang="0">
                  <a:pos x="307" y="343"/>
                </a:cxn>
                <a:cxn ang="0">
                  <a:pos x="337" y="326"/>
                </a:cxn>
                <a:cxn ang="0">
                  <a:pos x="372" y="316"/>
                </a:cxn>
                <a:cxn ang="0">
                  <a:pos x="386" y="290"/>
                </a:cxn>
                <a:cxn ang="0">
                  <a:pos x="397" y="264"/>
                </a:cxn>
                <a:cxn ang="0">
                  <a:pos x="401" y="211"/>
                </a:cxn>
                <a:cxn ang="0">
                  <a:pos x="409" y="206"/>
                </a:cxn>
                <a:cxn ang="0">
                  <a:pos x="445" y="158"/>
                </a:cxn>
                <a:cxn ang="0">
                  <a:pos x="406" y="104"/>
                </a:cxn>
                <a:cxn ang="0">
                  <a:pos x="336" y="96"/>
                </a:cxn>
                <a:cxn ang="0">
                  <a:pos x="295" y="74"/>
                </a:cxn>
                <a:cxn ang="0">
                  <a:pos x="291" y="67"/>
                </a:cxn>
                <a:cxn ang="0">
                  <a:pos x="264" y="60"/>
                </a:cxn>
                <a:cxn ang="0">
                  <a:pos x="258" y="13"/>
                </a:cxn>
                <a:cxn ang="0">
                  <a:pos x="222" y="32"/>
                </a:cxn>
                <a:cxn ang="0">
                  <a:pos x="191" y="39"/>
                </a:cxn>
                <a:cxn ang="0">
                  <a:pos x="165" y="40"/>
                </a:cxn>
                <a:cxn ang="0">
                  <a:pos x="157" y="1"/>
                </a:cxn>
                <a:cxn ang="0">
                  <a:pos x="129" y="17"/>
                </a:cxn>
                <a:cxn ang="0">
                  <a:pos x="107" y="15"/>
                </a:cxn>
                <a:cxn ang="0">
                  <a:pos x="120" y="32"/>
                </a:cxn>
                <a:cxn ang="0">
                  <a:pos x="105" y="46"/>
                </a:cxn>
                <a:cxn ang="0">
                  <a:pos x="84" y="49"/>
                </a:cxn>
                <a:cxn ang="0">
                  <a:pos x="48" y="42"/>
                </a:cxn>
                <a:cxn ang="0">
                  <a:pos x="45" y="59"/>
                </a:cxn>
                <a:cxn ang="0">
                  <a:pos x="46" y="108"/>
                </a:cxn>
                <a:cxn ang="0">
                  <a:pos x="12" y="120"/>
                </a:cxn>
                <a:cxn ang="0">
                  <a:pos x="2" y="144"/>
                </a:cxn>
                <a:cxn ang="0">
                  <a:pos x="15" y="168"/>
                </a:cxn>
                <a:cxn ang="0">
                  <a:pos x="38" y="172"/>
                </a:cxn>
                <a:cxn ang="0">
                  <a:pos x="65" y="184"/>
                </a:cxn>
                <a:cxn ang="0">
                  <a:pos x="99" y="174"/>
                </a:cxn>
                <a:cxn ang="0">
                  <a:pos x="124" y="206"/>
                </a:cxn>
                <a:cxn ang="0">
                  <a:pos x="150" y="217"/>
                </a:cxn>
                <a:cxn ang="0">
                  <a:pos x="158" y="242"/>
                </a:cxn>
                <a:cxn ang="0">
                  <a:pos x="186" y="265"/>
                </a:cxn>
                <a:cxn ang="0">
                  <a:pos x="182" y="293"/>
                </a:cxn>
                <a:cxn ang="0">
                  <a:pos x="199" y="317"/>
                </a:cxn>
                <a:cxn ang="0">
                  <a:pos x="222" y="337"/>
                </a:cxn>
                <a:cxn ang="0">
                  <a:pos x="230" y="375"/>
                </a:cxn>
                <a:cxn ang="0">
                  <a:pos x="187" y="415"/>
                </a:cxn>
                <a:cxn ang="0">
                  <a:pos x="205" y="426"/>
                </a:cxn>
                <a:cxn ang="0">
                  <a:pos x="232" y="443"/>
                </a:cxn>
              </a:cxnLst>
              <a:rect l="0" t="0" r="r" b="b"/>
              <a:pathLst>
                <a:path w="450" h="460">
                  <a:moveTo>
                    <a:pt x="238" y="455"/>
                  </a:moveTo>
                  <a:cubicBezTo>
                    <a:pt x="245" y="450"/>
                    <a:pt x="244" y="447"/>
                    <a:pt x="247" y="441"/>
                  </a:cubicBezTo>
                  <a:cubicBezTo>
                    <a:pt x="250" y="435"/>
                    <a:pt x="247" y="432"/>
                    <a:pt x="253" y="427"/>
                  </a:cubicBezTo>
                  <a:cubicBezTo>
                    <a:pt x="258" y="422"/>
                    <a:pt x="252" y="418"/>
                    <a:pt x="259" y="415"/>
                  </a:cubicBezTo>
                  <a:cubicBezTo>
                    <a:pt x="266" y="412"/>
                    <a:pt x="265" y="418"/>
                    <a:pt x="259" y="425"/>
                  </a:cubicBezTo>
                  <a:cubicBezTo>
                    <a:pt x="253" y="432"/>
                    <a:pt x="252" y="434"/>
                    <a:pt x="260" y="429"/>
                  </a:cubicBezTo>
                  <a:cubicBezTo>
                    <a:pt x="267" y="423"/>
                    <a:pt x="270" y="416"/>
                    <a:pt x="274" y="407"/>
                  </a:cubicBezTo>
                  <a:cubicBezTo>
                    <a:pt x="279" y="398"/>
                    <a:pt x="282" y="395"/>
                    <a:pt x="286" y="395"/>
                  </a:cubicBezTo>
                  <a:cubicBezTo>
                    <a:pt x="289" y="394"/>
                    <a:pt x="289" y="385"/>
                    <a:pt x="289" y="379"/>
                  </a:cubicBezTo>
                  <a:cubicBezTo>
                    <a:pt x="288" y="372"/>
                    <a:pt x="286" y="366"/>
                    <a:pt x="289" y="362"/>
                  </a:cubicBezTo>
                  <a:cubicBezTo>
                    <a:pt x="292" y="358"/>
                    <a:pt x="289" y="354"/>
                    <a:pt x="293" y="354"/>
                  </a:cubicBezTo>
                  <a:cubicBezTo>
                    <a:pt x="296" y="354"/>
                    <a:pt x="301" y="348"/>
                    <a:pt x="307" y="343"/>
                  </a:cubicBezTo>
                  <a:cubicBezTo>
                    <a:pt x="312" y="337"/>
                    <a:pt x="316" y="337"/>
                    <a:pt x="322" y="336"/>
                  </a:cubicBezTo>
                  <a:cubicBezTo>
                    <a:pt x="327" y="336"/>
                    <a:pt x="324" y="334"/>
                    <a:pt x="328" y="333"/>
                  </a:cubicBezTo>
                  <a:cubicBezTo>
                    <a:pt x="332" y="332"/>
                    <a:pt x="334" y="328"/>
                    <a:pt x="337" y="326"/>
                  </a:cubicBezTo>
                  <a:cubicBezTo>
                    <a:pt x="339" y="324"/>
                    <a:pt x="349" y="326"/>
                    <a:pt x="355" y="326"/>
                  </a:cubicBezTo>
                  <a:cubicBezTo>
                    <a:pt x="361" y="326"/>
                    <a:pt x="365" y="327"/>
                    <a:pt x="365" y="323"/>
                  </a:cubicBezTo>
                  <a:cubicBezTo>
                    <a:pt x="365" y="319"/>
                    <a:pt x="368" y="316"/>
                    <a:pt x="372" y="316"/>
                  </a:cubicBezTo>
                  <a:cubicBezTo>
                    <a:pt x="375" y="316"/>
                    <a:pt x="377" y="315"/>
                    <a:pt x="377" y="310"/>
                  </a:cubicBezTo>
                  <a:cubicBezTo>
                    <a:pt x="377" y="305"/>
                    <a:pt x="378" y="302"/>
                    <a:pt x="381" y="300"/>
                  </a:cubicBezTo>
                  <a:cubicBezTo>
                    <a:pt x="384" y="298"/>
                    <a:pt x="385" y="293"/>
                    <a:pt x="386" y="290"/>
                  </a:cubicBezTo>
                  <a:cubicBezTo>
                    <a:pt x="387" y="286"/>
                    <a:pt x="390" y="288"/>
                    <a:pt x="390" y="284"/>
                  </a:cubicBezTo>
                  <a:cubicBezTo>
                    <a:pt x="390" y="279"/>
                    <a:pt x="392" y="274"/>
                    <a:pt x="392" y="270"/>
                  </a:cubicBezTo>
                  <a:cubicBezTo>
                    <a:pt x="392" y="266"/>
                    <a:pt x="396" y="267"/>
                    <a:pt x="397" y="264"/>
                  </a:cubicBezTo>
                  <a:cubicBezTo>
                    <a:pt x="399" y="261"/>
                    <a:pt x="396" y="258"/>
                    <a:pt x="399" y="250"/>
                  </a:cubicBezTo>
                  <a:cubicBezTo>
                    <a:pt x="401" y="242"/>
                    <a:pt x="399" y="235"/>
                    <a:pt x="399" y="228"/>
                  </a:cubicBezTo>
                  <a:cubicBezTo>
                    <a:pt x="399" y="221"/>
                    <a:pt x="399" y="214"/>
                    <a:pt x="401" y="211"/>
                  </a:cubicBezTo>
                  <a:cubicBezTo>
                    <a:pt x="404" y="209"/>
                    <a:pt x="402" y="208"/>
                    <a:pt x="400" y="207"/>
                  </a:cubicBezTo>
                  <a:cubicBezTo>
                    <a:pt x="398" y="206"/>
                    <a:pt x="401" y="203"/>
                    <a:pt x="402" y="204"/>
                  </a:cubicBezTo>
                  <a:cubicBezTo>
                    <a:pt x="404" y="204"/>
                    <a:pt x="406" y="208"/>
                    <a:pt x="409" y="206"/>
                  </a:cubicBezTo>
                  <a:cubicBezTo>
                    <a:pt x="413" y="204"/>
                    <a:pt x="416" y="195"/>
                    <a:pt x="418" y="188"/>
                  </a:cubicBezTo>
                  <a:cubicBezTo>
                    <a:pt x="421" y="181"/>
                    <a:pt x="426" y="182"/>
                    <a:pt x="429" y="180"/>
                  </a:cubicBezTo>
                  <a:cubicBezTo>
                    <a:pt x="433" y="179"/>
                    <a:pt x="440" y="170"/>
                    <a:pt x="445" y="158"/>
                  </a:cubicBezTo>
                  <a:cubicBezTo>
                    <a:pt x="450" y="146"/>
                    <a:pt x="445" y="134"/>
                    <a:pt x="443" y="125"/>
                  </a:cubicBezTo>
                  <a:cubicBezTo>
                    <a:pt x="441" y="117"/>
                    <a:pt x="438" y="118"/>
                    <a:pt x="433" y="119"/>
                  </a:cubicBezTo>
                  <a:cubicBezTo>
                    <a:pt x="428" y="119"/>
                    <a:pt x="418" y="118"/>
                    <a:pt x="406" y="104"/>
                  </a:cubicBezTo>
                  <a:cubicBezTo>
                    <a:pt x="393" y="91"/>
                    <a:pt x="381" y="92"/>
                    <a:pt x="373" y="94"/>
                  </a:cubicBezTo>
                  <a:cubicBezTo>
                    <a:pt x="365" y="96"/>
                    <a:pt x="356" y="90"/>
                    <a:pt x="351" y="89"/>
                  </a:cubicBezTo>
                  <a:cubicBezTo>
                    <a:pt x="345" y="87"/>
                    <a:pt x="340" y="94"/>
                    <a:pt x="336" y="96"/>
                  </a:cubicBezTo>
                  <a:cubicBezTo>
                    <a:pt x="332" y="97"/>
                    <a:pt x="338" y="90"/>
                    <a:pt x="338" y="85"/>
                  </a:cubicBezTo>
                  <a:cubicBezTo>
                    <a:pt x="338" y="80"/>
                    <a:pt x="323" y="74"/>
                    <a:pt x="312" y="69"/>
                  </a:cubicBezTo>
                  <a:cubicBezTo>
                    <a:pt x="300" y="65"/>
                    <a:pt x="295" y="67"/>
                    <a:pt x="295" y="74"/>
                  </a:cubicBezTo>
                  <a:cubicBezTo>
                    <a:pt x="295" y="81"/>
                    <a:pt x="291" y="72"/>
                    <a:pt x="287" y="80"/>
                  </a:cubicBezTo>
                  <a:cubicBezTo>
                    <a:pt x="284" y="87"/>
                    <a:pt x="277" y="82"/>
                    <a:pt x="281" y="80"/>
                  </a:cubicBezTo>
                  <a:cubicBezTo>
                    <a:pt x="286" y="77"/>
                    <a:pt x="290" y="72"/>
                    <a:pt x="291" y="67"/>
                  </a:cubicBezTo>
                  <a:cubicBezTo>
                    <a:pt x="293" y="62"/>
                    <a:pt x="275" y="58"/>
                    <a:pt x="268" y="61"/>
                  </a:cubicBezTo>
                  <a:cubicBezTo>
                    <a:pt x="262" y="63"/>
                    <a:pt x="266" y="72"/>
                    <a:pt x="261" y="70"/>
                  </a:cubicBezTo>
                  <a:cubicBezTo>
                    <a:pt x="256" y="67"/>
                    <a:pt x="260" y="60"/>
                    <a:pt x="264" y="60"/>
                  </a:cubicBezTo>
                  <a:cubicBezTo>
                    <a:pt x="268" y="61"/>
                    <a:pt x="273" y="52"/>
                    <a:pt x="275" y="46"/>
                  </a:cubicBezTo>
                  <a:cubicBezTo>
                    <a:pt x="278" y="40"/>
                    <a:pt x="271" y="39"/>
                    <a:pt x="266" y="34"/>
                  </a:cubicBezTo>
                  <a:cubicBezTo>
                    <a:pt x="262" y="29"/>
                    <a:pt x="263" y="15"/>
                    <a:pt x="258" y="13"/>
                  </a:cubicBezTo>
                  <a:cubicBezTo>
                    <a:pt x="253" y="17"/>
                    <a:pt x="247" y="25"/>
                    <a:pt x="245" y="31"/>
                  </a:cubicBezTo>
                  <a:cubicBezTo>
                    <a:pt x="242" y="38"/>
                    <a:pt x="239" y="34"/>
                    <a:pt x="233" y="36"/>
                  </a:cubicBezTo>
                  <a:cubicBezTo>
                    <a:pt x="226" y="38"/>
                    <a:pt x="223" y="35"/>
                    <a:pt x="222" y="32"/>
                  </a:cubicBezTo>
                  <a:cubicBezTo>
                    <a:pt x="220" y="30"/>
                    <a:pt x="214" y="32"/>
                    <a:pt x="209" y="32"/>
                  </a:cubicBezTo>
                  <a:cubicBezTo>
                    <a:pt x="205" y="32"/>
                    <a:pt x="207" y="37"/>
                    <a:pt x="204" y="39"/>
                  </a:cubicBezTo>
                  <a:cubicBezTo>
                    <a:pt x="201" y="41"/>
                    <a:pt x="194" y="36"/>
                    <a:pt x="191" y="39"/>
                  </a:cubicBezTo>
                  <a:cubicBezTo>
                    <a:pt x="188" y="42"/>
                    <a:pt x="186" y="39"/>
                    <a:pt x="185" y="41"/>
                  </a:cubicBezTo>
                  <a:cubicBezTo>
                    <a:pt x="184" y="44"/>
                    <a:pt x="179" y="42"/>
                    <a:pt x="178" y="44"/>
                  </a:cubicBezTo>
                  <a:cubicBezTo>
                    <a:pt x="176" y="46"/>
                    <a:pt x="172" y="47"/>
                    <a:pt x="165" y="40"/>
                  </a:cubicBezTo>
                  <a:cubicBezTo>
                    <a:pt x="159" y="33"/>
                    <a:pt x="160" y="22"/>
                    <a:pt x="163" y="20"/>
                  </a:cubicBezTo>
                  <a:cubicBezTo>
                    <a:pt x="166" y="18"/>
                    <a:pt x="166" y="12"/>
                    <a:pt x="162" y="11"/>
                  </a:cubicBezTo>
                  <a:cubicBezTo>
                    <a:pt x="158" y="9"/>
                    <a:pt x="162" y="2"/>
                    <a:pt x="157" y="1"/>
                  </a:cubicBezTo>
                  <a:cubicBezTo>
                    <a:pt x="153" y="0"/>
                    <a:pt x="153" y="7"/>
                    <a:pt x="150" y="8"/>
                  </a:cubicBezTo>
                  <a:cubicBezTo>
                    <a:pt x="147" y="9"/>
                    <a:pt x="140" y="14"/>
                    <a:pt x="136" y="13"/>
                  </a:cubicBezTo>
                  <a:cubicBezTo>
                    <a:pt x="133" y="12"/>
                    <a:pt x="129" y="14"/>
                    <a:pt x="129" y="17"/>
                  </a:cubicBezTo>
                  <a:cubicBezTo>
                    <a:pt x="129" y="21"/>
                    <a:pt x="125" y="20"/>
                    <a:pt x="124" y="17"/>
                  </a:cubicBezTo>
                  <a:cubicBezTo>
                    <a:pt x="124" y="14"/>
                    <a:pt x="116" y="16"/>
                    <a:pt x="114" y="14"/>
                  </a:cubicBezTo>
                  <a:cubicBezTo>
                    <a:pt x="112" y="12"/>
                    <a:pt x="103" y="13"/>
                    <a:pt x="107" y="15"/>
                  </a:cubicBezTo>
                  <a:cubicBezTo>
                    <a:pt x="111" y="17"/>
                    <a:pt x="111" y="20"/>
                    <a:pt x="111" y="23"/>
                  </a:cubicBezTo>
                  <a:cubicBezTo>
                    <a:pt x="111" y="27"/>
                    <a:pt x="114" y="26"/>
                    <a:pt x="114" y="31"/>
                  </a:cubicBezTo>
                  <a:cubicBezTo>
                    <a:pt x="114" y="35"/>
                    <a:pt x="118" y="32"/>
                    <a:pt x="120" y="32"/>
                  </a:cubicBezTo>
                  <a:cubicBezTo>
                    <a:pt x="123" y="32"/>
                    <a:pt x="123" y="36"/>
                    <a:pt x="119" y="37"/>
                  </a:cubicBezTo>
                  <a:cubicBezTo>
                    <a:pt x="115" y="37"/>
                    <a:pt x="113" y="39"/>
                    <a:pt x="112" y="43"/>
                  </a:cubicBezTo>
                  <a:cubicBezTo>
                    <a:pt x="111" y="46"/>
                    <a:pt x="108" y="44"/>
                    <a:pt x="105" y="46"/>
                  </a:cubicBezTo>
                  <a:cubicBezTo>
                    <a:pt x="102" y="49"/>
                    <a:pt x="99" y="52"/>
                    <a:pt x="97" y="51"/>
                  </a:cubicBezTo>
                  <a:cubicBezTo>
                    <a:pt x="95" y="49"/>
                    <a:pt x="93" y="50"/>
                    <a:pt x="91" y="52"/>
                  </a:cubicBezTo>
                  <a:cubicBezTo>
                    <a:pt x="89" y="53"/>
                    <a:pt x="88" y="52"/>
                    <a:pt x="84" y="49"/>
                  </a:cubicBezTo>
                  <a:cubicBezTo>
                    <a:pt x="82" y="47"/>
                    <a:pt x="80" y="42"/>
                    <a:pt x="76" y="37"/>
                  </a:cubicBezTo>
                  <a:cubicBezTo>
                    <a:pt x="73" y="39"/>
                    <a:pt x="68" y="41"/>
                    <a:pt x="65" y="41"/>
                  </a:cubicBezTo>
                  <a:cubicBezTo>
                    <a:pt x="61" y="41"/>
                    <a:pt x="48" y="40"/>
                    <a:pt x="48" y="42"/>
                  </a:cubicBezTo>
                  <a:cubicBezTo>
                    <a:pt x="47" y="44"/>
                    <a:pt x="49" y="48"/>
                    <a:pt x="51" y="48"/>
                  </a:cubicBezTo>
                  <a:cubicBezTo>
                    <a:pt x="53" y="49"/>
                    <a:pt x="57" y="50"/>
                    <a:pt x="53" y="53"/>
                  </a:cubicBezTo>
                  <a:cubicBezTo>
                    <a:pt x="49" y="56"/>
                    <a:pt x="45" y="52"/>
                    <a:pt x="45" y="59"/>
                  </a:cubicBezTo>
                  <a:cubicBezTo>
                    <a:pt x="45" y="66"/>
                    <a:pt x="54" y="71"/>
                    <a:pt x="52" y="77"/>
                  </a:cubicBezTo>
                  <a:cubicBezTo>
                    <a:pt x="51" y="81"/>
                    <a:pt x="50" y="89"/>
                    <a:pt x="50" y="93"/>
                  </a:cubicBezTo>
                  <a:cubicBezTo>
                    <a:pt x="50" y="96"/>
                    <a:pt x="49" y="107"/>
                    <a:pt x="46" y="108"/>
                  </a:cubicBezTo>
                  <a:cubicBezTo>
                    <a:pt x="43" y="109"/>
                    <a:pt x="40" y="105"/>
                    <a:pt x="36" y="109"/>
                  </a:cubicBezTo>
                  <a:cubicBezTo>
                    <a:pt x="32" y="112"/>
                    <a:pt x="27" y="110"/>
                    <a:pt x="22" y="114"/>
                  </a:cubicBezTo>
                  <a:cubicBezTo>
                    <a:pt x="18" y="117"/>
                    <a:pt x="13" y="116"/>
                    <a:pt x="12" y="120"/>
                  </a:cubicBezTo>
                  <a:cubicBezTo>
                    <a:pt x="12" y="125"/>
                    <a:pt x="8" y="127"/>
                    <a:pt x="9" y="131"/>
                  </a:cubicBezTo>
                  <a:cubicBezTo>
                    <a:pt x="10" y="135"/>
                    <a:pt x="7" y="134"/>
                    <a:pt x="4" y="137"/>
                  </a:cubicBezTo>
                  <a:cubicBezTo>
                    <a:pt x="1" y="140"/>
                    <a:pt x="4" y="142"/>
                    <a:pt x="2" y="144"/>
                  </a:cubicBezTo>
                  <a:cubicBezTo>
                    <a:pt x="0" y="147"/>
                    <a:pt x="3" y="150"/>
                    <a:pt x="5" y="154"/>
                  </a:cubicBezTo>
                  <a:cubicBezTo>
                    <a:pt x="7" y="158"/>
                    <a:pt x="10" y="160"/>
                    <a:pt x="10" y="164"/>
                  </a:cubicBezTo>
                  <a:cubicBezTo>
                    <a:pt x="9" y="167"/>
                    <a:pt x="12" y="168"/>
                    <a:pt x="15" y="168"/>
                  </a:cubicBezTo>
                  <a:cubicBezTo>
                    <a:pt x="19" y="168"/>
                    <a:pt x="16" y="174"/>
                    <a:pt x="21" y="174"/>
                  </a:cubicBezTo>
                  <a:cubicBezTo>
                    <a:pt x="27" y="174"/>
                    <a:pt x="32" y="176"/>
                    <a:pt x="33" y="173"/>
                  </a:cubicBezTo>
                  <a:cubicBezTo>
                    <a:pt x="35" y="170"/>
                    <a:pt x="38" y="167"/>
                    <a:pt x="38" y="172"/>
                  </a:cubicBezTo>
                  <a:cubicBezTo>
                    <a:pt x="38" y="176"/>
                    <a:pt x="37" y="188"/>
                    <a:pt x="41" y="186"/>
                  </a:cubicBezTo>
                  <a:cubicBezTo>
                    <a:pt x="45" y="185"/>
                    <a:pt x="52" y="185"/>
                    <a:pt x="56" y="187"/>
                  </a:cubicBezTo>
                  <a:cubicBezTo>
                    <a:pt x="59" y="188"/>
                    <a:pt x="63" y="187"/>
                    <a:pt x="65" y="184"/>
                  </a:cubicBezTo>
                  <a:cubicBezTo>
                    <a:pt x="68" y="182"/>
                    <a:pt x="70" y="182"/>
                    <a:pt x="75" y="179"/>
                  </a:cubicBezTo>
                  <a:cubicBezTo>
                    <a:pt x="80" y="177"/>
                    <a:pt x="84" y="173"/>
                    <a:pt x="88" y="173"/>
                  </a:cubicBezTo>
                  <a:cubicBezTo>
                    <a:pt x="93" y="173"/>
                    <a:pt x="100" y="171"/>
                    <a:pt x="99" y="174"/>
                  </a:cubicBezTo>
                  <a:cubicBezTo>
                    <a:pt x="98" y="177"/>
                    <a:pt x="97" y="190"/>
                    <a:pt x="103" y="196"/>
                  </a:cubicBezTo>
                  <a:cubicBezTo>
                    <a:pt x="108" y="202"/>
                    <a:pt x="111" y="205"/>
                    <a:pt x="116" y="204"/>
                  </a:cubicBezTo>
                  <a:cubicBezTo>
                    <a:pt x="121" y="203"/>
                    <a:pt x="120" y="206"/>
                    <a:pt x="124" y="206"/>
                  </a:cubicBezTo>
                  <a:cubicBezTo>
                    <a:pt x="128" y="205"/>
                    <a:pt x="125" y="210"/>
                    <a:pt x="129" y="210"/>
                  </a:cubicBezTo>
                  <a:cubicBezTo>
                    <a:pt x="132" y="210"/>
                    <a:pt x="138" y="210"/>
                    <a:pt x="138" y="214"/>
                  </a:cubicBezTo>
                  <a:cubicBezTo>
                    <a:pt x="138" y="218"/>
                    <a:pt x="148" y="215"/>
                    <a:pt x="150" y="217"/>
                  </a:cubicBezTo>
                  <a:cubicBezTo>
                    <a:pt x="153" y="219"/>
                    <a:pt x="155" y="220"/>
                    <a:pt x="155" y="224"/>
                  </a:cubicBezTo>
                  <a:cubicBezTo>
                    <a:pt x="154" y="228"/>
                    <a:pt x="160" y="231"/>
                    <a:pt x="156" y="233"/>
                  </a:cubicBezTo>
                  <a:cubicBezTo>
                    <a:pt x="153" y="235"/>
                    <a:pt x="157" y="238"/>
                    <a:pt x="158" y="242"/>
                  </a:cubicBezTo>
                  <a:cubicBezTo>
                    <a:pt x="158" y="247"/>
                    <a:pt x="163" y="248"/>
                    <a:pt x="170" y="248"/>
                  </a:cubicBezTo>
                  <a:cubicBezTo>
                    <a:pt x="177" y="248"/>
                    <a:pt x="179" y="248"/>
                    <a:pt x="179" y="254"/>
                  </a:cubicBezTo>
                  <a:cubicBezTo>
                    <a:pt x="179" y="259"/>
                    <a:pt x="184" y="260"/>
                    <a:pt x="186" y="265"/>
                  </a:cubicBezTo>
                  <a:cubicBezTo>
                    <a:pt x="188" y="270"/>
                    <a:pt x="184" y="275"/>
                    <a:pt x="185" y="279"/>
                  </a:cubicBezTo>
                  <a:cubicBezTo>
                    <a:pt x="185" y="282"/>
                    <a:pt x="183" y="286"/>
                    <a:pt x="181" y="287"/>
                  </a:cubicBezTo>
                  <a:cubicBezTo>
                    <a:pt x="184" y="290"/>
                    <a:pt x="184" y="292"/>
                    <a:pt x="182" y="293"/>
                  </a:cubicBezTo>
                  <a:cubicBezTo>
                    <a:pt x="179" y="295"/>
                    <a:pt x="185" y="299"/>
                    <a:pt x="184" y="307"/>
                  </a:cubicBezTo>
                  <a:cubicBezTo>
                    <a:pt x="182" y="314"/>
                    <a:pt x="182" y="316"/>
                    <a:pt x="190" y="316"/>
                  </a:cubicBezTo>
                  <a:cubicBezTo>
                    <a:pt x="197" y="316"/>
                    <a:pt x="197" y="319"/>
                    <a:pt x="199" y="317"/>
                  </a:cubicBezTo>
                  <a:cubicBezTo>
                    <a:pt x="202" y="315"/>
                    <a:pt x="206" y="323"/>
                    <a:pt x="207" y="326"/>
                  </a:cubicBezTo>
                  <a:cubicBezTo>
                    <a:pt x="208" y="330"/>
                    <a:pt x="211" y="339"/>
                    <a:pt x="213" y="339"/>
                  </a:cubicBezTo>
                  <a:cubicBezTo>
                    <a:pt x="214" y="339"/>
                    <a:pt x="218" y="335"/>
                    <a:pt x="222" y="337"/>
                  </a:cubicBezTo>
                  <a:cubicBezTo>
                    <a:pt x="226" y="339"/>
                    <a:pt x="221" y="351"/>
                    <a:pt x="221" y="357"/>
                  </a:cubicBezTo>
                  <a:cubicBezTo>
                    <a:pt x="224" y="357"/>
                    <a:pt x="227" y="357"/>
                    <a:pt x="228" y="358"/>
                  </a:cubicBezTo>
                  <a:cubicBezTo>
                    <a:pt x="230" y="359"/>
                    <a:pt x="231" y="372"/>
                    <a:pt x="230" y="375"/>
                  </a:cubicBezTo>
                  <a:cubicBezTo>
                    <a:pt x="229" y="377"/>
                    <a:pt x="221" y="380"/>
                    <a:pt x="217" y="382"/>
                  </a:cubicBezTo>
                  <a:cubicBezTo>
                    <a:pt x="212" y="385"/>
                    <a:pt x="202" y="395"/>
                    <a:pt x="197" y="403"/>
                  </a:cubicBezTo>
                  <a:cubicBezTo>
                    <a:pt x="194" y="408"/>
                    <a:pt x="190" y="411"/>
                    <a:pt x="187" y="415"/>
                  </a:cubicBezTo>
                  <a:cubicBezTo>
                    <a:pt x="189" y="415"/>
                    <a:pt x="190" y="415"/>
                    <a:pt x="191" y="415"/>
                  </a:cubicBezTo>
                  <a:cubicBezTo>
                    <a:pt x="193" y="413"/>
                    <a:pt x="196" y="413"/>
                    <a:pt x="200" y="418"/>
                  </a:cubicBezTo>
                  <a:cubicBezTo>
                    <a:pt x="204" y="423"/>
                    <a:pt x="204" y="426"/>
                    <a:pt x="205" y="426"/>
                  </a:cubicBezTo>
                  <a:cubicBezTo>
                    <a:pt x="207" y="426"/>
                    <a:pt x="209" y="420"/>
                    <a:pt x="212" y="424"/>
                  </a:cubicBezTo>
                  <a:cubicBezTo>
                    <a:pt x="215" y="428"/>
                    <a:pt x="223" y="432"/>
                    <a:pt x="224" y="434"/>
                  </a:cubicBezTo>
                  <a:cubicBezTo>
                    <a:pt x="226" y="436"/>
                    <a:pt x="232" y="437"/>
                    <a:pt x="232" y="443"/>
                  </a:cubicBezTo>
                  <a:cubicBezTo>
                    <a:pt x="232" y="446"/>
                    <a:pt x="230" y="454"/>
                    <a:pt x="233" y="460"/>
                  </a:cubicBezTo>
                  <a:cubicBezTo>
                    <a:pt x="235" y="458"/>
                    <a:pt x="236" y="456"/>
                    <a:pt x="238" y="45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6" name="Freeform 107"/>
            <p:cNvSpPr/>
            <p:nvPr/>
          </p:nvSpPr>
          <p:spPr bwMode="auto">
            <a:xfrm>
              <a:off x="3090863" y="3932238"/>
              <a:ext cx="106363" cy="117475"/>
            </a:xfrm>
            <a:custGeom>
              <a:avLst/>
              <a:gdLst/>
              <a:ahLst/>
              <a:cxnLst>
                <a:cxn ang="0">
                  <a:pos x="55" y="30"/>
                </a:cxn>
                <a:cxn ang="0">
                  <a:pos x="47" y="21"/>
                </a:cxn>
                <a:cxn ang="0">
                  <a:pos x="35" y="11"/>
                </a:cxn>
                <a:cxn ang="0">
                  <a:pos x="28" y="13"/>
                </a:cxn>
                <a:cxn ang="0">
                  <a:pos x="23" y="5"/>
                </a:cxn>
                <a:cxn ang="0">
                  <a:pos x="14" y="2"/>
                </a:cxn>
                <a:cxn ang="0">
                  <a:pos x="10" y="2"/>
                </a:cxn>
                <a:cxn ang="0">
                  <a:pos x="7" y="8"/>
                </a:cxn>
                <a:cxn ang="0">
                  <a:pos x="3" y="27"/>
                </a:cxn>
                <a:cxn ang="0">
                  <a:pos x="0" y="42"/>
                </a:cxn>
                <a:cxn ang="0">
                  <a:pos x="3" y="49"/>
                </a:cxn>
                <a:cxn ang="0">
                  <a:pos x="2" y="54"/>
                </a:cxn>
                <a:cxn ang="0">
                  <a:pos x="7" y="56"/>
                </a:cxn>
                <a:cxn ang="0">
                  <a:pos x="21" y="60"/>
                </a:cxn>
                <a:cxn ang="0">
                  <a:pos x="30" y="60"/>
                </a:cxn>
                <a:cxn ang="0">
                  <a:pos x="47" y="57"/>
                </a:cxn>
                <a:cxn ang="0">
                  <a:pos x="56" y="47"/>
                </a:cxn>
                <a:cxn ang="0">
                  <a:pos x="55" y="30"/>
                </a:cxn>
              </a:cxnLst>
              <a:rect l="0" t="0" r="r" b="b"/>
              <a:pathLst>
                <a:path w="56" h="62">
                  <a:moveTo>
                    <a:pt x="55" y="30"/>
                  </a:moveTo>
                  <a:cubicBezTo>
                    <a:pt x="55" y="24"/>
                    <a:pt x="49" y="23"/>
                    <a:pt x="47" y="21"/>
                  </a:cubicBezTo>
                  <a:cubicBezTo>
                    <a:pt x="46" y="19"/>
                    <a:pt x="38" y="15"/>
                    <a:pt x="35" y="11"/>
                  </a:cubicBezTo>
                  <a:cubicBezTo>
                    <a:pt x="32" y="7"/>
                    <a:pt x="30" y="13"/>
                    <a:pt x="28" y="13"/>
                  </a:cubicBezTo>
                  <a:cubicBezTo>
                    <a:pt x="27" y="13"/>
                    <a:pt x="27" y="10"/>
                    <a:pt x="23" y="5"/>
                  </a:cubicBezTo>
                  <a:cubicBezTo>
                    <a:pt x="19" y="0"/>
                    <a:pt x="16" y="0"/>
                    <a:pt x="14" y="2"/>
                  </a:cubicBezTo>
                  <a:cubicBezTo>
                    <a:pt x="13" y="2"/>
                    <a:pt x="12" y="2"/>
                    <a:pt x="10" y="2"/>
                  </a:cubicBezTo>
                  <a:cubicBezTo>
                    <a:pt x="8" y="4"/>
                    <a:pt x="7" y="6"/>
                    <a:pt x="7" y="8"/>
                  </a:cubicBezTo>
                  <a:cubicBezTo>
                    <a:pt x="7" y="13"/>
                    <a:pt x="3" y="18"/>
                    <a:pt x="3" y="27"/>
                  </a:cubicBezTo>
                  <a:cubicBezTo>
                    <a:pt x="3" y="36"/>
                    <a:pt x="0" y="35"/>
                    <a:pt x="0" y="42"/>
                  </a:cubicBezTo>
                  <a:cubicBezTo>
                    <a:pt x="0" y="49"/>
                    <a:pt x="2" y="48"/>
                    <a:pt x="3" y="49"/>
                  </a:cubicBezTo>
                  <a:cubicBezTo>
                    <a:pt x="4" y="49"/>
                    <a:pt x="3" y="52"/>
                    <a:pt x="2" y="54"/>
                  </a:cubicBezTo>
                  <a:cubicBezTo>
                    <a:pt x="3" y="55"/>
                    <a:pt x="5" y="56"/>
                    <a:pt x="7" y="56"/>
                  </a:cubicBezTo>
                  <a:cubicBezTo>
                    <a:pt x="11" y="55"/>
                    <a:pt x="16" y="57"/>
                    <a:pt x="21" y="60"/>
                  </a:cubicBezTo>
                  <a:cubicBezTo>
                    <a:pt x="27" y="62"/>
                    <a:pt x="25" y="59"/>
                    <a:pt x="30" y="60"/>
                  </a:cubicBezTo>
                  <a:cubicBezTo>
                    <a:pt x="35" y="60"/>
                    <a:pt x="41" y="61"/>
                    <a:pt x="47" y="57"/>
                  </a:cubicBezTo>
                  <a:cubicBezTo>
                    <a:pt x="51" y="55"/>
                    <a:pt x="53" y="51"/>
                    <a:pt x="56" y="47"/>
                  </a:cubicBezTo>
                  <a:cubicBezTo>
                    <a:pt x="53" y="41"/>
                    <a:pt x="55" y="33"/>
                    <a:pt x="55" y="3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7" name="Freeform 108"/>
            <p:cNvSpPr>
              <a:spLocks noEditPoints="1"/>
            </p:cNvSpPr>
            <p:nvPr/>
          </p:nvSpPr>
          <p:spPr bwMode="auto">
            <a:xfrm>
              <a:off x="2757488" y="3736975"/>
              <a:ext cx="436563" cy="860425"/>
            </a:xfrm>
            <a:custGeom>
              <a:avLst/>
              <a:gdLst/>
              <a:ahLst/>
              <a:cxnLst>
                <a:cxn ang="0">
                  <a:pos x="65" y="427"/>
                </a:cxn>
                <a:cxn ang="0">
                  <a:pos x="60" y="417"/>
                </a:cxn>
                <a:cxn ang="0">
                  <a:pos x="56" y="448"/>
                </a:cxn>
                <a:cxn ang="0">
                  <a:pos x="80" y="449"/>
                </a:cxn>
                <a:cxn ang="0">
                  <a:pos x="87" y="441"/>
                </a:cxn>
                <a:cxn ang="0">
                  <a:pos x="218" y="46"/>
                </a:cxn>
                <a:cxn ang="0">
                  <a:pos x="212" y="64"/>
                </a:cxn>
                <a:cxn ang="0">
                  <a:pos x="194" y="70"/>
                </a:cxn>
                <a:cxn ang="0">
                  <a:pos x="172" y="67"/>
                </a:cxn>
                <a:cxn ang="0">
                  <a:pos x="185" y="44"/>
                </a:cxn>
                <a:cxn ang="0">
                  <a:pos x="151" y="27"/>
                </a:cxn>
                <a:cxn ang="0">
                  <a:pos x="123" y="3"/>
                </a:cxn>
                <a:cxn ang="0">
                  <a:pos x="105" y="10"/>
                </a:cxn>
                <a:cxn ang="0">
                  <a:pos x="82" y="5"/>
                </a:cxn>
                <a:cxn ang="0">
                  <a:pos x="72" y="25"/>
                </a:cxn>
                <a:cxn ang="0">
                  <a:pos x="58" y="43"/>
                </a:cxn>
                <a:cxn ang="0">
                  <a:pos x="60" y="63"/>
                </a:cxn>
                <a:cxn ang="0">
                  <a:pos x="49" y="78"/>
                </a:cxn>
                <a:cxn ang="0">
                  <a:pos x="41" y="94"/>
                </a:cxn>
                <a:cxn ang="0">
                  <a:pos x="37" y="115"/>
                </a:cxn>
                <a:cxn ang="0">
                  <a:pos x="40" y="138"/>
                </a:cxn>
                <a:cxn ang="0">
                  <a:pos x="40" y="157"/>
                </a:cxn>
                <a:cxn ang="0">
                  <a:pos x="37" y="180"/>
                </a:cxn>
                <a:cxn ang="0">
                  <a:pos x="28" y="206"/>
                </a:cxn>
                <a:cxn ang="0">
                  <a:pos x="25" y="216"/>
                </a:cxn>
                <a:cxn ang="0">
                  <a:pos x="21" y="232"/>
                </a:cxn>
                <a:cxn ang="0">
                  <a:pos x="20" y="248"/>
                </a:cxn>
                <a:cxn ang="0">
                  <a:pos x="18" y="272"/>
                </a:cxn>
                <a:cxn ang="0">
                  <a:pos x="21" y="285"/>
                </a:cxn>
                <a:cxn ang="0">
                  <a:pos x="26" y="296"/>
                </a:cxn>
                <a:cxn ang="0">
                  <a:pos x="23" y="305"/>
                </a:cxn>
                <a:cxn ang="0">
                  <a:pos x="21" y="323"/>
                </a:cxn>
                <a:cxn ang="0">
                  <a:pos x="13" y="338"/>
                </a:cxn>
                <a:cxn ang="0">
                  <a:pos x="9" y="355"/>
                </a:cxn>
                <a:cxn ang="0">
                  <a:pos x="3" y="373"/>
                </a:cxn>
                <a:cxn ang="0">
                  <a:pos x="15" y="384"/>
                </a:cxn>
                <a:cxn ang="0">
                  <a:pos x="21" y="401"/>
                </a:cxn>
                <a:cxn ang="0">
                  <a:pos x="47" y="404"/>
                </a:cxn>
                <a:cxn ang="0">
                  <a:pos x="52" y="395"/>
                </a:cxn>
                <a:cxn ang="0">
                  <a:pos x="53" y="376"/>
                </a:cxn>
                <a:cxn ang="0">
                  <a:pos x="66" y="364"/>
                </a:cxn>
                <a:cxn ang="0">
                  <a:pos x="87" y="340"/>
                </a:cxn>
                <a:cxn ang="0">
                  <a:pos x="78" y="326"/>
                </a:cxn>
                <a:cxn ang="0">
                  <a:pos x="89" y="299"/>
                </a:cxn>
                <a:cxn ang="0">
                  <a:pos x="95" y="285"/>
                </a:cxn>
                <a:cxn ang="0">
                  <a:pos x="102" y="270"/>
                </a:cxn>
                <a:cxn ang="0">
                  <a:pos x="109" y="269"/>
                </a:cxn>
                <a:cxn ang="0">
                  <a:pos x="106" y="262"/>
                </a:cxn>
                <a:cxn ang="0">
                  <a:pos x="98" y="251"/>
                </a:cxn>
                <a:cxn ang="0">
                  <a:pos x="115" y="245"/>
                </a:cxn>
                <a:cxn ang="0">
                  <a:pos x="129" y="228"/>
                </a:cxn>
                <a:cxn ang="0">
                  <a:pos x="133" y="215"/>
                </a:cxn>
                <a:cxn ang="0">
                  <a:pos x="183" y="203"/>
                </a:cxn>
                <a:cxn ang="0">
                  <a:pos x="189" y="181"/>
                </a:cxn>
                <a:cxn ang="0">
                  <a:pos x="180" y="164"/>
                </a:cxn>
                <a:cxn ang="0">
                  <a:pos x="176" y="156"/>
                </a:cxn>
                <a:cxn ang="0">
                  <a:pos x="174" y="144"/>
                </a:cxn>
                <a:cxn ang="0">
                  <a:pos x="181" y="110"/>
                </a:cxn>
                <a:cxn ang="0">
                  <a:pos x="214" y="71"/>
                </a:cxn>
                <a:cxn ang="0">
                  <a:pos x="225" y="47"/>
                </a:cxn>
              </a:cxnLst>
              <a:rect l="0" t="0" r="r" b="b"/>
              <a:pathLst>
                <a:path w="228" h="450">
                  <a:moveTo>
                    <a:pt x="87" y="441"/>
                  </a:moveTo>
                  <a:cubicBezTo>
                    <a:pt x="81" y="441"/>
                    <a:pt x="68" y="430"/>
                    <a:pt x="65" y="427"/>
                  </a:cubicBezTo>
                  <a:cubicBezTo>
                    <a:pt x="61" y="424"/>
                    <a:pt x="64" y="421"/>
                    <a:pt x="59" y="421"/>
                  </a:cubicBezTo>
                  <a:cubicBezTo>
                    <a:pt x="55" y="422"/>
                    <a:pt x="58" y="418"/>
                    <a:pt x="60" y="417"/>
                  </a:cubicBezTo>
                  <a:cubicBezTo>
                    <a:pt x="62" y="415"/>
                    <a:pt x="59" y="411"/>
                    <a:pt x="56" y="410"/>
                  </a:cubicBezTo>
                  <a:cubicBezTo>
                    <a:pt x="56" y="417"/>
                    <a:pt x="54" y="447"/>
                    <a:pt x="56" y="448"/>
                  </a:cubicBezTo>
                  <a:cubicBezTo>
                    <a:pt x="58" y="448"/>
                    <a:pt x="71" y="446"/>
                    <a:pt x="75" y="449"/>
                  </a:cubicBezTo>
                  <a:cubicBezTo>
                    <a:pt x="77" y="449"/>
                    <a:pt x="79" y="450"/>
                    <a:pt x="80" y="449"/>
                  </a:cubicBezTo>
                  <a:cubicBezTo>
                    <a:pt x="83" y="446"/>
                    <a:pt x="90" y="447"/>
                    <a:pt x="94" y="445"/>
                  </a:cubicBezTo>
                  <a:cubicBezTo>
                    <a:pt x="98" y="442"/>
                    <a:pt x="93" y="442"/>
                    <a:pt x="87" y="441"/>
                  </a:cubicBezTo>
                  <a:close/>
                  <a:moveTo>
                    <a:pt x="225" y="47"/>
                  </a:moveTo>
                  <a:cubicBezTo>
                    <a:pt x="224" y="46"/>
                    <a:pt x="221" y="46"/>
                    <a:pt x="218" y="46"/>
                  </a:cubicBezTo>
                  <a:cubicBezTo>
                    <a:pt x="218" y="46"/>
                    <a:pt x="218" y="47"/>
                    <a:pt x="218" y="47"/>
                  </a:cubicBezTo>
                  <a:cubicBezTo>
                    <a:pt x="219" y="52"/>
                    <a:pt x="216" y="64"/>
                    <a:pt x="212" y="64"/>
                  </a:cubicBezTo>
                  <a:cubicBezTo>
                    <a:pt x="209" y="63"/>
                    <a:pt x="206" y="69"/>
                    <a:pt x="203" y="68"/>
                  </a:cubicBezTo>
                  <a:cubicBezTo>
                    <a:pt x="201" y="67"/>
                    <a:pt x="197" y="72"/>
                    <a:pt x="194" y="70"/>
                  </a:cubicBezTo>
                  <a:cubicBezTo>
                    <a:pt x="190" y="68"/>
                    <a:pt x="186" y="71"/>
                    <a:pt x="183" y="69"/>
                  </a:cubicBezTo>
                  <a:cubicBezTo>
                    <a:pt x="180" y="67"/>
                    <a:pt x="172" y="69"/>
                    <a:pt x="172" y="67"/>
                  </a:cubicBezTo>
                  <a:cubicBezTo>
                    <a:pt x="172" y="65"/>
                    <a:pt x="176" y="65"/>
                    <a:pt x="176" y="59"/>
                  </a:cubicBezTo>
                  <a:cubicBezTo>
                    <a:pt x="176" y="53"/>
                    <a:pt x="186" y="47"/>
                    <a:pt x="185" y="44"/>
                  </a:cubicBezTo>
                  <a:cubicBezTo>
                    <a:pt x="183" y="42"/>
                    <a:pt x="166" y="37"/>
                    <a:pt x="164" y="34"/>
                  </a:cubicBezTo>
                  <a:cubicBezTo>
                    <a:pt x="161" y="31"/>
                    <a:pt x="158" y="28"/>
                    <a:pt x="151" y="27"/>
                  </a:cubicBezTo>
                  <a:cubicBezTo>
                    <a:pt x="145" y="27"/>
                    <a:pt x="145" y="23"/>
                    <a:pt x="139" y="19"/>
                  </a:cubicBezTo>
                  <a:cubicBezTo>
                    <a:pt x="134" y="16"/>
                    <a:pt x="126" y="8"/>
                    <a:pt x="123" y="3"/>
                  </a:cubicBezTo>
                  <a:cubicBezTo>
                    <a:pt x="119" y="3"/>
                    <a:pt x="113" y="2"/>
                    <a:pt x="112" y="4"/>
                  </a:cubicBezTo>
                  <a:cubicBezTo>
                    <a:pt x="110" y="6"/>
                    <a:pt x="108" y="15"/>
                    <a:pt x="105" y="10"/>
                  </a:cubicBezTo>
                  <a:cubicBezTo>
                    <a:pt x="103" y="6"/>
                    <a:pt x="97" y="6"/>
                    <a:pt x="92" y="5"/>
                  </a:cubicBezTo>
                  <a:cubicBezTo>
                    <a:pt x="87" y="4"/>
                    <a:pt x="88" y="0"/>
                    <a:pt x="82" y="5"/>
                  </a:cubicBezTo>
                  <a:cubicBezTo>
                    <a:pt x="80" y="8"/>
                    <a:pt x="77" y="10"/>
                    <a:pt x="74" y="12"/>
                  </a:cubicBezTo>
                  <a:cubicBezTo>
                    <a:pt x="74" y="17"/>
                    <a:pt x="73" y="23"/>
                    <a:pt x="72" y="25"/>
                  </a:cubicBezTo>
                  <a:cubicBezTo>
                    <a:pt x="70" y="28"/>
                    <a:pt x="59" y="33"/>
                    <a:pt x="59" y="35"/>
                  </a:cubicBezTo>
                  <a:cubicBezTo>
                    <a:pt x="59" y="38"/>
                    <a:pt x="60" y="42"/>
                    <a:pt x="58" y="43"/>
                  </a:cubicBezTo>
                  <a:cubicBezTo>
                    <a:pt x="56" y="45"/>
                    <a:pt x="63" y="54"/>
                    <a:pt x="59" y="56"/>
                  </a:cubicBezTo>
                  <a:cubicBezTo>
                    <a:pt x="56" y="58"/>
                    <a:pt x="62" y="61"/>
                    <a:pt x="60" y="63"/>
                  </a:cubicBezTo>
                  <a:cubicBezTo>
                    <a:pt x="57" y="65"/>
                    <a:pt x="53" y="66"/>
                    <a:pt x="53" y="69"/>
                  </a:cubicBezTo>
                  <a:cubicBezTo>
                    <a:pt x="53" y="71"/>
                    <a:pt x="53" y="77"/>
                    <a:pt x="49" y="78"/>
                  </a:cubicBezTo>
                  <a:cubicBezTo>
                    <a:pt x="46" y="79"/>
                    <a:pt x="44" y="84"/>
                    <a:pt x="44" y="88"/>
                  </a:cubicBezTo>
                  <a:cubicBezTo>
                    <a:pt x="44" y="92"/>
                    <a:pt x="40" y="89"/>
                    <a:pt x="41" y="94"/>
                  </a:cubicBezTo>
                  <a:cubicBezTo>
                    <a:pt x="43" y="99"/>
                    <a:pt x="45" y="105"/>
                    <a:pt x="41" y="106"/>
                  </a:cubicBezTo>
                  <a:cubicBezTo>
                    <a:pt x="38" y="107"/>
                    <a:pt x="39" y="115"/>
                    <a:pt x="37" y="115"/>
                  </a:cubicBezTo>
                  <a:cubicBezTo>
                    <a:pt x="35" y="115"/>
                    <a:pt x="34" y="123"/>
                    <a:pt x="37" y="127"/>
                  </a:cubicBezTo>
                  <a:cubicBezTo>
                    <a:pt x="40" y="131"/>
                    <a:pt x="40" y="134"/>
                    <a:pt x="40" y="138"/>
                  </a:cubicBezTo>
                  <a:cubicBezTo>
                    <a:pt x="40" y="142"/>
                    <a:pt x="44" y="144"/>
                    <a:pt x="43" y="148"/>
                  </a:cubicBezTo>
                  <a:cubicBezTo>
                    <a:pt x="42" y="152"/>
                    <a:pt x="42" y="155"/>
                    <a:pt x="40" y="157"/>
                  </a:cubicBezTo>
                  <a:cubicBezTo>
                    <a:pt x="38" y="159"/>
                    <a:pt x="40" y="164"/>
                    <a:pt x="37" y="165"/>
                  </a:cubicBezTo>
                  <a:cubicBezTo>
                    <a:pt x="34" y="167"/>
                    <a:pt x="39" y="177"/>
                    <a:pt x="37" y="180"/>
                  </a:cubicBezTo>
                  <a:cubicBezTo>
                    <a:pt x="34" y="182"/>
                    <a:pt x="28" y="183"/>
                    <a:pt x="28" y="191"/>
                  </a:cubicBezTo>
                  <a:cubicBezTo>
                    <a:pt x="28" y="198"/>
                    <a:pt x="29" y="202"/>
                    <a:pt x="28" y="206"/>
                  </a:cubicBezTo>
                  <a:cubicBezTo>
                    <a:pt x="28" y="208"/>
                    <a:pt x="32" y="208"/>
                    <a:pt x="31" y="212"/>
                  </a:cubicBezTo>
                  <a:cubicBezTo>
                    <a:pt x="31" y="216"/>
                    <a:pt x="25" y="214"/>
                    <a:pt x="25" y="216"/>
                  </a:cubicBezTo>
                  <a:cubicBezTo>
                    <a:pt x="24" y="219"/>
                    <a:pt x="26" y="225"/>
                    <a:pt x="24" y="225"/>
                  </a:cubicBezTo>
                  <a:cubicBezTo>
                    <a:pt x="22" y="225"/>
                    <a:pt x="21" y="227"/>
                    <a:pt x="21" y="232"/>
                  </a:cubicBezTo>
                  <a:cubicBezTo>
                    <a:pt x="21" y="237"/>
                    <a:pt x="18" y="237"/>
                    <a:pt x="18" y="240"/>
                  </a:cubicBezTo>
                  <a:cubicBezTo>
                    <a:pt x="18" y="242"/>
                    <a:pt x="20" y="245"/>
                    <a:pt x="20" y="248"/>
                  </a:cubicBezTo>
                  <a:cubicBezTo>
                    <a:pt x="20" y="250"/>
                    <a:pt x="22" y="259"/>
                    <a:pt x="20" y="260"/>
                  </a:cubicBezTo>
                  <a:cubicBezTo>
                    <a:pt x="17" y="260"/>
                    <a:pt x="16" y="270"/>
                    <a:pt x="18" y="272"/>
                  </a:cubicBezTo>
                  <a:cubicBezTo>
                    <a:pt x="20" y="273"/>
                    <a:pt x="20" y="276"/>
                    <a:pt x="19" y="278"/>
                  </a:cubicBezTo>
                  <a:cubicBezTo>
                    <a:pt x="18" y="280"/>
                    <a:pt x="24" y="282"/>
                    <a:pt x="21" y="285"/>
                  </a:cubicBezTo>
                  <a:cubicBezTo>
                    <a:pt x="18" y="288"/>
                    <a:pt x="20" y="292"/>
                    <a:pt x="24" y="291"/>
                  </a:cubicBezTo>
                  <a:cubicBezTo>
                    <a:pt x="27" y="290"/>
                    <a:pt x="29" y="296"/>
                    <a:pt x="26" y="296"/>
                  </a:cubicBezTo>
                  <a:cubicBezTo>
                    <a:pt x="22" y="296"/>
                    <a:pt x="18" y="296"/>
                    <a:pt x="21" y="298"/>
                  </a:cubicBezTo>
                  <a:cubicBezTo>
                    <a:pt x="24" y="300"/>
                    <a:pt x="27" y="304"/>
                    <a:pt x="23" y="305"/>
                  </a:cubicBezTo>
                  <a:cubicBezTo>
                    <a:pt x="19" y="307"/>
                    <a:pt x="22" y="310"/>
                    <a:pt x="21" y="314"/>
                  </a:cubicBezTo>
                  <a:cubicBezTo>
                    <a:pt x="20" y="318"/>
                    <a:pt x="24" y="322"/>
                    <a:pt x="21" y="323"/>
                  </a:cubicBezTo>
                  <a:cubicBezTo>
                    <a:pt x="18" y="324"/>
                    <a:pt x="22" y="330"/>
                    <a:pt x="18" y="331"/>
                  </a:cubicBezTo>
                  <a:cubicBezTo>
                    <a:pt x="13" y="331"/>
                    <a:pt x="16" y="336"/>
                    <a:pt x="13" y="338"/>
                  </a:cubicBezTo>
                  <a:cubicBezTo>
                    <a:pt x="10" y="341"/>
                    <a:pt x="17" y="345"/>
                    <a:pt x="13" y="347"/>
                  </a:cubicBezTo>
                  <a:cubicBezTo>
                    <a:pt x="10" y="349"/>
                    <a:pt x="12" y="355"/>
                    <a:pt x="9" y="355"/>
                  </a:cubicBezTo>
                  <a:cubicBezTo>
                    <a:pt x="5" y="355"/>
                    <a:pt x="3" y="360"/>
                    <a:pt x="2" y="362"/>
                  </a:cubicBezTo>
                  <a:cubicBezTo>
                    <a:pt x="2" y="365"/>
                    <a:pt x="0" y="369"/>
                    <a:pt x="3" y="373"/>
                  </a:cubicBezTo>
                  <a:cubicBezTo>
                    <a:pt x="6" y="376"/>
                    <a:pt x="2" y="379"/>
                    <a:pt x="5" y="380"/>
                  </a:cubicBezTo>
                  <a:cubicBezTo>
                    <a:pt x="7" y="382"/>
                    <a:pt x="17" y="380"/>
                    <a:pt x="15" y="384"/>
                  </a:cubicBezTo>
                  <a:cubicBezTo>
                    <a:pt x="14" y="388"/>
                    <a:pt x="14" y="396"/>
                    <a:pt x="16" y="396"/>
                  </a:cubicBezTo>
                  <a:cubicBezTo>
                    <a:pt x="18" y="396"/>
                    <a:pt x="19" y="402"/>
                    <a:pt x="21" y="401"/>
                  </a:cubicBezTo>
                  <a:cubicBezTo>
                    <a:pt x="24" y="401"/>
                    <a:pt x="36" y="399"/>
                    <a:pt x="41" y="401"/>
                  </a:cubicBezTo>
                  <a:cubicBezTo>
                    <a:pt x="44" y="402"/>
                    <a:pt x="46" y="403"/>
                    <a:pt x="47" y="404"/>
                  </a:cubicBezTo>
                  <a:cubicBezTo>
                    <a:pt x="50" y="403"/>
                    <a:pt x="57" y="407"/>
                    <a:pt x="58" y="406"/>
                  </a:cubicBezTo>
                  <a:cubicBezTo>
                    <a:pt x="60" y="404"/>
                    <a:pt x="52" y="398"/>
                    <a:pt x="52" y="395"/>
                  </a:cubicBezTo>
                  <a:cubicBezTo>
                    <a:pt x="52" y="393"/>
                    <a:pt x="51" y="389"/>
                    <a:pt x="51" y="387"/>
                  </a:cubicBezTo>
                  <a:cubicBezTo>
                    <a:pt x="51" y="384"/>
                    <a:pt x="50" y="379"/>
                    <a:pt x="53" y="376"/>
                  </a:cubicBezTo>
                  <a:cubicBezTo>
                    <a:pt x="57" y="374"/>
                    <a:pt x="57" y="371"/>
                    <a:pt x="59" y="372"/>
                  </a:cubicBezTo>
                  <a:cubicBezTo>
                    <a:pt x="61" y="372"/>
                    <a:pt x="66" y="370"/>
                    <a:pt x="66" y="364"/>
                  </a:cubicBezTo>
                  <a:cubicBezTo>
                    <a:pt x="66" y="358"/>
                    <a:pt x="69" y="356"/>
                    <a:pt x="74" y="351"/>
                  </a:cubicBezTo>
                  <a:cubicBezTo>
                    <a:pt x="80" y="347"/>
                    <a:pt x="89" y="342"/>
                    <a:pt x="87" y="340"/>
                  </a:cubicBezTo>
                  <a:cubicBezTo>
                    <a:pt x="86" y="338"/>
                    <a:pt x="89" y="332"/>
                    <a:pt x="89" y="329"/>
                  </a:cubicBezTo>
                  <a:cubicBezTo>
                    <a:pt x="89" y="327"/>
                    <a:pt x="81" y="327"/>
                    <a:pt x="78" y="326"/>
                  </a:cubicBezTo>
                  <a:cubicBezTo>
                    <a:pt x="75" y="325"/>
                    <a:pt x="65" y="318"/>
                    <a:pt x="70" y="309"/>
                  </a:cubicBezTo>
                  <a:cubicBezTo>
                    <a:pt x="75" y="300"/>
                    <a:pt x="86" y="299"/>
                    <a:pt x="89" y="299"/>
                  </a:cubicBezTo>
                  <a:cubicBezTo>
                    <a:pt x="92" y="298"/>
                    <a:pt x="89" y="294"/>
                    <a:pt x="92" y="293"/>
                  </a:cubicBezTo>
                  <a:cubicBezTo>
                    <a:pt x="94" y="291"/>
                    <a:pt x="95" y="289"/>
                    <a:pt x="95" y="285"/>
                  </a:cubicBezTo>
                  <a:cubicBezTo>
                    <a:pt x="95" y="281"/>
                    <a:pt x="95" y="274"/>
                    <a:pt x="99" y="273"/>
                  </a:cubicBezTo>
                  <a:cubicBezTo>
                    <a:pt x="104" y="273"/>
                    <a:pt x="105" y="270"/>
                    <a:pt x="102" y="270"/>
                  </a:cubicBezTo>
                  <a:cubicBezTo>
                    <a:pt x="99" y="269"/>
                    <a:pt x="98" y="266"/>
                    <a:pt x="103" y="265"/>
                  </a:cubicBezTo>
                  <a:cubicBezTo>
                    <a:pt x="107" y="265"/>
                    <a:pt x="106" y="269"/>
                    <a:pt x="109" y="269"/>
                  </a:cubicBezTo>
                  <a:cubicBezTo>
                    <a:pt x="112" y="269"/>
                    <a:pt x="118" y="263"/>
                    <a:pt x="113" y="260"/>
                  </a:cubicBezTo>
                  <a:cubicBezTo>
                    <a:pt x="109" y="257"/>
                    <a:pt x="108" y="262"/>
                    <a:pt x="106" y="262"/>
                  </a:cubicBezTo>
                  <a:cubicBezTo>
                    <a:pt x="103" y="263"/>
                    <a:pt x="102" y="259"/>
                    <a:pt x="99" y="259"/>
                  </a:cubicBezTo>
                  <a:cubicBezTo>
                    <a:pt x="97" y="259"/>
                    <a:pt x="99" y="253"/>
                    <a:pt x="98" y="251"/>
                  </a:cubicBezTo>
                  <a:cubicBezTo>
                    <a:pt x="97" y="248"/>
                    <a:pt x="95" y="243"/>
                    <a:pt x="97" y="240"/>
                  </a:cubicBezTo>
                  <a:cubicBezTo>
                    <a:pt x="99" y="237"/>
                    <a:pt x="108" y="244"/>
                    <a:pt x="115" y="245"/>
                  </a:cubicBezTo>
                  <a:cubicBezTo>
                    <a:pt x="123" y="245"/>
                    <a:pt x="128" y="241"/>
                    <a:pt x="128" y="238"/>
                  </a:cubicBezTo>
                  <a:cubicBezTo>
                    <a:pt x="128" y="236"/>
                    <a:pt x="125" y="231"/>
                    <a:pt x="129" y="228"/>
                  </a:cubicBezTo>
                  <a:cubicBezTo>
                    <a:pt x="134" y="225"/>
                    <a:pt x="130" y="224"/>
                    <a:pt x="129" y="220"/>
                  </a:cubicBezTo>
                  <a:cubicBezTo>
                    <a:pt x="127" y="216"/>
                    <a:pt x="131" y="213"/>
                    <a:pt x="133" y="215"/>
                  </a:cubicBezTo>
                  <a:cubicBezTo>
                    <a:pt x="135" y="217"/>
                    <a:pt x="149" y="216"/>
                    <a:pt x="162" y="213"/>
                  </a:cubicBezTo>
                  <a:cubicBezTo>
                    <a:pt x="174" y="211"/>
                    <a:pt x="182" y="206"/>
                    <a:pt x="183" y="203"/>
                  </a:cubicBezTo>
                  <a:cubicBezTo>
                    <a:pt x="184" y="199"/>
                    <a:pt x="192" y="191"/>
                    <a:pt x="193" y="188"/>
                  </a:cubicBezTo>
                  <a:cubicBezTo>
                    <a:pt x="195" y="185"/>
                    <a:pt x="194" y="181"/>
                    <a:pt x="189" y="181"/>
                  </a:cubicBezTo>
                  <a:cubicBezTo>
                    <a:pt x="184" y="180"/>
                    <a:pt x="184" y="174"/>
                    <a:pt x="187" y="171"/>
                  </a:cubicBezTo>
                  <a:cubicBezTo>
                    <a:pt x="189" y="168"/>
                    <a:pt x="185" y="165"/>
                    <a:pt x="180" y="164"/>
                  </a:cubicBezTo>
                  <a:cubicBezTo>
                    <a:pt x="176" y="164"/>
                    <a:pt x="168" y="160"/>
                    <a:pt x="172" y="156"/>
                  </a:cubicBezTo>
                  <a:cubicBezTo>
                    <a:pt x="174" y="154"/>
                    <a:pt x="175" y="155"/>
                    <a:pt x="176" y="156"/>
                  </a:cubicBezTo>
                  <a:cubicBezTo>
                    <a:pt x="177" y="154"/>
                    <a:pt x="178" y="151"/>
                    <a:pt x="177" y="151"/>
                  </a:cubicBezTo>
                  <a:cubicBezTo>
                    <a:pt x="176" y="150"/>
                    <a:pt x="174" y="151"/>
                    <a:pt x="174" y="144"/>
                  </a:cubicBezTo>
                  <a:cubicBezTo>
                    <a:pt x="174" y="137"/>
                    <a:pt x="177" y="138"/>
                    <a:pt x="177" y="129"/>
                  </a:cubicBezTo>
                  <a:cubicBezTo>
                    <a:pt x="177" y="120"/>
                    <a:pt x="181" y="115"/>
                    <a:pt x="181" y="110"/>
                  </a:cubicBezTo>
                  <a:cubicBezTo>
                    <a:pt x="181" y="105"/>
                    <a:pt x="189" y="100"/>
                    <a:pt x="194" y="92"/>
                  </a:cubicBezTo>
                  <a:cubicBezTo>
                    <a:pt x="199" y="84"/>
                    <a:pt x="209" y="74"/>
                    <a:pt x="214" y="71"/>
                  </a:cubicBezTo>
                  <a:cubicBezTo>
                    <a:pt x="218" y="69"/>
                    <a:pt x="226" y="66"/>
                    <a:pt x="227" y="64"/>
                  </a:cubicBezTo>
                  <a:cubicBezTo>
                    <a:pt x="228" y="61"/>
                    <a:pt x="227" y="48"/>
                    <a:pt x="225" y="4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8" name="Freeform 109"/>
            <p:cNvSpPr/>
            <p:nvPr/>
          </p:nvSpPr>
          <p:spPr bwMode="auto">
            <a:xfrm>
              <a:off x="2709863" y="3640138"/>
              <a:ext cx="190500" cy="973138"/>
            </a:xfrm>
            <a:custGeom>
              <a:avLst/>
              <a:gdLst/>
              <a:ahLst/>
              <a:cxnLst>
                <a:cxn ang="0">
                  <a:pos x="40" y="435"/>
                </a:cxn>
                <a:cxn ang="0">
                  <a:pos x="27" y="413"/>
                </a:cxn>
                <a:cxn ang="0">
                  <a:pos x="38" y="389"/>
                </a:cxn>
                <a:cxn ang="0">
                  <a:pos x="46" y="365"/>
                </a:cxn>
                <a:cxn ang="0">
                  <a:pos x="51" y="347"/>
                </a:cxn>
                <a:cxn ang="0">
                  <a:pos x="44" y="329"/>
                </a:cxn>
                <a:cxn ang="0">
                  <a:pos x="45" y="299"/>
                </a:cxn>
                <a:cxn ang="0">
                  <a:pos x="49" y="276"/>
                </a:cxn>
                <a:cxn ang="0">
                  <a:pos x="53" y="257"/>
                </a:cxn>
                <a:cxn ang="0">
                  <a:pos x="62" y="216"/>
                </a:cxn>
                <a:cxn ang="0">
                  <a:pos x="65" y="189"/>
                </a:cxn>
                <a:cxn ang="0">
                  <a:pos x="66" y="157"/>
                </a:cxn>
                <a:cxn ang="0">
                  <a:pos x="74" y="129"/>
                </a:cxn>
                <a:cxn ang="0">
                  <a:pos x="84" y="107"/>
                </a:cxn>
                <a:cxn ang="0">
                  <a:pos x="97" y="76"/>
                </a:cxn>
                <a:cxn ang="0">
                  <a:pos x="89" y="53"/>
                </a:cxn>
                <a:cxn ang="0">
                  <a:pos x="84" y="25"/>
                </a:cxn>
                <a:cxn ang="0">
                  <a:pos x="71" y="2"/>
                </a:cxn>
                <a:cxn ang="0">
                  <a:pos x="64" y="23"/>
                </a:cxn>
                <a:cxn ang="0">
                  <a:pos x="62" y="75"/>
                </a:cxn>
                <a:cxn ang="0">
                  <a:pos x="53" y="128"/>
                </a:cxn>
                <a:cxn ang="0">
                  <a:pos x="48" y="163"/>
                </a:cxn>
                <a:cxn ang="0">
                  <a:pos x="41" y="210"/>
                </a:cxn>
                <a:cxn ang="0">
                  <a:pos x="26" y="251"/>
                </a:cxn>
                <a:cxn ang="0">
                  <a:pos x="24" y="286"/>
                </a:cxn>
                <a:cxn ang="0">
                  <a:pos x="17" y="319"/>
                </a:cxn>
                <a:cxn ang="0">
                  <a:pos x="32" y="302"/>
                </a:cxn>
                <a:cxn ang="0">
                  <a:pos x="34" y="320"/>
                </a:cxn>
                <a:cxn ang="0">
                  <a:pos x="30" y="342"/>
                </a:cxn>
                <a:cxn ang="0">
                  <a:pos x="25" y="357"/>
                </a:cxn>
                <a:cxn ang="0">
                  <a:pos x="23" y="354"/>
                </a:cxn>
                <a:cxn ang="0">
                  <a:pos x="15" y="357"/>
                </a:cxn>
                <a:cxn ang="0">
                  <a:pos x="2" y="374"/>
                </a:cxn>
                <a:cxn ang="0">
                  <a:pos x="17" y="376"/>
                </a:cxn>
                <a:cxn ang="0">
                  <a:pos x="25" y="389"/>
                </a:cxn>
                <a:cxn ang="0">
                  <a:pos x="11" y="393"/>
                </a:cxn>
                <a:cxn ang="0">
                  <a:pos x="13" y="400"/>
                </a:cxn>
                <a:cxn ang="0">
                  <a:pos x="6" y="412"/>
                </a:cxn>
                <a:cxn ang="0">
                  <a:pos x="15" y="416"/>
                </a:cxn>
                <a:cxn ang="0">
                  <a:pos x="16" y="427"/>
                </a:cxn>
                <a:cxn ang="0">
                  <a:pos x="9" y="441"/>
                </a:cxn>
                <a:cxn ang="0">
                  <a:pos x="23" y="444"/>
                </a:cxn>
                <a:cxn ang="0">
                  <a:pos x="28" y="448"/>
                </a:cxn>
                <a:cxn ang="0">
                  <a:pos x="22" y="462"/>
                </a:cxn>
                <a:cxn ang="0">
                  <a:pos x="41" y="462"/>
                </a:cxn>
                <a:cxn ang="0">
                  <a:pos x="28" y="472"/>
                </a:cxn>
                <a:cxn ang="0">
                  <a:pos x="42" y="470"/>
                </a:cxn>
                <a:cxn ang="0">
                  <a:pos x="26" y="481"/>
                </a:cxn>
                <a:cxn ang="0">
                  <a:pos x="41" y="483"/>
                </a:cxn>
                <a:cxn ang="0">
                  <a:pos x="64" y="461"/>
                </a:cxn>
                <a:cxn ang="0">
                  <a:pos x="71" y="473"/>
                </a:cxn>
                <a:cxn ang="0">
                  <a:pos x="61" y="477"/>
                </a:cxn>
                <a:cxn ang="0">
                  <a:pos x="50" y="486"/>
                </a:cxn>
                <a:cxn ang="0">
                  <a:pos x="58" y="503"/>
                </a:cxn>
                <a:cxn ang="0">
                  <a:pos x="74" y="500"/>
                </a:cxn>
                <a:cxn ang="0">
                  <a:pos x="91" y="501"/>
                </a:cxn>
                <a:cxn ang="0">
                  <a:pos x="81" y="499"/>
                </a:cxn>
                <a:cxn ang="0">
                  <a:pos x="71" y="457"/>
                </a:cxn>
                <a:cxn ang="0">
                  <a:pos x="46" y="452"/>
                </a:cxn>
              </a:cxnLst>
              <a:rect l="0" t="0" r="r" b="b"/>
              <a:pathLst>
                <a:path w="100" h="510">
                  <a:moveTo>
                    <a:pt x="46" y="452"/>
                  </a:moveTo>
                  <a:cubicBezTo>
                    <a:pt x="44" y="453"/>
                    <a:pt x="43" y="447"/>
                    <a:pt x="41" y="447"/>
                  </a:cubicBezTo>
                  <a:cubicBezTo>
                    <a:pt x="39" y="447"/>
                    <a:pt x="39" y="439"/>
                    <a:pt x="40" y="435"/>
                  </a:cubicBezTo>
                  <a:cubicBezTo>
                    <a:pt x="42" y="431"/>
                    <a:pt x="32" y="433"/>
                    <a:pt x="30" y="431"/>
                  </a:cubicBezTo>
                  <a:cubicBezTo>
                    <a:pt x="27" y="430"/>
                    <a:pt x="31" y="427"/>
                    <a:pt x="28" y="424"/>
                  </a:cubicBezTo>
                  <a:cubicBezTo>
                    <a:pt x="25" y="420"/>
                    <a:pt x="27" y="416"/>
                    <a:pt x="27" y="413"/>
                  </a:cubicBezTo>
                  <a:cubicBezTo>
                    <a:pt x="28" y="411"/>
                    <a:pt x="30" y="406"/>
                    <a:pt x="34" y="406"/>
                  </a:cubicBezTo>
                  <a:cubicBezTo>
                    <a:pt x="37" y="406"/>
                    <a:pt x="35" y="400"/>
                    <a:pt x="38" y="398"/>
                  </a:cubicBezTo>
                  <a:cubicBezTo>
                    <a:pt x="42" y="396"/>
                    <a:pt x="35" y="392"/>
                    <a:pt x="38" y="389"/>
                  </a:cubicBezTo>
                  <a:cubicBezTo>
                    <a:pt x="41" y="387"/>
                    <a:pt x="38" y="382"/>
                    <a:pt x="43" y="382"/>
                  </a:cubicBezTo>
                  <a:cubicBezTo>
                    <a:pt x="47" y="381"/>
                    <a:pt x="43" y="375"/>
                    <a:pt x="46" y="374"/>
                  </a:cubicBezTo>
                  <a:cubicBezTo>
                    <a:pt x="49" y="373"/>
                    <a:pt x="45" y="369"/>
                    <a:pt x="46" y="365"/>
                  </a:cubicBezTo>
                  <a:cubicBezTo>
                    <a:pt x="47" y="361"/>
                    <a:pt x="44" y="358"/>
                    <a:pt x="48" y="356"/>
                  </a:cubicBezTo>
                  <a:cubicBezTo>
                    <a:pt x="52" y="355"/>
                    <a:pt x="49" y="351"/>
                    <a:pt x="46" y="349"/>
                  </a:cubicBezTo>
                  <a:cubicBezTo>
                    <a:pt x="43" y="347"/>
                    <a:pt x="47" y="347"/>
                    <a:pt x="51" y="347"/>
                  </a:cubicBezTo>
                  <a:cubicBezTo>
                    <a:pt x="54" y="347"/>
                    <a:pt x="52" y="341"/>
                    <a:pt x="49" y="342"/>
                  </a:cubicBezTo>
                  <a:cubicBezTo>
                    <a:pt x="45" y="343"/>
                    <a:pt x="43" y="339"/>
                    <a:pt x="46" y="336"/>
                  </a:cubicBezTo>
                  <a:cubicBezTo>
                    <a:pt x="49" y="333"/>
                    <a:pt x="43" y="331"/>
                    <a:pt x="44" y="329"/>
                  </a:cubicBezTo>
                  <a:cubicBezTo>
                    <a:pt x="45" y="327"/>
                    <a:pt x="45" y="324"/>
                    <a:pt x="43" y="323"/>
                  </a:cubicBezTo>
                  <a:cubicBezTo>
                    <a:pt x="41" y="321"/>
                    <a:pt x="42" y="311"/>
                    <a:pt x="45" y="311"/>
                  </a:cubicBezTo>
                  <a:cubicBezTo>
                    <a:pt x="47" y="310"/>
                    <a:pt x="45" y="301"/>
                    <a:pt x="45" y="299"/>
                  </a:cubicBezTo>
                  <a:cubicBezTo>
                    <a:pt x="45" y="296"/>
                    <a:pt x="43" y="293"/>
                    <a:pt x="43" y="291"/>
                  </a:cubicBezTo>
                  <a:cubicBezTo>
                    <a:pt x="43" y="288"/>
                    <a:pt x="46" y="288"/>
                    <a:pt x="46" y="283"/>
                  </a:cubicBezTo>
                  <a:cubicBezTo>
                    <a:pt x="46" y="278"/>
                    <a:pt x="47" y="276"/>
                    <a:pt x="49" y="276"/>
                  </a:cubicBezTo>
                  <a:cubicBezTo>
                    <a:pt x="51" y="276"/>
                    <a:pt x="49" y="270"/>
                    <a:pt x="50" y="267"/>
                  </a:cubicBezTo>
                  <a:cubicBezTo>
                    <a:pt x="50" y="265"/>
                    <a:pt x="56" y="267"/>
                    <a:pt x="56" y="263"/>
                  </a:cubicBezTo>
                  <a:cubicBezTo>
                    <a:pt x="57" y="259"/>
                    <a:pt x="53" y="259"/>
                    <a:pt x="53" y="257"/>
                  </a:cubicBezTo>
                  <a:cubicBezTo>
                    <a:pt x="54" y="253"/>
                    <a:pt x="53" y="249"/>
                    <a:pt x="53" y="242"/>
                  </a:cubicBezTo>
                  <a:cubicBezTo>
                    <a:pt x="53" y="234"/>
                    <a:pt x="59" y="233"/>
                    <a:pt x="62" y="231"/>
                  </a:cubicBezTo>
                  <a:cubicBezTo>
                    <a:pt x="64" y="228"/>
                    <a:pt x="59" y="218"/>
                    <a:pt x="62" y="216"/>
                  </a:cubicBezTo>
                  <a:cubicBezTo>
                    <a:pt x="65" y="215"/>
                    <a:pt x="63" y="210"/>
                    <a:pt x="65" y="208"/>
                  </a:cubicBezTo>
                  <a:cubicBezTo>
                    <a:pt x="67" y="206"/>
                    <a:pt x="67" y="203"/>
                    <a:pt x="68" y="199"/>
                  </a:cubicBezTo>
                  <a:cubicBezTo>
                    <a:pt x="69" y="195"/>
                    <a:pt x="65" y="193"/>
                    <a:pt x="65" y="189"/>
                  </a:cubicBezTo>
                  <a:cubicBezTo>
                    <a:pt x="65" y="185"/>
                    <a:pt x="65" y="182"/>
                    <a:pt x="62" y="178"/>
                  </a:cubicBezTo>
                  <a:cubicBezTo>
                    <a:pt x="59" y="174"/>
                    <a:pt x="60" y="166"/>
                    <a:pt x="62" y="166"/>
                  </a:cubicBezTo>
                  <a:cubicBezTo>
                    <a:pt x="64" y="166"/>
                    <a:pt x="63" y="158"/>
                    <a:pt x="66" y="157"/>
                  </a:cubicBezTo>
                  <a:cubicBezTo>
                    <a:pt x="70" y="156"/>
                    <a:pt x="68" y="150"/>
                    <a:pt x="66" y="145"/>
                  </a:cubicBezTo>
                  <a:cubicBezTo>
                    <a:pt x="65" y="140"/>
                    <a:pt x="69" y="143"/>
                    <a:pt x="69" y="139"/>
                  </a:cubicBezTo>
                  <a:cubicBezTo>
                    <a:pt x="69" y="135"/>
                    <a:pt x="71" y="130"/>
                    <a:pt x="74" y="129"/>
                  </a:cubicBezTo>
                  <a:cubicBezTo>
                    <a:pt x="78" y="128"/>
                    <a:pt x="78" y="122"/>
                    <a:pt x="78" y="120"/>
                  </a:cubicBezTo>
                  <a:cubicBezTo>
                    <a:pt x="78" y="117"/>
                    <a:pt x="82" y="116"/>
                    <a:pt x="85" y="114"/>
                  </a:cubicBezTo>
                  <a:cubicBezTo>
                    <a:pt x="87" y="112"/>
                    <a:pt x="81" y="109"/>
                    <a:pt x="84" y="107"/>
                  </a:cubicBezTo>
                  <a:cubicBezTo>
                    <a:pt x="88" y="105"/>
                    <a:pt x="81" y="96"/>
                    <a:pt x="83" y="94"/>
                  </a:cubicBezTo>
                  <a:cubicBezTo>
                    <a:pt x="85" y="93"/>
                    <a:pt x="84" y="89"/>
                    <a:pt x="84" y="86"/>
                  </a:cubicBezTo>
                  <a:cubicBezTo>
                    <a:pt x="84" y="84"/>
                    <a:pt x="95" y="79"/>
                    <a:pt x="97" y="76"/>
                  </a:cubicBezTo>
                  <a:cubicBezTo>
                    <a:pt x="98" y="74"/>
                    <a:pt x="99" y="68"/>
                    <a:pt x="99" y="63"/>
                  </a:cubicBezTo>
                  <a:cubicBezTo>
                    <a:pt x="96" y="65"/>
                    <a:pt x="93" y="66"/>
                    <a:pt x="92" y="65"/>
                  </a:cubicBezTo>
                  <a:cubicBezTo>
                    <a:pt x="91" y="63"/>
                    <a:pt x="92" y="56"/>
                    <a:pt x="89" y="53"/>
                  </a:cubicBezTo>
                  <a:cubicBezTo>
                    <a:pt x="86" y="50"/>
                    <a:pt x="88" y="44"/>
                    <a:pt x="85" y="43"/>
                  </a:cubicBezTo>
                  <a:cubicBezTo>
                    <a:pt x="82" y="41"/>
                    <a:pt x="79" y="35"/>
                    <a:pt x="81" y="33"/>
                  </a:cubicBezTo>
                  <a:cubicBezTo>
                    <a:pt x="84" y="31"/>
                    <a:pt x="81" y="27"/>
                    <a:pt x="84" y="25"/>
                  </a:cubicBezTo>
                  <a:cubicBezTo>
                    <a:pt x="86" y="23"/>
                    <a:pt x="82" y="23"/>
                    <a:pt x="79" y="19"/>
                  </a:cubicBezTo>
                  <a:cubicBezTo>
                    <a:pt x="76" y="15"/>
                    <a:pt x="80" y="10"/>
                    <a:pt x="76" y="7"/>
                  </a:cubicBezTo>
                  <a:cubicBezTo>
                    <a:pt x="72" y="4"/>
                    <a:pt x="72" y="0"/>
                    <a:pt x="71" y="2"/>
                  </a:cubicBezTo>
                  <a:cubicBezTo>
                    <a:pt x="70" y="4"/>
                    <a:pt x="70" y="9"/>
                    <a:pt x="67" y="11"/>
                  </a:cubicBezTo>
                  <a:cubicBezTo>
                    <a:pt x="66" y="11"/>
                    <a:pt x="65" y="12"/>
                    <a:pt x="64" y="13"/>
                  </a:cubicBezTo>
                  <a:cubicBezTo>
                    <a:pt x="64" y="15"/>
                    <a:pt x="63" y="20"/>
                    <a:pt x="64" y="23"/>
                  </a:cubicBezTo>
                  <a:cubicBezTo>
                    <a:pt x="66" y="27"/>
                    <a:pt x="67" y="45"/>
                    <a:pt x="65" y="52"/>
                  </a:cubicBezTo>
                  <a:cubicBezTo>
                    <a:pt x="64" y="59"/>
                    <a:pt x="62" y="65"/>
                    <a:pt x="61" y="69"/>
                  </a:cubicBezTo>
                  <a:cubicBezTo>
                    <a:pt x="59" y="73"/>
                    <a:pt x="64" y="73"/>
                    <a:pt x="62" y="75"/>
                  </a:cubicBezTo>
                  <a:cubicBezTo>
                    <a:pt x="60" y="77"/>
                    <a:pt x="61" y="82"/>
                    <a:pt x="61" y="90"/>
                  </a:cubicBezTo>
                  <a:cubicBezTo>
                    <a:pt x="61" y="98"/>
                    <a:pt x="56" y="112"/>
                    <a:pt x="56" y="116"/>
                  </a:cubicBezTo>
                  <a:cubicBezTo>
                    <a:pt x="56" y="120"/>
                    <a:pt x="52" y="123"/>
                    <a:pt x="53" y="128"/>
                  </a:cubicBezTo>
                  <a:cubicBezTo>
                    <a:pt x="53" y="133"/>
                    <a:pt x="51" y="135"/>
                    <a:pt x="48" y="138"/>
                  </a:cubicBezTo>
                  <a:cubicBezTo>
                    <a:pt x="45" y="140"/>
                    <a:pt x="52" y="147"/>
                    <a:pt x="52" y="151"/>
                  </a:cubicBezTo>
                  <a:cubicBezTo>
                    <a:pt x="52" y="155"/>
                    <a:pt x="47" y="157"/>
                    <a:pt x="48" y="163"/>
                  </a:cubicBezTo>
                  <a:cubicBezTo>
                    <a:pt x="49" y="171"/>
                    <a:pt x="48" y="185"/>
                    <a:pt x="48" y="188"/>
                  </a:cubicBezTo>
                  <a:cubicBezTo>
                    <a:pt x="48" y="191"/>
                    <a:pt x="45" y="191"/>
                    <a:pt x="45" y="196"/>
                  </a:cubicBezTo>
                  <a:cubicBezTo>
                    <a:pt x="46" y="201"/>
                    <a:pt x="42" y="202"/>
                    <a:pt x="41" y="210"/>
                  </a:cubicBezTo>
                  <a:cubicBezTo>
                    <a:pt x="41" y="217"/>
                    <a:pt x="35" y="228"/>
                    <a:pt x="33" y="234"/>
                  </a:cubicBezTo>
                  <a:cubicBezTo>
                    <a:pt x="30" y="240"/>
                    <a:pt x="30" y="243"/>
                    <a:pt x="27" y="243"/>
                  </a:cubicBezTo>
                  <a:cubicBezTo>
                    <a:pt x="24" y="243"/>
                    <a:pt x="24" y="246"/>
                    <a:pt x="26" y="251"/>
                  </a:cubicBezTo>
                  <a:cubicBezTo>
                    <a:pt x="28" y="256"/>
                    <a:pt x="24" y="260"/>
                    <a:pt x="27" y="265"/>
                  </a:cubicBezTo>
                  <a:cubicBezTo>
                    <a:pt x="30" y="270"/>
                    <a:pt x="29" y="272"/>
                    <a:pt x="28" y="277"/>
                  </a:cubicBezTo>
                  <a:cubicBezTo>
                    <a:pt x="26" y="282"/>
                    <a:pt x="24" y="282"/>
                    <a:pt x="24" y="286"/>
                  </a:cubicBezTo>
                  <a:cubicBezTo>
                    <a:pt x="24" y="291"/>
                    <a:pt x="21" y="295"/>
                    <a:pt x="23" y="300"/>
                  </a:cubicBezTo>
                  <a:cubicBezTo>
                    <a:pt x="25" y="305"/>
                    <a:pt x="24" y="306"/>
                    <a:pt x="22" y="306"/>
                  </a:cubicBezTo>
                  <a:cubicBezTo>
                    <a:pt x="19" y="306"/>
                    <a:pt x="18" y="310"/>
                    <a:pt x="17" y="319"/>
                  </a:cubicBezTo>
                  <a:cubicBezTo>
                    <a:pt x="16" y="327"/>
                    <a:pt x="16" y="327"/>
                    <a:pt x="22" y="326"/>
                  </a:cubicBezTo>
                  <a:cubicBezTo>
                    <a:pt x="28" y="326"/>
                    <a:pt x="24" y="306"/>
                    <a:pt x="27" y="306"/>
                  </a:cubicBezTo>
                  <a:cubicBezTo>
                    <a:pt x="31" y="306"/>
                    <a:pt x="28" y="303"/>
                    <a:pt x="32" y="302"/>
                  </a:cubicBezTo>
                  <a:cubicBezTo>
                    <a:pt x="35" y="301"/>
                    <a:pt x="32" y="305"/>
                    <a:pt x="35" y="306"/>
                  </a:cubicBezTo>
                  <a:cubicBezTo>
                    <a:pt x="37" y="307"/>
                    <a:pt x="39" y="309"/>
                    <a:pt x="35" y="311"/>
                  </a:cubicBezTo>
                  <a:cubicBezTo>
                    <a:pt x="32" y="313"/>
                    <a:pt x="36" y="318"/>
                    <a:pt x="34" y="320"/>
                  </a:cubicBezTo>
                  <a:cubicBezTo>
                    <a:pt x="33" y="323"/>
                    <a:pt x="30" y="326"/>
                    <a:pt x="32" y="329"/>
                  </a:cubicBezTo>
                  <a:cubicBezTo>
                    <a:pt x="33" y="333"/>
                    <a:pt x="30" y="332"/>
                    <a:pt x="30" y="337"/>
                  </a:cubicBezTo>
                  <a:cubicBezTo>
                    <a:pt x="29" y="341"/>
                    <a:pt x="32" y="341"/>
                    <a:pt x="30" y="342"/>
                  </a:cubicBezTo>
                  <a:cubicBezTo>
                    <a:pt x="28" y="343"/>
                    <a:pt x="32" y="346"/>
                    <a:pt x="30" y="347"/>
                  </a:cubicBezTo>
                  <a:cubicBezTo>
                    <a:pt x="27" y="347"/>
                    <a:pt x="29" y="351"/>
                    <a:pt x="30" y="354"/>
                  </a:cubicBezTo>
                  <a:cubicBezTo>
                    <a:pt x="32" y="357"/>
                    <a:pt x="27" y="355"/>
                    <a:pt x="25" y="357"/>
                  </a:cubicBezTo>
                  <a:cubicBezTo>
                    <a:pt x="22" y="359"/>
                    <a:pt x="27" y="362"/>
                    <a:pt x="26" y="364"/>
                  </a:cubicBezTo>
                  <a:cubicBezTo>
                    <a:pt x="24" y="367"/>
                    <a:pt x="20" y="363"/>
                    <a:pt x="18" y="361"/>
                  </a:cubicBezTo>
                  <a:cubicBezTo>
                    <a:pt x="17" y="360"/>
                    <a:pt x="21" y="357"/>
                    <a:pt x="23" y="354"/>
                  </a:cubicBezTo>
                  <a:cubicBezTo>
                    <a:pt x="26" y="351"/>
                    <a:pt x="21" y="344"/>
                    <a:pt x="17" y="346"/>
                  </a:cubicBezTo>
                  <a:cubicBezTo>
                    <a:pt x="14" y="347"/>
                    <a:pt x="21" y="351"/>
                    <a:pt x="21" y="355"/>
                  </a:cubicBezTo>
                  <a:cubicBezTo>
                    <a:pt x="21" y="358"/>
                    <a:pt x="15" y="354"/>
                    <a:pt x="15" y="357"/>
                  </a:cubicBezTo>
                  <a:cubicBezTo>
                    <a:pt x="15" y="361"/>
                    <a:pt x="11" y="360"/>
                    <a:pt x="9" y="362"/>
                  </a:cubicBezTo>
                  <a:cubicBezTo>
                    <a:pt x="6" y="365"/>
                    <a:pt x="12" y="367"/>
                    <a:pt x="9" y="368"/>
                  </a:cubicBezTo>
                  <a:cubicBezTo>
                    <a:pt x="7" y="368"/>
                    <a:pt x="2" y="372"/>
                    <a:pt x="2" y="374"/>
                  </a:cubicBezTo>
                  <a:cubicBezTo>
                    <a:pt x="2" y="377"/>
                    <a:pt x="5" y="377"/>
                    <a:pt x="5" y="375"/>
                  </a:cubicBezTo>
                  <a:cubicBezTo>
                    <a:pt x="5" y="372"/>
                    <a:pt x="9" y="372"/>
                    <a:pt x="10" y="375"/>
                  </a:cubicBezTo>
                  <a:cubicBezTo>
                    <a:pt x="11" y="378"/>
                    <a:pt x="13" y="375"/>
                    <a:pt x="17" y="376"/>
                  </a:cubicBezTo>
                  <a:cubicBezTo>
                    <a:pt x="20" y="376"/>
                    <a:pt x="20" y="382"/>
                    <a:pt x="18" y="381"/>
                  </a:cubicBezTo>
                  <a:cubicBezTo>
                    <a:pt x="16" y="381"/>
                    <a:pt x="14" y="385"/>
                    <a:pt x="14" y="388"/>
                  </a:cubicBezTo>
                  <a:cubicBezTo>
                    <a:pt x="15" y="392"/>
                    <a:pt x="22" y="388"/>
                    <a:pt x="25" y="389"/>
                  </a:cubicBezTo>
                  <a:cubicBezTo>
                    <a:pt x="28" y="390"/>
                    <a:pt x="27" y="396"/>
                    <a:pt x="25" y="394"/>
                  </a:cubicBezTo>
                  <a:cubicBezTo>
                    <a:pt x="23" y="392"/>
                    <a:pt x="19" y="389"/>
                    <a:pt x="17" y="392"/>
                  </a:cubicBezTo>
                  <a:cubicBezTo>
                    <a:pt x="16" y="395"/>
                    <a:pt x="13" y="394"/>
                    <a:pt x="11" y="393"/>
                  </a:cubicBezTo>
                  <a:cubicBezTo>
                    <a:pt x="8" y="392"/>
                    <a:pt x="0" y="397"/>
                    <a:pt x="3" y="399"/>
                  </a:cubicBezTo>
                  <a:cubicBezTo>
                    <a:pt x="6" y="401"/>
                    <a:pt x="6" y="404"/>
                    <a:pt x="7" y="404"/>
                  </a:cubicBezTo>
                  <a:cubicBezTo>
                    <a:pt x="9" y="404"/>
                    <a:pt x="12" y="402"/>
                    <a:pt x="13" y="400"/>
                  </a:cubicBezTo>
                  <a:cubicBezTo>
                    <a:pt x="14" y="398"/>
                    <a:pt x="17" y="396"/>
                    <a:pt x="18" y="401"/>
                  </a:cubicBezTo>
                  <a:cubicBezTo>
                    <a:pt x="18" y="405"/>
                    <a:pt x="13" y="403"/>
                    <a:pt x="12" y="406"/>
                  </a:cubicBezTo>
                  <a:cubicBezTo>
                    <a:pt x="11" y="408"/>
                    <a:pt x="9" y="410"/>
                    <a:pt x="6" y="412"/>
                  </a:cubicBezTo>
                  <a:cubicBezTo>
                    <a:pt x="3" y="415"/>
                    <a:pt x="6" y="418"/>
                    <a:pt x="8" y="417"/>
                  </a:cubicBezTo>
                  <a:cubicBezTo>
                    <a:pt x="11" y="416"/>
                    <a:pt x="8" y="420"/>
                    <a:pt x="11" y="421"/>
                  </a:cubicBezTo>
                  <a:cubicBezTo>
                    <a:pt x="14" y="421"/>
                    <a:pt x="15" y="419"/>
                    <a:pt x="15" y="416"/>
                  </a:cubicBezTo>
                  <a:cubicBezTo>
                    <a:pt x="14" y="414"/>
                    <a:pt x="16" y="408"/>
                    <a:pt x="19" y="411"/>
                  </a:cubicBezTo>
                  <a:cubicBezTo>
                    <a:pt x="22" y="414"/>
                    <a:pt x="18" y="416"/>
                    <a:pt x="18" y="419"/>
                  </a:cubicBezTo>
                  <a:cubicBezTo>
                    <a:pt x="18" y="421"/>
                    <a:pt x="16" y="425"/>
                    <a:pt x="16" y="427"/>
                  </a:cubicBezTo>
                  <a:cubicBezTo>
                    <a:pt x="16" y="430"/>
                    <a:pt x="13" y="429"/>
                    <a:pt x="13" y="432"/>
                  </a:cubicBezTo>
                  <a:cubicBezTo>
                    <a:pt x="13" y="435"/>
                    <a:pt x="6" y="433"/>
                    <a:pt x="9" y="435"/>
                  </a:cubicBezTo>
                  <a:cubicBezTo>
                    <a:pt x="13" y="437"/>
                    <a:pt x="7" y="439"/>
                    <a:pt x="9" y="441"/>
                  </a:cubicBezTo>
                  <a:cubicBezTo>
                    <a:pt x="11" y="443"/>
                    <a:pt x="12" y="439"/>
                    <a:pt x="15" y="440"/>
                  </a:cubicBezTo>
                  <a:cubicBezTo>
                    <a:pt x="18" y="441"/>
                    <a:pt x="17" y="441"/>
                    <a:pt x="21" y="440"/>
                  </a:cubicBezTo>
                  <a:cubicBezTo>
                    <a:pt x="24" y="438"/>
                    <a:pt x="26" y="443"/>
                    <a:pt x="23" y="444"/>
                  </a:cubicBezTo>
                  <a:cubicBezTo>
                    <a:pt x="20" y="445"/>
                    <a:pt x="16" y="448"/>
                    <a:pt x="18" y="449"/>
                  </a:cubicBezTo>
                  <a:cubicBezTo>
                    <a:pt x="19" y="449"/>
                    <a:pt x="24" y="446"/>
                    <a:pt x="25" y="450"/>
                  </a:cubicBezTo>
                  <a:cubicBezTo>
                    <a:pt x="26" y="453"/>
                    <a:pt x="28" y="452"/>
                    <a:pt x="28" y="448"/>
                  </a:cubicBezTo>
                  <a:cubicBezTo>
                    <a:pt x="29" y="445"/>
                    <a:pt x="35" y="448"/>
                    <a:pt x="36" y="451"/>
                  </a:cubicBezTo>
                  <a:cubicBezTo>
                    <a:pt x="37" y="454"/>
                    <a:pt x="29" y="456"/>
                    <a:pt x="26" y="455"/>
                  </a:cubicBezTo>
                  <a:cubicBezTo>
                    <a:pt x="22" y="454"/>
                    <a:pt x="20" y="458"/>
                    <a:pt x="22" y="462"/>
                  </a:cubicBezTo>
                  <a:cubicBezTo>
                    <a:pt x="25" y="465"/>
                    <a:pt x="28" y="462"/>
                    <a:pt x="31" y="459"/>
                  </a:cubicBezTo>
                  <a:cubicBezTo>
                    <a:pt x="33" y="456"/>
                    <a:pt x="47" y="457"/>
                    <a:pt x="48" y="460"/>
                  </a:cubicBezTo>
                  <a:cubicBezTo>
                    <a:pt x="49" y="463"/>
                    <a:pt x="42" y="460"/>
                    <a:pt x="41" y="462"/>
                  </a:cubicBezTo>
                  <a:cubicBezTo>
                    <a:pt x="40" y="464"/>
                    <a:pt x="35" y="465"/>
                    <a:pt x="34" y="463"/>
                  </a:cubicBezTo>
                  <a:cubicBezTo>
                    <a:pt x="33" y="461"/>
                    <a:pt x="28" y="464"/>
                    <a:pt x="28" y="467"/>
                  </a:cubicBezTo>
                  <a:cubicBezTo>
                    <a:pt x="27" y="471"/>
                    <a:pt x="23" y="471"/>
                    <a:pt x="28" y="472"/>
                  </a:cubicBezTo>
                  <a:cubicBezTo>
                    <a:pt x="32" y="473"/>
                    <a:pt x="31" y="467"/>
                    <a:pt x="38" y="468"/>
                  </a:cubicBezTo>
                  <a:cubicBezTo>
                    <a:pt x="45" y="468"/>
                    <a:pt x="49" y="461"/>
                    <a:pt x="51" y="465"/>
                  </a:cubicBezTo>
                  <a:cubicBezTo>
                    <a:pt x="53" y="469"/>
                    <a:pt x="45" y="472"/>
                    <a:pt x="42" y="470"/>
                  </a:cubicBezTo>
                  <a:cubicBezTo>
                    <a:pt x="40" y="467"/>
                    <a:pt x="36" y="472"/>
                    <a:pt x="37" y="475"/>
                  </a:cubicBezTo>
                  <a:cubicBezTo>
                    <a:pt x="37" y="479"/>
                    <a:pt x="29" y="474"/>
                    <a:pt x="25" y="474"/>
                  </a:cubicBezTo>
                  <a:cubicBezTo>
                    <a:pt x="21" y="473"/>
                    <a:pt x="22" y="478"/>
                    <a:pt x="26" y="481"/>
                  </a:cubicBezTo>
                  <a:cubicBezTo>
                    <a:pt x="29" y="485"/>
                    <a:pt x="31" y="481"/>
                    <a:pt x="36" y="484"/>
                  </a:cubicBezTo>
                  <a:cubicBezTo>
                    <a:pt x="40" y="486"/>
                    <a:pt x="40" y="489"/>
                    <a:pt x="43" y="487"/>
                  </a:cubicBezTo>
                  <a:cubicBezTo>
                    <a:pt x="46" y="484"/>
                    <a:pt x="43" y="484"/>
                    <a:pt x="41" y="483"/>
                  </a:cubicBezTo>
                  <a:cubicBezTo>
                    <a:pt x="39" y="482"/>
                    <a:pt x="41" y="477"/>
                    <a:pt x="45" y="480"/>
                  </a:cubicBezTo>
                  <a:cubicBezTo>
                    <a:pt x="50" y="482"/>
                    <a:pt x="56" y="478"/>
                    <a:pt x="54" y="472"/>
                  </a:cubicBezTo>
                  <a:cubicBezTo>
                    <a:pt x="53" y="466"/>
                    <a:pt x="58" y="463"/>
                    <a:pt x="64" y="461"/>
                  </a:cubicBezTo>
                  <a:cubicBezTo>
                    <a:pt x="70" y="459"/>
                    <a:pt x="67" y="465"/>
                    <a:pt x="63" y="466"/>
                  </a:cubicBezTo>
                  <a:cubicBezTo>
                    <a:pt x="58" y="468"/>
                    <a:pt x="58" y="469"/>
                    <a:pt x="61" y="473"/>
                  </a:cubicBezTo>
                  <a:cubicBezTo>
                    <a:pt x="64" y="476"/>
                    <a:pt x="68" y="471"/>
                    <a:pt x="71" y="473"/>
                  </a:cubicBezTo>
                  <a:cubicBezTo>
                    <a:pt x="74" y="476"/>
                    <a:pt x="66" y="476"/>
                    <a:pt x="65" y="478"/>
                  </a:cubicBezTo>
                  <a:cubicBezTo>
                    <a:pt x="64" y="481"/>
                    <a:pt x="70" y="484"/>
                    <a:pt x="65" y="486"/>
                  </a:cubicBezTo>
                  <a:cubicBezTo>
                    <a:pt x="61" y="488"/>
                    <a:pt x="63" y="478"/>
                    <a:pt x="61" y="477"/>
                  </a:cubicBezTo>
                  <a:cubicBezTo>
                    <a:pt x="58" y="476"/>
                    <a:pt x="56" y="478"/>
                    <a:pt x="58" y="484"/>
                  </a:cubicBezTo>
                  <a:cubicBezTo>
                    <a:pt x="61" y="490"/>
                    <a:pt x="55" y="485"/>
                    <a:pt x="53" y="482"/>
                  </a:cubicBezTo>
                  <a:cubicBezTo>
                    <a:pt x="50" y="479"/>
                    <a:pt x="47" y="483"/>
                    <a:pt x="50" y="486"/>
                  </a:cubicBezTo>
                  <a:cubicBezTo>
                    <a:pt x="53" y="489"/>
                    <a:pt x="44" y="486"/>
                    <a:pt x="44" y="491"/>
                  </a:cubicBezTo>
                  <a:cubicBezTo>
                    <a:pt x="44" y="496"/>
                    <a:pt x="48" y="492"/>
                    <a:pt x="52" y="493"/>
                  </a:cubicBezTo>
                  <a:cubicBezTo>
                    <a:pt x="57" y="494"/>
                    <a:pt x="55" y="500"/>
                    <a:pt x="58" y="503"/>
                  </a:cubicBezTo>
                  <a:cubicBezTo>
                    <a:pt x="61" y="505"/>
                    <a:pt x="59" y="495"/>
                    <a:pt x="62" y="494"/>
                  </a:cubicBezTo>
                  <a:cubicBezTo>
                    <a:pt x="66" y="493"/>
                    <a:pt x="62" y="502"/>
                    <a:pt x="70" y="504"/>
                  </a:cubicBezTo>
                  <a:cubicBezTo>
                    <a:pt x="78" y="507"/>
                    <a:pt x="71" y="503"/>
                    <a:pt x="74" y="500"/>
                  </a:cubicBezTo>
                  <a:cubicBezTo>
                    <a:pt x="78" y="498"/>
                    <a:pt x="82" y="508"/>
                    <a:pt x="86" y="509"/>
                  </a:cubicBezTo>
                  <a:cubicBezTo>
                    <a:pt x="90" y="510"/>
                    <a:pt x="87" y="504"/>
                    <a:pt x="84" y="501"/>
                  </a:cubicBezTo>
                  <a:cubicBezTo>
                    <a:pt x="82" y="498"/>
                    <a:pt x="87" y="500"/>
                    <a:pt x="91" y="501"/>
                  </a:cubicBezTo>
                  <a:cubicBezTo>
                    <a:pt x="95" y="503"/>
                    <a:pt x="98" y="503"/>
                    <a:pt x="98" y="500"/>
                  </a:cubicBezTo>
                  <a:cubicBezTo>
                    <a:pt x="99" y="499"/>
                    <a:pt x="99" y="499"/>
                    <a:pt x="100" y="500"/>
                  </a:cubicBezTo>
                  <a:cubicBezTo>
                    <a:pt x="96" y="497"/>
                    <a:pt x="83" y="499"/>
                    <a:pt x="81" y="499"/>
                  </a:cubicBezTo>
                  <a:cubicBezTo>
                    <a:pt x="79" y="498"/>
                    <a:pt x="81" y="468"/>
                    <a:pt x="81" y="461"/>
                  </a:cubicBezTo>
                  <a:cubicBezTo>
                    <a:pt x="81" y="461"/>
                    <a:pt x="81" y="461"/>
                    <a:pt x="80" y="461"/>
                  </a:cubicBezTo>
                  <a:cubicBezTo>
                    <a:pt x="77" y="461"/>
                    <a:pt x="70" y="462"/>
                    <a:pt x="71" y="457"/>
                  </a:cubicBezTo>
                  <a:cubicBezTo>
                    <a:pt x="71" y="456"/>
                    <a:pt x="72" y="456"/>
                    <a:pt x="72" y="455"/>
                  </a:cubicBezTo>
                  <a:cubicBezTo>
                    <a:pt x="71" y="454"/>
                    <a:pt x="69" y="453"/>
                    <a:pt x="66" y="452"/>
                  </a:cubicBezTo>
                  <a:cubicBezTo>
                    <a:pt x="61" y="450"/>
                    <a:pt x="49" y="452"/>
                    <a:pt x="46" y="452"/>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09" name="Freeform 110"/>
            <p:cNvSpPr/>
            <p:nvPr/>
          </p:nvSpPr>
          <p:spPr bwMode="auto">
            <a:xfrm>
              <a:off x="2992438" y="3683000"/>
              <a:ext cx="192088" cy="192088"/>
            </a:xfrm>
            <a:custGeom>
              <a:avLst/>
              <a:gdLst/>
              <a:ahLst/>
              <a:cxnLst>
                <a:cxn ang="0">
                  <a:pos x="96" y="54"/>
                </a:cxn>
                <a:cxn ang="0">
                  <a:pos x="87" y="56"/>
                </a:cxn>
                <a:cxn ang="0">
                  <a:pos x="81" y="43"/>
                </a:cxn>
                <a:cxn ang="0">
                  <a:pos x="73" y="34"/>
                </a:cxn>
                <a:cxn ang="0">
                  <a:pos x="64" y="33"/>
                </a:cxn>
                <a:cxn ang="0">
                  <a:pos x="58" y="24"/>
                </a:cxn>
                <a:cxn ang="0">
                  <a:pos x="56" y="10"/>
                </a:cxn>
                <a:cxn ang="0">
                  <a:pos x="55" y="4"/>
                </a:cxn>
                <a:cxn ang="0">
                  <a:pos x="53" y="5"/>
                </a:cxn>
                <a:cxn ang="0">
                  <a:pos x="43" y="0"/>
                </a:cxn>
                <a:cxn ang="0">
                  <a:pos x="30" y="1"/>
                </a:cxn>
                <a:cxn ang="0">
                  <a:pos x="16" y="4"/>
                </a:cxn>
                <a:cxn ang="0">
                  <a:pos x="7" y="14"/>
                </a:cxn>
                <a:cxn ang="0">
                  <a:pos x="4" y="32"/>
                </a:cxn>
                <a:cxn ang="0">
                  <a:pos x="0" y="31"/>
                </a:cxn>
                <a:cxn ang="0">
                  <a:pos x="16" y="47"/>
                </a:cxn>
                <a:cxn ang="0">
                  <a:pos x="28" y="55"/>
                </a:cxn>
                <a:cxn ang="0">
                  <a:pos x="41" y="62"/>
                </a:cxn>
                <a:cxn ang="0">
                  <a:pos x="62" y="72"/>
                </a:cxn>
                <a:cxn ang="0">
                  <a:pos x="53" y="87"/>
                </a:cxn>
                <a:cxn ang="0">
                  <a:pos x="49" y="95"/>
                </a:cxn>
                <a:cxn ang="0">
                  <a:pos x="60" y="97"/>
                </a:cxn>
                <a:cxn ang="0">
                  <a:pos x="71" y="98"/>
                </a:cxn>
                <a:cxn ang="0">
                  <a:pos x="80" y="96"/>
                </a:cxn>
                <a:cxn ang="0">
                  <a:pos x="89" y="92"/>
                </a:cxn>
                <a:cxn ang="0">
                  <a:pos x="95" y="75"/>
                </a:cxn>
                <a:cxn ang="0">
                  <a:pos x="96" y="54"/>
                </a:cxn>
              </a:cxnLst>
              <a:rect l="0" t="0" r="r" b="b"/>
              <a:pathLst>
                <a:path w="100" h="100">
                  <a:moveTo>
                    <a:pt x="96" y="54"/>
                  </a:moveTo>
                  <a:cubicBezTo>
                    <a:pt x="92" y="52"/>
                    <a:pt x="88" y="56"/>
                    <a:pt x="87" y="56"/>
                  </a:cubicBezTo>
                  <a:cubicBezTo>
                    <a:pt x="85" y="56"/>
                    <a:pt x="82" y="47"/>
                    <a:pt x="81" y="43"/>
                  </a:cubicBezTo>
                  <a:cubicBezTo>
                    <a:pt x="80" y="40"/>
                    <a:pt x="76" y="32"/>
                    <a:pt x="73" y="34"/>
                  </a:cubicBezTo>
                  <a:cubicBezTo>
                    <a:pt x="71" y="36"/>
                    <a:pt x="71" y="33"/>
                    <a:pt x="64" y="33"/>
                  </a:cubicBezTo>
                  <a:cubicBezTo>
                    <a:pt x="56" y="33"/>
                    <a:pt x="56" y="31"/>
                    <a:pt x="58" y="24"/>
                  </a:cubicBezTo>
                  <a:cubicBezTo>
                    <a:pt x="59" y="16"/>
                    <a:pt x="53" y="12"/>
                    <a:pt x="56" y="10"/>
                  </a:cubicBezTo>
                  <a:cubicBezTo>
                    <a:pt x="58" y="9"/>
                    <a:pt x="58" y="7"/>
                    <a:pt x="55" y="4"/>
                  </a:cubicBezTo>
                  <a:cubicBezTo>
                    <a:pt x="55" y="4"/>
                    <a:pt x="54" y="5"/>
                    <a:pt x="53" y="5"/>
                  </a:cubicBezTo>
                  <a:cubicBezTo>
                    <a:pt x="51" y="5"/>
                    <a:pt x="47" y="0"/>
                    <a:pt x="43" y="0"/>
                  </a:cubicBezTo>
                  <a:cubicBezTo>
                    <a:pt x="38" y="0"/>
                    <a:pt x="33" y="0"/>
                    <a:pt x="30" y="1"/>
                  </a:cubicBezTo>
                  <a:cubicBezTo>
                    <a:pt x="26" y="3"/>
                    <a:pt x="20" y="1"/>
                    <a:pt x="16" y="4"/>
                  </a:cubicBezTo>
                  <a:cubicBezTo>
                    <a:pt x="12" y="6"/>
                    <a:pt x="7" y="12"/>
                    <a:pt x="7" y="14"/>
                  </a:cubicBezTo>
                  <a:cubicBezTo>
                    <a:pt x="8" y="17"/>
                    <a:pt x="6" y="31"/>
                    <a:pt x="4" y="32"/>
                  </a:cubicBezTo>
                  <a:cubicBezTo>
                    <a:pt x="3" y="32"/>
                    <a:pt x="2" y="32"/>
                    <a:pt x="0" y="31"/>
                  </a:cubicBezTo>
                  <a:cubicBezTo>
                    <a:pt x="3" y="36"/>
                    <a:pt x="11" y="44"/>
                    <a:pt x="16" y="47"/>
                  </a:cubicBezTo>
                  <a:cubicBezTo>
                    <a:pt x="22" y="51"/>
                    <a:pt x="22" y="55"/>
                    <a:pt x="28" y="55"/>
                  </a:cubicBezTo>
                  <a:cubicBezTo>
                    <a:pt x="35" y="56"/>
                    <a:pt x="38" y="59"/>
                    <a:pt x="41" y="62"/>
                  </a:cubicBezTo>
                  <a:cubicBezTo>
                    <a:pt x="43" y="65"/>
                    <a:pt x="60" y="70"/>
                    <a:pt x="62" y="72"/>
                  </a:cubicBezTo>
                  <a:cubicBezTo>
                    <a:pt x="63" y="75"/>
                    <a:pt x="53" y="81"/>
                    <a:pt x="53" y="87"/>
                  </a:cubicBezTo>
                  <a:cubicBezTo>
                    <a:pt x="53" y="93"/>
                    <a:pt x="49" y="93"/>
                    <a:pt x="49" y="95"/>
                  </a:cubicBezTo>
                  <a:cubicBezTo>
                    <a:pt x="49" y="97"/>
                    <a:pt x="57" y="95"/>
                    <a:pt x="60" y="97"/>
                  </a:cubicBezTo>
                  <a:cubicBezTo>
                    <a:pt x="63" y="99"/>
                    <a:pt x="67" y="96"/>
                    <a:pt x="71" y="98"/>
                  </a:cubicBezTo>
                  <a:cubicBezTo>
                    <a:pt x="74" y="100"/>
                    <a:pt x="78" y="95"/>
                    <a:pt x="80" y="96"/>
                  </a:cubicBezTo>
                  <a:cubicBezTo>
                    <a:pt x="83" y="97"/>
                    <a:pt x="86" y="91"/>
                    <a:pt x="89" y="92"/>
                  </a:cubicBezTo>
                  <a:cubicBezTo>
                    <a:pt x="93" y="92"/>
                    <a:pt x="96" y="80"/>
                    <a:pt x="95" y="75"/>
                  </a:cubicBezTo>
                  <a:cubicBezTo>
                    <a:pt x="94" y="70"/>
                    <a:pt x="100" y="56"/>
                    <a:pt x="96" y="5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10" name="Freeform 111"/>
            <p:cNvSpPr/>
            <p:nvPr/>
          </p:nvSpPr>
          <p:spPr bwMode="auto">
            <a:xfrm>
              <a:off x="2492375" y="3016250"/>
              <a:ext cx="71438" cy="57150"/>
            </a:xfrm>
            <a:custGeom>
              <a:avLst/>
              <a:gdLst/>
              <a:ahLst/>
              <a:cxnLst>
                <a:cxn ang="0">
                  <a:pos x="36" y="24"/>
                </a:cxn>
                <a:cxn ang="0">
                  <a:pos x="38" y="17"/>
                </a:cxn>
                <a:cxn ang="0">
                  <a:pos x="26" y="3"/>
                </a:cxn>
                <a:cxn ang="0">
                  <a:pos x="21" y="2"/>
                </a:cxn>
                <a:cxn ang="0">
                  <a:pos x="10" y="0"/>
                </a:cxn>
                <a:cxn ang="0">
                  <a:pos x="3" y="0"/>
                </a:cxn>
                <a:cxn ang="0">
                  <a:pos x="3" y="5"/>
                </a:cxn>
                <a:cxn ang="0">
                  <a:pos x="6" y="14"/>
                </a:cxn>
                <a:cxn ang="0">
                  <a:pos x="12" y="13"/>
                </a:cxn>
                <a:cxn ang="0">
                  <a:pos x="17" y="17"/>
                </a:cxn>
                <a:cxn ang="0">
                  <a:pos x="25" y="24"/>
                </a:cxn>
                <a:cxn ang="0">
                  <a:pos x="32" y="30"/>
                </a:cxn>
                <a:cxn ang="0">
                  <a:pos x="34" y="30"/>
                </a:cxn>
                <a:cxn ang="0">
                  <a:pos x="36" y="24"/>
                </a:cxn>
              </a:cxnLst>
              <a:rect l="0" t="0" r="r" b="b"/>
              <a:pathLst>
                <a:path w="38" h="30">
                  <a:moveTo>
                    <a:pt x="36" y="24"/>
                  </a:moveTo>
                  <a:cubicBezTo>
                    <a:pt x="35" y="23"/>
                    <a:pt x="36" y="19"/>
                    <a:pt x="38" y="17"/>
                  </a:cubicBezTo>
                  <a:cubicBezTo>
                    <a:pt x="33" y="12"/>
                    <a:pt x="29" y="6"/>
                    <a:pt x="26" y="3"/>
                  </a:cubicBezTo>
                  <a:cubicBezTo>
                    <a:pt x="24" y="3"/>
                    <a:pt x="22" y="3"/>
                    <a:pt x="21" y="2"/>
                  </a:cubicBezTo>
                  <a:cubicBezTo>
                    <a:pt x="18" y="0"/>
                    <a:pt x="12" y="2"/>
                    <a:pt x="10" y="0"/>
                  </a:cubicBezTo>
                  <a:cubicBezTo>
                    <a:pt x="8" y="0"/>
                    <a:pt x="6" y="0"/>
                    <a:pt x="3" y="0"/>
                  </a:cubicBezTo>
                  <a:cubicBezTo>
                    <a:pt x="4" y="2"/>
                    <a:pt x="4" y="4"/>
                    <a:pt x="3" y="5"/>
                  </a:cubicBezTo>
                  <a:cubicBezTo>
                    <a:pt x="0" y="6"/>
                    <a:pt x="0" y="12"/>
                    <a:pt x="6" y="14"/>
                  </a:cubicBezTo>
                  <a:cubicBezTo>
                    <a:pt x="11" y="17"/>
                    <a:pt x="9" y="13"/>
                    <a:pt x="12" y="13"/>
                  </a:cubicBezTo>
                  <a:cubicBezTo>
                    <a:pt x="15" y="13"/>
                    <a:pt x="15" y="17"/>
                    <a:pt x="17" y="17"/>
                  </a:cubicBezTo>
                  <a:cubicBezTo>
                    <a:pt x="20" y="17"/>
                    <a:pt x="25" y="20"/>
                    <a:pt x="25" y="24"/>
                  </a:cubicBezTo>
                  <a:cubicBezTo>
                    <a:pt x="25" y="28"/>
                    <a:pt x="27" y="30"/>
                    <a:pt x="32" y="30"/>
                  </a:cubicBezTo>
                  <a:cubicBezTo>
                    <a:pt x="32" y="30"/>
                    <a:pt x="33" y="30"/>
                    <a:pt x="34" y="30"/>
                  </a:cubicBezTo>
                  <a:cubicBezTo>
                    <a:pt x="35" y="28"/>
                    <a:pt x="36" y="25"/>
                    <a:pt x="36" y="2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11" name="Freeform 112"/>
            <p:cNvSpPr/>
            <p:nvPr/>
          </p:nvSpPr>
          <p:spPr bwMode="auto">
            <a:xfrm>
              <a:off x="2557463" y="3044825"/>
              <a:ext cx="125413" cy="60325"/>
            </a:xfrm>
            <a:custGeom>
              <a:avLst/>
              <a:gdLst/>
              <a:ahLst/>
              <a:cxnLst>
                <a:cxn ang="0">
                  <a:pos x="59" y="9"/>
                </a:cxn>
                <a:cxn ang="0">
                  <a:pos x="43" y="2"/>
                </a:cxn>
                <a:cxn ang="0">
                  <a:pos x="27" y="8"/>
                </a:cxn>
                <a:cxn ang="0">
                  <a:pos x="9" y="7"/>
                </a:cxn>
                <a:cxn ang="0">
                  <a:pos x="4" y="2"/>
                </a:cxn>
                <a:cxn ang="0">
                  <a:pos x="2" y="9"/>
                </a:cxn>
                <a:cxn ang="0">
                  <a:pos x="0" y="15"/>
                </a:cxn>
                <a:cxn ang="0">
                  <a:pos x="15" y="22"/>
                </a:cxn>
                <a:cxn ang="0">
                  <a:pos x="23" y="27"/>
                </a:cxn>
                <a:cxn ang="0">
                  <a:pos x="32" y="25"/>
                </a:cxn>
                <a:cxn ang="0">
                  <a:pos x="29" y="19"/>
                </a:cxn>
                <a:cxn ang="0">
                  <a:pos x="35" y="13"/>
                </a:cxn>
                <a:cxn ang="0">
                  <a:pos x="47" y="9"/>
                </a:cxn>
                <a:cxn ang="0">
                  <a:pos x="50" y="17"/>
                </a:cxn>
                <a:cxn ang="0">
                  <a:pos x="57" y="29"/>
                </a:cxn>
                <a:cxn ang="0">
                  <a:pos x="65" y="21"/>
                </a:cxn>
                <a:cxn ang="0">
                  <a:pos x="66" y="18"/>
                </a:cxn>
                <a:cxn ang="0">
                  <a:pos x="59" y="9"/>
                </a:cxn>
              </a:cxnLst>
              <a:rect l="0" t="0" r="r" b="b"/>
              <a:pathLst>
                <a:path w="66" h="31">
                  <a:moveTo>
                    <a:pt x="59" y="9"/>
                  </a:moveTo>
                  <a:cubicBezTo>
                    <a:pt x="55" y="3"/>
                    <a:pt x="48" y="4"/>
                    <a:pt x="43" y="2"/>
                  </a:cubicBezTo>
                  <a:cubicBezTo>
                    <a:pt x="39" y="0"/>
                    <a:pt x="33" y="2"/>
                    <a:pt x="27" y="8"/>
                  </a:cubicBezTo>
                  <a:cubicBezTo>
                    <a:pt x="22" y="13"/>
                    <a:pt x="14" y="10"/>
                    <a:pt x="9" y="7"/>
                  </a:cubicBezTo>
                  <a:cubicBezTo>
                    <a:pt x="8" y="6"/>
                    <a:pt x="6" y="4"/>
                    <a:pt x="4" y="2"/>
                  </a:cubicBezTo>
                  <a:cubicBezTo>
                    <a:pt x="2" y="4"/>
                    <a:pt x="1" y="8"/>
                    <a:pt x="2" y="9"/>
                  </a:cubicBezTo>
                  <a:cubicBezTo>
                    <a:pt x="2" y="10"/>
                    <a:pt x="1" y="13"/>
                    <a:pt x="0" y="15"/>
                  </a:cubicBezTo>
                  <a:cubicBezTo>
                    <a:pt x="5" y="16"/>
                    <a:pt x="12" y="18"/>
                    <a:pt x="15" y="22"/>
                  </a:cubicBezTo>
                  <a:cubicBezTo>
                    <a:pt x="19" y="26"/>
                    <a:pt x="21" y="23"/>
                    <a:pt x="23" y="27"/>
                  </a:cubicBezTo>
                  <a:cubicBezTo>
                    <a:pt x="25" y="31"/>
                    <a:pt x="31" y="28"/>
                    <a:pt x="32" y="25"/>
                  </a:cubicBezTo>
                  <a:cubicBezTo>
                    <a:pt x="33" y="23"/>
                    <a:pt x="29" y="22"/>
                    <a:pt x="29" y="19"/>
                  </a:cubicBezTo>
                  <a:cubicBezTo>
                    <a:pt x="28" y="16"/>
                    <a:pt x="34" y="17"/>
                    <a:pt x="35" y="13"/>
                  </a:cubicBezTo>
                  <a:cubicBezTo>
                    <a:pt x="36" y="10"/>
                    <a:pt x="44" y="8"/>
                    <a:pt x="47" y="9"/>
                  </a:cubicBezTo>
                  <a:cubicBezTo>
                    <a:pt x="51" y="11"/>
                    <a:pt x="54" y="13"/>
                    <a:pt x="50" y="17"/>
                  </a:cubicBezTo>
                  <a:cubicBezTo>
                    <a:pt x="48" y="20"/>
                    <a:pt x="53" y="25"/>
                    <a:pt x="57" y="29"/>
                  </a:cubicBezTo>
                  <a:cubicBezTo>
                    <a:pt x="60" y="26"/>
                    <a:pt x="63" y="22"/>
                    <a:pt x="65" y="21"/>
                  </a:cubicBezTo>
                  <a:cubicBezTo>
                    <a:pt x="65" y="21"/>
                    <a:pt x="66" y="19"/>
                    <a:pt x="66" y="18"/>
                  </a:cubicBezTo>
                  <a:cubicBezTo>
                    <a:pt x="64" y="17"/>
                    <a:pt x="62" y="13"/>
                    <a:pt x="59" y="9"/>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12" name="Freeform 113"/>
            <p:cNvSpPr/>
            <p:nvPr/>
          </p:nvSpPr>
          <p:spPr bwMode="auto">
            <a:xfrm>
              <a:off x="2643188" y="2982913"/>
              <a:ext cx="257175" cy="366713"/>
            </a:xfrm>
            <a:custGeom>
              <a:avLst/>
              <a:gdLst/>
              <a:ahLst/>
              <a:cxnLst>
                <a:cxn ang="0">
                  <a:pos x="21" y="140"/>
                </a:cxn>
                <a:cxn ang="0">
                  <a:pos x="30" y="140"/>
                </a:cxn>
                <a:cxn ang="0">
                  <a:pos x="38" y="146"/>
                </a:cxn>
                <a:cxn ang="0">
                  <a:pos x="38" y="147"/>
                </a:cxn>
                <a:cxn ang="0">
                  <a:pos x="48" y="147"/>
                </a:cxn>
                <a:cxn ang="0">
                  <a:pos x="55" y="156"/>
                </a:cxn>
                <a:cxn ang="0">
                  <a:pos x="62" y="163"/>
                </a:cxn>
                <a:cxn ang="0">
                  <a:pos x="66" y="170"/>
                </a:cxn>
                <a:cxn ang="0">
                  <a:pos x="79" y="172"/>
                </a:cxn>
                <a:cxn ang="0">
                  <a:pos x="86" y="171"/>
                </a:cxn>
                <a:cxn ang="0">
                  <a:pos x="93" y="170"/>
                </a:cxn>
                <a:cxn ang="0">
                  <a:pos x="101" y="177"/>
                </a:cxn>
                <a:cxn ang="0">
                  <a:pos x="95" y="187"/>
                </a:cxn>
                <a:cxn ang="0">
                  <a:pos x="102" y="192"/>
                </a:cxn>
                <a:cxn ang="0">
                  <a:pos x="103" y="192"/>
                </a:cxn>
                <a:cxn ang="0">
                  <a:pos x="107" y="177"/>
                </a:cxn>
                <a:cxn ang="0">
                  <a:pos x="109" y="161"/>
                </a:cxn>
                <a:cxn ang="0">
                  <a:pos x="102" y="143"/>
                </a:cxn>
                <a:cxn ang="0">
                  <a:pos x="110" y="137"/>
                </a:cxn>
                <a:cxn ang="0">
                  <a:pos x="108" y="132"/>
                </a:cxn>
                <a:cxn ang="0">
                  <a:pos x="105" y="126"/>
                </a:cxn>
                <a:cxn ang="0">
                  <a:pos x="122" y="125"/>
                </a:cxn>
                <a:cxn ang="0">
                  <a:pos x="134" y="121"/>
                </a:cxn>
                <a:cxn ang="0">
                  <a:pos x="132" y="115"/>
                </a:cxn>
                <a:cxn ang="0">
                  <a:pos x="133" y="106"/>
                </a:cxn>
                <a:cxn ang="0">
                  <a:pos x="128" y="98"/>
                </a:cxn>
                <a:cxn ang="0">
                  <a:pos x="131" y="77"/>
                </a:cxn>
                <a:cxn ang="0">
                  <a:pos x="118" y="74"/>
                </a:cxn>
                <a:cxn ang="0">
                  <a:pos x="102" y="67"/>
                </a:cxn>
                <a:cxn ang="0">
                  <a:pos x="83" y="65"/>
                </a:cxn>
                <a:cxn ang="0">
                  <a:pos x="75" y="50"/>
                </a:cxn>
                <a:cxn ang="0">
                  <a:pos x="70" y="43"/>
                </a:cxn>
                <a:cxn ang="0">
                  <a:pos x="65" y="40"/>
                </a:cxn>
                <a:cxn ang="0">
                  <a:pos x="67" y="35"/>
                </a:cxn>
                <a:cxn ang="0">
                  <a:pos x="69" y="27"/>
                </a:cxn>
                <a:cxn ang="0">
                  <a:pos x="78" y="14"/>
                </a:cxn>
                <a:cxn ang="0">
                  <a:pos x="82" y="12"/>
                </a:cxn>
                <a:cxn ang="0">
                  <a:pos x="85" y="10"/>
                </a:cxn>
                <a:cxn ang="0">
                  <a:pos x="87" y="3"/>
                </a:cxn>
                <a:cxn ang="0">
                  <a:pos x="75" y="9"/>
                </a:cxn>
                <a:cxn ang="0">
                  <a:pos x="65" y="14"/>
                </a:cxn>
                <a:cxn ang="0">
                  <a:pos x="55" y="18"/>
                </a:cxn>
                <a:cxn ang="0">
                  <a:pos x="49" y="17"/>
                </a:cxn>
                <a:cxn ang="0">
                  <a:pos x="39" y="27"/>
                </a:cxn>
                <a:cxn ang="0">
                  <a:pos x="35" y="37"/>
                </a:cxn>
                <a:cxn ang="0">
                  <a:pos x="24" y="50"/>
                </a:cxn>
                <a:cxn ang="0">
                  <a:pos x="21" y="51"/>
                </a:cxn>
                <a:cxn ang="0">
                  <a:pos x="20" y="54"/>
                </a:cxn>
                <a:cxn ang="0">
                  <a:pos x="12" y="62"/>
                </a:cxn>
                <a:cxn ang="0">
                  <a:pos x="16" y="65"/>
                </a:cxn>
                <a:cxn ang="0">
                  <a:pos x="18" y="74"/>
                </a:cxn>
                <a:cxn ang="0">
                  <a:pos x="18" y="80"/>
                </a:cxn>
                <a:cxn ang="0">
                  <a:pos x="20" y="98"/>
                </a:cxn>
                <a:cxn ang="0">
                  <a:pos x="17" y="108"/>
                </a:cxn>
                <a:cxn ang="0">
                  <a:pos x="8" y="115"/>
                </a:cxn>
                <a:cxn ang="0">
                  <a:pos x="2" y="122"/>
                </a:cxn>
                <a:cxn ang="0">
                  <a:pos x="0" y="127"/>
                </a:cxn>
                <a:cxn ang="0">
                  <a:pos x="14" y="135"/>
                </a:cxn>
                <a:cxn ang="0">
                  <a:pos x="21" y="140"/>
                </a:cxn>
              </a:cxnLst>
              <a:rect l="0" t="0" r="r" b="b"/>
              <a:pathLst>
                <a:path w="135" h="192">
                  <a:moveTo>
                    <a:pt x="21" y="140"/>
                  </a:moveTo>
                  <a:cubicBezTo>
                    <a:pt x="24" y="142"/>
                    <a:pt x="29" y="141"/>
                    <a:pt x="30" y="140"/>
                  </a:cubicBezTo>
                  <a:cubicBezTo>
                    <a:pt x="31" y="139"/>
                    <a:pt x="34" y="142"/>
                    <a:pt x="38" y="146"/>
                  </a:cubicBezTo>
                  <a:cubicBezTo>
                    <a:pt x="38" y="146"/>
                    <a:pt x="38" y="147"/>
                    <a:pt x="38" y="147"/>
                  </a:cubicBezTo>
                  <a:cubicBezTo>
                    <a:pt x="42" y="146"/>
                    <a:pt x="46" y="145"/>
                    <a:pt x="48" y="147"/>
                  </a:cubicBezTo>
                  <a:cubicBezTo>
                    <a:pt x="51" y="148"/>
                    <a:pt x="50" y="156"/>
                    <a:pt x="55" y="156"/>
                  </a:cubicBezTo>
                  <a:cubicBezTo>
                    <a:pt x="59" y="156"/>
                    <a:pt x="62" y="161"/>
                    <a:pt x="62" y="163"/>
                  </a:cubicBezTo>
                  <a:cubicBezTo>
                    <a:pt x="61" y="165"/>
                    <a:pt x="66" y="167"/>
                    <a:pt x="66" y="170"/>
                  </a:cubicBezTo>
                  <a:cubicBezTo>
                    <a:pt x="66" y="174"/>
                    <a:pt x="77" y="173"/>
                    <a:pt x="79" y="172"/>
                  </a:cubicBezTo>
                  <a:cubicBezTo>
                    <a:pt x="81" y="170"/>
                    <a:pt x="84" y="170"/>
                    <a:pt x="86" y="171"/>
                  </a:cubicBezTo>
                  <a:cubicBezTo>
                    <a:pt x="88" y="172"/>
                    <a:pt x="91" y="170"/>
                    <a:pt x="93" y="170"/>
                  </a:cubicBezTo>
                  <a:cubicBezTo>
                    <a:pt x="95" y="171"/>
                    <a:pt x="103" y="174"/>
                    <a:pt x="101" y="177"/>
                  </a:cubicBezTo>
                  <a:cubicBezTo>
                    <a:pt x="100" y="180"/>
                    <a:pt x="94" y="184"/>
                    <a:pt x="95" y="187"/>
                  </a:cubicBezTo>
                  <a:cubicBezTo>
                    <a:pt x="96" y="188"/>
                    <a:pt x="100" y="190"/>
                    <a:pt x="102" y="192"/>
                  </a:cubicBezTo>
                  <a:cubicBezTo>
                    <a:pt x="102" y="192"/>
                    <a:pt x="103" y="192"/>
                    <a:pt x="103" y="192"/>
                  </a:cubicBezTo>
                  <a:cubicBezTo>
                    <a:pt x="106" y="191"/>
                    <a:pt x="107" y="180"/>
                    <a:pt x="107" y="177"/>
                  </a:cubicBezTo>
                  <a:cubicBezTo>
                    <a:pt x="107" y="173"/>
                    <a:pt x="108" y="165"/>
                    <a:pt x="109" y="161"/>
                  </a:cubicBezTo>
                  <a:cubicBezTo>
                    <a:pt x="111" y="155"/>
                    <a:pt x="102" y="150"/>
                    <a:pt x="102" y="143"/>
                  </a:cubicBezTo>
                  <a:cubicBezTo>
                    <a:pt x="102" y="136"/>
                    <a:pt x="106" y="140"/>
                    <a:pt x="110" y="137"/>
                  </a:cubicBezTo>
                  <a:cubicBezTo>
                    <a:pt x="114" y="134"/>
                    <a:pt x="110" y="133"/>
                    <a:pt x="108" y="132"/>
                  </a:cubicBezTo>
                  <a:cubicBezTo>
                    <a:pt x="106" y="132"/>
                    <a:pt x="104" y="128"/>
                    <a:pt x="105" y="126"/>
                  </a:cubicBezTo>
                  <a:cubicBezTo>
                    <a:pt x="105" y="124"/>
                    <a:pt x="118" y="125"/>
                    <a:pt x="122" y="125"/>
                  </a:cubicBezTo>
                  <a:cubicBezTo>
                    <a:pt x="126" y="125"/>
                    <a:pt x="134" y="121"/>
                    <a:pt x="134" y="121"/>
                  </a:cubicBezTo>
                  <a:cubicBezTo>
                    <a:pt x="134" y="120"/>
                    <a:pt x="135" y="117"/>
                    <a:pt x="132" y="115"/>
                  </a:cubicBezTo>
                  <a:cubicBezTo>
                    <a:pt x="129" y="112"/>
                    <a:pt x="130" y="109"/>
                    <a:pt x="133" y="106"/>
                  </a:cubicBezTo>
                  <a:cubicBezTo>
                    <a:pt x="135" y="104"/>
                    <a:pt x="131" y="101"/>
                    <a:pt x="128" y="98"/>
                  </a:cubicBezTo>
                  <a:cubicBezTo>
                    <a:pt x="125" y="94"/>
                    <a:pt x="128" y="83"/>
                    <a:pt x="131" y="77"/>
                  </a:cubicBezTo>
                  <a:cubicBezTo>
                    <a:pt x="134" y="72"/>
                    <a:pt x="124" y="73"/>
                    <a:pt x="118" y="74"/>
                  </a:cubicBezTo>
                  <a:cubicBezTo>
                    <a:pt x="111" y="74"/>
                    <a:pt x="106" y="72"/>
                    <a:pt x="102" y="67"/>
                  </a:cubicBezTo>
                  <a:cubicBezTo>
                    <a:pt x="98" y="61"/>
                    <a:pt x="92" y="65"/>
                    <a:pt x="83" y="65"/>
                  </a:cubicBezTo>
                  <a:cubicBezTo>
                    <a:pt x="73" y="65"/>
                    <a:pt x="75" y="54"/>
                    <a:pt x="75" y="50"/>
                  </a:cubicBezTo>
                  <a:cubicBezTo>
                    <a:pt x="76" y="46"/>
                    <a:pt x="70" y="45"/>
                    <a:pt x="70" y="43"/>
                  </a:cubicBezTo>
                  <a:cubicBezTo>
                    <a:pt x="70" y="40"/>
                    <a:pt x="68" y="40"/>
                    <a:pt x="65" y="40"/>
                  </a:cubicBezTo>
                  <a:cubicBezTo>
                    <a:pt x="63" y="40"/>
                    <a:pt x="65" y="37"/>
                    <a:pt x="67" y="35"/>
                  </a:cubicBezTo>
                  <a:cubicBezTo>
                    <a:pt x="69" y="33"/>
                    <a:pt x="68" y="31"/>
                    <a:pt x="69" y="27"/>
                  </a:cubicBezTo>
                  <a:cubicBezTo>
                    <a:pt x="69" y="22"/>
                    <a:pt x="75" y="18"/>
                    <a:pt x="78" y="14"/>
                  </a:cubicBezTo>
                  <a:cubicBezTo>
                    <a:pt x="79" y="13"/>
                    <a:pt x="80" y="12"/>
                    <a:pt x="82" y="12"/>
                  </a:cubicBezTo>
                  <a:cubicBezTo>
                    <a:pt x="82" y="11"/>
                    <a:pt x="83" y="10"/>
                    <a:pt x="85" y="10"/>
                  </a:cubicBezTo>
                  <a:cubicBezTo>
                    <a:pt x="90" y="9"/>
                    <a:pt x="92" y="5"/>
                    <a:pt x="87" y="3"/>
                  </a:cubicBezTo>
                  <a:cubicBezTo>
                    <a:pt x="83" y="0"/>
                    <a:pt x="80" y="8"/>
                    <a:pt x="75" y="9"/>
                  </a:cubicBezTo>
                  <a:cubicBezTo>
                    <a:pt x="69" y="9"/>
                    <a:pt x="68" y="13"/>
                    <a:pt x="65" y="14"/>
                  </a:cubicBezTo>
                  <a:cubicBezTo>
                    <a:pt x="61" y="16"/>
                    <a:pt x="55" y="15"/>
                    <a:pt x="55" y="18"/>
                  </a:cubicBezTo>
                  <a:cubicBezTo>
                    <a:pt x="54" y="21"/>
                    <a:pt x="52" y="18"/>
                    <a:pt x="49" y="17"/>
                  </a:cubicBezTo>
                  <a:cubicBezTo>
                    <a:pt x="46" y="16"/>
                    <a:pt x="39" y="23"/>
                    <a:pt x="39" y="27"/>
                  </a:cubicBezTo>
                  <a:cubicBezTo>
                    <a:pt x="39" y="30"/>
                    <a:pt x="40" y="34"/>
                    <a:pt x="35" y="37"/>
                  </a:cubicBezTo>
                  <a:cubicBezTo>
                    <a:pt x="29" y="41"/>
                    <a:pt x="26" y="47"/>
                    <a:pt x="24" y="50"/>
                  </a:cubicBezTo>
                  <a:cubicBezTo>
                    <a:pt x="23" y="51"/>
                    <a:pt x="22" y="51"/>
                    <a:pt x="21" y="51"/>
                  </a:cubicBezTo>
                  <a:cubicBezTo>
                    <a:pt x="21" y="52"/>
                    <a:pt x="20" y="54"/>
                    <a:pt x="20" y="54"/>
                  </a:cubicBezTo>
                  <a:cubicBezTo>
                    <a:pt x="18" y="55"/>
                    <a:pt x="15" y="59"/>
                    <a:pt x="12" y="62"/>
                  </a:cubicBezTo>
                  <a:cubicBezTo>
                    <a:pt x="13" y="63"/>
                    <a:pt x="15" y="64"/>
                    <a:pt x="16" y="65"/>
                  </a:cubicBezTo>
                  <a:cubicBezTo>
                    <a:pt x="19" y="69"/>
                    <a:pt x="17" y="72"/>
                    <a:pt x="18" y="74"/>
                  </a:cubicBezTo>
                  <a:cubicBezTo>
                    <a:pt x="19" y="76"/>
                    <a:pt x="20" y="79"/>
                    <a:pt x="18" y="80"/>
                  </a:cubicBezTo>
                  <a:cubicBezTo>
                    <a:pt x="16" y="82"/>
                    <a:pt x="18" y="95"/>
                    <a:pt x="20" y="98"/>
                  </a:cubicBezTo>
                  <a:cubicBezTo>
                    <a:pt x="22" y="100"/>
                    <a:pt x="20" y="103"/>
                    <a:pt x="17" y="108"/>
                  </a:cubicBezTo>
                  <a:cubicBezTo>
                    <a:pt x="15" y="113"/>
                    <a:pt x="13" y="115"/>
                    <a:pt x="8" y="115"/>
                  </a:cubicBezTo>
                  <a:cubicBezTo>
                    <a:pt x="4" y="115"/>
                    <a:pt x="4" y="122"/>
                    <a:pt x="2" y="122"/>
                  </a:cubicBezTo>
                  <a:cubicBezTo>
                    <a:pt x="1" y="122"/>
                    <a:pt x="0" y="125"/>
                    <a:pt x="0" y="127"/>
                  </a:cubicBezTo>
                  <a:cubicBezTo>
                    <a:pt x="4" y="131"/>
                    <a:pt x="12" y="135"/>
                    <a:pt x="14" y="135"/>
                  </a:cubicBezTo>
                  <a:cubicBezTo>
                    <a:pt x="16" y="135"/>
                    <a:pt x="18" y="138"/>
                    <a:pt x="21" y="14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13" name="Freeform 114"/>
            <p:cNvSpPr/>
            <p:nvPr/>
          </p:nvSpPr>
          <p:spPr bwMode="auto">
            <a:xfrm>
              <a:off x="2844800" y="3470275"/>
              <a:ext cx="266700" cy="300038"/>
            </a:xfrm>
            <a:custGeom>
              <a:avLst/>
              <a:gdLst/>
              <a:ahLst/>
              <a:cxnLst>
                <a:cxn ang="0">
                  <a:pos x="137" y="94"/>
                </a:cxn>
                <a:cxn ang="0">
                  <a:pos x="130" y="83"/>
                </a:cxn>
                <a:cxn ang="0">
                  <a:pos x="121" y="77"/>
                </a:cxn>
                <a:cxn ang="0">
                  <a:pos x="109" y="71"/>
                </a:cxn>
                <a:cxn ang="0">
                  <a:pos x="107" y="62"/>
                </a:cxn>
                <a:cxn ang="0">
                  <a:pos x="106" y="53"/>
                </a:cxn>
                <a:cxn ang="0">
                  <a:pos x="101" y="46"/>
                </a:cxn>
                <a:cxn ang="0">
                  <a:pos x="89" y="43"/>
                </a:cxn>
                <a:cxn ang="0">
                  <a:pos x="80" y="39"/>
                </a:cxn>
                <a:cxn ang="0">
                  <a:pos x="75" y="35"/>
                </a:cxn>
                <a:cxn ang="0">
                  <a:pos x="67" y="33"/>
                </a:cxn>
                <a:cxn ang="0">
                  <a:pos x="54" y="25"/>
                </a:cxn>
                <a:cxn ang="0">
                  <a:pos x="50" y="3"/>
                </a:cxn>
                <a:cxn ang="0">
                  <a:pos x="39" y="2"/>
                </a:cxn>
                <a:cxn ang="0">
                  <a:pos x="26" y="8"/>
                </a:cxn>
                <a:cxn ang="0">
                  <a:pos x="16" y="13"/>
                </a:cxn>
                <a:cxn ang="0">
                  <a:pos x="7" y="16"/>
                </a:cxn>
                <a:cxn ang="0">
                  <a:pos x="3" y="15"/>
                </a:cxn>
                <a:cxn ang="0">
                  <a:pos x="11" y="31"/>
                </a:cxn>
                <a:cxn ang="0">
                  <a:pos x="8" y="37"/>
                </a:cxn>
                <a:cxn ang="0">
                  <a:pos x="9" y="53"/>
                </a:cxn>
                <a:cxn ang="0">
                  <a:pos x="6" y="62"/>
                </a:cxn>
                <a:cxn ang="0">
                  <a:pos x="3" y="72"/>
                </a:cxn>
                <a:cxn ang="0">
                  <a:pos x="8" y="77"/>
                </a:cxn>
                <a:cxn ang="0">
                  <a:pos x="2" y="86"/>
                </a:cxn>
                <a:cxn ang="0">
                  <a:pos x="1" y="90"/>
                </a:cxn>
                <a:cxn ang="0">
                  <a:pos x="5" y="96"/>
                </a:cxn>
                <a:cxn ang="0">
                  <a:pos x="8" y="108"/>
                </a:cxn>
                <a:cxn ang="0">
                  <a:pos x="13" y="114"/>
                </a:cxn>
                <a:cxn ang="0">
                  <a:pos x="10" y="122"/>
                </a:cxn>
                <a:cxn ang="0">
                  <a:pos x="14" y="132"/>
                </a:cxn>
                <a:cxn ang="0">
                  <a:pos x="18" y="142"/>
                </a:cxn>
                <a:cxn ang="0">
                  <a:pos x="21" y="154"/>
                </a:cxn>
                <a:cxn ang="0">
                  <a:pos x="36" y="145"/>
                </a:cxn>
                <a:cxn ang="0">
                  <a:pos x="46" y="145"/>
                </a:cxn>
                <a:cxn ang="0">
                  <a:pos x="59" y="150"/>
                </a:cxn>
                <a:cxn ang="0">
                  <a:pos x="66" y="144"/>
                </a:cxn>
                <a:cxn ang="0">
                  <a:pos x="81" y="144"/>
                </a:cxn>
                <a:cxn ang="0">
                  <a:pos x="84" y="126"/>
                </a:cxn>
                <a:cxn ang="0">
                  <a:pos x="93" y="116"/>
                </a:cxn>
                <a:cxn ang="0">
                  <a:pos x="107" y="113"/>
                </a:cxn>
                <a:cxn ang="0">
                  <a:pos x="120" y="112"/>
                </a:cxn>
                <a:cxn ang="0">
                  <a:pos x="130" y="117"/>
                </a:cxn>
                <a:cxn ang="0">
                  <a:pos x="136" y="108"/>
                </a:cxn>
                <a:cxn ang="0">
                  <a:pos x="137" y="94"/>
                </a:cxn>
              </a:cxnLst>
              <a:rect l="0" t="0" r="r" b="b"/>
              <a:pathLst>
                <a:path w="139" h="157">
                  <a:moveTo>
                    <a:pt x="137" y="94"/>
                  </a:moveTo>
                  <a:cubicBezTo>
                    <a:pt x="135" y="89"/>
                    <a:pt x="130" y="88"/>
                    <a:pt x="130" y="83"/>
                  </a:cubicBezTo>
                  <a:cubicBezTo>
                    <a:pt x="130" y="77"/>
                    <a:pt x="128" y="77"/>
                    <a:pt x="121" y="77"/>
                  </a:cubicBezTo>
                  <a:cubicBezTo>
                    <a:pt x="114" y="77"/>
                    <a:pt x="109" y="76"/>
                    <a:pt x="109" y="71"/>
                  </a:cubicBezTo>
                  <a:cubicBezTo>
                    <a:pt x="108" y="67"/>
                    <a:pt x="104" y="64"/>
                    <a:pt x="107" y="62"/>
                  </a:cubicBezTo>
                  <a:cubicBezTo>
                    <a:pt x="111" y="60"/>
                    <a:pt x="105" y="57"/>
                    <a:pt x="106" y="53"/>
                  </a:cubicBezTo>
                  <a:cubicBezTo>
                    <a:pt x="106" y="49"/>
                    <a:pt x="104" y="48"/>
                    <a:pt x="101" y="46"/>
                  </a:cubicBezTo>
                  <a:cubicBezTo>
                    <a:pt x="99" y="44"/>
                    <a:pt x="89" y="47"/>
                    <a:pt x="89" y="43"/>
                  </a:cubicBezTo>
                  <a:cubicBezTo>
                    <a:pt x="89" y="39"/>
                    <a:pt x="83" y="39"/>
                    <a:pt x="80" y="39"/>
                  </a:cubicBezTo>
                  <a:cubicBezTo>
                    <a:pt x="76" y="39"/>
                    <a:pt x="79" y="34"/>
                    <a:pt x="75" y="35"/>
                  </a:cubicBezTo>
                  <a:cubicBezTo>
                    <a:pt x="71" y="35"/>
                    <a:pt x="72" y="32"/>
                    <a:pt x="67" y="33"/>
                  </a:cubicBezTo>
                  <a:cubicBezTo>
                    <a:pt x="62" y="34"/>
                    <a:pt x="59" y="31"/>
                    <a:pt x="54" y="25"/>
                  </a:cubicBezTo>
                  <a:cubicBezTo>
                    <a:pt x="48" y="19"/>
                    <a:pt x="49" y="6"/>
                    <a:pt x="50" y="3"/>
                  </a:cubicBezTo>
                  <a:cubicBezTo>
                    <a:pt x="51" y="0"/>
                    <a:pt x="44" y="2"/>
                    <a:pt x="39" y="2"/>
                  </a:cubicBezTo>
                  <a:cubicBezTo>
                    <a:pt x="35" y="2"/>
                    <a:pt x="31" y="6"/>
                    <a:pt x="26" y="8"/>
                  </a:cubicBezTo>
                  <a:cubicBezTo>
                    <a:pt x="21" y="11"/>
                    <a:pt x="19" y="11"/>
                    <a:pt x="16" y="13"/>
                  </a:cubicBezTo>
                  <a:cubicBezTo>
                    <a:pt x="14" y="16"/>
                    <a:pt x="10" y="17"/>
                    <a:pt x="7" y="16"/>
                  </a:cubicBezTo>
                  <a:cubicBezTo>
                    <a:pt x="6" y="15"/>
                    <a:pt x="4" y="15"/>
                    <a:pt x="3" y="15"/>
                  </a:cubicBezTo>
                  <a:cubicBezTo>
                    <a:pt x="5" y="20"/>
                    <a:pt x="10" y="28"/>
                    <a:pt x="11" y="31"/>
                  </a:cubicBezTo>
                  <a:cubicBezTo>
                    <a:pt x="12" y="34"/>
                    <a:pt x="9" y="35"/>
                    <a:pt x="8" y="37"/>
                  </a:cubicBezTo>
                  <a:cubicBezTo>
                    <a:pt x="6" y="38"/>
                    <a:pt x="8" y="50"/>
                    <a:pt x="9" y="53"/>
                  </a:cubicBezTo>
                  <a:cubicBezTo>
                    <a:pt x="9" y="55"/>
                    <a:pt x="4" y="60"/>
                    <a:pt x="6" y="62"/>
                  </a:cubicBezTo>
                  <a:cubicBezTo>
                    <a:pt x="8" y="64"/>
                    <a:pt x="3" y="69"/>
                    <a:pt x="3" y="72"/>
                  </a:cubicBezTo>
                  <a:cubicBezTo>
                    <a:pt x="3" y="75"/>
                    <a:pt x="8" y="75"/>
                    <a:pt x="8" y="77"/>
                  </a:cubicBezTo>
                  <a:cubicBezTo>
                    <a:pt x="8" y="79"/>
                    <a:pt x="4" y="85"/>
                    <a:pt x="2" y="86"/>
                  </a:cubicBezTo>
                  <a:cubicBezTo>
                    <a:pt x="0" y="87"/>
                    <a:pt x="0" y="88"/>
                    <a:pt x="1" y="90"/>
                  </a:cubicBezTo>
                  <a:cubicBezTo>
                    <a:pt x="1" y="90"/>
                    <a:pt x="2" y="93"/>
                    <a:pt x="5" y="96"/>
                  </a:cubicBezTo>
                  <a:cubicBezTo>
                    <a:pt x="9" y="99"/>
                    <a:pt x="5" y="104"/>
                    <a:pt x="8" y="108"/>
                  </a:cubicBezTo>
                  <a:cubicBezTo>
                    <a:pt x="11" y="112"/>
                    <a:pt x="15" y="112"/>
                    <a:pt x="13" y="114"/>
                  </a:cubicBezTo>
                  <a:cubicBezTo>
                    <a:pt x="10" y="116"/>
                    <a:pt x="13" y="120"/>
                    <a:pt x="10" y="122"/>
                  </a:cubicBezTo>
                  <a:cubicBezTo>
                    <a:pt x="8" y="124"/>
                    <a:pt x="11" y="130"/>
                    <a:pt x="14" y="132"/>
                  </a:cubicBezTo>
                  <a:cubicBezTo>
                    <a:pt x="17" y="133"/>
                    <a:pt x="15" y="139"/>
                    <a:pt x="18" y="142"/>
                  </a:cubicBezTo>
                  <a:cubicBezTo>
                    <a:pt x="21" y="145"/>
                    <a:pt x="20" y="152"/>
                    <a:pt x="21" y="154"/>
                  </a:cubicBezTo>
                  <a:cubicBezTo>
                    <a:pt x="22" y="157"/>
                    <a:pt x="31" y="151"/>
                    <a:pt x="36" y="145"/>
                  </a:cubicBezTo>
                  <a:cubicBezTo>
                    <a:pt x="42" y="140"/>
                    <a:pt x="41" y="144"/>
                    <a:pt x="46" y="145"/>
                  </a:cubicBezTo>
                  <a:cubicBezTo>
                    <a:pt x="51" y="146"/>
                    <a:pt x="57" y="146"/>
                    <a:pt x="59" y="150"/>
                  </a:cubicBezTo>
                  <a:cubicBezTo>
                    <a:pt x="62" y="155"/>
                    <a:pt x="64" y="146"/>
                    <a:pt x="66" y="144"/>
                  </a:cubicBezTo>
                  <a:cubicBezTo>
                    <a:pt x="68" y="142"/>
                    <a:pt x="79" y="144"/>
                    <a:pt x="81" y="144"/>
                  </a:cubicBezTo>
                  <a:cubicBezTo>
                    <a:pt x="83" y="143"/>
                    <a:pt x="85" y="129"/>
                    <a:pt x="84" y="126"/>
                  </a:cubicBezTo>
                  <a:cubicBezTo>
                    <a:pt x="84" y="124"/>
                    <a:pt x="89" y="118"/>
                    <a:pt x="93" y="116"/>
                  </a:cubicBezTo>
                  <a:cubicBezTo>
                    <a:pt x="97" y="113"/>
                    <a:pt x="103" y="115"/>
                    <a:pt x="107" y="113"/>
                  </a:cubicBezTo>
                  <a:cubicBezTo>
                    <a:pt x="110" y="112"/>
                    <a:pt x="115" y="112"/>
                    <a:pt x="120" y="112"/>
                  </a:cubicBezTo>
                  <a:cubicBezTo>
                    <a:pt x="124" y="112"/>
                    <a:pt x="128" y="117"/>
                    <a:pt x="130" y="117"/>
                  </a:cubicBezTo>
                  <a:cubicBezTo>
                    <a:pt x="133" y="117"/>
                    <a:pt x="136" y="112"/>
                    <a:pt x="136" y="108"/>
                  </a:cubicBezTo>
                  <a:cubicBezTo>
                    <a:pt x="135" y="104"/>
                    <a:pt x="139" y="99"/>
                    <a:pt x="137" y="9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14" name="Freeform 115"/>
            <p:cNvSpPr/>
            <p:nvPr/>
          </p:nvSpPr>
          <p:spPr bwMode="auto">
            <a:xfrm>
              <a:off x="2589213" y="3259138"/>
              <a:ext cx="279400" cy="404813"/>
            </a:xfrm>
            <a:custGeom>
              <a:avLst/>
              <a:gdLst/>
              <a:ahLst/>
              <a:cxnLst>
                <a:cxn ang="0">
                  <a:pos x="134" y="201"/>
                </a:cxn>
                <a:cxn ang="0">
                  <a:pos x="135" y="200"/>
                </a:cxn>
                <a:cxn ang="0">
                  <a:pos x="136" y="196"/>
                </a:cxn>
                <a:cxn ang="0">
                  <a:pos x="142" y="187"/>
                </a:cxn>
                <a:cxn ang="0">
                  <a:pos x="137" y="182"/>
                </a:cxn>
                <a:cxn ang="0">
                  <a:pos x="140" y="172"/>
                </a:cxn>
                <a:cxn ang="0">
                  <a:pos x="143" y="163"/>
                </a:cxn>
                <a:cxn ang="0">
                  <a:pos x="142" y="147"/>
                </a:cxn>
                <a:cxn ang="0">
                  <a:pos x="145" y="141"/>
                </a:cxn>
                <a:cxn ang="0">
                  <a:pos x="137" y="125"/>
                </a:cxn>
                <a:cxn ang="0">
                  <a:pos x="126" y="125"/>
                </a:cxn>
                <a:cxn ang="0">
                  <a:pos x="123" y="111"/>
                </a:cxn>
                <a:cxn ang="0">
                  <a:pos x="118" y="112"/>
                </a:cxn>
                <a:cxn ang="0">
                  <a:pos x="106" y="113"/>
                </a:cxn>
                <a:cxn ang="0">
                  <a:pos x="100" y="107"/>
                </a:cxn>
                <a:cxn ang="0">
                  <a:pos x="95" y="103"/>
                </a:cxn>
                <a:cxn ang="0">
                  <a:pos x="90" y="93"/>
                </a:cxn>
                <a:cxn ang="0">
                  <a:pos x="87" y="83"/>
                </a:cxn>
                <a:cxn ang="0">
                  <a:pos x="89" y="76"/>
                </a:cxn>
                <a:cxn ang="0">
                  <a:pos x="94" y="70"/>
                </a:cxn>
                <a:cxn ang="0">
                  <a:pos x="97" y="59"/>
                </a:cxn>
                <a:cxn ang="0">
                  <a:pos x="107" y="53"/>
                </a:cxn>
                <a:cxn ang="0">
                  <a:pos x="121" y="48"/>
                </a:cxn>
                <a:cxn ang="0">
                  <a:pos x="130" y="47"/>
                </a:cxn>
                <a:cxn ang="0">
                  <a:pos x="123" y="42"/>
                </a:cxn>
                <a:cxn ang="0">
                  <a:pos x="129" y="32"/>
                </a:cxn>
                <a:cxn ang="0">
                  <a:pos x="121" y="25"/>
                </a:cxn>
                <a:cxn ang="0">
                  <a:pos x="114" y="26"/>
                </a:cxn>
                <a:cxn ang="0">
                  <a:pos x="107" y="27"/>
                </a:cxn>
                <a:cxn ang="0">
                  <a:pos x="94" y="25"/>
                </a:cxn>
                <a:cxn ang="0">
                  <a:pos x="90" y="18"/>
                </a:cxn>
                <a:cxn ang="0">
                  <a:pos x="83" y="11"/>
                </a:cxn>
                <a:cxn ang="0">
                  <a:pos x="76" y="2"/>
                </a:cxn>
                <a:cxn ang="0">
                  <a:pos x="66" y="2"/>
                </a:cxn>
                <a:cxn ang="0">
                  <a:pos x="69" y="10"/>
                </a:cxn>
                <a:cxn ang="0">
                  <a:pos x="63" y="21"/>
                </a:cxn>
                <a:cxn ang="0">
                  <a:pos x="40" y="33"/>
                </a:cxn>
                <a:cxn ang="0">
                  <a:pos x="30" y="51"/>
                </a:cxn>
                <a:cxn ang="0">
                  <a:pos x="22" y="52"/>
                </a:cxn>
                <a:cxn ang="0">
                  <a:pos x="14" y="49"/>
                </a:cxn>
                <a:cxn ang="0">
                  <a:pos x="14" y="44"/>
                </a:cxn>
                <a:cxn ang="0">
                  <a:pos x="11" y="38"/>
                </a:cxn>
                <a:cxn ang="0">
                  <a:pos x="2" y="48"/>
                </a:cxn>
                <a:cxn ang="0">
                  <a:pos x="6" y="63"/>
                </a:cxn>
                <a:cxn ang="0">
                  <a:pos x="3" y="66"/>
                </a:cxn>
                <a:cxn ang="0">
                  <a:pos x="15" y="76"/>
                </a:cxn>
                <a:cxn ang="0">
                  <a:pos x="26" y="92"/>
                </a:cxn>
                <a:cxn ang="0">
                  <a:pos x="34" y="109"/>
                </a:cxn>
                <a:cxn ang="0">
                  <a:pos x="52" y="142"/>
                </a:cxn>
                <a:cxn ang="0">
                  <a:pos x="59" y="157"/>
                </a:cxn>
                <a:cxn ang="0">
                  <a:pos x="63" y="167"/>
                </a:cxn>
                <a:cxn ang="0">
                  <a:pos x="81" y="179"/>
                </a:cxn>
                <a:cxn ang="0">
                  <a:pos x="113" y="199"/>
                </a:cxn>
                <a:cxn ang="0">
                  <a:pos x="127" y="210"/>
                </a:cxn>
                <a:cxn ang="0">
                  <a:pos x="127" y="212"/>
                </a:cxn>
                <a:cxn ang="0">
                  <a:pos x="130" y="210"/>
                </a:cxn>
                <a:cxn ang="0">
                  <a:pos x="134" y="201"/>
                </a:cxn>
              </a:cxnLst>
              <a:rect l="0" t="0" r="r" b="b"/>
              <a:pathLst>
                <a:path w="146" h="212">
                  <a:moveTo>
                    <a:pt x="134" y="201"/>
                  </a:moveTo>
                  <a:cubicBezTo>
                    <a:pt x="134" y="201"/>
                    <a:pt x="135" y="201"/>
                    <a:pt x="135" y="200"/>
                  </a:cubicBezTo>
                  <a:cubicBezTo>
                    <a:pt x="134" y="198"/>
                    <a:pt x="134" y="197"/>
                    <a:pt x="136" y="196"/>
                  </a:cubicBezTo>
                  <a:cubicBezTo>
                    <a:pt x="138" y="195"/>
                    <a:pt x="142" y="189"/>
                    <a:pt x="142" y="187"/>
                  </a:cubicBezTo>
                  <a:cubicBezTo>
                    <a:pt x="142" y="185"/>
                    <a:pt x="137" y="185"/>
                    <a:pt x="137" y="182"/>
                  </a:cubicBezTo>
                  <a:cubicBezTo>
                    <a:pt x="137" y="179"/>
                    <a:pt x="142" y="174"/>
                    <a:pt x="140" y="172"/>
                  </a:cubicBezTo>
                  <a:cubicBezTo>
                    <a:pt x="138" y="170"/>
                    <a:pt x="143" y="165"/>
                    <a:pt x="143" y="163"/>
                  </a:cubicBezTo>
                  <a:cubicBezTo>
                    <a:pt x="142" y="160"/>
                    <a:pt x="140" y="148"/>
                    <a:pt x="142" y="147"/>
                  </a:cubicBezTo>
                  <a:cubicBezTo>
                    <a:pt x="143" y="145"/>
                    <a:pt x="146" y="144"/>
                    <a:pt x="145" y="141"/>
                  </a:cubicBezTo>
                  <a:cubicBezTo>
                    <a:pt x="144" y="138"/>
                    <a:pt x="139" y="130"/>
                    <a:pt x="137" y="125"/>
                  </a:cubicBezTo>
                  <a:cubicBezTo>
                    <a:pt x="133" y="124"/>
                    <a:pt x="129" y="124"/>
                    <a:pt x="126" y="125"/>
                  </a:cubicBezTo>
                  <a:cubicBezTo>
                    <a:pt x="122" y="127"/>
                    <a:pt x="123" y="115"/>
                    <a:pt x="123" y="111"/>
                  </a:cubicBezTo>
                  <a:cubicBezTo>
                    <a:pt x="123" y="106"/>
                    <a:pt x="120" y="109"/>
                    <a:pt x="118" y="112"/>
                  </a:cubicBezTo>
                  <a:cubicBezTo>
                    <a:pt x="117" y="115"/>
                    <a:pt x="112" y="113"/>
                    <a:pt x="106" y="113"/>
                  </a:cubicBezTo>
                  <a:cubicBezTo>
                    <a:pt x="101" y="113"/>
                    <a:pt x="104" y="107"/>
                    <a:pt x="100" y="107"/>
                  </a:cubicBezTo>
                  <a:cubicBezTo>
                    <a:pt x="97" y="107"/>
                    <a:pt x="94" y="106"/>
                    <a:pt x="95" y="103"/>
                  </a:cubicBezTo>
                  <a:cubicBezTo>
                    <a:pt x="95" y="99"/>
                    <a:pt x="92" y="97"/>
                    <a:pt x="90" y="93"/>
                  </a:cubicBezTo>
                  <a:cubicBezTo>
                    <a:pt x="88" y="89"/>
                    <a:pt x="85" y="86"/>
                    <a:pt x="87" y="83"/>
                  </a:cubicBezTo>
                  <a:cubicBezTo>
                    <a:pt x="89" y="81"/>
                    <a:pt x="86" y="79"/>
                    <a:pt x="89" y="76"/>
                  </a:cubicBezTo>
                  <a:cubicBezTo>
                    <a:pt x="92" y="73"/>
                    <a:pt x="95" y="74"/>
                    <a:pt x="94" y="70"/>
                  </a:cubicBezTo>
                  <a:cubicBezTo>
                    <a:pt x="93" y="66"/>
                    <a:pt x="97" y="64"/>
                    <a:pt x="97" y="59"/>
                  </a:cubicBezTo>
                  <a:cubicBezTo>
                    <a:pt x="98" y="55"/>
                    <a:pt x="103" y="56"/>
                    <a:pt x="107" y="53"/>
                  </a:cubicBezTo>
                  <a:cubicBezTo>
                    <a:pt x="112" y="49"/>
                    <a:pt x="117" y="51"/>
                    <a:pt x="121" y="48"/>
                  </a:cubicBezTo>
                  <a:cubicBezTo>
                    <a:pt x="125" y="44"/>
                    <a:pt x="127" y="47"/>
                    <a:pt x="130" y="47"/>
                  </a:cubicBezTo>
                  <a:cubicBezTo>
                    <a:pt x="128" y="45"/>
                    <a:pt x="124" y="43"/>
                    <a:pt x="123" y="42"/>
                  </a:cubicBezTo>
                  <a:cubicBezTo>
                    <a:pt x="122" y="39"/>
                    <a:pt x="128" y="35"/>
                    <a:pt x="129" y="32"/>
                  </a:cubicBezTo>
                  <a:cubicBezTo>
                    <a:pt x="131" y="29"/>
                    <a:pt x="123" y="26"/>
                    <a:pt x="121" y="25"/>
                  </a:cubicBezTo>
                  <a:cubicBezTo>
                    <a:pt x="119" y="25"/>
                    <a:pt x="116" y="27"/>
                    <a:pt x="114" y="26"/>
                  </a:cubicBezTo>
                  <a:cubicBezTo>
                    <a:pt x="112" y="25"/>
                    <a:pt x="109" y="25"/>
                    <a:pt x="107" y="27"/>
                  </a:cubicBezTo>
                  <a:cubicBezTo>
                    <a:pt x="105" y="28"/>
                    <a:pt x="94" y="29"/>
                    <a:pt x="94" y="25"/>
                  </a:cubicBezTo>
                  <a:cubicBezTo>
                    <a:pt x="94" y="22"/>
                    <a:pt x="89" y="20"/>
                    <a:pt x="90" y="18"/>
                  </a:cubicBezTo>
                  <a:cubicBezTo>
                    <a:pt x="90" y="16"/>
                    <a:pt x="87" y="11"/>
                    <a:pt x="83" y="11"/>
                  </a:cubicBezTo>
                  <a:cubicBezTo>
                    <a:pt x="78" y="11"/>
                    <a:pt x="79" y="3"/>
                    <a:pt x="76" y="2"/>
                  </a:cubicBezTo>
                  <a:cubicBezTo>
                    <a:pt x="74" y="0"/>
                    <a:pt x="70" y="1"/>
                    <a:pt x="66" y="2"/>
                  </a:cubicBezTo>
                  <a:cubicBezTo>
                    <a:pt x="70" y="6"/>
                    <a:pt x="71" y="8"/>
                    <a:pt x="69" y="10"/>
                  </a:cubicBezTo>
                  <a:cubicBezTo>
                    <a:pt x="66" y="12"/>
                    <a:pt x="69" y="13"/>
                    <a:pt x="63" y="21"/>
                  </a:cubicBezTo>
                  <a:cubicBezTo>
                    <a:pt x="56" y="30"/>
                    <a:pt x="46" y="32"/>
                    <a:pt x="40" y="33"/>
                  </a:cubicBezTo>
                  <a:cubicBezTo>
                    <a:pt x="35" y="35"/>
                    <a:pt x="33" y="45"/>
                    <a:pt x="30" y="51"/>
                  </a:cubicBezTo>
                  <a:cubicBezTo>
                    <a:pt x="27" y="58"/>
                    <a:pt x="25" y="56"/>
                    <a:pt x="22" y="52"/>
                  </a:cubicBezTo>
                  <a:cubicBezTo>
                    <a:pt x="19" y="48"/>
                    <a:pt x="17" y="53"/>
                    <a:pt x="14" y="49"/>
                  </a:cubicBezTo>
                  <a:cubicBezTo>
                    <a:pt x="10" y="46"/>
                    <a:pt x="12" y="46"/>
                    <a:pt x="14" y="44"/>
                  </a:cubicBezTo>
                  <a:cubicBezTo>
                    <a:pt x="15" y="42"/>
                    <a:pt x="14" y="40"/>
                    <a:pt x="11" y="38"/>
                  </a:cubicBezTo>
                  <a:cubicBezTo>
                    <a:pt x="8" y="39"/>
                    <a:pt x="4" y="44"/>
                    <a:pt x="2" y="48"/>
                  </a:cubicBezTo>
                  <a:cubicBezTo>
                    <a:pt x="0" y="52"/>
                    <a:pt x="6" y="60"/>
                    <a:pt x="6" y="63"/>
                  </a:cubicBezTo>
                  <a:cubicBezTo>
                    <a:pt x="7" y="66"/>
                    <a:pt x="3" y="64"/>
                    <a:pt x="3" y="66"/>
                  </a:cubicBezTo>
                  <a:cubicBezTo>
                    <a:pt x="2" y="69"/>
                    <a:pt x="11" y="73"/>
                    <a:pt x="15" y="76"/>
                  </a:cubicBezTo>
                  <a:cubicBezTo>
                    <a:pt x="19" y="79"/>
                    <a:pt x="23" y="88"/>
                    <a:pt x="26" y="92"/>
                  </a:cubicBezTo>
                  <a:cubicBezTo>
                    <a:pt x="30" y="96"/>
                    <a:pt x="30" y="99"/>
                    <a:pt x="34" y="109"/>
                  </a:cubicBezTo>
                  <a:cubicBezTo>
                    <a:pt x="38" y="119"/>
                    <a:pt x="46" y="135"/>
                    <a:pt x="52" y="142"/>
                  </a:cubicBezTo>
                  <a:cubicBezTo>
                    <a:pt x="57" y="149"/>
                    <a:pt x="60" y="155"/>
                    <a:pt x="59" y="157"/>
                  </a:cubicBezTo>
                  <a:cubicBezTo>
                    <a:pt x="57" y="159"/>
                    <a:pt x="59" y="164"/>
                    <a:pt x="63" y="167"/>
                  </a:cubicBezTo>
                  <a:cubicBezTo>
                    <a:pt x="67" y="170"/>
                    <a:pt x="70" y="174"/>
                    <a:pt x="81" y="179"/>
                  </a:cubicBezTo>
                  <a:cubicBezTo>
                    <a:pt x="91" y="185"/>
                    <a:pt x="110" y="195"/>
                    <a:pt x="113" y="199"/>
                  </a:cubicBezTo>
                  <a:cubicBezTo>
                    <a:pt x="116" y="204"/>
                    <a:pt x="125" y="209"/>
                    <a:pt x="127" y="210"/>
                  </a:cubicBezTo>
                  <a:cubicBezTo>
                    <a:pt x="127" y="210"/>
                    <a:pt x="127" y="211"/>
                    <a:pt x="127" y="212"/>
                  </a:cubicBezTo>
                  <a:cubicBezTo>
                    <a:pt x="128" y="211"/>
                    <a:pt x="129" y="210"/>
                    <a:pt x="130" y="210"/>
                  </a:cubicBezTo>
                  <a:cubicBezTo>
                    <a:pt x="133" y="208"/>
                    <a:pt x="133" y="203"/>
                    <a:pt x="134" y="20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15" name="Freeform 116"/>
            <p:cNvSpPr/>
            <p:nvPr/>
          </p:nvSpPr>
          <p:spPr bwMode="auto">
            <a:xfrm>
              <a:off x="2763838" y="2994025"/>
              <a:ext cx="296863" cy="250825"/>
            </a:xfrm>
            <a:custGeom>
              <a:avLst/>
              <a:gdLst/>
              <a:ahLst/>
              <a:cxnLst>
                <a:cxn ang="0">
                  <a:pos x="15" y="8"/>
                </a:cxn>
                <a:cxn ang="0">
                  <a:pos x="6" y="21"/>
                </a:cxn>
                <a:cxn ang="0">
                  <a:pos x="4" y="29"/>
                </a:cxn>
                <a:cxn ang="0">
                  <a:pos x="2" y="34"/>
                </a:cxn>
                <a:cxn ang="0">
                  <a:pos x="7" y="37"/>
                </a:cxn>
                <a:cxn ang="0">
                  <a:pos x="12" y="44"/>
                </a:cxn>
                <a:cxn ang="0">
                  <a:pos x="20" y="59"/>
                </a:cxn>
                <a:cxn ang="0">
                  <a:pos x="39" y="61"/>
                </a:cxn>
                <a:cxn ang="0">
                  <a:pos x="55" y="68"/>
                </a:cxn>
                <a:cxn ang="0">
                  <a:pos x="68" y="71"/>
                </a:cxn>
                <a:cxn ang="0">
                  <a:pos x="65" y="92"/>
                </a:cxn>
                <a:cxn ang="0">
                  <a:pos x="70" y="100"/>
                </a:cxn>
                <a:cxn ang="0">
                  <a:pos x="69" y="109"/>
                </a:cxn>
                <a:cxn ang="0">
                  <a:pos x="71" y="115"/>
                </a:cxn>
                <a:cxn ang="0">
                  <a:pos x="70" y="115"/>
                </a:cxn>
                <a:cxn ang="0">
                  <a:pos x="78" y="127"/>
                </a:cxn>
                <a:cxn ang="0">
                  <a:pos x="85" y="130"/>
                </a:cxn>
                <a:cxn ang="0">
                  <a:pos x="91" y="129"/>
                </a:cxn>
                <a:cxn ang="0">
                  <a:pos x="99" y="124"/>
                </a:cxn>
                <a:cxn ang="0">
                  <a:pos x="106" y="121"/>
                </a:cxn>
                <a:cxn ang="0">
                  <a:pos x="113" y="115"/>
                </a:cxn>
                <a:cxn ang="0">
                  <a:pos x="114" y="110"/>
                </a:cxn>
                <a:cxn ang="0">
                  <a:pos x="108" y="109"/>
                </a:cxn>
                <a:cxn ang="0">
                  <a:pos x="105" y="101"/>
                </a:cxn>
                <a:cxn ang="0">
                  <a:pos x="101" y="93"/>
                </a:cxn>
                <a:cxn ang="0">
                  <a:pos x="108" y="92"/>
                </a:cxn>
                <a:cxn ang="0">
                  <a:pos x="118" y="95"/>
                </a:cxn>
                <a:cxn ang="0">
                  <a:pos x="123" y="95"/>
                </a:cxn>
                <a:cxn ang="0">
                  <a:pos x="130" y="91"/>
                </a:cxn>
                <a:cxn ang="0">
                  <a:pos x="144" y="86"/>
                </a:cxn>
                <a:cxn ang="0">
                  <a:pos x="147" y="82"/>
                </a:cxn>
                <a:cxn ang="0">
                  <a:pos x="140" y="72"/>
                </a:cxn>
                <a:cxn ang="0">
                  <a:pos x="141" y="66"/>
                </a:cxn>
                <a:cxn ang="0">
                  <a:pos x="146" y="61"/>
                </a:cxn>
                <a:cxn ang="0">
                  <a:pos x="148" y="55"/>
                </a:cxn>
                <a:cxn ang="0">
                  <a:pos x="152" y="47"/>
                </a:cxn>
                <a:cxn ang="0">
                  <a:pos x="156" y="42"/>
                </a:cxn>
                <a:cxn ang="0">
                  <a:pos x="140" y="40"/>
                </a:cxn>
                <a:cxn ang="0">
                  <a:pos x="143" y="31"/>
                </a:cxn>
                <a:cxn ang="0">
                  <a:pos x="126" y="25"/>
                </a:cxn>
                <a:cxn ang="0">
                  <a:pos x="128" y="19"/>
                </a:cxn>
                <a:cxn ang="0">
                  <a:pos x="118" y="16"/>
                </a:cxn>
                <a:cxn ang="0">
                  <a:pos x="96" y="24"/>
                </a:cxn>
                <a:cxn ang="0">
                  <a:pos x="75" y="17"/>
                </a:cxn>
                <a:cxn ang="0">
                  <a:pos x="60" y="15"/>
                </a:cxn>
                <a:cxn ang="0">
                  <a:pos x="52" y="6"/>
                </a:cxn>
                <a:cxn ang="0">
                  <a:pos x="42" y="0"/>
                </a:cxn>
                <a:cxn ang="0">
                  <a:pos x="39" y="7"/>
                </a:cxn>
                <a:cxn ang="0">
                  <a:pos x="24" y="16"/>
                </a:cxn>
                <a:cxn ang="0">
                  <a:pos x="27" y="32"/>
                </a:cxn>
                <a:cxn ang="0">
                  <a:pos x="15" y="28"/>
                </a:cxn>
                <a:cxn ang="0">
                  <a:pos x="20" y="14"/>
                </a:cxn>
                <a:cxn ang="0">
                  <a:pos x="19" y="6"/>
                </a:cxn>
                <a:cxn ang="0">
                  <a:pos x="15" y="8"/>
                </a:cxn>
              </a:cxnLst>
              <a:rect l="0" t="0" r="r" b="b"/>
              <a:pathLst>
                <a:path w="156" h="131">
                  <a:moveTo>
                    <a:pt x="15" y="8"/>
                  </a:moveTo>
                  <a:cubicBezTo>
                    <a:pt x="12" y="12"/>
                    <a:pt x="6" y="16"/>
                    <a:pt x="6" y="21"/>
                  </a:cubicBezTo>
                  <a:cubicBezTo>
                    <a:pt x="5" y="25"/>
                    <a:pt x="6" y="27"/>
                    <a:pt x="4" y="29"/>
                  </a:cubicBezTo>
                  <a:cubicBezTo>
                    <a:pt x="2" y="31"/>
                    <a:pt x="0" y="34"/>
                    <a:pt x="2" y="34"/>
                  </a:cubicBezTo>
                  <a:cubicBezTo>
                    <a:pt x="5" y="34"/>
                    <a:pt x="7" y="34"/>
                    <a:pt x="7" y="37"/>
                  </a:cubicBezTo>
                  <a:cubicBezTo>
                    <a:pt x="7" y="39"/>
                    <a:pt x="13" y="40"/>
                    <a:pt x="12" y="44"/>
                  </a:cubicBezTo>
                  <a:cubicBezTo>
                    <a:pt x="12" y="48"/>
                    <a:pt x="10" y="59"/>
                    <a:pt x="20" y="59"/>
                  </a:cubicBezTo>
                  <a:cubicBezTo>
                    <a:pt x="29" y="59"/>
                    <a:pt x="35" y="55"/>
                    <a:pt x="39" y="61"/>
                  </a:cubicBezTo>
                  <a:cubicBezTo>
                    <a:pt x="43" y="66"/>
                    <a:pt x="48" y="68"/>
                    <a:pt x="55" y="68"/>
                  </a:cubicBezTo>
                  <a:cubicBezTo>
                    <a:pt x="61" y="67"/>
                    <a:pt x="71" y="66"/>
                    <a:pt x="68" y="71"/>
                  </a:cubicBezTo>
                  <a:cubicBezTo>
                    <a:pt x="65" y="77"/>
                    <a:pt x="62" y="88"/>
                    <a:pt x="65" y="92"/>
                  </a:cubicBezTo>
                  <a:cubicBezTo>
                    <a:pt x="68" y="95"/>
                    <a:pt x="72" y="98"/>
                    <a:pt x="70" y="100"/>
                  </a:cubicBezTo>
                  <a:cubicBezTo>
                    <a:pt x="67" y="103"/>
                    <a:pt x="66" y="106"/>
                    <a:pt x="69" y="109"/>
                  </a:cubicBezTo>
                  <a:cubicBezTo>
                    <a:pt x="72" y="111"/>
                    <a:pt x="71" y="114"/>
                    <a:pt x="71" y="115"/>
                  </a:cubicBezTo>
                  <a:cubicBezTo>
                    <a:pt x="71" y="115"/>
                    <a:pt x="71" y="115"/>
                    <a:pt x="70" y="115"/>
                  </a:cubicBezTo>
                  <a:cubicBezTo>
                    <a:pt x="74" y="120"/>
                    <a:pt x="76" y="125"/>
                    <a:pt x="78" y="127"/>
                  </a:cubicBezTo>
                  <a:cubicBezTo>
                    <a:pt x="82" y="130"/>
                    <a:pt x="83" y="131"/>
                    <a:pt x="85" y="130"/>
                  </a:cubicBezTo>
                  <a:cubicBezTo>
                    <a:pt x="87" y="128"/>
                    <a:pt x="89" y="127"/>
                    <a:pt x="91" y="129"/>
                  </a:cubicBezTo>
                  <a:cubicBezTo>
                    <a:pt x="93" y="130"/>
                    <a:pt x="96" y="127"/>
                    <a:pt x="99" y="124"/>
                  </a:cubicBezTo>
                  <a:cubicBezTo>
                    <a:pt x="102" y="122"/>
                    <a:pt x="105" y="124"/>
                    <a:pt x="106" y="121"/>
                  </a:cubicBezTo>
                  <a:cubicBezTo>
                    <a:pt x="107" y="117"/>
                    <a:pt x="109" y="115"/>
                    <a:pt x="113" y="115"/>
                  </a:cubicBezTo>
                  <a:cubicBezTo>
                    <a:pt x="117" y="114"/>
                    <a:pt x="117" y="110"/>
                    <a:pt x="114" y="110"/>
                  </a:cubicBezTo>
                  <a:cubicBezTo>
                    <a:pt x="112" y="110"/>
                    <a:pt x="108" y="113"/>
                    <a:pt x="108" y="109"/>
                  </a:cubicBezTo>
                  <a:cubicBezTo>
                    <a:pt x="108" y="104"/>
                    <a:pt x="105" y="105"/>
                    <a:pt x="105" y="101"/>
                  </a:cubicBezTo>
                  <a:cubicBezTo>
                    <a:pt x="105" y="98"/>
                    <a:pt x="105" y="95"/>
                    <a:pt x="101" y="93"/>
                  </a:cubicBezTo>
                  <a:cubicBezTo>
                    <a:pt x="97" y="91"/>
                    <a:pt x="106" y="90"/>
                    <a:pt x="108" y="92"/>
                  </a:cubicBezTo>
                  <a:cubicBezTo>
                    <a:pt x="110" y="94"/>
                    <a:pt x="118" y="92"/>
                    <a:pt x="118" y="95"/>
                  </a:cubicBezTo>
                  <a:cubicBezTo>
                    <a:pt x="119" y="98"/>
                    <a:pt x="123" y="99"/>
                    <a:pt x="123" y="95"/>
                  </a:cubicBezTo>
                  <a:cubicBezTo>
                    <a:pt x="123" y="92"/>
                    <a:pt x="127" y="90"/>
                    <a:pt x="130" y="91"/>
                  </a:cubicBezTo>
                  <a:cubicBezTo>
                    <a:pt x="134" y="92"/>
                    <a:pt x="141" y="87"/>
                    <a:pt x="144" y="86"/>
                  </a:cubicBezTo>
                  <a:cubicBezTo>
                    <a:pt x="146" y="85"/>
                    <a:pt x="146" y="83"/>
                    <a:pt x="147" y="82"/>
                  </a:cubicBezTo>
                  <a:cubicBezTo>
                    <a:pt x="145" y="78"/>
                    <a:pt x="142" y="74"/>
                    <a:pt x="140" y="72"/>
                  </a:cubicBezTo>
                  <a:cubicBezTo>
                    <a:pt x="137" y="70"/>
                    <a:pt x="142" y="69"/>
                    <a:pt x="141" y="66"/>
                  </a:cubicBezTo>
                  <a:cubicBezTo>
                    <a:pt x="141" y="64"/>
                    <a:pt x="141" y="62"/>
                    <a:pt x="146" y="61"/>
                  </a:cubicBezTo>
                  <a:cubicBezTo>
                    <a:pt x="152" y="61"/>
                    <a:pt x="151" y="57"/>
                    <a:pt x="148" y="55"/>
                  </a:cubicBezTo>
                  <a:cubicBezTo>
                    <a:pt x="145" y="53"/>
                    <a:pt x="149" y="49"/>
                    <a:pt x="152" y="47"/>
                  </a:cubicBezTo>
                  <a:cubicBezTo>
                    <a:pt x="153" y="47"/>
                    <a:pt x="155" y="45"/>
                    <a:pt x="156" y="42"/>
                  </a:cubicBezTo>
                  <a:cubicBezTo>
                    <a:pt x="151" y="40"/>
                    <a:pt x="143" y="40"/>
                    <a:pt x="140" y="40"/>
                  </a:cubicBezTo>
                  <a:cubicBezTo>
                    <a:pt x="136" y="41"/>
                    <a:pt x="143" y="36"/>
                    <a:pt x="143" y="31"/>
                  </a:cubicBezTo>
                  <a:cubicBezTo>
                    <a:pt x="143" y="27"/>
                    <a:pt x="131" y="26"/>
                    <a:pt x="126" y="25"/>
                  </a:cubicBezTo>
                  <a:cubicBezTo>
                    <a:pt x="121" y="24"/>
                    <a:pt x="123" y="19"/>
                    <a:pt x="128" y="19"/>
                  </a:cubicBezTo>
                  <a:cubicBezTo>
                    <a:pt x="133" y="18"/>
                    <a:pt x="125" y="15"/>
                    <a:pt x="118" y="16"/>
                  </a:cubicBezTo>
                  <a:cubicBezTo>
                    <a:pt x="111" y="17"/>
                    <a:pt x="102" y="21"/>
                    <a:pt x="96" y="24"/>
                  </a:cubicBezTo>
                  <a:cubicBezTo>
                    <a:pt x="91" y="27"/>
                    <a:pt x="81" y="15"/>
                    <a:pt x="75" y="17"/>
                  </a:cubicBezTo>
                  <a:cubicBezTo>
                    <a:pt x="69" y="20"/>
                    <a:pt x="60" y="20"/>
                    <a:pt x="60" y="15"/>
                  </a:cubicBezTo>
                  <a:cubicBezTo>
                    <a:pt x="61" y="10"/>
                    <a:pt x="58" y="6"/>
                    <a:pt x="52" y="6"/>
                  </a:cubicBezTo>
                  <a:cubicBezTo>
                    <a:pt x="45" y="7"/>
                    <a:pt x="47" y="0"/>
                    <a:pt x="42" y="0"/>
                  </a:cubicBezTo>
                  <a:cubicBezTo>
                    <a:pt x="37" y="0"/>
                    <a:pt x="42" y="6"/>
                    <a:pt x="39" y="7"/>
                  </a:cubicBezTo>
                  <a:cubicBezTo>
                    <a:pt x="36" y="9"/>
                    <a:pt x="24" y="11"/>
                    <a:pt x="24" y="16"/>
                  </a:cubicBezTo>
                  <a:cubicBezTo>
                    <a:pt x="23" y="20"/>
                    <a:pt x="30" y="28"/>
                    <a:pt x="27" y="32"/>
                  </a:cubicBezTo>
                  <a:cubicBezTo>
                    <a:pt x="25" y="37"/>
                    <a:pt x="18" y="33"/>
                    <a:pt x="15" y="28"/>
                  </a:cubicBezTo>
                  <a:cubicBezTo>
                    <a:pt x="13" y="24"/>
                    <a:pt x="22" y="16"/>
                    <a:pt x="20" y="14"/>
                  </a:cubicBezTo>
                  <a:cubicBezTo>
                    <a:pt x="19" y="12"/>
                    <a:pt x="18" y="8"/>
                    <a:pt x="19" y="6"/>
                  </a:cubicBezTo>
                  <a:cubicBezTo>
                    <a:pt x="17" y="6"/>
                    <a:pt x="16" y="7"/>
                    <a:pt x="15" y="8"/>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16" name="Freeform 117"/>
            <p:cNvSpPr/>
            <p:nvPr/>
          </p:nvSpPr>
          <p:spPr bwMode="auto">
            <a:xfrm>
              <a:off x="3097213" y="3122613"/>
              <a:ext cx="92075" cy="96838"/>
            </a:xfrm>
            <a:custGeom>
              <a:avLst/>
              <a:gdLst/>
              <a:ahLst/>
              <a:cxnLst>
                <a:cxn ang="0">
                  <a:pos x="11" y="10"/>
                </a:cxn>
                <a:cxn ang="0">
                  <a:pos x="6" y="16"/>
                </a:cxn>
                <a:cxn ang="0">
                  <a:pos x="2" y="25"/>
                </a:cxn>
                <a:cxn ang="0">
                  <a:pos x="11" y="37"/>
                </a:cxn>
                <a:cxn ang="0">
                  <a:pos x="18" y="50"/>
                </a:cxn>
                <a:cxn ang="0">
                  <a:pos x="23" y="50"/>
                </a:cxn>
                <a:cxn ang="0">
                  <a:pos x="28" y="43"/>
                </a:cxn>
                <a:cxn ang="0">
                  <a:pos x="41" y="43"/>
                </a:cxn>
                <a:cxn ang="0">
                  <a:pos x="42" y="45"/>
                </a:cxn>
                <a:cxn ang="0">
                  <a:pos x="45" y="39"/>
                </a:cxn>
                <a:cxn ang="0">
                  <a:pos x="44" y="24"/>
                </a:cxn>
                <a:cxn ang="0">
                  <a:pos x="46" y="11"/>
                </a:cxn>
                <a:cxn ang="0">
                  <a:pos x="48" y="5"/>
                </a:cxn>
                <a:cxn ang="0">
                  <a:pos x="37" y="3"/>
                </a:cxn>
                <a:cxn ang="0">
                  <a:pos x="22" y="3"/>
                </a:cxn>
                <a:cxn ang="0">
                  <a:pos x="14" y="3"/>
                </a:cxn>
                <a:cxn ang="0">
                  <a:pos x="13" y="3"/>
                </a:cxn>
                <a:cxn ang="0">
                  <a:pos x="11" y="10"/>
                </a:cxn>
              </a:cxnLst>
              <a:rect l="0" t="0" r="r" b="b"/>
              <a:pathLst>
                <a:path w="48" h="51">
                  <a:moveTo>
                    <a:pt x="11" y="10"/>
                  </a:moveTo>
                  <a:cubicBezTo>
                    <a:pt x="13" y="14"/>
                    <a:pt x="9" y="15"/>
                    <a:pt x="6" y="16"/>
                  </a:cubicBezTo>
                  <a:cubicBezTo>
                    <a:pt x="3" y="16"/>
                    <a:pt x="4" y="23"/>
                    <a:pt x="2" y="25"/>
                  </a:cubicBezTo>
                  <a:cubicBezTo>
                    <a:pt x="0" y="27"/>
                    <a:pt x="9" y="33"/>
                    <a:pt x="11" y="37"/>
                  </a:cubicBezTo>
                  <a:cubicBezTo>
                    <a:pt x="12" y="40"/>
                    <a:pt x="15" y="45"/>
                    <a:pt x="18" y="50"/>
                  </a:cubicBezTo>
                  <a:cubicBezTo>
                    <a:pt x="20" y="50"/>
                    <a:pt x="22" y="51"/>
                    <a:pt x="23" y="50"/>
                  </a:cubicBezTo>
                  <a:cubicBezTo>
                    <a:pt x="26" y="48"/>
                    <a:pt x="24" y="43"/>
                    <a:pt x="28" y="43"/>
                  </a:cubicBezTo>
                  <a:cubicBezTo>
                    <a:pt x="33" y="43"/>
                    <a:pt x="39" y="41"/>
                    <a:pt x="41" y="43"/>
                  </a:cubicBezTo>
                  <a:cubicBezTo>
                    <a:pt x="41" y="44"/>
                    <a:pt x="41" y="44"/>
                    <a:pt x="42" y="45"/>
                  </a:cubicBezTo>
                  <a:cubicBezTo>
                    <a:pt x="43" y="43"/>
                    <a:pt x="45" y="40"/>
                    <a:pt x="45" y="39"/>
                  </a:cubicBezTo>
                  <a:cubicBezTo>
                    <a:pt x="46" y="38"/>
                    <a:pt x="46" y="29"/>
                    <a:pt x="44" y="24"/>
                  </a:cubicBezTo>
                  <a:cubicBezTo>
                    <a:pt x="42" y="20"/>
                    <a:pt x="43" y="13"/>
                    <a:pt x="46" y="11"/>
                  </a:cubicBezTo>
                  <a:cubicBezTo>
                    <a:pt x="46" y="11"/>
                    <a:pt x="47" y="8"/>
                    <a:pt x="48" y="5"/>
                  </a:cubicBezTo>
                  <a:cubicBezTo>
                    <a:pt x="44" y="4"/>
                    <a:pt x="40" y="2"/>
                    <a:pt x="37" y="3"/>
                  </a:cubicBezTo>
                  <a:cubicBezTo>
                    <a:pt x="31" y="4"/>
                    <a:pt x="25" y="6"/>
                    <a:pt x="22" y="3"/>
                  </a:cubicBezTo>
                  <a:cubicBezTo>
                    <a:pt x="20" y="0"/>
                    <a:pt x="17" y="0"/>
                    <a:pt x="14" y="3"/>
                  </a:cubicBezTo>
                  <a:cubicBezTo>
                    <a:pt x="14" y="3"/>
                    <a:pt x="13" y="3"/>
                    <a:pt x="13" y="3"/>
                  </a:cubicBezTo>
                  <a:cubicBezTo>
                    <a:pt x="12" y="6"/>
                    <a:pt x="11" y="9"/>
                    <a:pt x="11" y="1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17" name="Freeform 118"/>
            <p:cNvSpPr/>
            <p:nvPr/>
          </p:nvSpPr>
          <p:spPr bwMode="auto">
            <a:xfrm>
              <a:off x="3025775" y="3073400"/>
              <a:ext cx="106363" cy="158750"/>
            </a:xfrm>
            <a:custGeom>
              <a:avLst/>
              <a:gdLst/>
              <a:ahLst/>
              <a:cxnLst>
                <a:cxn ang="0">
                  <a:pos x="15" y="5"/>
                </a:cxn>
                <a:cxn ang="0">
                  <a:pos x="11" y="13"/>
                </a:cxn>
                <a:cxn ang="0">
                  <a:pos x="9" y="19"/>
                </a:cxn>
                <a:cxn ang="0">
                  <a:pos x="4" y="24"/>
                </a:cxn>
                <a:cxn ang="0">
                  <a:pos x="3" y="30"/>
                </a:cxn>
                <a:cxn ang="0">
                  <a:pos x="10" y="40"/>
                </a:cxn>
                <a:cxn ang="0">
                  <a:pos x="14" y="37"/>
                </a:cxn>
                <a:cxn ang="0">
                  <a:pos x="19" y="47"/>
                </a:cxn>
                <a:cxn ang="0">
                  <a:pos x="20" y="56"/>
                </a:cxn>
                <a:cxn ang="0">
                  <a:pos x="22" y="76"/>
                </a:cxn>
                <a:cxn ang="0">
                  <a:pos x="35" y="80"/>
                </a:cxn>
                <a:cxn ang="0">
                  <a:pos x="42" y="77"/>
                </a:cxn>
                <a:cxn ang="0">
                  <a:pos x="48" y="75"/>
                </a:cxn>
                <a:cxn ang="0">
                  <a:pos x="56" y="75"/>
                </a:cxn>
                <a:cxn ang="0">
                  <a:pos x="49" y="62"/>
                </a:cxn>
                <a:cxn ang="0">
                  <a:pos x="40" y="50"/>
                </a:cxn>
                <a:cxn ang="0">
                  <a:pos x="44" y="41"/>
                </a:cxn>
                <a:cxn ang="0">
                  <a:pos x="49" y="35"/>
                </a:cxn>
                <a:cxn ang="0">
                  <a:pos x="51" y="28"/>
                </a:cxn>
                <a:cxn ang="0">
                  <a:pos x="40" y="19"/>
                </a:cxn>
                <a:cxn ang="0">
                  <a:pos x="35" y="12"/>
                </a:cxn>
                <a:cxn ang="0">
                  <a:pos x="23" y="3"/>
                </a:cxn>
                <a:cxn ang="0">
                  <a:pos x="19" y="0"/>
                </a:cxn>
                <a:cxn ang="0">
                  <a:pos x="15" y="5"/>
                </a:cxn>
              </a:cxnLst>
              <a:rect l="0" t="0" r="r" b="b"/>
              <a:pathLst>
                <a:path w="56" h="83">
                  <a:moveTo>
                    <a:pt x="15" y="5"/>
                  </a:moveTo>
                  <a:cubicBezTo>
                    <a:pt x="12" y="7"/>
                    <a:pt x="8" y="11"/>
                    <a:pt x="11" y="13"/>
                  </a:cubicBezTo>
                  <a:cubicBezTo>
                    <a:pt x="14" y="15"/>
                    <a:pt x="15" y="19"/>
                    <a:pt x="9" y="19"/>
                  </a:cubicBezTo>
                  <a:cubicBezTo>
                    <a:pt x="4" y="20"/>
                    <a:pt x="4" y="22"/>
                    <a:pt x="4" y="24"/>
                  </a:cubicBezTo>
                  <a:cubicBezTo>
                    <a:pt x="5" y="27"/>
                    <a:pt x="0" y="28"/>
                    <a:pt x="3" y="30"/>
                  </a:cubicBezTo>
                  <a:cubicBezTo>
                    <a:pt x="5" y="32"/>
                    <a:pt x="8" y="36"/>
                    <a:pt x="10" y="40"/>
                  </a:cubicBezTo>
                  <a:cubicBezTo>
                    <a:pt x="11" y="38"/>
                    <a:pt x="12" y="37"/>
                    <a:pt x="14" y="37"/>
                  </a:cubicBezTo>
                  <a:cubicBezTo>
                    <a:pt x="19" y="38"/>
                    <a:pt x="15" y="45"/>
                    <a:pt x="19" y="47"/>
                  </a:cubicBezTo>
                  <a:cubicBezTo>
                    <a:pt x="23" y="48"/>
                    <a:pt x="23" y="54"/>
                    <a:pt x="20" y="56"/>
                  </a:cubicBezTo>
                  <a:cubicBezTo>
                    <a:pt x="17" y="58"/>
                    <a:pt x="16" y="69"/>
                    <a:pt x="22" y="76"/>
                  </a:cubicBezTo>
                  <a:cubicBezTo>
                    <a:pt x="29" y="83"/>
                    <a:pt x="33" y="82"/>
                    <a:pt x="35" y="80"/>
                  </a:cubicBezTo>
                  <a:cubicBezTo>
                    <a:pt x="36" y="78"/>
                    <a:pt x="41" y="80"/>
                    <a:pt x="42" y="77"/>
                  </a:cubicBezTo>
                  <a:cubicBezTo>
                    <a:pt x="43" y="75"/>
                    <a:pt x="45" y="78"/>
                    <a:pt x="48" y="75"/>
                  </a:cubicBezTo>
                  <a:cubicBezTo>
                    <a:pt x="49" y="73"/>
                    <a:pt x="53" y="74"/>
                    <a:pt x="56" y="75"/>
                  </a:cubicBezTo>
                  <a:cubicBezTo>
                    <a:pt x="53" y="70"/>
                    <a:pt x="50" y="65"/>
                    <a:pt x="49" y="62"/>
                  </a:cubicBezTo>
                  <a:cubicBezTo>
                    <a:pt x="47" y="58"/>
                    <a:pt x="38" y="52"/>
                    <a:pt x="40" y="50"/>
                  </a:cubicBezTo>
                  <a:cubicBezTo>
                    <a:pt x="42" y="48"/>
                    <a:pt x="41" y="41"/>
                    <a:pt x="44" y="41"/>
                  </a:cubicBezTo>
                  <a:cubicBezTo>
                    <a:pt x="47" y="40"/>
                    <a:pt x="51" y="39"/>
                    <a:pt x="49" y="35"/>
                  </a:cubicBezTo>
                  <a:cubicBezTo>
                    <a:pt x="49" y="34"/>
                    <a:pt x="50" y="31"/>
                    <a:pt x="51" y="28"/>
                  </a:cubicBezTo>
                  <a:cubicBezTo>
                    <a:pt x="48" y="28"/>
                    <a:pt x="43" y="19"/>
                    <a:pt x="40" y="19"/>
                  </a:cubicBezTo>
                  <a:cubicBezTo>
                    <a:pt x="37" y="19"/>
                    <a:pt x="34" y="16"/>
                    <a:pt x="35" y="12"/>
                  </a:cubicBezTo>
                  <a:cubicBezTo>
                    <a:pt x="35" y="8"/>
                    <a:pt x="28" y="7"/>
                    <a:pt x="23" y="3"/>
                  </a:cubicBezTo>
                  <a:cubicBezTo>
                    <a:pt x="22" y="1"/>
                    <a:pt x="21" y="1"/>
                    <a:pt x="19" y="0"/>
                  </a:cubicBezTo>
                  <a:cubicBezTo>
                    <a:pt x="18" y="3"/>
                    <a:pt x="16" y="5"/>
                    <a:pt x="15" y="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18" name="Freeform 119"/>
            <p:cNvSpPr/>
            <p:nvPr/>
          </p:nvSpPr>
          <p:spPr bwMode="auto">
            <a:xfrm>
              <a:off x="3178175" y="3132138"/>
              <a:ext cx="66675" cy="84138"/>
            </a:xfrm>
            <a:custGeom>
              <a:avLst/>
              <a:gdLst/>
              <a:ahLst/>
              <a:cxnLst>
                <a:cxn ang="0">
                  <a:pos x="2" y="19"/>
                </a:cxn>
                <a:cxn ang="0">
                  <a:pos x="3" y="34"/>
                </a:cxn>
                <a:cxn ang="0">
                  <a:pos x="0" y="40"/>
                </a:cxn>
                <a:cxn ang="0">
                  <a:pos x="10" y="42"/>
                </a:cxn>
                <a:cxn ang="0">
                  <a:pos x="22" y="37"/>
                </a:cxn>
                <a:cxn ang="0">
                  <a:pos x="35" y="19"/>
                </a:cxn>
                <a:cxn ang="0">
                  <a:pos x="35" y="19"/>
                </a:cxn>
                <a:cxn ang="0">
                  <a:pos x="16" y="4"/>
                </a:cxn>
                <a:cxn ang="0">
                  <a:pos x="6" y="0"/>
                </a:cxn>
                <a:cxn ang="0">
                  <a:pos x="4" y="6"/>
                </a:cxn>
                <a:cxn ang="0">
                  <a:pos x="2" y="19"/>
                </a:cxn>
              </a:cxnLst>
              <a:rect l="0" t="0" r="r" b="b"/>
              <a:pathLst>
                <a:path w="35" h="44">
                  <a:moveTo>
                    <a:pt x="2" y="19"/>
                  </a:moveTo>
                  <a:cubicBezTo>
                    <a:pt x="4" y="24"/>
                    <a:pt x="4" y="33"/>
                    <a:pt x="3" y="34"/>
                  </a:cubicBezTo>
                  <a:cubicBezTo>
                    <a:pt x="3" y="35"/>
                    <a:pt x="1" y="38"/>
                    <a:pt x="0" y="40"/>
                  </a:cubicBezTo>
                  <a:cubicBezTo>
                    <a:pt x="2" y="42"/>
                    <a:pt x="5" y="43"/>
                    <a:pt x="10" y="42"/>
                  </a:cubicBezTo>
                  <a:cubicBezTo>
                    <a:pt x="16" y="40"/>
                    <a:pt x="19" y="44"/>
                    <a:pt x="22" y="37"/>
                  </a:cubicBezTo>
                  <a:cubicBezTo>
                    <a:pt x="24" y="31"/>
                    <a:pt x="30" y="23"/>
                    <a:pt x="35" y="19"/>
                  </a:cubicBezTo>
                  <a:cubicBezTo>
                    <a:pt x="35" y="19"/>
                    <a:pt x="35" y="19"/>
                    <a:pt x="35" y="19"/>
                  </a:cubicBezTo>
                  <a:cubicBezTo>
                    <a:pt x="30" y="17"/>
                    <a:pt x="23" y="5"/>
                    <a:pt x="16" y="4"/>
                  </a:cubicBezTo>
                  <a:cubicBezTo>
                    <a:pt x="12" y="3"/>
                    <a:pt x="9" y="2"/>
                    <a:pt x="6" y="0"/>
                  </a:cubicBezTo>
                  <a:cubicBezTo>
                    <a:pt x="5" y="3"/>
                    <a:pt x="4" y="6"/>
                    <a:pt x="4" y="6"/>
                  </a:cubicBezTo>
                  <a:cubicBezTo>
                    <a:pt x="1" y="8"/>
                    <a:pt x="0" y="15"/>
                    <a:pt x="2" y="19"/>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19" name="Freeform 120"/>
            <p:cNvSpPr/>
            <p:nvPr/>
          </p:nvSpPr>
          <p:spPr bwMode="auto">
            <a:xfrm>
              <a:off x="2520950" y="2738438"/>
              <a:ext cx="227013" cy="80963"/>
            </a:xfrm>
            <a:custGeom>
              <a:avLst/>
              <a:gdLst/>
              <a:ahLst/>
              <a:cxnLst>
                <a:cxn ang="0">
                  <a:pos x="96" y="27"/>
                </a:cxn>
                <a:cxn ang="0">
                  <a:pos x="42" y="5"/>
                </a:cxn>
                <a:cxn ang="0">
                  <a:pos x="2" y="19"/>
                </a:cxn>
                <a:cxn ang="0">
                  <a:pos x="21" y="10"/>
                </a:cxn>
                <a:cxn ang="0">
                  <a:pos x="32" y="15"/>
                </a:cxn>
                <a:cxn ang="0">
                  <a:pos x="51" y="19"/>
                </a:cxn>
                <a:cxn ang="0">
                  <a:pos x="75" y="32"/>
                </a:cxn>
                <a:cxn ang="0">
                  <a:pos x="81" y="41"/>
                </a:cxn>
                <a:cxn ang="0">
                  <a:pos x="117" y="40"/>
                </a:cxn>
                <a:cxn ang="0">
                  <a:pos x="96" y="27"/>
                </a:cxn>
              </a:cxnLst>
              <a:rect l="0" t="0" r="r" b="b"/>
              <a:pathLst>
                <a:path w="119" h="43">
                  <a:moveTo>
                    <a:pt x="96" y="27"/>
                  </a:moveTo>
                  <a:cubicBezTo>
                    <a:pt x="89" y="27"/>
                    <a:pt x="64" y="10"/>
                    <a:pt x="42" y="5"/>
                  </a:cubicBezTo>
                  <a:cubicBezTo>
                    <a:pt x="19" y="0"/>
                    <a:pt x="0" y="16"/>
                    <a:pt x="2" y="19"/>
                  </a:cubicBezTo>
                  <a:cubicBezTo>
                    <a:pt x="5" y="23"/>
                    <a:pt x="16" y="14"/>
                    <a:pt x="21" y="10"/>
                  </a:cubicBezTo>
                  <a:cubicBezTo>
                    <a:pt x="27" y="6"/>
                    <a:pt x="32" y="12"/>
                    <a:pt x="32" y="15"/>
                  </a:cubicBezTo>
                  <a:cubicBezTo>
                    <a:pt x="33" y="17"/>
                    <a:pt x="40" y="19"/>
                    <a:pt x="51" y="19"/>
                  </a:cubicBezTo>
                  <a:cubicBezTo>
                    <a:pt x="63" y="20"/>
                    <a:pt x="64" y="29"/>
                    <a:pt x="75" y="32"/>
                  </a:cubicBezTo>
                  <a:cubicBezTo>
                    <a:pt x="86" y="34"/>
                    <a:pt x="75" y="39"/>
                    <a:pt x="81" y="41"/>
                  </a:cubicBezTo>
                  <a:cubicBezTo>
                    <a:pt x="86" y="43"/>
                    <a:pt x="115" y="42"/>
                    <a:pt x="117" y="40"/>
                  </a:cubicBezTo>
                  <a:cubicBezTo>
                    <a:pt x="119" y="37"/>
                    <a:pt x="104" y="27"/>
                    <a:pt x="96" y="2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20" name="Freeform 121"/>
            <p:cNvSpPr/>
            <p:nvPr/>
          </p:nvSpPr>
          <p:spPr bwMode="auto">
            <a:xfrm>
              <a:off x="2651125" y="2846388"/>
              <a:ext cx="52388" cy="25400"/>
            </a:xfrm>
            <a:custGeom>
              <a:avLst/>
              <a:gdLst/>
              <a:ahLst/>
              <a:cxnLst>
                <a:cxn ang="0">
                  <a:pos x="3" y="5"/>
                </a:cxn>
                <a:cxn ang="0">
                  <a:pos x="26" y="9"/>
                </a:cxn>
                <a:cxn ang="0">
                  <a:pos x="3" y="5"/>
                </a:cxn>
              </a:cxnLst>
              <a:rect l="0" t="0" r="r" b="b"/>
              <a:pathLst>
                <a:path w="28" h="13">
                  <a:moveTo>
                    <a:pt x="3" y="5"/>
                  </a:moveTo>
                  <a:cubicBezTo>
                    <a:pt x="5" y="8"/>
                    <a:pt x="24" y="13"/>
                    <a:pt x="26" y="9"/>
                  </a:cubicBezTo>
                  <a:cubicBezTo>
                    <a:pt x="28" y="4"/>
                    <a:pt x="0" y="0"/>
                    <a:pt x="3" y="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21" name="Freeform 122"/>
            <p:cNvSpPr/>
            <p:nvPr/>
          </p:nvSpPr>
          <p:spPr bwMode="auto">
            <a:xfrm>
              <a:off x="2894013" y="2844800"/>
              <a:ext cx="47625" cy="26988"/>
            </a:xfrm>
            <a:custGeom>
              <a:avLst/>
              <a:gdLst/>
              <a:ahLst/>
              <a:cxnLst>
                <a:cxn ang="0">
                  <a:pos x="4" y="7"/>
                </a:cxn>
                <a:cxn ang="0">
                  <a:pos x="23" y="7"/>
                </a:cxn>
                <a:cxn ang="0">
                  <a:pos x="4" y="7"/>
                </a:cxn>
              </a:cxnLst>
              <a:rect l="0" t="0" r="r" b="b"/>
              <a:pathLst>
                <a:path w="25" h="14">
                  <a:moveTo>
                    <a:pt x="4" y="7"/>
                  </a:moveTo>
                  <a:cubicBezTo>
                    <a:pt x="9" y="14"/>
                    <a:pt x="22" y="9"/>
                    <a:pt x="23" y="7"/>
                  </a:cubicBezTo>
                  <a:cubicBezTo>
                    <a:pt x="25" y="2"/>
                    <a:pt x="0" y="0"/>
                    <a:pt x="4" y="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22" name="Freeform 123"/>
            <p:cNvSpPr>
              <a:spLocks noEditPoints="1"/>
            </p:cNvSpPr>
            <p:nvPr/>
          </p:nvSpPr>
          <p:spPr bwMode="auto">
            <a:xfrm>
              <a:off x="2779713" y="785813"/>
              <a:ext cx="1322388" cy="985838"/>
            </a:xfrm>
            <a:custGeom>
              <a:avLst/>
              <a:gdLst/>
              <a:ahLst/>
              <a:cxnLst>
                <a:cxn ang="0">
                  <a:pos x="606" y="59"/>
                </a:cxn>
                <a:cxn ang="0">
                  <a:pos x="555" y="83"/>
                </a:cxn>
                <a:cxn ang="0">
                  <a:pos x="552" y="52"/>
                </a:cxn>
                <a:cxn ang="0">
                  <a:pos x="494" y="47"/>
                </a:cxn>
                <a:cxn ang="0">
                  <a:pos x="551" y="38"/>
                </a:cxn>
                <a:cxn ang="0">
                  <a:pos x="546" y="17"/>
                </a:cxn>
                <a:cxn ang="0">
                  <a:pos x="467" y="1"/>
                </a:cxn>
                <a:cxn ang="0">
                  <a:pos x="393" y="10"/>
                </a:cxn>
                <a:cxn ang="0">
                  <a:pos x="337" y="11"/>
                </a:cxn>
                <a:cxn ang="0">
                  <a:pos x="291" y="31"/>
                </a:cxn>
                <a:cxn ang="0">
                  <a:pos x="280" y="37"/>
                </a:cxn>
                <a:cxn ang="0">
                  <a:pos x="247" y="47"/>
                </a:cxn>
                <a:cxn ang="0">
                  <a:pos x="216" y="58"/>
                </a:cxn>
                <a:cxn ang="0">
                  <a:pos x="162" y="47"/>
                </a:cxn>
                <a:cxn ang="0">
                  <a:pos x="133" y="70"/>
                </a:cxn>
                <a:cxn ang="0">
                  <a:pos x="88" y="99"/>
                </a:cxn>
                <a:cxn ang="0">
                  <a:pos x="0" y="142"/>
                </a:cxn>
                <a:cxn ang="0">
                  <a:pos x="56" y="158"/>
                </a:cxn>
                <a:cxn ang="0">
                  <a:pos x="16" y="172"/>
                </a:cxn>
                <a:cxn ang="0">
                  <a:pos x="50" y="194"/>
                </a:cxn>
                <a:cxn ang="0">
                  <a:pos x="95" y="192"/>
                </a:cxn>
                <a:cxn ang="0">
                  <a:pos x="163" y="211"/>
                </a:cxn>
                <a:cxn ang="0">
                  <a:pos x="197" y="256"/>
                </a:cxn>
                <a:cxn ang="0">
                  <a:pos x="202" y="297"/>
                </a:cxn>
                <a:cxn ang="0">
                  <a:pos x="245" y="312"/>
                </a:cxn>
                <a:cxn ang="0">
                  <a:pos x="240" y="328"/>
                </a:cxn>
                <a:cxn ang="0">
                  <a:pos x="234" y="356"/>
                </a:cxn>
                <a:cxn ang="0">
                  <a:pos x="226" y="390"/>
                </a:cxn>
                <a:cxn ang="0">
                  <a:pos x="235" y="436"/>
                </a:cxn>
                <a:cxn ang="0">
                  <a:pos x="256" y="463"/>
                </a:cxn>
                <a:cxn ang="0">
                  <a:pos x="287" y="498"/>
                </a:cxn>
                <a:cxn ang="0">
                  <a:pos x="331" y="515"/>
                </a:cxn>
                <a:cxn ang="0">
                  <a:pos x="344" y="471"/>
                </a:cxn>
                <a:cxn ang="0">
                  <a:pos x="363" y="449"/>
                </a:cxn>
                <a:cxn ang="0">
                  <a:pos x="365" y="427"/>
                </a:cxn>
                <a:cxn ang="0">
                  <a:pos x="384" y="413"/>
                </a:cxn>
                <a:cxn ang="0">
                  <a:pos x="401" y="409"/>
                </a:cxn>
                <a:cxn ang="0">
                  <a:pos x="461" y="369"/>
                </a:cxn>
                <a:cxn ang="0">
                  <a:pos x="500" y="359"/>
                </a:cxn>
                <a:cxn ang="0">
                  <a:pos x="576" y="325"/>
                </a:cxn>
                <a:cxn ang="0">
                  <a:pos x="535" y="316"/>
                </a:cxn>
                <a:cxn ang="0">
                  <a:pos x="577" y="319"/>
                </a:cxn>
                <a:cxn ang="0">
                  <a:pos x="569" y="280"/>
                </a:cxn>
                <a:cxn ang="0">
                  <a:pos x="547" y="261"/>
                </a:cxn>
                <a:cxn ang="0">
                  <a:pos x="596" y="254"/>
                </a:cxn>
                <a:cxn ang="0">
                  <a:pos x="609" y="230"/>
                </a:cxn>
                <a:cxn ang="0">
                  <a:pos x="603" y="193"/>
                </a:cxn>
                <a:cxn ang="0">
                  <a:pos x="590" y="178"/>
                </a:cxn>
                <a:cxn ang="0">
                  <a:pos x="595" y="162"/>
                </a:cxn>
                <a:cxn ang="0">
                  <a:pos x="578" y="154"/>
                </a:cxn>
                <a:cxn ang="0">
                  <a:pos x="624" y="106"/>
                </a:cxn>
                <a:cxn ang="0">
                  <a:pos x="613" y="94"/>
                </a:cxn>
                <a:cxn ang="0">
                  <a:pos x="626" y="81"/>
                </a:cxn>
                <a:cxn ang="0">
                  <a:pos x="691" y="58"/>
                </a:cxn>
                <a:cxn ang="0">
                  <a:pos x="228" y="329"/>
                </a:cxn>
                <a:cxn ang="0">
                  <a:pos x="216" y="342"/>
                </a:cxn>
              </a:cxnLst>
              <a:rect l="0" t="0" r="r" b="b"/>
              <a:pathLst>
                <a:path w="691" h="516">
                  <a:moveTo>
                    <a:pt x="652" y="47"/>
                  </a:moveTo>
                  <a:cubicBezTo>
                    <a:pt x="640" y="47"/>
                    <a:pt x="630" y="49"/>
                    <a:pt x="629" y="58"/>
                  </a:cubicBezTo>
                  <a:cubicBezTo>
                    <a:pt x="628" y="67"/>
                    <a:pt x="613" y="56"/>
                    <a:pt x="606" y="59"/>
                  </a:cubicBezTo>
                  <a:cubicBezTo>
                    <a:pt x="599" y="62"/>
                    <a:pt x="603" y="52"/>
                    <a:pt x="596" y="56"/>
                  </a:cubicBezTo>
                  <a:cubicBezTo>
                    <a:pt x="589" y="59"/>
                    <a:pt x="582" y="67"/>
                    <a:pt x="574" y="70"/>
                  </a:cubicBezTo>
                  <a:cubicBezTo>
                    <a:pt x="566" y="74"/>
                    <a:pt x="560" y="82"/>
                    <a:pt x="555" y="83"/>
                  </a:cubicBezTo>
                  <a:cubicBezTo>
                    <a:pt x="550" y="83"/>
                    <a:pt x="566" y="67"/>
                    <a:pt x="574" y="59"/>
                  </a:cubicBezTo>
                  <a:cubicBezTo>
                    <a:pt x="582" y="51"/>
                    <a:pt x="577" y="42"/>
                    <a:pt x="567" y="43"/>
                  </a:cubicBezTo>
                  <a:cubicBezTo>
                    <a:pt x="556" y="44"/>
                    <a:pt x="558" y="51"/>
                    <a:pt x="552" y="52"/>
                  </a:cubicBezTo>
                  <a:cubicBezTo>
                    <a:pt x="546" y="53"/>
                    <a:pt x="518" y="68"/>
                    <a:pt x="516" y="63"/>
                  </a:cubicBezTo>
                  <a:cubicBezTo>
                    <a:pt x="515" y="59"/>
                    <a:pt x="540" y="52"/>
                    <a:pt x="540" y="49"/>
                  </a:cubicBezTo>
                  <a:cubicBezTo>
                    <a:pt x="539" y="46"/>
                    <a:pt x="508" y="45"/>
                    <a:pt x="494" y="47"/>
                  </a:cubicBezTo>
                  <a:cubicBezTo>
                    <a:pt x="480" y="49"/>
                    <a:pt x="455" y="57"/>
                    <a:pt x="455" y="53"/>
                  </a:cubicBezTo>
                  <a:cubicBezTo>
                    <a:pt x="455" y="49"/>
                    <a:pt x="484" y="44"/>
                    <a:pt x="498" y="42"/>
                  </a:cubicBezTo>
                  <a:cubicBezTo>
                    <a:pt x="513" y="40"/>
                    <a:pt x="540" y="43"/>
                    <a:pt x="551" y="38"/>
                  </a:cubicBezTo>
                  <a:cubicBezTo>
                    <a:pt x="563" y="34"/>
                    <a:pt x="580" y="33"/>
                    <a:pt x="583" y="30"/>
                  </a:cubicBezTo>
                  <a:cubicBezTo>
                    <a:pt x="586" y="26"/>
                    <a:pt x="570" y="21"/>
                    <a:pt x="562" y="21"/>
                  </a:cubicBezTo>
                  <a:cubicBezTo>
                    <a:pt x="554" y="22"/>
                    <a:pt x="546" y="21"/>
                    <a:pt x="546" y="17"/>
                  </a:cubicBezTo>
                  <a:cubicBezTo>
                    <a:pt x="547" y="13"/>
                    <a:pt x="534" y="12"/>
                    <a:pt x="533" y="9"/>
                  </a:cubicBezTo>
                  <a:cubicBezTo>
                    <a:pt x="531" y="6"/>
                    <a:pt x="506" y="8"/>
                    <a:pt x="501" y="5"/>
                  </a:cubicBezTo>
                  <a:cubicBezTo>
                    <a:pt x="496" y="1"/>
                    <a:pt x="480" y="0"/>
                    <a:pt x="467" y="1"/>
                  </a:cubicBezTo>
                  <a:cubicBezTo>
                    <a:pt x="453" y="2"/>
                    <a:pt x="426" y="1"/>
                    <a:pt x="420" y="2"/>
                  </a:cubicBezTo>
                  <a:cubicBezTo>
                    <a:pt x="413" y="3"/>
                    <a:pt x="409" y="5"/>
                    <a:pt x="404" y="5"/>
                  </a:cubicBezTo>
                  <a:cubicBezTo>
                    <a:pt x="398" y="4"/>
                    <a:pt x="389" y="6"/>
                    <a:pt x="393" y="10"/>
                  </a:cubicBezTo>
                  <a:cubicBezTo>
                    <a:pt x="399" y="16"/>
                    <a:pt x="384" y="19"/>
                    <a:pt x="385" y="14"/>
                  </a:cubicBezTo>
                  <a:cubicBezTo>
                    <a:pt x="386" y="9"/>
                    <a:pt x="372" y="7"/>
                    <a:pt x="367" y="11"/>
                  </a:cubicBezTo>
                  <a:cubicBezTo>
                    <a:pt x="362" y="15"/>
                    <a:pt x="340" y="6"/>
                    <a:pt x="337" y="11"/>
                  </a:cubicBezTo>
                  <a:cubicBezTo>
                    <a:pt x="333" y="15"/>
                    <a:pt x="307" y="14"/>
                    <a:pt x="299" y="15"/>
                  </a:cubicBezTo>
                  <a:cubicBezTo>
                    <a:pt x="292" y="16"/>
                    <a:pt x="311" y="22"/>
                    <a:pt x="311" y="25"/>
                  </a:cubicBezTo>
                  <a:cubicBezTo>
                    <a:pt x="310" y="29"/>
                    <a:pt x="286" y="25"/>
                    <a:pt x="291" y="31"/>
                  </a:cubicBezTo>
                  <a:cubicBezTo>
                    <a:pt x="296" y="37"/>
                    <a:pt x="312" y="42"/>
                    <a:pt x="319" y="49"/>
                  </a:cubicBezTo>
                  <a:cubicBezTo>
                    <a:pt x="327" y="57"/>
                    <a:pt x="313" y="52"/>
                    <a:pt x="305" y="47"/>
                  </a:cubicBezTo>
                  <a:cubicBezTo>
                    <a:pt x="296" y="41"/>
                    <a:pt x="285" y="43"/>
                    <a:pt x="280" y="37"/>
                  </a:cubicBezTo>
                  <a:cubicBezTo>
                    <a:pt x="274" y="32"/>
                    <a:pt x="254" y="27"/>
                    <a:pt x="249" y="31"/>
                  </a:cubicBezTo>
                  <a:cubicBezTo>
                    <a:pt x="243" y="34"/>
                    <a:pt x="263" y="42"/>
                    <a:pt x="263" y="46"/>
                  </a:cubicBezTo>
                  <a:cubicBezTo>
                    <a:pt x="263" y="51"/>
                    <a:pt x="250" y="45"/>
                    <a:pt x="247" y="47"/>
                  </a:cubicBezTo>
                  <a:cubicBezTo>
                    <a:pt x="245" y="49"/>
                    <a:pt x="233" y="36"/>
                    <a:pt x="227" y="36"/>
                  </a:cubicBezTo>
                  <a:cubicBezTo>
                    <a:pt x="220" y="36"/>
                    <a:pt x="226" y="42"/>
                    <a:pt x="226" y="50"/>
                  </a:cubicBezTo>
                  <a:cubicBezTo>
                    <a:pt x="226" y="58"/>
                    <a:pt x="213" y="63"/>
                    <a:pt x="216" y="58"/>
                  </a:cubicBezTo>
                  <a:cubicBezTo>
                    <a:pt x="220" y="52"/>
                    <a:pt x="217" y="37"/>
                    <a:pt x="210" y="35"/>
                  </a:cubicBezTo>
                  <a:cubicBezTo>
                    <a:pt x="203" y="32"/>
                    <a:pt x="185" y="40"/>
                    <a:pt x="176" y="40"/>
                  </a:cubicBezTo>
                  <a:cubicBezTo>
                    <a:pt x="167" y="40"/>
                    <a:pt x="154" y="43"/>
                    <a:pt x="162" y="47"/>
                  </a:cubicBezTo>
                  <a:cubicBezTo>
                    <a:pt x="170" y="52"/>
                    <a:pt x="162" y="55"/>
                    <a:pt x="155" y="50"/>
                  </a:cubicBezTo>
                  <a:cubicBezTo>
                    <a:pt x="148" y="45"/>
                    <a:pt x="125" y="50"/>
                    <a:pt x="130" y="53"/>
                  </a:cubicBezTo>
                  <a:cubicBezTo>
                    <a:pt x="134" y="56"/>
                    <a:pt x="136" y="66"/>
                    <a:pt x="133" y="70"/>
                  </a:cubicBezTo>
                  <a:cubicBezTo>
                    <a:pt x="130" y="74"/>
                    <a:pt x="120" y="66"/>
                    <a:pt x="111" y="67"/>
                  </a:cubicBezTo>
                  <a:cubicBezTo>
                    <a:pt x="102" y="67"/>
                    <a:pt x="58" y="89"/>
                    <a:pt x="60" y="94"/>
                  </a:cubicBezTo>
                  <a:cubicBezTo>
                    <a:pt x="63" y="100"/>
                    <a:pt x="82" y="95"/>
                    <a:pt x="88" y="99"/>
                  </a:cubicBezTo>
                  <a:cubicBezTo>
                    <a:pt x="94" y="102"/>
                    <a:pt x="86" y="114"/>
                    <a:pt x="79" y="119"/>
                  </a:cubicBezTo>
                  <a:cubicBezTo>
                    <a:pt x="71" y="124"/>
                    <a:pt x="44" y="120"/>
                    <a:pt x="43" y="126"/>
                  </a:cubicBezTo>
                  <a:cubicBezTo>
                    <a:pt x="43" y="132"/>
                    <a:pt x="0" y="133"/>
                    <a:pt x="0" y="142"/>
                  </a:cubicBezTo>
                  <a:cubicBezTo>
                    <a:pt x="0" y="146"/>
                    <a:pt x="2" y="150"/>
                    <a:pt x="7" y="151"/>
                  </a:cubicBezTo>
                  <a:cubicBezTo>
                    <a:pt x="13" y="152"/>
                    <a:pt x="20" y="150"/>
                    <a:pt x="26" y="156"/>
                  </a:cubicBezTo>
                  <a:cubicBezTo>
                    <a:pt x="31" y="162"/>
                    <a:pt x="46" y="162"/>
                    <a:pt x="56" y="158"/>
                  </a:cubicBezTo>
                  <a:cubicBezTo>
                    <a:pt x="67" y="154"/>
                    <a:pt x="74" y="159"/>
                    <a:pt x="74" y="165"/>
                  </a:cubicBezTo>
                  <a:cubicBezTo>
                    <a:pt x="74" y="171"/>
                    <a:pt x="51" y="163"/>
                    <a:pt x="44" y="167"/>
                  </a:cubicBezTo>
                  <a:cubicBezTo>
                    <a:pt x="37" y="171"/>
                    <a:pt x="15" y="168"/>
                    <a:pt x="16" y="172"/>
                  </a:cubicBezTo>
                  <a:cubicBezTo>
                    <a:pt x="17" y="177"/>
                    <a:pt x="28" y="176"/>
                    <a:pt x="36" y="178"/>
                  </a:cubicBezTo>
                  <a:cubicBezTo>
                    <a:pt x="45" y="179"/>
                    <a:pt x="37" y="183"/>
                    <a:pt x="37" y="187"/>
                  </a:cubicBezTo>
                  <a:cubicBezTo>
                    <a:pt x="36" y="190"/>
                    <a:pt x="41" y="190"/>
                    <a:pt x="50" y="194"/>
                  </a:cubicBezTo>
                  <a:cubicBezTo>
                    <a:pt x="59" y="198"/>
                    <a:pt x="73" y="201"/>
                    <a:pt x="68" y="196"/>
                  </a:cubicBezTo>
                  <a:cubicBezTo>
                    <a:pt x="64" y="191"/>
                    <a:pt x="77" y="192"/>
                    <a:pt x="80" y="195"/>
                  </a:cubicBezTo>
                  <a:cubicBezTo>
                    <a:pt x="82" y="198"/>
                    <a:pt x="88" y="190"/>
                    <a:pt x="95" y="192"/>
                  </a:cubicBezTo>
                  <a:cubicBezTo>
                    <a:pt x="101" y="194"/>
                    <a:pt x="103" y="186"/>
                    <a:pt x="108" y="189"/>
                  </a:cubicBezTo>
                  <a:cubicBezTo>
                    <a:pt x="113" y="193"/>
                    <a:pt x="137" y="195"/>
                    <a:pt x="145" y="199"/>
                  </a:cubicBezTo>
                  <a:cubicBezTo>
                    <a:pt x="153" y="203"/>
                    <a:pt x="164" y="204"/>
                    <a:pt x="163" y="211"/>
                  </a:cubicBezTo>
                  <a:cubicBezTo>
                    <a:pt x="162" y="217"/>
                    <a:pt x="169" y="222"/>
                    <a:pt x="178" y="226"/>
                  </a:cubicBezTo>
                  <a:cubicBezTo>
                    <a:pt x="187" y="230"/>
                    <a:pt x="189" y="238"/>
                    <a:pt x="189" y="244"/>
                  </a:cubicBezTo>
                  <a:cubicBezTo>
                    <a:pt x="188" y="250"/>
                    <a:pt x="198" y="254"/>
                    <a:pt x="197" y="256"/>
                  </a:cubicBezTo>
                  <a:cubicBezTo>
                    <a:pt x="195" y="259"/>
                    <a:pt x="196" y="263"/>
                    <a:pt x="202" y="268"/>
                  </a:cubicBezTo>
                  <a:cubicBezTo>
                    <a:pt x="208" y="273"/>
                    <a:pt x="193" y="277"/>
                    <a:pt x="197" y="282"/>
                  </a:cubicBezTo>
                  <a:cubicBezTo>
                    <a:pt x="200" y="287"/>
                    <a:pt x="191" y="296"/>
                    <a:pt x="202" y="297"/>
                  </a:cubicBezTo>
                  <a:cubicBezTo>
                    <a:pt x="213" y="299"/>
                    <a:pt x="211" y="290"/>
                    <a:pt x="219" y="290"/>
                  </a:cubicBezTo>
                  <a:cubicBezTo>
                    <a:pt x="227" y="290"/>
                    <a:pt x="219" y="297"/>
                    <a:pt x="223" y="301"/>
                  </a:cubicBezTo>
                  <a:cubicBezTo>
                    <a:pt x="227" y="306"/>
                    <a:pt x="236" y="305"/>
                    <a:pt x="245" y="312"/>
                  </a:cubicBezTo>
                  <a:cubicBezTo>
                    <a:pt x="253" y="319"/>
                    <a:pt x="248" y="322"/>
                    <a:pt x="240" y="316"/>
                  </a:cubicBezTo>
                  <a:cubicBezTo>
                    <a:pt x="232" y="311"/>
                    <a:pt x="210" y="312"/>
                    <a:pt x="210" y="314"/>
                  </a:cubicBezTo>
                  <a:cubicBezTo>
                    <a:pt x="210" y="316"/>
                    <a:pt x="235" y="330"/>
                    <a:pt x="240" y="328"/>
                  </a:cubicBezTo>
                  <a:cubicBezTo>
                    <a:pt x="246" y="326"/>
                    <a:pt x="254" y="336"/>
                    <a:pt x="250" y="340"/>
                  </a:cubicBezTo>
                  <a:cubicBezTo>
                    <a:pt x="247" y="343"/>
                    <a:pt x="249" y="351"/>
                    <a:pt x="248" y="355"/>
                  </a:cubicBezTo>
                  <a:cubicBezTo>
                    <a:pt x="247" y="359"/>
                    <a:pt x="239" y="355"/>
                    <a:pt x="234" y="356"/>
                  </a:cubicBezTo>
                  <a:cubicBezTo>
                    <a:pt x="228" y="357"/>
                    <a:pt x="225" y="358"/>
                    <a:pt x="225" y="364"/>
                  </a:cubicBezTo>
                  <a:cubicBezTo>
                    <a:pt x="225" y="370"/>
                    <a:pt x="216" y="374"/>
                    <a:pt x="215" y="381"/>
                  </a:cubicBezTo>
                  <a:cubicBezTo>
                    <a:pt x="214" y="388"/>
                    <a:pt x="222" y="387"/>
                    <a:pt x="226" y="390"/>
                  </a:cubicBezTo>
                  <a:cubicBezTo>
                    <a:pt x="231" y="393"/>
                    <a:pt x="218" y="395"/>
                    <a:pt x="218" y="400"/>
                  </a:cubicBezTo>
                  <a:cubicBezTo>
                    <a:pt x="217" y="405"/>
                    <a:pt x="229" y="414"/>
                    <a:pt x="233" y="417"/>
                  </a:cubicBezTo>
                  <a:cubicBezTo>
                    <a:pt x="238" y="419"/>
                    <a:pt x="234" y="430"/>
                    <a:pt x="235" y="436"/>
                  </a:cubicBezTo>
                  <a:cubicBezTo>
                    <a:pt x="237" y="442"/>
                    <a:pt x="243" y="435"/>
                    <a:pt x="242" y="442"/>
                  </a:cubicBezTo>
                  <a:cubicBezTo>
                    <a:pt x="241" y="449"/>
                    <a:pt x="247" y="449"/>
                    <a:pt x="248" y="453"/>
                  </a:cubicBezTo>
                  <a:cubicBezTo>
                    <a:pt x="248" y="458"/>
                    <a:pt x="258" y="457"/>
                    <a:pt x="256" y="463"/>
                  </a:cubicBezTo>
                  <a:cubicBezTo>
                    <a:pt x="254" y="469"/>
                    <a:pt x="259" y="473"/>
                    <a:pt x="262" y="477"/>
                  </a:cubicBezTo>
                  <a:cubicBezTo>
                    <a:pt x="264" y="480"/>
                    <a:pt x="273" y="486"/>
                    <a:pt x="274" y="490"/>
                  </a:cubicBezTo>
                  <a:cubicBezTo>
                    <a:pt x="276" y="494"/>
                    <a:pt x="281" y="500"/>
                    <a:pt x="287" y="498"/>
                  </a:cubicBezTo>
                  <a:cubicBezTo>
                    <a:pt x="293" y="497"/>
                    <a:pt x="293" y="502"/>
                    <a:pt x="298" y="502"/>
                  </a:cubicBezTo>
                  <a:cubicBezTo>
                    <a:pt x="303" y="501"/>
                    <a:pt x="310" y="504"/>
                    <a:pt x="311" y="507"/>
                  </a:cubicBezTo>
                  <a:cubicBezTo>
                    <a:pt x="313" y="511"/>
                    <a:pt x="327" y="514"/>
                    <a:pt x="331" y="515"/>
                  </a:cubicBezTo>
                  <a:cubicBezTo>
                    <a:pt x="335" y="516"/>
                    <a:pt x="336" y="508"/>
                    <a:pt x="339" y="506"/>
                  </a:cubicBezTo>
                  <a:cubicBezTo>
                    <a:pt x="343" y="504"/>
                    <a:pt x="342" y="490"/>
                    <a:pt x="345" y="489"/>
                  </a:cubicBezTo>
                  <a:cubicBezTo>
                    <a:pt x="348" y="488"/>
                    <a:pt x="347" y="472"/>
                    <a:pt x="344" y="471"/>
                  </a:cubicBezTo>
                  <a:cubicBezTo>
                    <a:pt x="341" y="470"/>
                    <a:pt x="342" y="464"/>
                    <a:pt x="350" y="465"/>
                  </a:cubicBezTo>
                  <a:cubicBezTo>
                    <a:pt x="357" y="466"/>
                    <a:pt x="355" y="459"/>
                    <a:pt x="358" y="458"/>
                  </a:cubicBezTo>
                  <a:cubicBezTo>
                    <a:pt x="362" y="457"/>
                    <a:pt x="360" y="450"/>
                    <a:pt x="363" y="449"/>
                  </a:cubicBezTo>
                  <a:cubicBezTo>
                    <a:pt x="366" y="448"/>
                    <a:pt x="365" y="444"/>
                    <a:pt x="363" y="441"/>
                  </a:cubicBezTo>
                  <a:cubicBezTo>
                    <a:pt x="361" y="438"/>
                    <a:pt x="364" y="436"/>
                    <a:pt x="368" y="436"/>
                  </a:cubicBezTo>
                  <a:cubicBezTo>
                    <a:pt x="372" y="435"/>
                    <a:pt x="371" y="429"/>
                    <a:pt x="365" y="427"/>
                  </a:cubicBezTo>
                  <a:cubicBezTo>
                    <a:pt x="360" y="425"/>
                    <a:pt x="362" y="419"/>
                    <a:pt x="367" y="423"/>
                  </a:cubicBezTo>
                  <a:cubicBezTo>
                    <a:pt x="372" y="427"/>
                    <a:pt x="376" y="424"/>
                    <a:pt x="373" y="420"/>
                  </a:cubicBezTo>
                  <a:cubicBezTo>
                    <a:pt x="370" y="416"/>
                    <a:pt x="377" y="414"/>
                    <a:pt x="384" y="413"/>
                  </a:cubicBezTo>
                  <a:cubicBezTo>
                    <a:pt x="391" y="413"/>
                    <a:pt x="395" y="409"/>
                    <a:pt x="393" y="404"/>
                  </a:cubicBezTo>
                  <a:cubicBezTo>
                    <a:pt x="392" y="398"/>
                    <a:pt x="401" y="399"/>
                    <a:pt x="399" y="403"/>
                  </a:cubicBezTo>
                  <a:cubicBezTo>
                    <a:pt x="397" y="408"/>
                    <a:pt x="398" y="413"/>
                    <a:pt x="401" y="409"/>
                  </a:cubicBezTo>
                  <a:cubicBezTo>
                    <a:pt x="405" y="406"/>
                    <a:pt x="411" y="408"/>
                    <a:pt x="422" y="405"/>
                  </a:cubicBezTo>
                  <a:cubicBezTo>
                    <a:pt x="434" y="402"/>
                    <a:pt x="445" y="392"/>
                    <a:pt x="447" y="383"/>
                  </a:cubicBezTo>
                  <a:cubicBezTo>
                    <a:pt x="450" y="374"/>
                    <a:pt x="463" y="375"/>
                    <a:pt x="461" y="369"/>
                  </a:cubicBezTo>
                  <a:cubicBezTo>
                    <a:pt x="460" y="363"/>
                    <a:pt x="464" y="361"/>
                    <a:pt x="472" y="365"/>
                  </a:cubicBezTo>
                  <a:cubicBezTo>
                    <a:pt x="480" y="369"/>
                    <a:pt x="474" y="362"/>
                    <a:pt x="483" y="362"/>
                  </a:cubicBezTo>
                  <a:cubicBezTo>
                    <a:pt x="492" y="362"/>
                    <a:pt x="491" y="359"/>
                    <a:pt x="500" y="359"/>
                  </a:cubicBezTo>
                  <a:cubicBezTo>
                    <a:pt x="509" y="358"/>
                    <a:pt x="532" y="354"/>
                    <a:pt x="540" y="348"/>
                  </a:cubicBezTo>
                  <a:cubicBezTo>
                    <a:pt x="548" y="341"/>
                    <a:pt x="565" y="335"/>
                    <a:pt x="572" y="331"/>
                  </a:cubicBezTo>
                  <a:cubicBezTo>
                    <a:pt x="579" y="327"/>
                    <a:pt x="581" y="323"/>
                    <a:pt x="576" y="325"/>
                  </a:cubicBezTo>
                  <a:cubicBezTo>
                    <a:pt x="572" y="328"/>
                    <a:pt x="563" y="328"/>
                    <a:pt x="556" y="326"/>
                  </a:cubicBezTo>
                  <a:cubicBezTo>
                    <a:pt x="550" y="325"/>
                    <a:pt x="539" y="319"/>
                    <a:pt x="531" y="323"/>
                  </a:cubicBezTo>
                  <a:cubicBezTo>
                    <a:pt x="524" y="328"/>
                    <a:pt x="528" y="317"/>
                    <a:pt x="535" y="316"/>
                  </a:cubicBezTo>
                  <a:cubicBezTo>
                    <a:pt x="541" y="315"/>
                    <a:pt x="538" y="312"/>
                    <a:pt x="537" y="305"/>
                  </a:cubicBezTo>
                  <a:cubicBezTo>
                    <a:pt x="535" y="299"/>
                    <a:pt x="547" y="303"/>
                    <a:pt x="553" y="311"/>
                  </a:cubicBezTo>
                  <a:cubicBezTo>
                    <a:pt x="558" y="318"/>
                    <a:pt x="568" y="322"/>
                    <a:pt x="577" y="319"/>
                  </a:cubicBezTo>
                  <a:cubicBezTo>
                    <a:pt x="586" y="316"/>
                    <a:pt x="578" y="309"/>
                    <a:pt x="581" y="304"/>
                  </a:cubicBezTo>
                  <a:cubicBezTo>
                    <a:pt x="585" y="299"/>
                    <a:pt x="554" y="283"/>
                    <a:pt x="552" y="278"/>
                  </a:cubicBezTo>
                  <a:cubicBezTo>
                    <a:pt x="550" y="273"/>
                    <a:pt x="560" y="276"/>
                    <a:pt x="569" y="280"/>
                  </a:cubicBezTo>
                  <a:cubicBezTo>
                    <a:pt x="577" y="284"/>
                    <a:pt x="579" y="273"/>
                    <a:pt x="579" y="268"/>
                  </a:cubicBezTo>
                  <a:cubicBezTo>
                    <a:pt x="579" y="264"/>
                    <a:pt x="561" y="263"/>
                    <a:pt x="552" y="268"/>
                  </a:cubicBezTo>
                  <a:cubicBezTo>
                    <a:pt x="544" y="273"/>
                    <a:pt x="536" y="262"/>
                    <a:pt x="547" y="261"/>
                  </a:cubicBezTo>
                  <a:cubicBezTo>
                    <a:pt x="559" y="259"/>
                    <a:pt x="548" y="255"/>
                    <a:pt x="552" y="251"/>
                  </a:cubicBezTo>
                  <a:cubicBezTo>
                    <a:pt x="555" y="248"/>
                    <a:pt x="569" y="261"/>
                    <a:pt x="577" y="259"/>
                  </a:cubicBezTo>
                  <a:cubicBezTo>
                    <a:pt x="584" y="256"/>
                    <a:pt x="589" y="259"/>
                    <a:pt x="596" y="254"/>
                  </a:cubicBezTo>
                  <a:cubicBezTo>
                    <a:pt x="602" y="249"/>
                    <a:pt x="584" y="244"/>
                    <a:pt x="581" y="240"/>
                  </a:cubicBezTo>
                  <a:cubicBezTo>
                    <a:pt x="577" y="236"/>
                    <a:pt x="599" y="237"/>
                    <a:pt x="606" y="238"/>
                  </a:cubicBezTo>
                  <a:cubicBezTo>
                    <a:pt x="612" y="238"/>
                    <a:pt x="614" y="228"/>
                    <a:pt x="609" y="230"/>
                  </a:cubicBezTo>
                  <a:cubicBezTo>
                    <a:pt x="603" y="232"/>
                    <a:pt x="584" y="223"/>
                    <a:pt x="588" y="217"/>
                  </a:cubicBezTo>
                  <a:cubicBezTo>
                    <a:pt x="592" y="211"/>
                    <a:pt x="600" y="218"/>
                    <a:pt x="608" y="214"/>
                  </a:cubicBezTo>
                  <a:cubicBezTo>
                    <a:pt x="616" y="210"/>
                    <a:pt x="609" y="193"/>
                    <a:pt x="603" y="193"/>
                  </a:cubicBezTo>
                  <a:cubicBezTo>
                    <a:pt x="597" y="193"/>
                    <a:pt x="583" y="191"/>
                    <a:pt x="583" y="188"/>
                  </a:cubicBezTo>
                  <a:cubicBezTo>
                    <a:pt x="583" y="185"/>
                    <a:pt x="571" y="183"/>
                    <a:pt x="574" y="180"/>
                  </a:cubicBezTo>
                  <a:cubicBezTo>
                    <a:pt x="578" y="177"/>
                    <a:pt x="582" y="183"/>
                    <a:pt x="590" y="178"/>
                  </a:cubicBezTo>
                  <a:cubicBezTo>
                    <a:pt x="597" y="172"/>
                    <a:pt x="613" y="179"/>
                    <a:pt x="620" y="178"/>
                  </a:cubicBezTo>
                  <a:cubicBezTo>
                    <a:pt x="627" y="176"/>
                    <a:pt x="617" y="163"/>
                    <a:pt x="613" y="166"/>
                  </a:cubicBezTo>
                  <a:cubicBezTo>
                    <a:pt x="609" y="168"/>
                    <a:pt x="596" y="169"/>
                    <a:pt x="595" y="162"/>
                  </a:cubicBezTo>
                  <a:cubicBezTo>
                    <a:pt x="594" y="155"/>
                    <a:pt x="608" y="162"/>
                    <a:pt x="610" y="158"/>
                  </a:cubicBezTo>
                  <a:cubicBezTo>
                    <a:pt x="612" y="155"/>
                    <a:pt x="591" y="146"/>
                    <a:pt x="587" y="153"/>
                  </a:cubicBezTo>
                  <a:cubicBezTo>
                    <a:pt x="584" y="160"/>
                    <a:pt x="572" y="158"/>
                    <a:pt x="578" y="154"/>
                  </a:cubicBezTo>
                  <a:cubicBezTo>
                    <a:pt x="585" y="150"/>
                    <a:pt x="586" y="139"/>
                    <a:pt x="585" y="133"/>
                  </a:cubicBezTo>
                  <a:cubicBezTo>
                    <a:pt x="585" y="127"/>
                    <a:pt x="608" y="127"/>
                    <a:pt x="605" y="118"/>
                  </a:cubicBezTo>
                  <a:cubicBezTo>
                    <a:pt x="603" y="108"/>
                    <a:pt x="616" y="106"/>
                    <a:pt x="624" y="106"/>
                  </a:cubicBezTo>
                  <a:cubicBezTo>
                    <a:pt x="632" y="106"/>
                    <a:pt x="624" y="96"/>
                    <a:pt x="616" y="97"/>
                  </a:cubicBezTo>
                  <a:cubicBezTo>
                    <a:pt x="609" y="98"/>
                    <a:pt x="601" y="107"/>
                    <a:pt x="598" y="103"/>
                  </a:cubicBezTo>
                  <a:cubicBezTo>
                    <a:pt x="594" y="100"/>
                    <a:pt x="606" y="94"/>
                    <a:pt x="613" y="94"/>
                  </a:cubicBezTo>
                  <a:cubicBezTo>
                    <a:pt x="620" y="94"/>
                    <a:pt x="636" y="93"/>
                    <a:pt x="641" y="90"/>
                  </a:cubicBezTo>
                  <a:cubicBezTo>
                    <a:pt x="647" y="87"/>
                    <a:pt x="631" y="84"/>
                    <a:pt x="621" y="85"/>
                  </a:cubicBezTo>
                  <a:cubicBezTo>
                    <a:pt x="610" y="86"/>
                    <a:pt x="610" y="82"/>
                    <a:pt x="626" y="81"/>
                  </a:cubicBezTo>
                  <a:cubicBezTo>
                    <a:pt x="642" y="81"/>
                    <a:pt x="639" y="78"/>
                    <a:pt x="651" y="76"/>
                  </a:cubicBezTo>
                  <a:cubicBezTo>
                    <a:pt x="662" y="75"/>
                    <a:pt x="658" y="70"/>
                    <a:pt x="665" y="70"/>
                  </a:cubicBezTo>
                  <a:cubicBezTo>
                    <a:pt x="672" y="70"/>
                    <a:pt x="691" y="62"/>
                    <a:pt x="691" y="58"/>
                  </a:cubicBezTo>
                  <a:cubicBezTo>
                    <a:pt x="691" y="55"/>
                    <a:pt x="664" y="47"/>
                    <a:pt x="652" y="47"/>
                  </a:cubicBezTo>
                  <a:close/>
                  <a:moveTo>
                    <a:pt x="237" y="338"/>
                  </a:moveTo>
                  <a:cubicBezTo>
                    <a:pt x="237" y="332"/>
                    <a:pt x="231" y="336"/>
                    <a:pt x="228" y="329"/>
                  </a:cubicBezTo>
                  <a:cubicBezTo>
                    <a:pt x="224" y="323"/>
                    <a:pt x="207" y="320"/>
                    <a:pt x="206" y="325"/>
                  </a:cubicBezTo>
                  <a:cubicBezTo>
                    <a:pt x="205" y="327"/>
                    <a:pt x="200" y="330"/>
                    <a:pt x="204" y="335"/>
                  </a:cubicBezTo>
                  <a:cubicBezTo>
                    <a:pt x="208" y="340"/>
                    <a:pt x="211" y="338"/>
                    <a:pt x="216" y="342"/>
                  </a:cubicBezTo>
                  <a:cubicBezTo>
                    <a:pt x="221" y="347"/>
                    <a:pt x="236" y="343"/>
                    <a:pt x="237" y="338"/>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23" name="Freeform 124"/>
            <p:cNvSpPr>
              <a:spLocks noEditPoints="1"/>
            </p:cNvSpPr>
            <p:nvPr/>
          </p:nvSpPr>
          <p:spPr bwMode="auto">
            <a:xfrm>
              <a:off x="1298575" y="803275"/>
              <a:ext cx="1920875" cy="1477963"/>
            </a:xfrm>
            <a:custGeom>
              <a:avLst/>
              <a:gdLst/>
              <a:ahLst/>
              <a:cxnLst>
                <a:cxn ang="0">
                  <a:pos x="205" y="683"/>
                </a:cxn>
                <a:cxn ang="0">
                  <a:pos x="189" y="227"/>
                </a:cxn>
                <a:cxn ang="0">
                  <a:pos x="387" y="251"/>
                </a:cxn>
                <a:cxn ang="0">
                  <a:pos x="257" y="269"/>
                </a:cxn>
                <a:cxn ang="0">
                  <a:pos x="386" y="334"/>
                </a:cxn>
                <a:cxn ang="0">
                  <a:pos x="237" y="194"/>
                </a:cxn>
                <a:cxn ang="0">
                  <a:pos x="208" y="185"/>
                </a:cxn>
                <a:cxn ang="0">
                  <a:pos x="369" y="213"/>
                </a:cxn>
                <a:cxn ang="0">
                  <a:pos x="297" y="144"/>
                </a:cxn>
                <a:cxn ang="0">
                  <a:pos x="413" y="119"/>
                </a:cxn>
                <a:cxn ang="0">
                  <a:pos x="416" y="161"/>
                </a:cxn>
                <a:cxn ang="0">
                  <a:pos x="420" y="185"/>
                </a:cxn>
                <a:cxn ang="0">
                  <a:pos x="543" y="147"/>
                </a:cxn>
                <a:cxn ang="0">
                  <a:pos x="492" y="232"/>
                </a:cxn>
                <a:cxn ang="0">
                  <a:pos x="687" y="220"/>
                </a:cxn>
                <a:cxn ang="0">
                  <a:pos x="580" y="151"/>
                </a:cxn>
                <a:cxn ang="0">
                  <a:pos x="598" y="83"/>
                </a:cxn>
                <a:cxn ang="0">
                  <a:pos x="587" y="66"/>
                </a:cxn>
                <a:cxn ang="0">
                  <a:pos x="634" y="120"/>
                </a:cxn>
                <a:cxn ang="0">
                  <a:pos x="698" y="180"/>
                </a:cxn>
                <a:cxn ang="0">
                  <a:pos x="795" y="87"/>
                </a:cxn>
                <a:cxn ang="0">
                  <a:pos x="760" y="9"/>
                </a:cxn>
                <a:cxn ang="0">
                  <a:pos x="569" y="46"/>
                </a:cxn>
                <a:cxn ang="0">
                  <a:pos x="624" y="440"/>
                </a:cxn>
                <a:cxn ang="0">
                  <a:pos x="827" y="340"/>
                </a:cxn>
                <a:cxn ang="0">
                  <a:pos x="746" y="272"/>
                </a:cxn>
                <a:cxn ang="0">
                  <a:pos x="624" y="250"/>
                </a:cxn>
                <a:cxn ang="0">
                  <a:pos x="704" y="309"/>
                </a:cxn>
                <a:cxn ang="0">
                  <a:pos x="736" y="409"/>
                </a:cxn>
                <a:cxn ang="0">
                  <a:pos x="850" y="419"/>
                </a:cxn>
                <a:cxn ang="0">
                  <a:pos x="682" y="241"/>
                </a:cxn>
                <a:cxn ang="0">
                  <a:pos x="963" y="641"/>
                </a:cxn>
                <a:cxn ang="0">
                  <a:pos x="110" y="629"/>
                </a:cxn>
                <a:cxn ang="0">
                  <a:pos x="821" y="686"/>
                </a:cxn>
                <a:cxn ang="0">
                  <a:pos x="963" y="609"/>
                </a:cxn>
                <a:cxn ang="0">
                  <a:pos x="895" y="560"/>
                </a:cxn>
                <a:cxn ang="0">
                  <a:pos x="844" y="528"/>
                </a:cxn>
                <a:cxn ang="0">
                  <a:pos x="763" y="463"/>
                </a:cxn>
                <a:cxn ang="0">
                  <a:pos x="727" y="543"/>
                </a:cxn>
                <a:cxn ang="0">
                  <a:pos x="666" y="617"/>
                </a:cxn>
                <a:cxn ang="0">
                  <a:pos x="538" y="525"/>
                </a:cxn>
                <a:cxn ang="0">
                  <a:pos x="579" y="430"/>
                </a:cxn>
                <a:cxn ang="0">
                  <a:pos x="649" y="387"/>
                </a:cxn>
                <a:cxn ang="0">
                  <a:pos x="636" y="339"/>
                </a:cxn>
                <a:cxn ang="0">
                  <a:pos x="580" y="343"/>
                </a:cxn>
                <a:cxn ang="0">
                  <a:pos x="537" y="271"/>
                </a:cxn>
                <a:cxn ang="0">
                  <a:pos x="518" y="292"/>
                </a:cxn>
                <a:cxn ang="0">
                  <a:pos x="508" y="364"/>
                </a:cxn>
                <a:cxn ang="0">
                  <a:pos x="492" y="348"/>
                </a:cxn>
                <a:cxn ang="0">
                  <a:pos x="399" y="348"/>
                </a:cxn>
                <a:cxn ang="0">
                  <a:pos x="268" y="339"/>
                </a:cxn>
                <a:cxn ang="0">
                  <a:pos x="97" y="340"/>
                </a:cxn>
                <a:cxn ang="0">
                  <a:pos x="47" y="341"/>
                </a:cxn>
                <a:cxn ang="0">
                  <a:pos x="127" y="588"/>
                </a:cxn>
                <a:cxn ang="0">
                  <a:pos x="182" y="658"/>
                </a:cxn>
                <a:cxn ang="0">
                  <a:pos x="623" y="689"/>
                </a:cxn>
                <a:cxn ang="0">
                  <a:pos x="701" y="766"/>
                </a:cxn>
                <a:cxn ang="0">
                  <a:pos x="866" y="722"/>
                </a:cxn>
                <a:cxn ang="0">
                  <a:pos x="243" y="407"/>
                </a:cxn>
                <a:cxn ang="0">
                  <a:pos x="241" y="392"/>
                </a:cxn>
                <a:cxn ang="0">
                  <a:pos x="503" y="656"/>
                </a:cxn>
              </a:cxnLst>
              <a:rect l="0" t="0" r="r" b="b"/>
              <a:pathLst>
                <a:path w="1005" h="774">
                  <a:moveTo>
                    <a:pt x="198" y="678"/>
                  </a:moveTo>
                  <a:cubicBezTo>
                    <a:pt x="195" y="675"/>
                    <a:pt x="187" y="676"/>
                    <a:pt x="185" y="672"/>
                  </a:cubicBezTo>
                  <a:cubicBezTo>
                    <a:pt x="184" y="669"/>
                    <a:pt x="176" y="657"/>
                    <a:pt x="172" y="658"/>
                  </a:cubicBezTo>
                  <a:cubicBezTo>
                    <a:pt x="168" y="658"/>
                    <a:pt x="162" y="658"/>
                    <a:pt x="157" y="654"/>
                  </a:cubicBezTo>
                  <a:cubicBezTo>
                    <a:pt x="152" y="651"/>
                    <a:pt x="149" y="650"/>
                    <a:pt x="146" y="653"/>
                  </a:cubicBezTo>
                  <a:cubicBezTo>
                    <a:pt x="142" y="655"/>
                    <a:pt x="149" y="655"/>
                    <a:pt x="149" y="658"/>
                  </a:cubicBezTo>
                  <a:cubicBezTo>
                    <a:pt x="149" y="660"/>
                    <a:pt x="151" y="662"/>
                    <a:pt x="154" y="661"/>
                  </a:cubicBezTo>
                  <a:cubicBezTo>
                    <a:pt x="157" y="661"/>
                    <a:pt x="159" y="667"/>
                    <a:pt x="162" y="667"/>
                  </a:cubicBezTo>
                  <a:cubicBezTo>
                    <a:pt x="165" y="668"/>
                    <a:pt x="166" y="672"/>
                    <a:pt x="170" y="672"/>
                  </a:cubicBezTo>
                  <a:cubicBezTo>
                    <a:pt x="173" y="672"/>
                    <a:pt x="174" y="676"/>
                    <a:pt x="176" y="679"/>
                  </a:cubicBezTo>
                  <a:cubicBezTo>
                    <a:pt x="177" y="681"/>
                    <a:pt x="181" y="679"/>
                    <a:pt x="181" y="681"/>
                  </a:cubicBezTo>
                  <a:cubicBezTo>
                    <a:pt x="181" y="683"/>
                    <a:pt x="185" y="685"/>
                    <a:pt x="186" y="687"/>
                  </a:cubicBezTo>
                  <a:cubicBezTo>
                    <a:pt x="193" y="688"/>
                    <a:pt x="199" y="689"/>
                    <a:pt x="204" y="687"/>
                  </a:cubicBezTo>
                  <a:cubicBezTo>
                    <a:pt x="204" y="686"/>
                    <a:pt x="205" y="684"/>
                    <a:pt x="205" y="683"/>
                  </a:cubicBezTo>
                  <a:cubicBezTo>
                    <a:pt x="207" y="680"/>
                    <a:pt x="202" y="682"/>
                    <a:pt x="198" y="678"/>
                  </a:cubicBezTo>
                  <a:close/>
                  <a:moveTo>
                    <a:pt x="190" y="281"/>
                  </a:moveTo>
                  <a:cubicBezTo>
                    <a:pt x="199" y="283"/>
                    <a:pt x="200" y="299"/>
                    <a:pt x="206" y="299"/>
                  </a:cubicBezTo>
                  <a:cubicBezTo>
                    <a:pt x="210" y="299"/>
                    <a:pt x="207" y="294"/>
                    <a:pt x="213" y="294"/>
                  </a:cubicBezTo>
                  <a:cubicBezTo>
                    <a:pt x="220" y="294"/>
                    <a:pt x="218" y="291"/>
                    <a:pt x="224" y="291"/>
                  </a:cubicBezTo>
                  <a:cubicBezTo>
                    <a:pt x="230" y="292"/>
                    <a:pt x="235" y="290"/>
                    <a:pt x="235" y="283"/>
                  </a:cubicBezTo>
                  <a:cubicBezTo>
                    <a:pt x="235" y="276"/>
                    <a:pt x="240" y="273"/>
                    <a:pt x="246" y="272"/>
                  </a:cubicBezTo>
                  <a:cubicBezTo>
                    <a:pt x="252" y="270"/>
                    <a:pt x="246" y="263"/>
                    <a:pt x="255" y="261"/>
                  </a:cubicBezTo>
                  <a:cubicBezTo>
                    <a:pt x="263" y="259"/>
                    <a:pt x="287" y="249"/>
                    <a:pt x="291" y="246"/>
                  </a:cubicBezTo>
                  <a:cubicBezTo>
                    <a:pt x="295" y="243"/>
                    <a:pt x="286" y="239"/>
                    <a:pt x="277" y="233"/>
                  </a:cubicBezTo>
                  <a:cubicBezTo>
                    <a:pt x="268" y="228"/>
                    <a:pt x="261" y="226"/>
                    <a:pt x="254" y="231"/>
                  </a:cubicBezTo>
                  <a:cubicBezTo>
                    <a:pt x="247" y="235"/>
                    <a:pt x="252" y="226"/>
                    <a:pt x="247" y="228"/>
                  </a:cubicBezTo>
                  <a:cubicBezTo>
                    <a:pt x="241" y="231"/>
                    <a:pt x="226" y="224"/>
                    <a:pt x="224" y="222"/>
                  </a:cubicBezTo>
                  <a:cubicBezTo>
                    <a:pt x="222" y="219"/>
                    <a:pt x="195" y="227"/>
                    <a:pt x="189" y="227"/>
                  </a:cubicBezTo>
                  <a:cubicBezTo>
                    <a:pt x="182" y="227"/>
                    <a:pt x="189" y="234"/>
                    <a:pt x="194" y="238"/>
                  </a:cubicBezTo>
                  <a:cubicBezTo>
                    <a:pt x="198" y="241"/>
                    <a:pt x="183" y="252"/>
                    <a:pt x="186" y="255"/>
                  </a:cubicBezTo>
                  <a:cubicBezTo>
                    <a:pt x="189" y="257"/>
                    <a:pt x="183" y="264"/>
                    <a:pt x="176" y="272"/>
                  </a:cubicBezTo>
                  <a:cubicBezTo>
                    <a:pt x="169" y="280"/>
                    <a:pt x="181" y="279"/>
                    <a:pt x="190" y="281"/>
                  </a:cubicBezTo>
                  <a:close/>
                  <a:moveTo>
                    <a:pt x="440" y="322"/>
                  </a:moveTo>
                  <a:cubicBezTo>
                    <a:pt x="443" y="319"/>
                    <a:pt x="455" y="329"/>
                    <a:pt x="456" y="322"/>
                  </a:cubicBezTo>
                  <a:cubicBezTo>
                    <a:pt x="456" y="314"/>
                    <a:pt x="442" y="311"/>
                    <a:pt x="436" y="307"/>
                  </a:cubicBezTo>
                  <a:cubicBezTo>
                    <a:pt x="430" y="303"/>
                    <a:pt x="427" y="305"/>
                    <a:pt x="418" y="298"/>
                  </a:cubicBezTo>
                  <a:cubicBezTo>
                    <a:pt x="408" y="291"/>
                    <a:pt x="420" y="287"/>
                    <a:pt x="413" y="282"/>
                  </a:cubicBezTo>
                  <a:cubicBezTo>
                    <a:pt x="406" y="276"/>
                    <a:pt x="404" y="261"/>
                    <a:pt x="409" y="256"/>
                  </a:cubicBezTo>
                  <a:cubicBezTo>
                    <a:pt x="414" y="251"/>
                    <a:pt x="419" y="244"/>
                    <a:pt x="410" y="240"/>
                  </a:cubicBezTo>
                  <a:cubicBezTo>
                    <a:pt x="401" y="237"/>
                    <a:pt x="387" y="243"/>
                    <a:pt x="388" y="245"/>
                  </a:cubicBezTo>
                  <a:cubicBezTo>
                    <a:pt x="390" y="247"/>
                    <a:pt x="402" y="254"/>
                    <a:pt x="402" y="257"/>
                  </a:cubicBezTo>
                  <a:cubicBezTo>
                    <a:pt x="402" y="260"/>
                    <a:pt x="391" y="249"/>
                    <a:pt x="387" y="251"/>
                  </a:cubicBezTo>
                  <a:cubicBezTo>
                    <a:pt x="383" y="254"/>
                    <a:pt x="378" y="246"/>
                    <a:pt x="375" y="251"/>
                  </a:cubicBezTo>
                  <a:cubicBezTo>
                    <a:pt x="371" y="256"/>
                    <a:pt x="379" y="274"/>
                    <a:pt x="382" y="279"/>
                  </a:cubicBezTo>
                  <a:cubicBezTo>
                    <a:pt x="385" y="284"/>
                    <a:pt x="379" y="284"/>
                    <a:pt x="375" y="285"/>
                  </a:cubicBezTo>
                  <a:cubicBezTo>
                    <a:pt x="371" y="286"/>
                    <a:pt x="371" y="271"/>
                    <a:pt x="367" y="265"/>
                  </a:cubicBezTo>
                  <a:cubicBezTo>
                    <a:pt x="363" y="260"/>
                    <a:pt x="347" y="253"/>
                    <a:pt x="346" y="257"/>
                  </a:cubicBezTo>
                  <a:cubicBezTo>
                    <a:pt x="345" y="261"/>
                    <a:pt x="356" y="261"/>
                    <a:pt x="354" y="267"/>
                  </a:cubicBezTo>
                  <a:cubicBezTo>
                    <a:pt x="353" y="272"/>
                    <a:pt x="347" y="263"/>
                    <a:pt x="341" y="268"/>
                  </a:cubicBezTo>
                  <a:cubicBezTo>
                    <a:pt x="336" y="272"/>
                    <a:pt x="337" y="269"/>
                    <a:pt x="338" y="265"/>
                  </a:cubicBezTo>
                  <a:cubicBezTo>
                    <a:pt x="339" y="260"/>
                    <a:pt x="330" y="255"/>
                    <a:pt x="320" y="256"/>
                  </a:cubicBezTo>
                  <a:cubicBezTo>
                    <a:pt x="310" y="257"/>
                    <a:pt x="315" y="264"/>
                    <a:pt x="312" y="267"/>
                  </a:cubicBezTo>
                  <a:cubicBezTo>
                    <a:pt x="309" y="269"/>
                    <a:pt x="294" y="265"/>
                    <a:pt x="304" y="263"/>
                  </a:cubicBezTo>
                  <a:cubicBezTo>
                    <a:pt x="313" y="261"/>
                    <a:pt x="309" y="256"/>
                    <a:pt x="306" y="250"/>
                  </a:cubicBezTo>
                  <a:cubicBezTo>
                    <a:pt x="302" y="245"/>
                    <a:pt x="293" y="251"/>
                    <a:pt x="277" y="257"/>
                  </a:cubicBezTo>
                  <a:cubicBezTo>
                    <a:pt x="262" y="262"/>
                    <a:pt x="255" y="268"/>
                    <a:pt x="257" y="269"/>
                  </a:cubicBezTo>
                  <a:cubicBezTo>
                    <a:pt x="259" y="269"/>
                    <a:pt x="259" y="272"/>
                    <a:pt x="253" y="277"/>
                  </a:cubicBezTo>
                  <a:cubicBezTo>
                    <a:pt x="247" y="282"/>
                    <a:pt x="253" y="286"/>
                    <a:pt x="259" y="286"/>
                  </a:cubicBezTo>
                  <a:cubicBezTo>
                    <a:pt x="264" y="286"/>
                    <a:pt x="260" y="290"/>
                    <a:pt x="263" y="292"/>
                  </a:cubicBezTo>
                  <a:cubicBezTo>
                    <a:pt x="267" y="293"/>
                    <a:pt x="285" y="285"/>
                    <a:pt x="290" y="288"/>
                  </a:cubicBezTo>
                  <a:cubicBezTo>
                    <a:pt x="295" y="292"/>
                    <a:pt x="260" y="294"/>
                    <a:pt x="260" y="300"/>
                  </a:cubicBezTo>
                  <a:cubicBezTo>
                    <a:pt x="260" y="306"/>
                    <a:pt x="279" y="309"/>
                    <a:pt x="293" y="307"/>
                  </a:cubicBezTo>
                  <a:cubicBezTo>
                    <a:pt x="307" y="304"/>
                    <a:pt x="332" y="309"/>
                    <a:pt x="332" y="312"/>
                  </a:cubicBezTo>
                  <a:cubicBezTo>
                    <a:pt x="332" y="316"/>
                    <a:pt x="315" y="315"/>
                    <a:pt x="303" y="314"/>
                  </a:cubicBezTo>
                  <a:cubicBezTo>
                    <a:pt x="290" y="314"/>
                    <a:pt x="269" y="318"/>
                    <a:pt x="270" y="322"/>
                  </a:cubicBezTo>
                  <a:cubicBezTo>
                    <a:pt x="271" y="326"/>
                    <a:pt x="272" y="326"/>
                    <a:pt x="285" y="332"/>
                  </a:cubicBezTo>
                  <a:cubicBezTo>
                    <a:pt x="298" y="338"/>
                    <a:pt x="312" y="329"/>
                    <a:pt x="311" y="338"/>
                  </a:cubicBezTo>
                  <a:cubicBezTo>
                    <a:pt x="311" y="346"/>
                    <a:pt x="318" y="348"/>
                    <a:pt x="336" y="349"/>
                  </a:cubicBezTo>
                  <a:cubicBezTo>
                    <a:pt x="353" y="349"/>
                    <a:pt x="361" y="341"/>
                    <a:pt x="370" y="341"/>
                  </a:cubicBezTo>
                  <a:cubicBezTo>
                    <a:pt x="378" y="342"/>
                    <a:pt x="382" y="340"/>
                    <a:pt x="386" y="334"/>
                  </a:cubicBezTo>
                  <a:cubicBezTo>
                    <a:pt x="390" y="328"/>
                    <a:pt x="394" y="332"/>
                    <a:pt x="395" y="335"/>
                  </a:cubicBezTo>
                  <a:cubicBezTo>
                    <a:pt x="396" y="338"/>
                    <a:pt x="407" y="337"/>
                    <a:pt x="409" y="340"/>
                  </a:cubicBezTo>
                  <a:cubicBezTo>
                    <a:pt x="416" y="346"/>
                    <a:pt x="437" y="344"/>
                    <a:pt x="445" y="340"/>
                  </a:cubicBezTo>
                  <a:cubicBezTo>
                    <a:pt x="453" y="336"/>
                    <a:pt x="441" y="325"/>
                    <a:pt x="437" y="330"/>
                  </a:cubicBezTo>
                  <a:cubicBezTo>
                    <a:pt x="433" y="335"/>
                    <a:pt x="430" y="332"/>
                    <a:pt x="429" y="330"/>
                  </a:cubicBezTo>
                  <a:cubicBezTo>
                    <a:pt x="428" y="327"/>
                    <a:pt x="437" y="326"/>
                    <a:pt x="440" y="322"/>
                  </a:cubicBezTo>
                  <a:close/>
                  <a:moveTo>
                    <a:pt x="250" y="199"/>
                  </a:moveTo>
                  <a:cubicBezTo>
                    <a:pt x="259" y="200"/>
                    <a:pt x="268" y="192"/>
                    <a:pt x="267" y="188"/>
                  </a:cubicBezTo>
                  <a:cubicBezTo>
                    <a:pt x="267" y="183"/>
                    <a:pt x="245" y="199"/>
                    <a:pt x="250" y="199"/>
                  </a:cubicBezTo>
                  <a:close/>
                  <a:moveTo>
                    <a:pt x="208" y="185"/>
                  </a:moveTo>
                  <a:cubicBezTo>
                    <a:pt x="212" y="187"/>
                    <a:pt x="208" y="194"/>
                    <a:pt x="212" y="192"/>
                  </a:cubicBezTo>
                  <a:cubicBezTo>
                    <a:pt x="216" y="190"/>
                    <a:pt x="217" y="189"/>
                    <a:pt x="220" y="190"/>
                  </a:cubicBezTo>
                  <a:cubicBezTo>
                    <a:pt x="226" y="192"/>
                    <a:pt x="227" y="187"/>
                    <a:pt x="229" y="185"/>
                  </a:cubicBezTo>
                  <a:cubicBezTo>
                    <a:pt x="232" y="182"/>
                    <a:pt x="231" y="194"/>
                    <a:pt x="237" y="194"/>
                  </a:cubicBezTo>
                  <a:cubicBezTo>
                    <a:pt x="243" y="194"/>
                    <a:pt x="242" y="182"/>
                    <a:pt x="247" y="185"/>
                  </a:cubicBezTo>
                  <a:cubicBezTo>
                    <a:pt x="252" y="189"/>
                    <a:pt x="253" y="184"/>
                    <a:pt x="254" y="180"/>
                  </a:cubicBezTo>
                  <a:cubicBezTo>
                    <a:pt x="255" y="177"/>
                    <a:pt x="255" y="171"/>
                    <a:pt x="261" y="170"/>
                  </a:cubicBezTo>
                  <a:cubicBezTo>
                    <a:pt x="266" y="169"/>
                    <a:pt x="262" y="175"/>
                    <a:pt x="264" y="180"/>
                  </a:cubicBezTo>
                  <a:cubicBezTo>
                    <a:pt x="268" y="186"/>
                    <a:pt x="274" y="180"/>
                    <a:pt x="275" y="177"/>
                  </a:cubicBezTo>
                  <a:cubicBezTo>
                    <a:pt x="275" y="174"/>
                    <a:pt x="284" y="176"/>
                    <a:pt x="284" y="173"/>
                  </a:cubicBezTo>
                  <a:cubicBezTo>
                    <a:pt x="283" y="169"/>
                    <a:pt x="286" y="168"/>
                    <a:pt x="284" y="164"/>
                  </a:cubicBezTo>
                  <a:cubicBezTo>
                    <a:pt x="281" y="160"/>
                    <a:pt x="288" y="161"/>
                    <a:pt x="291" y="158"/>
                  </a:cubicBezTo>
                  <a:cubicBezTo>
                    <a:pt x="294" y="155"/>
                    <a:pt x="287" y="158"/>
                    <a:pt x="282" y="153"/>
                  </a:cubicBezTo>
                  <a:cubicBezTo>
                    <a:pt x="277" y="149"/>
                    <a:pt x="275" y="155"/>
                    <a:pt x="275" y="158"/>
                  </a:cubicBezTo>
                  <a:cubicBezTo>
                    <a:pt x="275" y="161"/>
                    <a:pt x="265" y="158"/>
                    <a:pt x="260" y="156"/>
                  </a:cubicBezTo>
                  <a:cubicBezTo>
                    <a:pt x="254" y="154"/>
                    <a:pt x="247" y="163"/>
                    <a:pt x="239" y="167"/>
                  </a:cubicBezTo>
                  <a:cubicBezTo>
                    <a:pt x="231" y="171"/>
                    <a:pt x="231" y="178"/>
                    <a:pt x="223" y="177"/>
                  </a:cubicBezTo>
                  <a:cubicBezTo>
                    <a:pt x="216" y="177"/>
                    <a:pt x="205" y="184"/>
                    <a:pt x="208" y="185"/>
                  </a:cubicBezTo>
                  <a:close/>
                  <a:moveTo>
                    <a:pt x="286" y="183"/>
                  </a:moveTo>
                  <a:cubicBezTo>
                    <a:pt x="279" y="183"/>
                    <a:pt x="280" y="190"/>
                    <a:pt x="288" y="190"/>
                  </a:cubicBezTo>
                  <a:cubicBezTo>
                    <a:pt x="296" y="190"/>
                    <a:pt x="298" y="193"/>
                    <a:pt x="287" y="192"/>
                  </a:cubicBezTo>
                  <a:cubicBezTo>
                    <a:pt x="275" y="192"/>
                    <a:pt x="270" y="202"/>
                    <a:pt x="278" y="200"/>
                  </a:cubicBezTo>
                  <a:cubicBezTo>
                    <a:pt x="286" y="198"/>
                    <a:pt x="296" y="198"/>
                    <a:pt x="290" y="200"/>
                  </a:cubicBezTo>
                  <a:cubicBezTo>
                    <a:pt x="284" y="202"/>
                    <a:pt x="268" y="203"/>
                    <a:pt x="270" y="206"/>
                  </a:cubicBezTo>
                  <a:cubicBezTo>
                    <a:pt x="271" y="208"/>
                    <a:pt x="278" y="208"/>
                    <a:pt x="284" y="210"/>
                  </a:cubicBezTo>
                  <a:cubicBezTo>
                    <a:pt x="291" y="213"/>
                    <a:pt x="295" y="214"/>
                    <a:pt x="300" y="209"/>
                  </a:cubicBezTo>
                  <a:cubicBezTo>
                    <a:pt x="305" y="203"/>
                    <a:pt x="311" y="198"/>
                    <a:pt x="309" y="205"/>
                  </a:cubicBezTo>
                  <a:cubicBezTo>
                    <a:pt x="306" y="213"/>
                    <a:pt x="317" y="207"/>
                    <a:pt x="330" y="207"/>
                  </a:cubicBezTo>
                  <a:cubicBezTo>
                    <a:pt x="344" y="206"/>
                    <a:pt x="328" y="215"/>
                    <a:pt x="314" y="216"/>
                  </a:cubicBezTo>
                  <a:cubicBezTo>
                    <a:pt x="300" y="217"/>
                    <a:pt x="302" y="224"/>
                    <a:pt x="313" y="226"/>
                  </a:cubicBezTo>
                  <a:cubicBezTo>
                    <a:pt x="324" y="229"/>
                    <a:pt x="348" y="219"/>
                    <a:pt x="353" y="214"/>
                  </a:cubicBezTo>
                  <a:cubicBezTo>
                    <a:pt x="359" y="208"/>
                    <a:pt x="364" y="217"/>
                    <a:pt x="369" y="213"/>
                  </a:cubicBezTo>
                  <a:cubicBezTo>
                    <a:pt x="375" y="209"/>
                    <a:pt x="385" y="213"/>
                    <a:pt x="395" y="211"/>
                  </a:cubicBezTo>
                  <a:cubicBezTo>
                    <a:pt x="404" y="209"/>
                    <a:pt x="406" y="191"/>
                    <a:pt x="399" y="188"/>
                  </a:cubicBezTo>
                  <a:cubicBezTo>
                    <a:pt x="392" y="185"/>
                    <a:pt x="392" y="192"/>
                    <a:pt x="386" y="193"/>
                  </a:cubicBezTo>
                  <a:cubicBezTo>
                    <a:pt x="381" y="194"/>
                    <a:pt x="378" y="187"/>
                    <a:pt x="373" y="182"/>
                  </a:cubicBezTo>
                  <a:cubicBezTo>
                    <a:pt x="369" y="178"/>
                    <a:pt x="372" y="169"/>
                    <a:pt x="365" y="170"/>
                  </a:cubicBezTo>
                  <a:cubicBezTo>
                    <a:pt x="359" y="171"/>
                    <a:pt x="345" y="182"/>
                    <a:pt x="353" y="183"/>
                  </a:cubicBezTo>
                  <a:cubicBezTo>
                    <a:pt x="362" y="184"/>
                    <a:pt x="359" y="188"/>
                    <a:pt x="354" y="190"/>
                  </a:cubicBezTo>
                  <a:cubicBezTo>
                    <a:pt x="350" y="192"/>
                    <a:pt x="365" y="196"/>
                    <a:pt x="363" y="199"/>
                  </a:cubicBezTo>
                  <a:cubicBezTo>
                    <a:pt x="361" y="202"/>
                    <a:pt x="338" y="199"/>
                    <a:pt x="337" y="194"/>
                  </a:cubicBezTo>
                  <a:cubicBezTo>
                    <a:pt x="336" y="189"/>
                    <a:pt x="318" y="180"/>
                    <a:pt x="310" y="182"/>
                  </a:cubicBezTo>
                  <a:cubicBezTo>
                    <a:pt x="303" y="184"/>
                    <a:pt x="306" y="176"/>
                    <a:pt x="298" y="176"/>
                  </a:cubicBezTo>
                  <a:cubicBezTo>
                    <a:pt x="291" y="175"/>
                    <a:pt x="293" y="182"/>
                    <a:pt x="286" y="183"/>
                  </a:cubicBezTo>
                  <a:close/>
                  <a:moveTo>
                    <a:pt x="312" y="147"/>
                  </a:moveTo>
                  <a:cubicBezTo>
                    <a:pt x="315" y="141"/>
                    <a:pt x="296" y="142"/>
                    <a:pt x="297" y="144"/>
                  </a:cubicBezTo>
                  <a:cubicBezTo>
                    <a:pt x="301" y="148"/>
                    <a:pt x="310" y="153"/>
                    <a:pt x="312" y="147"/>
                  </a:cubicBezTo>
                  <a:close/>
                  <a:moveTo>
                    <a:pt x="354" y="144"/>
                  </a:moveTo>
                  <a:cubicBezTo>
                    <a:pt x="360" y="143"/>
                    <a:pt x="357" y="138"/>
                    <a:pt x="347" y="140"/>
                  </a:cubicBezTo>
                  <a:cubicBezTo>
                    <a:pt x="336" y="141"/>
                    <a:pt x="318" y="141"/>
                    <a:pt x="318" y="149"/>
                  </a:cubicBezTo>
                  <a:cubicBezTo>
                    <a:pt x="318" y="155"/>
                    <a:pt x="322" y="158"/>
                    <a:pt x="333" y="159"/>
                  </a:cubicBezTo>
                  <a:cubicBezTo>
                    <a:pt x="345" y="160"/>
                    <a:pt x="355" y="149"/>
                    <a:pt x="349" y="149"/>
                  </a:cubicBezTo>
                  <a:cubicBezTo>
                    <a:pt x="344" y="149"/>
                    <a:pt x="347" y="145"/>
                    <a:pt x="354" y="144"/>
                  </a:cubicBezTo>
                  <a:close/>
                  <a:moveTo>
                    <a:pt x="329" y="135"/>
                  </a:moveTo>
                  <a:cubicBezTo>
                    <a:pt x="334" y="137"/>
                    <a:pt x="339" y="130"/>
                    <a:pt x="343" y="133"/>
                  </a:cubicBezTo>
                  <a:cubicBezTo>
                    <a:pt x="346" y="136"/>
                    <a:pt x="362" y="139"/>
                    <a:pt x="362" y="131"/>
                  </a:cubicBezTo>
                  <a:cubicBezTo>
                    <a:pt x="362" y="123"/>
                    <a:pt x="342" y="122"/>
                    <a:pt x="337" y="125"/>
                  </a:cubicBezTo>
                  <a:cubicBezTo>
                    <a:pt x="332" y="128"/>
                    <a:pt x="309" y="129"/>
                    <a:pt x="316" y="134"/>
                  </a:cubicBezTo>
                  <a:cubicBezTo>
                    <a:pt x="320" y="137"/>
                    <a:pt x="324" y="133"/>
                    <a:pt x="329" y="135"/>
                  </a:cubicBezTo>
                  <a:close/>
                  <a:moveTo>
                    <a:pt x="413" y="119"/>
                  </a:moveTo>
                  <a:cubicBezTo>
                    <a:pt x="419" y="115"/>
                    <a:pt x="430" y="122"/>
                    <a:pt x="428" y="126"/>
                  </a:cubicBezTo>
                  <a:cubicBezTo>
                    <a:pt x="426" y="131"/>
                    <a:pt x="409" y="125"/>
                    <a:pt x="410" y="129"/>
                  </a:cubicBezTo>
                  <a:cubicBezTo>
                    <a:pt x="410" y="131"/>
                    <a:pt x="412" y="137"/>
                    <a:pt x="424" y="133"/>
                  </a:cubicBezTo>
                  <a:cubicBezTo>
                    <a:pt x="436" y="130"/>
                    <a:pt x="446" y="132"/>
                    <a:pt x="454" y="139"/>
                  </a:cubicBezTo>
                  <a:cubicBezTo>
                    <a:pt x="462" y="145"/>
                    <a:pt x="470" y="148"/>
                    <a:pt x="475" y="141"/>
                  </a:cubicBezTo>
                  <a:cubicBezTo>
                    <a:pt x="481" y="135"/>
                    <a:pt x="468" y="134"/>
                    <a:pt x="471" y="129"/>
                  </a:cubicBezTo>
                  <a:cubicBezTo>
                    <a:pt x="473" y="124"/>
                    <a:pt x="463" y="121"/>
                    <a:pt x="457" y="121"/>
                  </a:cubicBezTo>
                  <a:cubicBezTo>
                    <a:pt x="452" y="121"/>
                    <a:pt x="450" y="111"/>
                    <a:pt x="445" y="113"/>
                  </a:cubicBezTo>
                  <a:cubicBezTo>
                    <a:pt x="441" y="115"/>
                    <a:pt x="438" y="118"/>
                    <a:pt x="438" y="112"/>
                  </a:cubicBezTo>
                  <a:cubicBezTo>
                    <a:pt x="438" y="105"/>
                    <a:pt x="412" y="105"/>
                    <a:pt x="405" y="107"/>
                  </a:cubicBezTo>
                  <a:cubicBezTo>
                    <a:pt x="399" y="110"/>
                    <a:pt x="407" y="123"/>
                    <a:pt x="413" y="119"/>
                  </a:cubicBezTo>
                  <a:close/>
                  <a:moveTo>
                    <a:pt x="416" y="161"/>
                  </a:moveTo>
                  <a:cubicBezTo>
                    <a:pt x="420" y="156"/>
                    <a:pt x="400" y="140"/>
                    <a:pt x="399" y="148"/>
                  </a:cubicBezTo>
                  <a:cubicBezTo>
                    <a:pt x="398" y="155"/>
                    <a:pt x="412" y="166"/>
                    <a:pt x="416" y="161"/>
                  </a:cubicBezTo>
                  <a:close/>
                  <a:moveTo>
                    <a:pt x="481" y="96"/>
                  </a:moveTo>
                  <a:cubicBezTo>
                    <a:pt x="485" y="90"/>
                    <a:pt x="460" y="85"/>
                    <a:pt x="466" y="90"/>
                  </a:cubicBezTo>
                  <a:cubicBezTo>
                    <a:pt x="470" y="93"/>
                    <a:pt x="478" y="102"/>
                    <a:pt x="481" y="96"/>
                  </a:cubicBezTo>
                  <a:close/>
                  <a:moveTo>
                    <a:pt x="425" y="209"/>
                  </a:moveTo>
                  <a:cubicBezTo>
                    <a:pt x="428" y="205"/>
                    <a:pt x="417" y="197"/>
                    <a:pt x="414" y="204"/>
                  </a:cubicBezTo>
                  <a:cubicBezTo>
                    <a:pt x="411" y="211"/>
                    <a:pt x="421" y="213"/>
                    <a:pt x="425" y="209"/>
                  </a:cubicBezTo>
                  <a:close/>
                  <a:moveTo>
                    <a:pt x="481" y="174"/>
                  </a:moveTo>
                  <a:cubicBezTo>
                    <a:pt x="481" y="179"/>
                    <a:pt x="469" y="173"/>
                    <a:pt x="460" y="170"/>
                  </a:cubicBezTo>
                  <a:cubicBezTo>
                    <a:pt x="451" y="166"/>
                    <a:pt x="457" y="177"/>
                    <a:pt x="464" y="183"/>
                  </a:cubicBezTo>
                  <a:cubicBezTo>
                    <a:pt x="471" y="189"/>
                    <a:pt x="460" y="186"/>
                    <a:pt x="451" y="179"/>
                  </a:cubicBezTo>
                  <a:cubicBezTo>
                    <a:pt x="441" y="173"/>
                    <a:pt x="442" y="184"/>
                    <a:pt x="447" y="187"/>
                  </a:cubicBezTo>
                  <a:cubicBezTo>
                    <a:pt x="451" y="191"/>
                    <a:pt x="446" y="196"/>
                    <a:pt x="440" y="188"/>
                  </a:cubicBezTo>
                  <a:cubicBezTo>
                    <a:pt x="434" y="180"/>
                    <a:pt x="431" y="171"/>
                    <a:pt x="421" y="171"/>
                  </a:cubicBezTo>
                  <a:cubicBezTo>
                    <a:pt x="412" y="170"/>
                    <a:pt x="416" y="180"/>
                    <a:pt x="420" y="185"/>
                  </a:cubicBezTo>
                  <a:cubicBezTo>
                    <a:pt x="425" y="191"/>
                    <a:pt x="430" y="193"/>
                    <a:pt x="438" y="197"/>
                  </a:cubicBezTo>
                  <a:cubicBezTo>
                    <a:pt x="446" y="202"/>
                    <a:pt x="459" y="195"/>
                    <a:pt x="465" y="197"/>
                  </a:cubicBezTo>
                  <a:cubicBezTo>
                    <a:pt x="471" y="198"/>
                    <a:pt x="458" y="206"/>
                    <a:pt x="462" y="211"/>
                  </a:cubicBezTo>
                  <a:cubicBezTo>
                    <a:pt x="466" y="216"/>
                    <a:pt x="477" y="212"/>
                    <a:pt x="486" y="212"/>
                  </a:cubicBezTo>
                  <a:cubicBezTo>
                    <a:pt x="494" y="211"/>
                    <a:pt x="490" y="206"/>
                    <a:pt x="495" y="203"/>
                  </a:cubicBezTo>
                  <a:cubicBezTo>
                    <a:pt x="500" y="199"/>
                    <a:pt x="490" y="200"/>
                    <a:pt x="494" y="191"/>
                  </a:cubicBezTo>
                  <a:cubicBezTo>
                    <a:pt x="498" y="183"/>
                    <a:pt x="482" y="169"/>
                    <a:pt x="481" y="174"/>
                  </a:cubicBezTo>
                  <a:close/>
                  <a:moveTo>
                    <a:pt x="502" y="145"/>
                  </a:moveTo>
                  <a:cubicBezTo>
                    <a:pt x="510" y="145"/>
                    <a:pt x="516" y="144"/>
                    <a:pt x="522" y="141"/>
                  </a:cubicBezTo>
                  <a:cubicBezTo>
                    <a:pt x="529" y="139"/>
                    <a:pt x="519" y="139"/>
                    <a:pt x="523" y="133"/>
                  </a:cubicBezTo>
                  <a:cubicBezTo>
                    <a:pt x="528" y="127"/>
                    <a:pt x="512" y="126"/>
                    <a:pt x="511" y="128"/>
                  </a:cubicBezTo>
                  <a:cubicBezTo>
                    <a:pt x="510" y="130"/>
                    <a:pt x="491" y="116"/>
                    <a:pt x="488" y="121"/>
                  </a:cubicBezTo>
                  <a:cubicBezTo>
                    <a:pt x="485" y="125"/>
                    <a:pt x="495" y="145"/>
                    <a:pt x="502" y="145"/>
                  </a:cubicBezTo>
                  <a:close/>
                  <a:moveTo>
                    <a:pt x="543" y="147"/>
                  </a:moveTo>
                  <a:cubicBezTo>
                    <a:pt x="542" y="144"/>
                    <a:pt x="504" y="149"/>
                    <a:pt x="510" y="153"/>
                  </a:cubicBezTo>
                  <a:cubicBezTo>
                    <a:pt x="520" y="161"/>
                    <a:pt x="544" y="150"/>
                    <a:pt x="543" y="147"/>
                  </a:cubicBezTo>
                  <a:close/>
                  <a:moveTo>
                    <a:pt x="537" y="220"/>
                  </a:moveTo>
                  <a:cubicBezTo>
                    <a:pt x="546" y="220"/>
                    <a:pt x="542" y="209"/>
                    <a:pt x="532" y="201"/>
                  </a:cubicBezTo>
                  <a:cubicBezTo>
                    <a:pt x="522" y="194"/>
                    <a:pt x="499" y="209"/>
                    <a:pt x="503" y="212"/>
                  </a:cubicBezTo>
                  <a:cubicBezTo>
                    <a:pt x="508" y="216"/>
                    <a:pt x="528" y="221"/>
                    <a:pt x="537" y="220"/>
                  </a:cubicBezTo>
                  <a:close/>
                  <a:moveTo>
                    <a:pt x="473" y="290"/>
                  </a:moveTo>
                  <a:cubicBezTo>
                    <a:pt x="484" y="298"/>
                    <a:pt x="481" y="284"/>
                    <a:pt x="493" y="285"/>
                  </a:cubicBezTo>
                  <a:cubicBezTo>
                    <a:pt x="506" y="285"/>
                    <a:pt x="506" y="265"/>
                    <a:pt x="508" y="257"/>
                  </a:cubicBezTo>
                  <a:cubicBezTo>
                    <a:pt x="510" y="250"/>
                    <a:pt x="498" y="250"/>
                    <a:pt x="501" y="256"/>
                  </a:cubicBezTo>
                  <a:cubicBezTo>
                    <a:pt x="504" y="261"/>
                    <a:pt x="501" y="267"/>
                    <a:pt x="500" y="260"/>
                  </a:cubicBezTo>
                  <a:cubicBezTo>
                    <a:pt x="499" y="254"/>
                    <a:pt x="489" y="260"/>
                    <a:pt x="486" y="255"/>
                  </a:cubicBezTo>
                  <a:cubicBezTo>
                    <a:pt x="482" y="250"/>
                    <a:pt x="497" y="249"/>
                    <a:pt x="500" y="243"/>
                  </a:cubicBezTo>
                  <a:cubicBezTo>
                    <a:pt x="504" y="236"/>
                    <a:pt x="489" y="237"/>
                    <a:pt x="492" y="232"/>
                  </a:cubicBezTo>
                  <a:cubicBezTo>
                    <a:pt x="496" y="227"/>
                    <a:pt x="470" y="233"/>
                    <a:pt x="478" y="236"/>
                  </a:cubicBezTo>
                  <a:cubicBezTo>
                    <a:pt x="485" y="239"/>
                    <a:pt x="478" y="243"/>
                    <a:pt x="471" y="238"/>
                  </a:cubicBezTo>
                  <a:cubicBezTo>
                    <a:pt x="464" y="233"/>
                    <a:pt x="445" y="241"/>
                    <a:pt x="452" y="247"/>
                  </a:cubicBezTo>
                  <a:cubicBezTo>
                    <a:pt x="457" y="251"/>
                    <a:pt x="474" y="244"/>
                    <a:pt x="464" y="257"/>
                  </a:cubicBezTo>
                  <a:cubicBezTo>
                    <a:pt x="455" y="270"/>
                    <a:pt x="451" y="253"/>
                    <a:pt x="442" y="255"/>
                  </a:cubicBezTo>
                  <a:cubicBezTo>
                    <a:pt x="433" y="256"/>
                    <a:pt x="437" y="267"/>
                    <a:pt x="450" y="271"/>
                  </a:cubicBezTo>
                  <a:cubicBezTo>
                    <a:pt x="464" y="275"/>
                    <a:pt x="462" y="283"/>
                    <a:pt x="473" y="290"/>
                  </a:cubicBezTo>
                  <a:close/>
                  <a:moveTo>
                    <a:pt x="555" y="210"/>
                  </a:moveTo>
                  <a:cubicBezTo>
                    <a:pt x="558" y="220"/>
                    <a:pt x="562" y="213"/>
                    <a:pt x="568" y="217"/>
                  </a:cubicBezTo>
                  <a:cubicBezTo>
                    <a:pt x="573" y="221"/>
                    <a:pt x="582" y="224"/>
                    <a:pt x="586" y="220"/>
                  </a:cubicBezTo>
                  <a:cubicBezTo>
                    <a:pt x="591" y="216"/>
                    <a:pt x="593" y="213"/>
                    <a:pt x="594" y="216"/>
                  </a:cubicBezTo>
                  <a:cubicBezTo>
                    <a:pt x="597" y="222"/>
                    <a:pt x="608" y="223"/>
                    <a:pt x="632" y="223"/>
                  </a:cubicBezTo>
                  <a:cubicBezTo>
                    <a:pt x="656" y="224"/>
                    <a:pt x="650" y="213"/>
                    <a:pt x="657" y="217"/>
                  </a:cubicBezTo>
                  <a:cubicBezTo>
                    <a:pt x="664" y="221"/>
                    <a:pt x="680" y="221"/>
                    <a:pt x="687" y="220"/>
                  </a:cubicBezTo>
                  <a:cubicBezTo>
                    <a:pt x="694" y="218"/>
                    <a:pt x="697" y="207"/>
                    <a:pt x="697" y="202"/>
                  </a:cubicBezTo>
                  <a:cubicBezTo>
                    <a:pt x="696" y="196"/>
                    <a:pt x="643" y="192"/>
                    <a:pt x="633" y="197"/>
                  </a:cubicBezTo>
                  <a:cubicBezTo>
                    <a:pt x="624" y="203"/>
                    <a:pt x="609" y="195"/>
                    <a:pt x="601" y="199"/>
                  </a:cubicBezTo>
                  <a:cubicBezTo>
                    <a:pt x="594" y="203"/>
                    <a:pt x="596" y="194"/>
                    <a:pt x="583" y="193"/>
                  </a:cubicBezTo>
                  <a:cubicBezTo>
                    <a:pt x="569" y="193"/>
                    <a:pt x="584" y="186"/>
                    <a:pt x="586" y="183"/>
                  </a:cubicBezTo>
                  <a:cubicBezTo>
                    <a:pt x="589" y="180"/>
                    <a:pt x="566" y="172"/>
                    <a:pt x="556" y="174"/>
                  </a:cubicBezTo>
                  <a:cubicBezTo>
                    <a:pt x="547" y="176"/>
                    <a:pt x="541" y="171"/>
                    <a:pt x="532" y="167"/>
                  </a:cubicBezTo>
                  <a:cubicBezTo>
                    <a:pt x="523" y="163"/>
                    <a:pt x="499" y="163"/>
                    <a:pt x="504" y="171"/>
                  </a:cubicBezTo>
                  <a:cubicBezTo>
                    <a:pt x="507" y="176"/>
                    <a:pt x="536" y="186"/>
                    <a:pt x="539" y="181"/>
                  </a:cubicBezTo>
                  <a:cubicBezTo>
                    <a:pt x="542" y="176"/>
                    <a:pt x="550" y="187"/>
                    <a:pt x="554" y="193"/>
                  </a:cubicBezTo>
                  <a:cubicBezTo>
                    <a:pt x="559" y="198"/>
                    <a:pt x="551" y="200"/>
                    <a:pt x="555" y="210"/>
                  </a:cubicBezTo>
                  <a:close/>
                  <a:moveTo>
                    <a:pt x="580" y="151"/>
                  </a:moveTo>
                  <a:cubicBezTo>
                    <a:pt x="571" y="147"/>
                    <a:pt x="560" y="156"/>
                    <a:pt x="569" y="160"/>
                  </a:cubicBezTo>
                  <a:cubicBezTo>
                    <a:pt x="577" y="163"/>
                    <a:pt x="589" y="156"/>
                    <a:pt x="580" y="151"/>
                  </a:cubicBezTo>
                  <a:close/>
                  <a:moveTo>
                    <a:pt x="508" y="95"/>
                  </a:moveTo>
                  <a:cubicBezTo>
                    <a:pt x="516" y="99"/>
                    <a:pt x="511" y="104"/>
                    <a:pt x="519" y="107"/>
                  </a:cubicBezTo>
                  <a:cubicBezTo>
                    <a:pt x="527" y="111"/>
                    <a:pt x="550" y="103"/>
                    <a:pt x="552" y="108"/>
                  </a:cubicBezTo>
                  <a:cubicBezTo>
                    <a:pt x="554" y="114"/>
                    <a:pt x="529" y="114"/>
                    <a:pt x="532" y="118"/>
                  </a:cubicBezTo>
                  <a:cubicBezTo>
                    <a:pt x="536" y="121"/>
                    <a:pt x="550" y="127"/>
                    <a:pt x="548" y="130"/>
                  </a:cubicBezTo>
                  <a:cubicBezTo>
                    <a:pt x="546" y="133"/>
                    <a:pt x="572" y="141"/>
                    <a:pt x="575" y="137"/>
                  </a:cubicBezTo>
                  <a:cubicBezTo>
                    <a:pt x="577" y="133"/>
                    <a:pt x="584" y="134"/>
                    <a:pt x="591" y="137"/>
                  </a:cubicBezTo>
                  <a:cubicBezTo>
                    <a:pt x="597" y="139"/>
                    <a:pt x="598" y="121"/>
                    <a:pt x="602" y="124"/>
                  </a:cubicBezTo>
                  <a:cubicBezTo>
                    <a:pt x="607" y="127"/>
                    <a:pt x="606" y="118"/>
                    <a:pt x="614" y="115"/>
                  </a:cubicBezTo>
                  <a:cubicBezTo>
                    <a:pt x="621" y="112"/>
                    <a:pt x="632" y="111"/>
                    <a:pt x="633" y="108"/>
                  </a:cubicBezTo>
                  <a:cubicBezTo>
                    <a:pt x="633" y="106"/>
                    <a:pt x="631" y="102"/>
                    <a:pt x="622" y="103"/>
                  </a:cubicBezTo>
                  <a:cubicBezTo>
                    <a:pt x="613" y="104"/>
                    <a:pt x="607" y="101"/>
                    <a:pt x="611" y="96"/>
                  </a:cubicBezTo>
                  <a:cubicBezTo>
                    <a:pt x="615" y="91"/>
                    <a:pt x="601" y="89"/>
                    <a:pt x="606" y="85"/>
                  </a:cubicBezTo>
                  <a:cubicBezTo>
                    <a:pt x="611" y="81"/>
                    <a:pt x="596" y="77"/>
                    <a:pt x="598" y="83"/>
                  </a:cubicBezTo>
                  <a:cubicBezTo>
                    <a:pt x="599" y="89"/>
                    <a:pt x="589" y="84"/>
                    <a:pt x="587" y="78"/>
                  </a:cubicBezTo>
                  <a:cubicBezTo>
                    <a:pt x="586" y="73"/>
                    <a:pt x="565" y="71"/>
                    <a:pt x="552" y="59"/>
                  </a:cubicBezTo>
                  <a:cubicBezTo>
                    <a:pt x="538" y="47"/>
                    <a:pt x="524" y="55"/>
                    <a:pt x="532" y="56"/>
                  </a:cubicBezTo>
                  <a:cubicBezTo>
                    <a:pt x="540" y="58"/>
                    <a:pt x="540" y="62"/>
                    <a:pt x="533" y="61"/>
                  </a:cubicBezTo>
                  <a:cubicBezTo>
                    <a:pt x="527" y="61"/>
                    <a:pt x="515" y="62"/>
                    <a:pt x="526" y="66"/>
                  </a:cubicBezTo>
                  <a:cubicBezTo>
                    <a:pt x="536" y="70"/>
                    <a:pt x="525" y="71"/>
                    <a:pt x="516" y="71"/>
                  </a:cubicBezTo>
                  <a:cubicBezTo>
                    <a:pt x="508" y="71"/>
                    <a:pt x="507" y="82"/>
                    <a:pt x="518" y="84"/>
                  </a:cubicBezTo>
                  <a:cubicBezTo>
                    <a:pt x="529" y="85"/>
                    <a:pt x="521" y="92"/>
                    <a:pt x="512" y="89"/>
                  </a:cubicBezTo>
                  <a:cubicBezTo>
                    <a:pt x="503" y="87"/>
                    <a:pt x="500" y="91"/>
                    <a:pt x="508" y="95"/>
                  </a:cubicBezTo>
                  <a:close/>
                  <a:moveTo>
                    <a:pt x="569" y="46"/>
                  </a:moveTo>
                  <a:cubicBezTo>
                    <a:pt x="576" y="41"/>
                    <a:pt x="581" y="44"/>
                    <a:pt x="575" y="47"/>
                  </a:cubicBezTo>
                  <a:cubicBezTo>
                    <a:pt x="569" y="50"/>
                    <a:pt x="571" y="52"/>
                    <a:pt x="580" y="52"/>
                  </a:cubicBezTo>
                  <a:cubicBezTo>
                    <a:pt x="588" y="51"/>
                    <a:pt x="576" y="54"/>
                    <a:pt x="576" y="59"/>
                  </a:cubicBezTo>
                  <a:cubicBezTo>
                    <a:pt x="576" y="64"/>
                    <a:pt x="586" y="61"/>
                    <a:pt x="587" y="66"/>
                  </a:cubicBezTo>
                  <a:cubicBezTo>
                    <a:pt x="587" y="71"/>
                    <a:pt x="609" y="73"/>
                    <a:pt x="615" y="67"/>
                  </a:cubicBezTo>
                  <a:cubicBezTo>
                    <a:pt x="622" y="61"/>
                    <a:pt x="619" y="69"/>
                    <a:pt x="619" y="73"/>
                  </a:cubicBezTo>
                  <a:cubicBezTo>
                    <a:pt x="618" y="77"/>
                    <a:pt x="649" y="80"/>
                    <a:pt x="651" y="75"/>
                  </a:cubicBezTo>
                  <a:cubicBezTo>
                    <a:pt x="652" y="70"/>
                    <a:pt x="657" y="72"/>
                    <a:pt x="663" y="74"/>
                  </a:cubicBezTo>
                  <a:cubicBezTo>
                    <a:pt x="669" y="75"/>
                    <a:pt x="698" y="68"/>
                    <a:pt x="699" y="62"/>
                  </a:cubicBezTo>
                  <a:cubicBezTo>
                    <a:pt x="699" y="56"/>
                    <a:pt x="708" y="65"/>
                    <a:pt x="699" y="72"/>
                  </a:cubicBezTo>
                  <a:cubicBezTo>
                    <a:pt x="689" y="78"/>
                    <a:pt x="670" y="77"/>
                    <a:pt x="662" y="80"/>
                  </a:cubicBezTo>
                  <a:cubicBezTo>
                    <a:pt x="653" y="82"/>
                    <a:pt x="667" y="88"/>
                    <a:pt x="676" y="95"/>
                  </a:cubicBezTo>
                  <a:cubicBezTo>
                    <a:pt x="684" y="101"/>
                    <a:pt x="665" y="98"/>
                    <a:pt x="657" y="89"/>
                  </a:cubicBezTo>
                  <a:cubicBezTo>
                    <a:pt x="649" y="81"/>
                    <a:pt x="631" y="81"/>
                    <a:pt x="621" y="81"/>
                  </a:cubicBezTo>
                  <a:cubicBezTo>
                    <a:pt x="612" y="82"/>
                    <a:pt x="615" y="99"/>
                    <a:pt x="622" y="99"/>
                  </a:cubicBezTo>
                  <a:cubicBezTo>
                    <a:pt x="629" y="99"/>
                    <a:pt x="636" y="102"/>
                    <a:pt x="643" y="113"/>
                  </a:cubicBezTo>
                  <a:cubicBezTo>
                    <a:pt x="650" y="124"/>
                    <a:pt x="665" y="121"/>
                    <a:pt x="665" y="126"/>
                  </a:cubicBezTo>
                  <a:cubicBezTo>
                    <a:pt x="665" y="131"/>
                    <a:pt x="645" y="122"/>
                    <a:pt x="634" y="120"/>
                  </a:cubicBezTo>
                  <a:cubicBezTo>
                    <a:pt x="623" y="118"/>
                    <a:pt x="606" y="125"/>
                    <a:pt x="605" y="133"/>
                  </a:cubicBezTo>
                  <a:cubicBezTo>
                    <a:pt x="605" y="141"/>
                    <a:pt x="621" y="140"/>
                    <a:pt x="632" y="134"/>
                  </a:cubicBezTo>
                  <a:cubicBezTo>
                    <a:pt x="643" y="127"/>
                    <a:pt x="635" y="136"/>
                    <a:pt x="630" y="141"/>
                  </a:cubicBezTo>
                  <a:cubicBezTo>
                    <a:pt x="624" y="146"/>
                    <a:pt x="643" y="150"/>
                    <a:pt x="643" y="156"/>
                  </a:cubicBezTo>
                  <a:cubicBezTo>
                    <a:pt x="643" y="162"/>
                    <a:pt x="629" y="160"/>
                    <a:pt x="628" y="154"/>
                  </a:cubicBezTo>
                  <a:cubicBezTo>
                    <a:pt x="626" y="149"/>
                    <a:pt x="621" y="143"/>
                    <a:pt x="608" y="144"/>
                  </a:cubicBezTo>
                  <a:cubicBezTo>
                    <a:pt x="595" y="145"/>
                    <a:pt x="599" y="154"/>
                    <a:pt x="607" y="155"/>
                  </a:cubicBezTo>
                  <a:cubicBezTo>
                    <a:pt x="615" y="156"/>
                    <a:pt x="615" y="162"/>
                    <a:pt x="606" y="162"/>
                  </a:cubicBezTo>
                  <a:cubicBezTo>
                    <a:pt x="597" y="162"/>
                    <a:pt x="577" y="168"/>
                    <a:pt x="583" y="174"/>
                  </a:cubicBezTo>
                  <a:cubicBezTo>
                    <a:pt x="590" y="180"/>
                    <a:pt x="616" y="174"/>
                    <a:pt x="620" y="178"/>
                  </a:cubicBezTo>
                  <a:cubicBezTo>
                    <a:pt x="625" y="182"/>
                    <a:pt x="637" y="183"/>
                    <a:pt x="640" y="179"/>
                  </a:cubicBezTo>
                  <a:cubicBezTo>
                    <a:pt x="643" y="174"/>
                    <a:pt x="653" y="176"/>
                    <a:pt x="663" y="176"/>
                  </a:cubicBezTo>
                  <a:cubicBezTo>
                    <a:pt x="673" y="176"/>
                    <a:pt x="676" y="178"/>
                    <a:pt x="680" y="182"/>
                  </a:cubicBezTo>
                  <a:cubicBezTo>
                    <a:pt x="685" y="186"/>
                    <a:pt x="693" y="184"/>
                    <a:pt x="698" y="180"/>
                  </a:cubicBezTo>
                  <a:cubicBezTo>
                    <a:pt x="704" y="176"/>
                    <a:pt x="704" y="176"/>
                    <a:pt x="711" y="176"/>
                  </a:cubicBezTo>
                  <a:cubicBezTo>
                    <a:pt x="718" y="176"/>
                    <a:pt x="719" y="172"/>
                    <a:pt x="716" y="166"/>
                  </a:cubicBezTo>
                  <a:cubicBezTo>
                    <a:pt x="712" y="161"/>
                    <a:pt x="703" y="170"/>
                    <a:pt x="702" y="166"/>
                  </a:cubicBezTo>
                  <a:cubicBezTo>
                    <a:pt x="701" y="161"/>
                    <a:pt x="693" y="160"/>
                    <a:pt x="679" y="162"/>
                  </a:cubicBezTo>
                  <a:cubicBezTo>
                    <a:pt x="665" y="164"/>
                    <a:pt x="671" y="153"/>
                    <a:pt x="679" y="155"/>
                  </a:cubicBezTo>
                  <a:cubicBezTo>
                    <a:pt x="688" y="158"/>
                    <a:pt x="699" y="157"/>
                    <a:pt x="709" y="154"/>
                  </a:cubicBezTo>
                  <a:cubicBezTo>
                    <a:pt x="718" y="152"/>
                    <a:pt x="711" y="147"/>
                    <a:pt x="711" y="143"/>
                  </a:cubicBezTo>
                  <a:cubicBezTo>
                    <a:pt x="711" y="139"/>
                    <a:pt x="723" y="142"/>
                    <a:pt x="732" y="142"/>
                  </a:cubicBezTo>
                  <a:cubicBezTo>
                    <a:pt x="741" y="142"/>
                    <a:pt x="754" y="127"/>
                    <a:pt x="754" y="119"/>
                  </a:cubicBezTo>
                  <a:cubicBezTo>
                    <a:pt x="755" y="110"/>
                    <a:pt x="734" y="112"/>
                    <a:pt x="724" y="112"/>
                  </a:cubicBezTo>
                  <a:cubicBezTo>
                    <a:pt x="714" y="112"/>
                    <a:pt x="731" y="105"/>
                    <a:pt x="750" y="106"/>
                  </a:cubicBezTo>
                  <a:cubicBezTo>
                    <a:pt x="769" y="107"/>
                    <a:pt x="760" y="98"/>
                    <a:pt x="764" y="95"/>
                  </a:cubicBezTo>
                  <a:cubicBezTo>
                    <a:pt x="767" y="92"/>
                    <a:pt x="776" y="99"/>
                    <a:pt x="786" y="97"/>
                  </a:cubicBezTo>
                  <a:cubicBezTo>
                    <a:pt x="795" y="95"/>
                    <a:pt x="789" y="87"/>
                    <a:pt x="795" y="87"/>
                  </a:cubicBezTo>
                  <a:cubicBezTo>
                    <a:pt x="800" y="87"/>
                    <a:pt x="810" y="80"/>
                    <a:pt x="831" y="68"/>
                  </a:cubicBezTo>
                  <a:cubicBezTo>
                    <a:pt x="851" y="57"/>
                    <a:pt x="867" y="59"/>
                    <a:pt x="868" y="52"/>
                  </a:cubicBezTo>
                  <a:cubicBezTo>
                    <a:pt x="869" y="46"/>
                    <a:pt x="840" y="52"/>
                    <a:pt x="835" y="50"/>
                  </a:cubicBezTo>
                  <a:cubicBezTo>
                    <a:pt x="830" y="48"/>
                    <a:pt x="855" y="43"/>
                    <a:pt x="861" y="44"/>
                  </a:cubicBezTo>
                  <a:cubicBezTo>
                    <a:pt x="867" y="46"/>
                    <a:pt x="875" y="44"/>
                    <a:pt x="896" y="34"/>
                  </a:cubicBezTo>
                  <a:cubicBezTo>
                    <a:pt x="916" y="24"/>
                    <a:pt x="907" y="22"/>
                    <a:pt x="899" y="23"/>
                  </a:cubicBezTo>
                  <a:cubicBezTo>
                    <a:pt x="890" y="25"/>
                    <a:pt x="881" y="22"/>
                    <a:pt x="881" y="16"/>
                  </a:cubicBezTo>
                  <a:cubicBezTo>
                    <a:pt x="882" y="11"/>
                    <a:pt x="869" y="16"/>
                    <a:pt x="868" y="13"/>
                  </a:cubicBezTo>
                  <a:cubicBezTo>
                    <a:pt x="868" y="10"/>
                    <a:pt x="856" y="11"/>
                    <a:pt x="843" y="16"/>
                  </a:cubicBezTo>
                  <a:cubicBezTo>
                    <a:pt x="830" y="21"/>
                    <a:pt x="842" y="11"/>
                    <a:pt x="847" y="9"/>
                  </a:cubicBezTo>
                  <a:cubicBezTo>
                    <a:pt x="853" y="7"/>
                    <a:pt x="814" y="9"/>
                    <a:pt x="808" y="5"/>
                  </a:cubicBezTo>
                  <a:cubicBezTo>
                    <a:pt x="801" y="0"/>
                    <a:pt x="794" y="12"/>
                    <a:pt x="788" y="6"/>
                  </a:cubicBezTo>
                  <a:cubicBezTo>
                    <a:pt x="782" y="0"/>
                    <a:pt x="766" y="5"/>
                    <a:pt x="768" y="10"/>
                  </a:cubicBezTo>
                  <a:cubicBezTo>
                    <a:pt x="770" y="14"/>
                    <a:pt x="766" y="14"/>
                    <a:pt x="760" y="9"/>
                  </a:cubicBezTo>
                  <a:cubicBezTo>
                    <a:pt x="754" y="4"/>
                    <a:pt x="742" y="10"/>
                    <a:pt x="732" y="8"/>
                  </a:cubicBezTo>
                  <a:cubicBezTo>
                    <a:pt x="721" y="7"/>
                    <a:pt x="726" y="17"/>
                    <a:pt x="714" y="12"/>
                  </a:cubicBezTo>
                  <a:cubicBezTo>
                    <a:pt x="703" y="7"/>
                    <a:pt x="690" y="9"/>
                    <a:pt x="694" y="11"/>
                  </a:cubicBezTo>
                  <a:cubicBezTo>
                    <a:pt x="697" y="12"/>
                    <a:pt x="693" y="15"/>
                    <a:pt x="688" y="14"/>
                  </a:cubicBezTo>
                  <a:cubicBezTo>
                    <a:pt x="683" y="12"/>
                    <a:pt x="678" y="14"/>
                    <a:pt x="681" y="19"/>
                  </a:cubicBezTo>
                  <a:cubicBezTo>
                    <a:pt x="683" y="24"/>
                    <a:pt x="662" y="18"/>
                    <a:pt x="662" y="23"/>
                  </a:cubicBezTo>
                  <a:cubicBezTo>
                    <a:pt x="662" y="29"/>
                    <a:pt x="655" y="32"/>
                    <a:pt x="649" y="27"/>
                  </a:cubicBezTo>
                  <a:cubicBezTo>
                    <a:pt x="643" y="22"/>
                    <a:pt x="624" y="20"/>
                    <a:pt x="629" y="25"/>
                  </a:cubicBezTo>
                  <a:cubicBezTo>
                    <a:pt x="635" y="29"/>
                    <a:pt x="612" y="27"/>
                    <a:pt x="618" y="31"/>
                  </a:cubicBezTo>
                  <a:cubicBezTo>
                    <a:pt x="624" y="36"/>
                    <a:pt x="611" y="39"/>
                    <a:pt x="611" y="37"/>
                  </a:cubicBezTo>
                  <a:cubicBezTo>
                    <a:pt x="611" y="34"/>
                    <a:pt x="598" y="30"/>
                    <a:pt x="593" y="34"/>
                  </a:cubicBezTo>
                  <a:cubicBezTo>
                    <a:pt x="588" y="39"/>
                    <a:pt x="587" y="44"/>
                    <a:pt x="584" y="41"/>
                  </a:cubicBezTo>
                  <a:cubicBezTo>
                    <a:pt x="582" y="38"/>
                    <a:pt x="571" y="39"/>
                    <a:pt x="560" y="43"/>
                  </a:cubicBezTo>
                  <a:cubicBezTo>
                    <a:pt x="550" y="47"/>
                    <a:pt x="562" y="50"/>
                    <a:pt x="569" y="46"/>
                  </a:cubicBezTo>
                  <a:close/>
                  <a:moveTo>
                    <a:pt x="695" y="477"/>
                  </a:moveTo>
                  <a:cubicBezTo>
                    <a:pt x="698" y="477"/>
                    <a:pt x="705" y="464"/>
                    <a:pt x="696" y="465"/>
                  </a:cubicBezTo>
                  <a:cubicBezTo>
                    <a:pt x="687" y="465"/>
                    <a:pt x="689" y="478"/>
                    <a:pt x="695" y="477"/>
                  </a:cubicBezTo>
                  <a:close/>
                  <a:moveTo>
                    <a:pt x="651" y="466"/>
                  </a:moveTo>
                  <a:cubicBezTo>
                    <a:pt x="659" y="471"/>
                    <a:pt x="671" y="458"/>
                    <a:pt x="670" y="454"/>
                  </a:cubicBezTo>
                  <a:cubicBezTo>
                    <a:pt x="669" y="450"/>
                    <a:pt x="641" y="460"/>
                    <a:pt x="651" y="466"/>
                  </a:cubicBezTo>
                  <a:close/>
                  <a:moveTo>
                    <a:pt x="687" y="439"/>
                  </a:moveTo>
                  <a:cubicBezTo>
                    <a:pt x="688" y="434"/>
                    <a:pt x="670" y="432"/>
                    <a:pt x="671" y="426"/>
                  </a:cubicBezTo>
                  <a:cubicBezTo>
                    <a:pt x="672" y="421"/>
                    <a:pt x="655" y="416"/>
                    <a:pt x="649" y="413"/>
                  </a:cubicBezTo>
                  <a:cubicBezTo>
                    <a:pt x="644" y="410"/>
                    <a:pt x="635" y="409"/>
                    <a:pt x="635" y="403"/>
                  </a:cubicBezTo>
                  <a:cubicBezTo>
                    <a:pt x="635" y="397"/>
                    <a:pt x="623" y="401"/>
                    <a:pt x="623" y="410"/>
                  </a:cubicBezTo>
                  <a:cubicBezTo>
                    <a:pt x="622" y="419"/>
                    <a:pt x="617" y="417"/>
                    <a:pt x="620" y="426"/>
                  </a:cubicBezTo>
                  <a:cubicBezTo>
                    <a:pt x="622" y="434"/>
                    <a:pt x="609" y="436"/>
                    <a:pt x="610" y="441"/>
                  </a:cubicBezTo>
                  <a:cubicBezTo>
                    <a:pt x="612" y="445"/>
                    <a:pt x="618" y="440"/>
                    <a:pt x="624" y="440"/>
                  </a:cubicBezTo>
                  <a:cubicBezTo>
                    <a:pt x="630" y="440"/>
                    <a:pt x="623" y="448"/>
                    <a:pt x="630" y="449"/>
                  </a:cubicBezTo>
                  <a:cubicBezTo>
                    <a:pt x="636" y="450"/>
                    <a:pt x="647" y="443"/>
                    <a:pt x="649" y="439"/>
                  </a:cubicBezTo>
                  <a:cubicBezTo>
                    <a:pt x="652" y="435"/>
                    <a:pt x="657" y="433"/>
                    <a:pt x="664" y="438"/>
                  </a:cubicBezTo>
                  <a:cubicBezTo>
                    <a:pt x="671" y="443"/>
                    <a:pt x="686" y="444"/>
                    <a:pt x="687" y="439"/>
                  </a:cubicBezTo>
                  <a:close/>
                  <a:moveTo>
                    <a:pt x="850" y="395"/>
                  </a:moveTo>
                  <a:cubicBezTo>
                    <a:pt x="856" y="395"/>
                    <a:pt x="857" y="403"/>
                    <a:pt x="867" y="411"/>
                  </a:cubicBezTo>
                  <a:cubicBezTo>
                    <a:pt x="876" y="419"/>
                    <a:pt x="877" y="413"/>
                    <a:pt x="879" y="408"/>
                  </a:cubicBezTo>
                  <a:cubicBezTo>
                    <a:pt x="880" y="402"/>
                    <a:pt x="891" y="407"/>
                    <a:pt x="890" y="401"/>
                  </a:cubicBezTo>
                  <a:cubicBezTo>
                    <a:pt x="890" y="396"/>
                    <a:pt x="899" y="389"/>
                    <a:pt x="905" y="387"/>
                  </a:cubicBezTo>
                  <a:cubicBezTo>
                    <a:pt x="911" y="384"/>
                    <a:pt x="900" y="378"/>
                    <a:pt x="892" y="379"/>
                  </a:cubicBezTo>
                  <a:cubicBezTo>
                    <a:pt x="884" y="379"/>
                    <a:pt x="882" y="374"/>
                    <a:pt x="882" y="370"/>
                  </a:cubicBezTo>
                  <a:cubicBezTo>
                    <a:pt x="882" y="367"/>
                    <a:pt x="867" y="358"/>
                    <a:pt x="862" y="360"/>
                  </a:cubicBezTo>
                  <a:cubicBezTo>
                    <a:pt x="857" y="361"/>
                    <a:pt x="849" y="353"/>
                    <a:pt x="842" y="353"/>
                  </a:cubicBezTo>
                  <a:cubicBezTo>
                    <a:pt x="836" y="352"/>
                    <a:pt x="826" y="347"/>
                    <a:pt x="827" y="340"/>
                  </a:cubicBezTo>
                  <a:cubicBezTo>
                    <a:pt x="828" y="333"/>
                    <a:pt x="840" y="342"/>
                    <a:pt x="843" y="337"/>
                  </a:cubicBezTo>
                  <a:cubicBezTo>
                    <a:pt x="845" y="331"/>
                    <a:pt x="830" y="334"/>
                    <a:pt x="830" y="330"/>
                  </a:cubicBezTo>
                  <a:cubicBezTo>
                    <a:pt x="829" y="326"/>
                    <a:pt x="833" y="328"/>
                    <a:pt x="836" y="325"/>
                  </a:cubicBezTo>
                  <a:cubicBezTo>
                    <a:pt x="839" y="323"/>
                    <a:pt x="834" y="318"/>
                    <a:pt x="830" y="316"/>
                  </a:cubicBezTo>
                  <a:cubicBezTo>
                    <a:pt x="827" y="314"/>
                    <a:pt x="826" y="320"/>
                    <a:pt x="822" y="320"/>
                  </a:cubicBezTo>
                  <a:cubicBezTo>
                    <a:pt x="819" y="320"/>
                    <a:pt x="822" y="314"/>
                    <a:pt x="824" y="311"/>
                  </a:cubicBezTo>
                  <a:cubicBezTo>
                    <a:pt x="827" y="307"/>
                    <a:pt x="813" y="303"/>
                    <a:pt x="807" y="305"/>
                  </a:cubicBezTo>
                  <a:cubicBezTo>
                    <a:pt x="801" y="307"/>
                    <a:pt x="799" y="304"/>
                    <a:pt x="799" y="300"/>
                  </a:cubicBezTo>
                  <a:cubicBezTo>
                    <a:pt x="799" y="296"/>
                    <a:pt x="788" y="300"/>
                    <a:pt x="784" y="303"/>
                  </a:cubicBezTo>
                  <a:cubicBezTo>
                    <a:pt x="780" y="306"/>
                    <a:pt x="775" y="300"/>
                    <a:pt x="780" y="299"/>
                  </a:cubicBezTo>
                  <a:cubicBezTo>
                    <a:pt x="785" y="299"/>
                    <a:pt x="791" y="295"/>
                    <a:pt x="790" y="290"/>
                  </a:cubicBezTo>
                  <a:cubicBezTo>
                    <a:pt x="788" y="286"/>
                    <a:pt x="775" y="285"/>
                    <a:pt x="773" y="291"/>
                  </a:cubicBezTo>
                  <a:cubicBezTo>
                    <a:pt x="770" y="296"/>
                    <a:pt x="760" y="285"/>
                    <a:pt x="760" y="280"/>
                  </a:cubicBezTo>
                  <a:cubicBezTo>
                    <a:pt x="760" y="276"/>
                    <a:pt x="744" y="280"/>
                    <a:pt x="746" y="272"/>
                  </a:cubicBezTo>
                  <a:cubicBezTo>
                    <a:pt x="748" y="265"/>
                    <a:pt x="727" y="263"/>
                    <a:pt x="722" y="263"/>
                  </a:cubicBezTo>
                  <a:cubicBezTo>
                    <a:pt x="716" y="263"/>
                    <a:pt x="708" y="267"/>
                    <a:pt x="709" y="272"/>
                  </a:cubicBezTo>
                  <a:cubicBezTo>
                    <a:pt x="710" y="277"/>
                    <a:pt x="703" y="275"/>
                    <a:pt x="702" y="270"/>
                  </a:cubicBezTo>
                  <a:cubicBezTo>
                    <a:pt x="701" y="264"/>
                    <a:pt x="688" y="276"/>
                    <a:pt x="684" y="276"/>
                  </a:cubicBezTo>
                  <a:cubicBezTo>
                    <a:pt x="680" y="276"/>
                    <a:pt x="686" y="261"/>
                    <a:pt x="684" y="257"/>
                  </a:cubicBezTo>
                  <a:cubicBezTo>
                    <a:pt x="682" y="252"/>
                    <a:pt x="679" y="251"/>
                    <a:pt x="676" y="243"/>
                  </a:cubicBezTo>
                  <a:cubicBezTo>
                    <a:pt x="673" y="236"/>
                    <a:pt x="658" y="239"/>
                    <a:pt x="654" y="243"/>
                  </a:cubicBezTo>
                  <a:cubicBezTo>
                    <a:pt x="650" y="248"/>
                    <a:pt x="637" y="246"/>
                    <a:pt x="630" y="253"/>
                  </a:cubicBezTo>
                  <a:cubicBezTo>
                    <a:pt x="623" y="260"/>
                    <a:pt x="631" y="267"/>
                    <a:pt x="634" y="269"/>
                  </a:cubicBezTo>
                  <a:cubicBezTo>
                    <a:pt x="637" y="272"/>
                    <a:pt x="623" y="276"/>
                    <a:pt x="628" y="280"/>
                  </a:cubicBezTo>
                  <a:cubicBezTo>
                    <a:pt x="632" y="284"/>
                    <a:pt x="639" y="282"/>
                    <a:pt x="640" y="288"/>
                  </a:cubicBezTo>
                  <a:cubicBezTo>
                    <a:pt x="640" y="295"/>
                    <a:pt x="623" y="286"/>
                    <a:pt x="621" y="281"/>
                  </a:cubicBezTo>
                  <a:cubicBezTo>
                    <a:pt x="618" y="275"/>
                    <a:pt x="622" y="270"/>
                    <a:pt x="618" y="266"/>
                  </a:cubicBezTo>
                  <a:cubicBezTo>
                    <a:pt x="615" y="262"/>
                    <a:pt x="618" y="257"/>
                    <a:pt x="624" y="250"/>
                  </a:cubicBezTo>
                  <a:cubicBezTo>
                    <a:pt x="631" y="243"/>
                    <a:pt x="636" y="244"/>
                    <a:pt x="636" y="240"/>
                  </a:cubicBezTo>
                  <a:cubicBezTo>
                    <a:pt x="636" y="236"/>
                    <a:pt x="608" y="236"/>
                    <a:pt x="591" y="251"/>
                  </a:cubicBezTo>
                  <a:cubicBezTo>
                    <a:pt x="575" y="266"/>
                    <a:pt x="580" y="286"/>
                    <a:pt x="581" y="290"/>
                  </a:cubicBezTo>
                  <a:cubicBezTo>
                    <a:pt x="582" y="294"/>
                    <a:pt x="596" y="292"/>
                    <a:pt x="605" y="295"/>
                  </a:cubicBezTo>
                  <a:cubicBezTo>
                    <a:pt x="613" y="297"/>
                    <a:pt x="609" y="301"/>
                    <a:pt x="602" y="300"/>
                  </a:cubicBezTo>
                  <a:cubicBezTo>
                    <a:pt x="596" y="299"/>
                    <a:pt x="585" y="297"/>
                    <a:pt x="585" y="301"/>
                  </a:cubicBezTo>
                  <a:cubicBezTo>
                    <a:pt x="586" y="306"/>
                    <a:pt x="599" y="314"/>
                    <a:pt x="607" y="312"/>
                  </a:cubicBezTo>
                  <a:cubicBezTo>
                    <a:pt x="615" y="310"/>
                    <a:pt x="615" y="310"/>
                    <a:pt x="619" y="315"/>
                  </a:cubicBezTo>
                  <a:cubicBezTo>
                    <a:pt x="622" y="319"/>
                    <a:pt x="632" y="318"/>
                    <a:pt x="641" y="318"/>
                  </a:cubicBezTo>
                  <a:cubicBezTo>
                    <a:pt x="651" y="319"/>
                    <a:pt x="662" y="322"/>
                    <a:pt x="666" y="323"/>
                  </a:cubicBezTo>
                  <a:cubicBezTo>
                    <a:pt x="671" y="323"/>
                    <a:pt x="676" y="320"/>
                    <a:pt x="678" y="318"/>
                  </a:cubicBezTo>
                  <a:cubicBezTo>
                    <a:pt x="679" y="315"/>
                    <a:pt x="698" y="322"/>
                    <a:pt x="703" y="321"/>
                  </a:cubicBezTo>
                  <a:cubicBezTo>
                    <a:pt x="709" y="321"/>
                    <a:pt x="705" y="316"/>
                    <a:pt x="702" y="314"/>
                  </a:cubicBezTo>
                  <a:cubicBezTo>
                    <a:pt x="698" y="313"/>
                    <a:pt x="700" y="306"/>
                    <a:pt x="704" y="309"/>
                  </a:cubicBezTo>
                  <a:cubicBezTo>
                    <a:pt x="709" y="311"/>
                    <a:pt x="716" y="313"/>
                    <a:pt x="718" y="317"/>
                  </a:cubicBezTo>
                  <a:cubicBezTo>
                    <a:pt x="719" y="321"/>
                    <a:pt x="723" y="319"/>
                    <a:pt x="724" y="323"/>
                  </a:cubicBezTo>
                  <a:cubicBezTo>
                    <a:pt x="724" y="326"/>
                    <a:pt x="740" y="330"/>
                    <a:pt x="741" y="334"/>
                  </a:cubicBezTo>
                  <a:cubicBezTo>
                    <a:pt x="741" y="338"/>
                    <a:pt x="725" y="340"/>
                    <a:pt x="730" y="344"/>
                  </a:cubicBezTo>
                  <a:cubicBezTo>
                    <a:pt x="734" y="347"/>
                    <a:pt x="741" y="339"/>
                    <a:pt x="747" y="339"/>
                  </a:cubicBezTo>
                  <a:cubicBezTo>
                    <a:pt x="753" y="338"/>
                    <a:pt x="753" y="352"/>
                    <a:pt x="758" y="350"/>
                  </a:cubicBezTo>
                  <a:cubicBezTo>
                    <a:pt x="764" y="347"/>
                    <a:pt x="769" y="352"/>
                    <a:pt x="775" y="361"/>
                  </a:cubicBezTo>
                  <a:cubicBezTo>
                    <a:pt x="781" y="369"/>
                    <a:pt x="774" y="377"/>
                    <a:pt x="775" y="380"/>
                  </a:cubicBezTo>
                  <a:cubicBezTo>
                    <a:pt x="775" y="383"/>
                    <a:pt x="787" y="382"/>
                    <a:pt x="793" y="379"/>
                  </a:cubicBezTo>
                  <a:cubicBezTo>
                    <a:pt x="800" y="375"/>
                    <a:pt x="806" y="383"/>
                    <a:pt x="811" y="387"/>
                  </a:cubicBezTo>
                  <a:cubicBezTo>
                    <a:pt x="816" y="392"/>
                    <a:pt x="792" y="399"/>
                    <a:pt x="794" y="395"/>
                  </a:cubicBezTo>
                  <a:cubicBezTo>
                    <a:pt x="796" y="391"/>
                    <a:pt x="780" y="379"/>
                    <a:pt x="766" y="385"/>
                  </a:cubicBezTo>
                  <a:cubicBezTo>
                    <a:pt x="751" y="390"/>
                    <a:pt x="761" y="399"/>
                    <a:pt x="763" y="404"/>
                  </a:cubicBezTo>
                  <a:cubicBezTo>
                    <a:pt x="764" y="409"/>
                    <a:pt x="750" y="414"/>
                    <a:pt x="736" y="409"/>
                  </a:cubicBezTo>
                  <a:cubicBezTo>
                    <a:pt x="723" y="405"/>
                    <a:pt x="727" y="412"/>
                    <a:pt x="721" y="412"/>
                  </a:cubicBezTo>
                  <a:cubicBezTo>
                    <a:pt x="716" y="412"/>
                    <a:pt x="710" y="421"/>
                    <a:pt x="715" y="426"/>
                  </a:cubicBezTo>
                  <a:cubicBezTo>
                    <a:pt x="720" y="432"/>
                    <a:pt x="731" y="427"/>
                    <a:pt x="740" y="427"/>
                  </a:cubicBezTo>
                  <a:cubicBezTo>
                    <a:pt x="749" y="428"/>
                    <a:pt x="750" y="430"/>
                    <a:pt x="751" y="425"/>
                  </a:cubicBezTo>
                  <a:cubicBezTo>
                    <a:pt x="752" y="420"/>
                    <a:pt x="761" y="423"/>
                    <a:pt x="768" y="424"/>
                  </a:cubicBezTo>
                  <a:cubicBezTo>
                    <a:pt x="774" y="426"/>
                    <a:pt x="773" y="435"/>
                    <a:pt x="781" y="436"/>
                  </a:cubicBezTo>
                  <a:cubicBezTo>
                    <a:pt x="789" y="437"/>
                    <a:pt x="782" y="445"/>
                    <a:pt x="787" y="450"/>
                  </a:cubicBezTo>
                  <a:cubicBezTo>
                    <a:pt x="792" y="456"/>
                    <a:pt x="808" y="453"/>
                    <a:pt x="814" y="459"/>
                  </a:cubicBezTo>
                  <a:cubicBezTo>
                    <a:pt x="820" y="465"/>
                    <a:pt x="846" y="476"/>
                    <a:pt x="849" y="472"/>
                  </a:cubicBezTo>
                  <a:cubicBezTo>
                    <a:pt x="853" y="467"/>
                    <a:pt x="827" y="444"/>
                    <a:pt x="820" y="442"/>
                  </a:cubicBezTo>
                  <a:cubicBezTo>
                    <a:pt x="812" y="440"/>
                    <a:pt x="827" y="438"/>
                    <a:pt x="837" y="445"/>
                  </a:cubicBezTo>
                  <a:cubicBezTo>
                    <a:pt x="846" y="453"/>
                    <a:pt x="860" y="456"/>
                    <a:pt x="867" y="447"/>
                  </a:cubicBezTo>
                  <a:cubicBezTo>
                    <a:pt x="874" y="438"/>
                    <a:pt x="861" y="441"/>
                    <a:pt x="861" y="434"/>
                  </a:cubicBezTo>
                  <a:cubicBezTo>
                    <a:pt x="861" y="428"/>
                    <a:pt x="857" y="419"/>
                    <a:pt x="850" y="419"/>
                  </a:cubicBezTo>
                  <a:cubicBezTo>
                    <a:pt x="843" y="419"/>
                    <a:pt x="825" y="405"/>
                    <a:pt x="831" y="402"/>
                  </a:cubicBezTo>
                  <a:cubicBezTo>
                    <a:pt x="838" y="399"/>
                    <a:pt x="829" y="395"/>
                    <a:pt x="834" y="389"/>
                  </a:cubicBezTo>
                  <a:cubicBezTo>
                    <a:pt x="839" y="384"/>
                    <a:pt x="844" y="394"/>
                    <a:pt x="850" y="395"/>
                  </a:cubicBezTo>
                  <a:close/>
                  <a:moveTo>
                    <a:pt x="745" y="371"/>
                  </a:moveTo>
                  <a:cubicBezTo>
                    <a:pt x="751" y="370"/>
                    <a:pt x="750" y="360"/>
                    <a:pt x="746" y="356"/>
                  </a:cubicBezTo>
                  <a:cubicBezTo>
                    <a:pt x="744" y="352"/>
                    <a:pt x="737" y="352"/>
                    <a:pt x="732" y="352"/>
                  </a:cubicBezTo>
                  <a:cubicBezTo>
                    <a:pt x="726" y="353"/>
                    <a:pt x="717" y="361"/>
                    <a:pt x="722" y="370"/>
                  </a:cubicBezTo>
                  <a:cubicBezTo>
                    <a:pt x="727" y="378"/>
                    <a:pt x="739" y="372"/>
                    <a:pt x="745" y="371"/>
                  </a:cubicBezTo>
                  <a:close/>
                  <a:moveTo>
                    <a:pt x="682" y="241"/>
                  </a:moveTo>
                  <a:cubicBezTo>
                    <a:pt x="679" y="247"/>
                    <a:pt x="689" y="247"/>
                    <a:pt x="689" y="255"/>
                  </a:cubicBezTo>
                  <a:cubicBezTo>
                    <a:pt x="690" y="262"/>
                    <a:pt x="699" y="265"/>
                    <a:pt x="706" y="260"/>
                  </a:cubicBezTo>
                  <a:cubicBezTo>
                    <a:pt x="713" y="256"/>
                    <a:pt x="733" y="261"/>
                    <a:pt x="733" y="256"/>
                  </a:cubicBezTo>
                  <a:cubicBezTo>
                    <a:pt x="733" y="250"/>
                    <a:pt x="712" y="240"/>
                    <a:pt x="705" y="242"/>
                  </a:cubicBezTo>
                  <a:cubicBezTo>
                    <a:pt x="697" y="243"/>
                    <a:pt x="685" y="234"/>
                    <a:pt x="682" y="241"/>
                  </a:cubicBezTo>
                  <a:close/>
                  <a:moveTo>
                    <a:pt x="870" y="666"/>
                  </a:moveTo>
                  <a:cubicBezTo>
                    <a:pt x="871" y="670"/>
                    <a:pt x="900" y="682"/>
                    <a:pt x="901" y="677"/>
                  </a:cubicBezTo>
                  <a:cubicBezTo>
                    <a:pt x="902" y="671"/>
                    <a:pt x="869" y="663"/>
                    <a:pt x="870" y="666"/>
                  </a:cubicBezTo>
                  <a:close/>
                  <a:moveTo>
                    <a:pt x="997" y="696"/>
                  </a:moveTo>
                  <a:cubicBezTo>
                    <a:pt x="995" y="700"/>
                    <a:pt x="992" y="693"/>
                    <a:pt x="996" y="690"/>
                  </a:cubicBezTo>
                  <a:cubicBezTo>
                    <a:pt x="1000" y="687"/>
                    <a:pt x="995" y="685"/>
                    <a:pt x="991" y="687"/>
                  </a:cubicBezTo>
                  <a:cubicBezTo>
                    <a:pt x="987" y="689"/>
                    <a:pt x="988" y="678"/>
                    <a:pt x="992" y="676"/>
                  </a:cubicBezTo>
                  <a:cubicBezTo>
                    <a:pt x="996" y="674"/>
                    <a:pt x="983" y="670"/>
                    <a:pt x="983" y="674"/>
                  </a:cubicBezTo>
                  <a:cubicBezTo>
                    <a:pt x="983" y="678"/>
                    <a:pt x="974" y="675"/>
                    <a:pt x="973" y="672"/>
                  </a:cubicBezTo>
                  <a:cubicBezTo>
                    <a:pt x="972" y="669"/>
                    <a:pt x="966" y="668"/>
                    <a:pt x="968" y="665"/>
                  </a:cubicBezTo>
                  <a:cubicBezTo>
                    <a:pt x="970" y="663"/>
                    <a:pt x="960" y="662"/>
                    <a:pt x="959" y="666"/>
                  </a:cubicBezTo>
                  <a:cubicBezTo>
                    <a:pt x="958" y="670"/>
                    <a:pt x="955" y="663"/>
                    <a:pt x="960" y="658"/>
                  </a:cubicBezTo>
                  <a:cubicBezTo>
                    <a:pt x="965" y="652"/>
                    <a:pt x="964" y="648"/>
                    <a:pt x="968" y="645"/>
                  </a:cubicBezTo>
                  <a:cubicBezTo>
                    <a:pt x="973" y="642"/>
                    <a:pt x="968" y="639"/>
                    <a:pt x="963" y="641"/>
                  </a:cubicBezTo>
                  <a:cubicBezTo>
                    <a:pt x="958" y="643"/>
                    <a:pt x="945" y="662"/>
                    <a:pt x="945" y="667"/>
                  </a:cubicBezTo>
                  <a:cubicBezTo>
                    <a:pt x="945" y="672"/>
                    <a:pt x="944" y="678"/>
                    <a:pt x="940" y="677"/>
                  </a:cubicBezTo>
                  <a:cubicBezTo>
                    <a:pt x="935" y="677"/>
                    <a:pt x="930" y="681"/>
                    <a:pt x="933" y="684"/>
                  </a:cubicBezTo>
                  <a:cubicBezTo>
                    <a:pt x="937" y="687"/>
                    <a:pt x="924" y="694"/>
                    <a:pt x="930" y="698"/>
                  </a:cubicBezTo>
                  <a:cubicBezTo>
                    <a:pt x="934" y="700"/>
                    <a:pt x="941" y="697"/>
                    <a:pt x="947" y="697"/>
                  </a:cubicBezTo>
                  <a:cubicBezTo>
                    <a:pt x="953" y="698"/>
                    <a:pt x="958" y="698"/>
                    <a:pt x="963" y="695"/>
                  </a:cubicBezTo>
                  <a:cubicBezTo>
                    <a:pt x="968" y="691"/>
                    <a:pt x="968" y="698"/>
                    <a:pt x="974" y="697"/>
                  </a:cubicBezTo>
                  <a:cubicBezTo>
                    <a:pt x="979" y="697"/>
                    <a:pt x="971" y="702"/>
                    <a:pt x="971" y="705"/>
                  </a:cubicBezTo>
                  <a:cubicBezTo>
                    <a:pt x="971" y="709"/>
                    <a:pt x="977" y="703"/>
                    <a:pt x="981" y="701"/>
                  </a:cubicBezTo>
                  <a:cubicBezTo>
                    <a:pt x="985" y="699"/>
                    <a:pt x="990" y="701"/>
                    <a:pt x="988" y="705"/>
                  </a:cubicBezTo>
                  <a:cubicBezTo>
                    <a:pt x="986" y="708"/>
                    <a:pt x="999" y="711"/>
                    <a:pt x="1002" y="706"/>
                  </a:cubicBezTo>
                  <a:cubicBezTo>
                    <a:pt x="1005" y="701"/>
                    <a:pt x="999" y="692"/>
                    <a:pt x="997" y="696"/>
                  </a:cubicBezTo>
                  <a:close/>
                  <a:moveTo>
                    <a:pt x="93" y="604"/>
                  </a:moveTo>
                  <a:cubicBezTo>
                    <a:pt x="84" y="609"/>
                    <a:pt x="106" y="632"/>
                    <a:pt x="110" y="629"/>
                  </a:cubicBezTo>
                  <a:cubicBezTo>
                    <a:pt x="113" y="627"/>
                    <a:pt x="105" y="617"/>
                    <a:pt x="105" y="611"/>
                  </a:cubicBezTo>
                  <a:cubicBezTo>
                    <a:pt x="105" y="605"/>
                    <a:pt x="102" y="599"/>
                    <a:pt x="93" y="604"/>
                  </a:cubicBezTo>
                  <a:close/>
                  <a:moveTo>
                    <a:pt x="917" y="718"/>
                  </a:moveTo>
                  <a:cubicBezTo>
                    <a:pt x="913" y="719"/>
                    <a:pt x="916" y="713"/>
                    <a:pt x="917" y="710"/>
                  </a:cubicBezTo>
                  <a:cubicBezTo>
                    <a:pt x="917" y="708"/>
                    <a:pt x="909" y="712"/>
                    <a:pt x="909" y="715"/>
                  </a:cubicBezTo>
                  <a:cubicBezTo>
                    <a:pt x="909" y="718"/>
                    <a:pt x="903" y="719"/>
                    <a:pt x="903" y="721"/>
                  </a:cubicBezTo>
                  <a:cubicBezTo>
                    <a:pt x="903" y="727"/>
                    <a:pt x="902" y="724"/>
                    <a:pt x="898" y="726"/>
                  </a:cubicBezTo>
                  <a:cubicBezTo>
                    <a:pt x="894" y="728"/>
                    <a:pt x="879" y="726"/>
                    <a:pt x="878" y="723"/>
                  </a:cubicBezTo>
                  <a:cubicBezTo>
                    <a:pt x="878" y="719"/>
                    <a:pt x="867" y="717"/>
                    <a:pt x="866" y="713"/>
                  </a:cubicBezTo>
                  <a:cubicBezTo>
                    <a:pt x="866" y="708"/>
                    <a:pt x="860" y="706"/>
                    <a:pt x="865" y="701"/>
                  </a:cubicBezTo>
                  <a:cubicBezTo>
                    <a:pt x="869" y="696"/>
                    <a:pt x="864" y="693"/>
                    <a:pt x="860" y="697"/>
                  </a:cubicBezTo>
                  <a:cubicBezTo>
                    <a:pt x="855" y="701"/>
                    <a:pt x="853" y="695"/>
                    <a:pt x="859" y="693"/>
                  </a:cubicBezTo>
                  <a:cubicBezTo>
                    <a:pt x="864" y="691"/>
                    <a:pt x="875" y="688"/>
                    <a:pt x="870" y="678"/>
                  </a:cubicBezTo>
                  <a:cubicBezTo>
                    <a:pt x="864" y="668"/>
                    <a:pt x="830" y="681"/>
                    <a:pt x="821" y="686"/>
                  </a:cubicBezTo>
                  <a:cubicBezTo>
                    <a:pt x="812" y="691"/>
                    <a:pt x="801" y="707"/>
                    <a:pt x="796" y="707"/>
                  </a:cubicBezTo>
                  <a:cubicBezTo>
                    <a:pt x="792" y="707"/>
                    <a:pt x="805" y="699"/>
                    <a:pt x="807" y="696"/>
                  </a:cubicBezTo>
                  <a:cubicBezTo>
                    <a:pt x="809" y="692"/>
                    <a:pt x="806" y="689"/>
                    <a:pt x="809" y="690"/>
                  </a:cubicBezTo>
                  <a:cubicBezTo>
                    <a:pt x="812" y="692"/>
                    <a:pt x="819" y="680"/>
                    <a:pt x="825" y="676"/>
                  </a:cubicBezTo>
                  <a:cubicBezTo>
                    <a:pt x="830" y="672"/>
                    <a:pt x="836" y="675"/>
                    <a:pt x="836" y="672"/>
                  </a:cubicBezTo>
                  <a:cubicBezTo>
                    <a:pt x="837" y="669"/>
                    <a:pt x="840" y="667"/>
                    <a:pt x="845" y="662"/>
                  </a:cubicBezTo>
                  <a:cubicBezTo>
                    <a:pt x="850" y="658"/>
                    <a:pt x="909" y="658"/>
                    <a:pt x="915" y="659"/>
                  </a:cubicBezTo>
                  <a:cubicBezTo>
                    <a:pt x="921" y="659"/>
                    <a:pt x="932" y="651"/>
                    <a:pt x="935" y="646"/>
                  </a:cubicBezTo>
                  <a:cubicBezTo>
                    <a:pt x="939" y="641"/>
                    <a:pt x="943" y="641"/>
                    <a:pt x="951" y="642"/>
                  </a:cubicBezTo>
                  <a:cubicBezTo>
                    <a:pt x="959" y="642"/>
                    <a:pt x="963" y="635"/>
                    <a:pt x="967" y="632"/>
                  </a:cubicBezTo>
                  <a:cubicBezTo>
                    <a:pt x="971" y="629"/>
                    <a:pt x="969" y="628"/>
                    <a:pt x="966" y="627"/>
                  </a:cubicBezTo>
                  <a:cubicBezTo>
                    <a:pt x="962" y="627"/>
                    <a:pt x="959" y="624"/>
                    <a:pt x="962" y="624"/>
                  </a:cubicBezTo>
                  <a:cubicBezTo>
                    <a:pt x="966" y="624"/>
                    <a:pt x="968" y="622"/>
                    <a:pt x="969" y="617"/>
                  </a:cubicBezTo>
                  <a:cubicBezTo>
                    <a:pt x="971" y="613"/>
                    <a:pt x="968" y="615"/>
                    <a:pt x="963" y="609"/>
                  </a:cubicBezTo>
                  <a:cubicBezTo>
                    <a:pt x="958" y="602"/>
                    <a:pt x="956" y="611"/>
                    <a:pt x="951" y="610"/>
                  </a:cubicBezTo>
                  <a:cubicBezTo>
                    <a:pt x="946" y="610"/>
                    <a:pt x="954" y="604"/>
                    <a:pt x="950" y="601"/>
                  </a:cubicBezTo>
                  <a:cubicBezTo>
                    <a:pt x="946" y="599"/>
                    <a:pt x="939" y="600"/>
                    <a:pt x="933" y="605"/>
                  </a:cubicBezTo>
                  <a:cubicBezTo>
                    <a:pt x="927" y="610"/>
                    <a:pt x="927" y="605"/>
                    <a:pt x="922" y="610"/>
                  </a:cubicBezTo>
                  <a:cubicBezTo>
                    <a:pt x="917" y="615"/>
                    <a:pt x="917" y="608"/>
                    <a:pt x="919" y="606"/>
                  </a:cubicBezTo>
                  <a:cubicBezTo>
                    <a:pt x="922" y="604"/>
                    <a:pt x="924" y="606"/>
                    <a:pt x="926" y="603"/>
                  </a:cubicBezTo>
                  <a:cubicBezTo>
                    <a:pt x="928" y="600"/>
                    <a:pt x="930" y="603"/>
                    <a:pt x="936" y="599"/>
                  </a:cubicBezTo>
                  <a:cubicBezTo>
                    <a:pt x="942" y="595"/>
                    <a:pt x="947" y="597"/>
                    <a:pt x="949" y="594"/>
                  </a:cubicBezTo>
                  <a:cubicBezTo>
                    <a:pt x="950" y="592"/>
                    <a:pt x="946" y="588"/>
                    <a:pt x="940" y="589"/>
                  </a:cubicBezTo>
                  <a:cubicBezTo>
                    <a:pt x="935" y="590"/>
                    <a:pt x="931" y="582"/>
                    <a:pt x="928" y="584"/>
                  </a:cubicBezTo>
                  <a:cubicBezTo>
                    <a:pt x="924" y="587"/>
                    <a:pt x="925" y="580"/>
                    <a:pt x="921" y="583"/>
                  </a:cubicBezTo>
                  <a:cubicBezTo>
                    <a:pt x="917" y="585"/>
                    <a:pt x="915" y="582"/>
                    <a:pt x="913" y="577"/>
                  </a:cubicBezTo>
                  <a:cubicBezTo>
                    <a:pt x="911" y="573"/>
                    <a:pt x="900" y="565"/>
                    <a:pt x="894" y="563"/>
                  </a:cubicBezTo>
                  <a:cubicBezTo>
                    <a:pt x="887" y="561"/>
                    <a:pt x="892" y="557"/>
                    <a:pt x="895" y="560"/>
                  </a:cubicBezTo>
                  <a:cubicBezTo>
                    <a:pt x="899" y="562"/>
                    <a:pt x="903" y="557"/>
                    <a:pt x="904" y="555"/>
                  </a:cubicBezTo>
                  <a:cubicBezTo>
                    <a:pt x="906" y="552"/>
                    <a:pt x="902" y="550"/>
                    <a:pt x="900" y="550"/>
                  </a:cubicBezTo>
                  <a:cubicBezTo>
                    <a:pt x="898" y="550"/>
                    <a:pt x="898" y="546"/>
                    <a:pt x="898" y="544"/>
                  </a:cubicBezTo>
                  <a:cubicBezTo>
                    <a:pt x="899" y="541"/>
                    <a:pt x="891" y="538"/>
                    <a:pt x="891" y="536"/>
                  </a:cubicBezTo>
                  <a:cubicBezTo>
                    <a:pt x="891" y="533"/>
                    <a:pt x="886" y="531"/>
                    <a:pt x="887" y="529"/>
                  </a:cubicBezTo>
                  <a:cubicBezTo>
                    <a:pt x="887" y="527"/>
                    <a:pt x="882" y="524"/>
                    <a:pt x="882" y="521"/>
                  </a:cubicBezTo>
                  <a:cubicBezTo>
                    <a:pt x="882" y="518"/>
                    <a:pt x="875" y="512"/>
                    <a:pt x="875" y="508"/>
                  </a:cubicBezTo>
                  <a:cubicBezTo>
                    <a:pt x="874" y="505"/>
                    <a:pt x="870" y="502"/>
                    <a:pt x="869" y="498"/>
                  </a:cubicBezTo>
                  <a:cubicBezTo>
                    <a:pt x="867" y="494"/>
                    <a:pt x="865" y="496"/>
                    <a:pt x="864" y="502"/>
                  </a:cubicBezTo>
                  <a:cubicBezTo>
                    <a:pt x="862" y="508"/>
                    <a:pt x="857" y="507"/>
                    <a:pt x="859" y="509"/>
                  </a:cubicBezTo>
                  <a:cubicBezTo>
                    <a:pt x="862" y="513"/>
                    <a:pt x="859" y="514"/>
                    <a:pt x="857" y="516"/>
                  </a:cubicBezTo>
                  <a:cubicBezTo>
                    <a:pt x="855" y="519"/>
                    <a:pt x="859" y="522"/>
                    <a:pt x="855" y="522"/>
                  </a:cubicBezTo>
                  <a:cubicBezTo>
                    <a:pt x="851" y="522"/>
                    <a:pt x="853" y="530"/>
                    <a:pt x="851" y="527"/>
                  </a:cubicBezTo>
                  <a:cubicBezTo>
                    <a:pt x="849" y="523"/>
                    <a:pt x="844" y="524"/>
                    <a:pt x="844" y="528"/>
                  </a:cubicBezTo>
                  <a:cubicBezTo>
                    <a:pt x="844" y="531"/>
                    <a:pt x="836" y="534"/>
                    <a:pt x="833" y="534"/>
                  </a:cubicBezTo>
                  <a:cubicBezTo>
                    <a:pt x="830" y="534"/>
                    <a:pt x="830" y="527"/>
                    <a:pt x="827" y="529"/>
                  </a:cubicBezTo>
                  <a:cubicBezTo>
                    <a:pt x="824" y="531"/>
                    <a:pt x="825" y="523"/>
                    <a:pt x="820" y="524"/>
                  </a:cubicBezTo>
                  <a:cubicBezTo>
                    <a:pt x="816" y="524"/>
                    <a:pt x="813" y="523"/>
                    <a:pt x="814" y="520"/>
                  </a:cubicBezTo>
                  <a:cubicBezTo>
                    <a:pt x="816" y="516"/>
                    <a:pt x="807" y="514"/>
                    <a:pt x="810" y="512"/>
                  </a:cubicBezTo>
                  <a:cubicBezTo>
                    <a:pt x="813" y="510"/>
                    <a:pt x="809" y="506"/>
                    <a:pt x="809" y="499"/>
                  </a:cubicBezTo>
                  <a:cubicBezTo>
                    <a:pt x="808" y="493"/>
                    <a:pt x="812" y="492"/>
                    <a:pt x="812" y="490"/>
                  </a:cubicBezTo>
                  <a:cubicBezTo>
                    <a:pt x="812" y="487"/>
                    <a:pt x="809" y="487"/>
                    <a:pt x="806" y="489"/>
                  </a:cubicBezTo>
                  <a:cubicBezTo>
                    <a:pt x="803" y="491"/>
                    <a:pt x="803" y="486"/>
                    <a:pt x="800" y="487"/>
                  </a:cubicBezTo>
                  <a:cubicBezTo>
                    <a:pt x="797" y="487"/>
                    <a:pt x="787" y="486"/>
                    <a:pt x="787" y="482"/>
                  </a:cubicBezTo>
                  <a:cubicBezTo>
                    <a:pt x="786" y="477"/>
                    <a:pt x="783" y="480"/>
                    <a:pt x="781" y="475"/>
                  </a:cubicBezTo>
                  <a:cubicBezTo>
                    <a:pt x="780" y="471"/>
                    <a:pt x="776" y="474"/>
                    <a:pt x="776" y="471"/>
                  </a:cubicBezTo>
                  <a:cubicBezTo>
                    <a:pt x="776" y="468"/>
                    <a:pt x="774" y="467"/>
                    <a:pt x="771" y="467"/>
                  </a:cubicBezTo>
                  <a:cubicBezTo>
                    <a:pt x="768" y="467"/>
                    <a:pt x="767" y="463"/>
                    <a:pt x="763" y="463"/>
                  </a:cubicBezTo>
                  <a:cubicBezTo>
                    <a:pt x="759" y="462"/>
                    <a:pt x="754" y="466"/>
                    <a:pt x="752" y="467"/>
                  </a:cubicBezTo>
                  <a:cubicBezTo>
                    <a:pt x="750" y="468"/>
                    <a:pt x="744" y="463"/>
                    <a:pt x="742" y="465"/>
                  </a:cubicBezTo>
                  <a:cubicBezTo>
                    <a:pt x="739" y="467"/>
                    <a:pt x="739" y="464"/>
                    <a:pt x="733" y="462"/>
                  </a:cubicBezTo>
                  <a:cubicBezTo>
                    <a:pt x="726" y="460"/>
                    <a:pt x="718" y="460"/>
                    <a:pt x="718" y="462"/>
                  </a:cubicBezTo>
                  <a:cubicBezTo>
                    <a:pt x="717" y="464"/>
                    <a:pt x="712" y="465"/>
                    <a:pt x="713" y="470"/>
                  </a:cubicBezTo>
                  <a:cubicBezTo>
                    <a:pt x="714" y="475"/>
                    <a:pt x="719" y="474"/>
                    <a:pt x="720" y="478"/>
                  </a:cubicBezTo>
                  <a:cubicBezTo>
                    <a:pt x="721" y="481"/>
                    <a:pt x="718" y="480"/>
                    <a:pt x="717" y="483"/>
                  </a:cubicBezTo>
                  <a:cubicBezTo>
                    <a:pt x="717" y="487"/>
                    <a:pt x="714" y="486"/>
                    <a:pt x="714" y="489"/>
                  </a:cubicBezTo>
                  <a:cubicBezTo>
                    <a:pt x="714" y="491"/>
                    <a:pt x="716" y="490"/>
                    <a:pt x="717" y="495"/>
                  </a:cubicBezTo>
                  <a:cubicBezTo>
                    <a:pt x="719" y="499"/>
                    <a:pt x="721" y="499"/>
                    <a:pt x="722" y="505"/>
                  </a:cubicBezTo>
                  <a:cubicBezTo>
                    <a:pt x="723" y="511"/>
                    <a:pt x="720" y="510"/>
                    <a:pt x="717" y="511"/>
                  </a:cubicBezTo>
                  <a:cubicBezTo>
                    <a:pt x="715" y="511"/>
                    <a:pt x="718" y="514"/>
                    <a:pt x="714" y="518"/>
                  </a:cubicBezTo>
                  <a:cubicBezTo>
                    <a:pt x="711" y="522"/>
                    <a:pt x="708" y="527"/>
                    <a:pt x="710" y="529"/>
                  </a:cubicBezTo>
                  <a:cubicBezTo>
                    <a:pt x="713" y="532"/>
                    <a:pt x="723" y="536"/>
                    <a:pt x="727" y="543"/>
                  </a:cubicBezTo>
                  <a:cubicBezTo>
                    <a:pt x="731" y="549"/>
                    <a:pt x="731" y="560"/>
                    <a:pt x="730" y="567"/>
                  </a:cubicBezTo>
                  <a:cubicBezTo>
                    <a:pt x="729" y="575"/>
                    <a:pt x="720" y="577"/>
                    <a:pt x="714" y="583"/>
                  </a:cubicBezTo>
                  <a:cubicBezTo>
                    <a:pt x="708" y="590"/>
                    <a:pt x="701" y="589"/>
                    <a:pt x="698" y="589"/>
                  </a:cubicBezTo>
                  <a:cubicBezTo>
                    <a:pt x="695" y="589"/>
                    <a:pt x="697" y="595"/>
                    <a:pt x="701" y="600"/>
                  </a:cubicBezTo>
                  <a:cubicBezTo>
                    <a:pt x="705" y="605"/>
                    <a:pt x="702" y="606"/>
                    <a:pt x="704" y="611"/>
                  </a:cubicBezTo>
                  <a:cubicBezTo>
                    <a:pt x="706" y="616"/>
                    <a:pt x="704" y="620"/>
                    <a:pt x="707" y="625"/>
                  </a:cubicBezTo>
                  <a:cubicBezTo>
                    <a:pt x="711" y="629"/>
                    <a:pt x="709" y="631"/>
                    <a:pt x="705" y="634"/>
                  </a:cubicBezTo>
                  <a:cubicBezTo>
                    <a:pt x="701" y="637"/>
                    <a:pt x="706" y="636"/>
                    <a:pt x="707" y="640"/>
                  </a:cubicBezTo>
                  <a:cubicBezTo>
                    <a:pt x="707" y="644"/>
                    <a:pt x="705" y="642"/>
                    <a:pt x="702" y="639"/>
                  </a:cubicBezTo>
                  <a:cubicBezTo>
                    <a:pt x="698" y="637"/>
                    <a:pt x="695" y="644"/>
                    <a:pt x="695" y="646"/>
                  </a:cubicBezTo>
                  <a:cubicBezTo>
                    <a:pt x="695" y="649"/>
                    <a:pt x="688" y="643"/>
                    <a:pt x="686" y="643"/>
                  </a:cubicBezTo>
                  <a:cubicBezTo>
                    <a:pt x="684" y="643"/>
                    <a:pt x="686" y="639"/>
                    <a:pt x="682" y="635"/>
                  </a:cubicBezTo>
                  <a:cubicBezTo>
                    <a:pt x="677" y="632"/>
                    <a:pt x="674" y="631"/>
                    <a:pt x="674" y="627"/>
                  </a:cubicBezTo>
                  <a:cubicBezTo>
                    <a:pt x="674" y="624"/>
                    <a:pt x="666" y="621"/>
                    <a:pt x="666" y="617"/>
                  </a:cubicBezTo>
                  <a:cubicBezTo>
                    <a:pt x="666" y="613"/>
                    <a:pt x="667" y="603"/>
                    <a:pt x="665" y="600"/>
                  </a:cubicBezTo>
                  <a:cubicBezTo>
                    <a:pt x="664" y="597"/>
                    <a:pt x="665" y="594"/>
                    <a:pt x="667" y="591"/>
                  </a:cubicBezTo>
                  <a:cubicBezTo>
                    <a:pt x="668" y="588"/>
                    <a:pt x="665" y="584"/>
                    <a:pt x="660" y="584"/>
                  </a:cubicBezTo>
                  <a:cubicBezTo>
                    <a:pt x="656" y="584"/>
                    <a:pt x="650" y="583"/>
                    <a:pt x="643" y="583"/>
                  </a:cubicBezTo>
                  <a:cubicBezTo>
                    <a:pt x="637" y="584"/>
                    <a:pt x="634" y="583"/>
                    <a:pt x="632" y="581"/>
                  </a:cubicBezTo>
                  <a:cubicBezTo>
                    <a:pt x="630" y="579"/>
                    <a:pt x="624" y="575"/>
                    <a:pt x="616" y="573"/>
                  </a:cubicBezTo>
                  <a:cubicBezTo>
                    <a:pt x="608" y="571"/>
                    <a:pt x="605" y="567"/>
                    <a:pt x="604" y="565"/>
                  </a:cubicBezTo>
                  <a:cubicBezTo>
                    <a:pt x="603" y="563"/>
                    <a:pt x="596" y="561"/>
                    <a:pt x="594" y="559"/>
                  </a:cubicBezTo>
                  <a:cubicBezTo>
                    <a:pt x="592" y="557"/>
                    <a:pt x="585" y="555"/>
                    <a:pt x="582" y="556"/>
                  </a:cubicBezTo>
                  <a:cubicBezTo>
                    <a:pt x="579" y="556"/>
                    <a:pt x="571" y="550"/>
                    <a:pt x="567" y="550"/>
                  </a:cubicBezTo>
                  <a:cubicBezTo>
                    <a:pt x="562" y="550"/>
                    <a:pt x="552" y="555"/>
                    <a:pt x="550" y="555"/>
                  </a:cubicBezTo>
                  <a:cubicBezTo>
                    <a:pt x="548" y="555"/>
                    <a:pt x="550" y="551"/>
                    <a:pt x="551" y="549"/>
                  </a:cubicBezTo>
                  <a:cubicBezTo>
                    <a:pt x="553" y="548"/>
                    <a:pt x="548" y="540"/>
                    <a:pt x="546" y="535"/>
                  </a:cubicBezTo>
                  <a:cubicBezTo>
                    <a:pt x="545" y="530"/>
                    <a:pt x="543" y="525"/>
                    <a:pt x="538" y="525"/>
                  </a:cubicBezTo>
                  <a:cubicBezTo>
                    <a:pt x="533" y="526"/>
                    <a:pt x="527" y="523"/>
                    <a:pt x="526" y="522"/>
                  </a:cubicBezTo>
                  <a:cubicBezTo>
                    <a:pt x="524" y="521"/>
                    <a:pt x="524" y="507"/>
                    <a:pt x="525" y="501"/>
                  </a:cubicBezTo>
                  <a:cubicBezTo>
                    <a:pt x="526" y="495"/>
                    <a:pt x="533" y="486"/>
                    <a:pt x="533" y="482"/>
                  </a:cubicBezTo>
                  <a:cubicBezTo>
                    <a:pt x="533" y="479"/>
                    <a:pt x="537" y="477"/>
                    <a:pt x="541" y="476"/>
                  </a:cubicBezTo>
                  <a:cubicBezTo>
                    <a:pt x="545" y="475"/>
                    <a:pt x="542" y="468"/>
                    <a:pt x="545" y="467"/>
                  </a:cubicBezTo>
                  <a:cubicBezTo>
                    <a:pt x="549" y="467"/>
                    <a:pt x="549" y="465"/>
                    <a:pt x="550" y="462"/>
                  </a:cubicBezTo>
                  <a:cubicBezTo>
                    <a:pt x="551" y="459"/>
                    <a:pt x="555" y="461"/>
                    <a:pt x="553" y="459"/>
                  </a:cubicBezTo>
                  <a:cubicBezTo>
                    <a:pt x="550" y="456"/>
                    <a:pt x="552" y="455"/>
                    <a:pt x="558" y="455"/>
                  </a:cubicBezTo>
                  <a:cubicBezTo>
                    <a:pt x="564" y="455"/>
                    <a:pt x="572" y="453"/>
                    <a:pt x="571" y="448"/>
                  </a:cubicBezTo>
                  <a:cubicBezTo>
                    <a:pt x="570" y="442"/>
                    <a:pt x="555" y="446"/>
                    <a:pt x="555" y="441"/>
                  </a:cubicBezTo>
                  <a:cubicBezTo>
                    <a:pt x="555" y="437"/>
                    <a:pt x="536" y="436"/>
                    <a:pt x="537" y="434"/>
                  </a:cubicBezTo>
                  <a:cubicBezTo>
                    <a:pt x="538" y="431"/>
                    <a:pt x="556" y="436"/>
                    <a:pt x="563" y="438"/>
                  </a:cubicBezTo>
                  <a:cubicBezTo>
                    <a:pt x="569" y="441"/>
                    <a:pt x="571" y="440"/>
                    <a:pt x="576" y="440"/>
                  </a:cubicBezTo>
                  <a:cubicBezTo>
                    <a:pt x="581" y="440"/>
                    <a:pt x="578" y="433"/>
                    <a:pt x="579" y="430"/>
                  </a:cubicBezTo>
                  <a:cubicBezTo>
                    <a:pt x="580" y="428"/>
                    <a:pt x="590" y="435"/>
                    <a:pt x="596" y="433"/>
                  </a:cubicBezTo>
                  <a:cubicBezTo>
                    <a:pt x="601" y="432"/>
                    <a:pt x="607" y="420"/>
                    <a:pt x="612" y="417"/>
                  </a:cubicBezTo>
                  <a:cubicBezTo>
                    <a:pt x="616" y="413"/>
                    <a:pt x="612" y="410"/>
                    <a:pt x="603" y="411"/>
                  </a:cubicBezTo>
                  <a:cubicBezTo>
                    <a:pt x="594" y="412"/>
                    <a:pt x="588" y="408"/>
                    <a:pt x="583" y="405"/>
                  </a:cubicBezTo>
                  <a:cubicBezTo>
                    <a:pt x="578" y="401"/>
                    <a:pt x="579" y="398"/>
                    <a:pt x="584" y="398"/>
                  </a:cubicBezTo>
                  <a:cubicBezTo>
                    <a:pt x="589" y="399"/>
                    <a:pt x="602" y="409"/>
                    <a:pt x="607" y="409"/>
                  </a:cubicBezTo>
                  <a:cubicBezTo>
                    <a:pt x="611" y="410"/>
                    <a:pt x="620" y="400"/>
                    <a:pt x="624" y="397"/>
                  </a:cubicBezTo>
                  <a:cubicBezTo>
                    <a:pt x="628" y="394"/>
                    <a:pt x="620" y="393"/>
                    <a:pt x="617" y="391"/>
                  </a:cubicBezTo>
                  <a:cubicBezTo>
                    <a:pt x="614" y="388"/>
                    <a:pt x="622" y="387"/>
                    <a:pt x="626" y="387"/>
                  </a:cubicBezTo>
                  <a:cubicBezTo>
                    <a:pt x="630" y="387"/>
                    <a:pt x="632" y="390"/>
                    <a:pt x="633" y="392"/>
                  </a:cubicBezTo>
                  <a:cubicBezTo>
                    <a:pt x="635" y="394"/>
                    <a:pt x="642" y="391"/>
                    <a:pt x="645" y="391"/>
                  </a:cubicBezTo>
                  <a:cubicBezTo>
                    <a:pt x="649" y="391"/>
                    <a:pt x="645" y="385"/>
                    <a:pt x="639" y="383"/>
                  </a:cubicBezTo>
                  <a:cubicBezTo>
                    <a:pt x="633" y="381"/>
                    <a:pt x="639" y="376"/>
                    <a:pt x="641" y="380"/>
                  </a:cubicBezTo>
                  <a:cubicBezTo>
                    <a:pt x="643" y="383"/>
                    <a:pt x="647" y="383"/>
                    <a:pt x="649" y="387"/>
                  </a:cubicBezTo>
                  <a:cubicBezTo>
                    <a:pt x="652" y="392"/>
                    <a:pt x="653" y="389"/>
                    <a:pt x="658" y="387"/>
                  </a:cubicBezTo>
                  <a:cubicBezTo>
                    <a:pt x="663" y="385"/>
                    <a:pt x="666" y="382"/>
                    <a:pt x="669" y="379"/>
                  </a:cubicBezTo>
                  <a:cubicBezTo>
                    <a:pt x="671" y="376"/>
                    <a:pt x="672" y="380"/>
                    <a:pt x="675" y="375"/>
                  </a:cubicBezTo>
                  <a:cubicBezTo>
                    <a:pt x="678" y="370"/>
                    <a:pt x="674" y="366"/>
                    <a:pt x="670" y="363"/>
                  </a:cubicBezTo>
                  <a:cubicBezTo>
                    <a:pt x="666" y="360"/>
                    <a:pt x="670" y="357"/>
                    <a:pt x="666" y="355"/>
                  </a:cubicBezTo>
                  <a:cubicBezTo>
                    <a:pt x="662" y="353"/>
                    <a:pt x="661" y="349"/>
                    <a:pt x="666" y="350"/>
                  </a:cubicBezTo>
                  <a:cubicBezTo>
                    <a:pt x="671" y="351"/>
                    <a:pt x="675" y="349"/>
                    <a:pt x="677" y="346"/>
                  </a:cubicBezTo>
                  <a:cubicBezTo>
                    <a:pt x="680" y="342"/>
                    <a:pt x="670" y="342"/>
                    <a:pt x="674" y="339"/>
                  </a:cubicBezTo>
                  <a:cubicBezTo>
                    <a:pt x="679" y="337"/>
                    <a:pt x="675" y="334"/>
                    <a:pt x="671" y="334"/>
                  </a:cubicBezTo>
                  <a:cubicBezTo>
                    <a:pt x="666" y="334"/>
                    <a:pt x="662" y="332"/>
                    <a:pt x="662" y="328"/>
                  </a:cubicBezTo>
                  <a:cubicBezTo>
                    <a:pt x="662" y="324"/>
                    <a:pt x="654" y="327"/>
                    <a:pt x="649" y="325"/>
                  </a:cubicBezTo>
                  <a:cubicBezTo>
                    <a:pt x="645" y="322"/>
                    <a:pt x="634" y="323"/>
                    <a:pt x="632" y="323"/>
                  </a:cubicBezTo>
                  <a:cubicBezTo>
                    <a:pt x="629" y="323"/>
                    <a:pt x="629" y="334"/>
                    <a:pt x="633" y="334"/>
                  </a:cubicBezTo>
                  <a:cubicBezTo>
                    <a:pt x="636" y="334"/>
                    <a:pt x="639" y="338"/>
                    <a:pt x="636" y="339"/>
                  </a:cubicBezTo>
                  <a:cubicBezTo>
                    <a:pt x="633" y="341"/>
                    <a:pt x="637" y="345"/>
                    <a:pt x="634" y="344"/>
                  </a:cubicBezTo>
                  <a:cubicBezTo>
                    <a:pt x="632" y="344"/>
                    <a:pt x="628" y="343"/>
                    <a:pt x="627" y="349"/>
                  </a:cubicBezTo>
                  <a:cubicBezTo>
                    <a:pt x="626" y="356"/>
                    <a:pt x="626" y="358"/>
                    <a:pt x="621" y="361"/>
                  </a:cubicBezTo>
                  <a:cubicBezTo>
                    <a:pt x="617" y="363"/>
                    <a:pt x="620" y="353"/>
                    <a:pt x="616" y="354"/>
                  </a:cubicBezTo>
                  <a:cubicBezTo>
                    <a:pt x="612" y="354"/>
                    <a:pt x="612" y="362"/>
                    <a:pt x="615" y="362"/>
                  </a:cubicBezTo>
                  <a:cubicBezTo>
                    <a:pt x="618" y="363"/>
                    <a:pt x="618" y="366"/>
                    <a:pt x="619" y="369"/>
                  </a:cubicBezTo>
                  <a:cubicBezTo>
                    <a:pt x="620" y="373"/>
                    <a:pt x="614" y="370"/>
                    <a:pt x="611" y="375"/>
                  </a:cubicBezTo>
                  <a:cubicBezTo>
                    <a:pt x="609" y="379"/>
                    <a:pt x="608" y="373"/>
                    <a:pt x="605" y="370"/>
                  </a:cubicBezTo>
                  <a:cubicBezTo>
                    <a:pt x="601" y="367"/>
                    <a:pt x="597" y="362"/>
                    <a:pt x="597" y="358"/>
                  </a:cubicBezTo>
                  <a:cubicBezTo>
                    <a:pt x="598" y="355"/>
                    <a:pt x="599" y="354"/>
                    <a:pt x="602" y="353"/>
                  </a:cubicBezTo>
                  <a:cubicBezTo>
                    <a:pt x="605" y="353"/>
                    <a:pt x="602" y="350"/>
                    <a:pt x="602" y="346"/>
                  </a:cubicBezTo>
                  <a:cubicBezTo>
                    <a:pt x="602" y="341"/>
                    <a:pt x="598" y="343"/>
                    <a:pt x="594" y="338"/>
                  </a:cubicBezTo>
                  <a:cubicBezTo>
                    <a:pt x="590" y="333"/>
                    <a:pt x="586" y="333"/>
                    <a:pt x="584" y="335"/>
                  </a:cubicBezTo>
                  <a:cubicBezTo>
                    <a:pt x="582" y="338"/>
                    <a:pt x="583" y="342"/>
                    <a:pt x="580" y="343"/>
                  </a:cubicBezTo>
                  <a:cubicBezTo>
                    <a:pt x="576" y="345"/>
                    <a:pt x="578" y="352"/>
                    <a:pt x="575" y="352"/>
                  </a:cubicBezTo>
                  <a:cubicBezTo>
                    <a:pt x="572" y="353"/>
                    <a:pt x="573" y="340"/>
                    <a:pt x="571" y="339"/>
                  </a:cubicBezTo>
                  <a:cubicBezTo>
                    <a:pt x="568" y="338"/>
                    <a:pt x="569" y="335"/>
                    <a:pt x="572" y="334"/>
                  </a:cubicBezTo>
                  <a:cubicBezTo>
                    <a:pt x="576" y="334"/>
                    <a:pt x="578" y="330"/>
                    <a:pt x="575" y="330"/>
                  </a:cubicBezTo>
                  <a:cubicBezTo>
                    <a:pt x="572" y="330"/>
                    <a:pt x="566" y="326"/>
                    <a:pt x="564" y="325"/>
                  </a:cubicBezTo>
                  <a:cubicBezTo>
                    <a:pt x="562" y="324"/>
                    <a:pt x="558" y="329"/>
                    <a:pt x="555" y="327"/>
                  </a:cubicBezTo>
                  <a:cubicBezTo>
                    <a:pt x="553" y="325"/>
                    <a:pt x="556" y="320"/>
                    <a:pt x="556" y="318"/>
                  </a:cubicBezTo>
                  <a:cubicBezTo>
                    <a:pt x="556" y="315"/>
                    <a:pt x="560" y="319"/>
                    <a:pt x="562" y="315"/>
                  </a:cubicBezTo>
                  <a:cubicBezTo>
                    <a:pt x="565" y="312"/>
                    <a:pt x="555" y="312"/>
                    <a:pt x="555" y="308"/>
                  </a:cubicBezTo>
                  <a:cubicBezTo>
                    <a:pt x="555" y="304"/>
                    <a:pt x="548" y="303"/>
                    <a:pt x="545" y="302"/>
                  </a:cubicBezTo>
                  <a:cubicBezTo>
                    <a:pt x="543" y="301"/>
                    <a:pt x="547" y="295"/>
                    <a:pt x="546" y="292"/>
                  </a:cubicBezTo>
                  <a:cubicBezTo>
                    <a:pt x="545" y="290"/>
                    <a:pt x="535" y="281"/>
                    <a:pt x="531" y="282"/>
                  </a:cubicBezTo>
                  <a:cubicBezTo>
                    <a:pt x="527" y="283"/>
                    <a:pt x="526" y="277"/>
                    <a:pt x="529" y="277"/>
                  </a:cubicBezTo>
                  <a:cubicBezTo>
                    <a:pt x="531" y="277"/>
                    <a:pt x="533" y="276"/>
                    <a:pt x="537" y="271"/>
                  </a:cubicBezTo>
                  <a:cubicBezTo>
                    <a:pt x="541" y="266"/>
                    <a:pt x="542" y="265"/>
                    <a:pt x="539" y="264"/>
                  </a:cubicBezTo>
                  <a:cubicBezTo>
                    <a:pt x="536" y="263"/>
                    <a:pt x="534" y="260"/>
                    <a:pt x="539" y="260"/>
                  </a:cubicBezTo>
                  <a:cubicBezTo>
                    <a:pt x="545" y="260"/>
                    <a:pt x="554" y="264"/>
                    <a:pt x="557" y="262"/>
                  </a:cubicBezTo>
                  <a:cubicBezTo>
                    <a:pt x="560" y="259"/>
                    <a:pt x="569" y="245"/>
                    <a:pt x="573" y="239"/>
                  </a:cubicBezTo>
                  <a:cubicBezTo>
                    <a:pt x="577" y="234"/>
                    <a:pt x="570" y="234"/>
                    <a:pt x="561" y="234"/>
                  </a:cubicBezTo>
                  <a:cubicBezTo>
                    <a:pt x="552" y="235"/>
                    <a:pt x="550" y="231"/>
                    <a:pt x="543" y="230"/>
                  </a:cubicBezTo>
                  <a:cubicBezTo>
                    <a:pt x="535" y="230"/>
                    <a:pt x="521" y="232"/>
                    <a:pt x="519" y="234"/>
                  </a:cubicBezTo>
                  <a:cubicBezTo>
                    <a:pt x="517" y="236"/>
                    <a:pt x="523" y="238"/>
                    <a:pt x="522" y="241"/>
                  </a:cubicBezTo>
                  <a:cubicBezTo>
                    <a:pt x="522" y="243"/>
                    <a:pt x="517" y="239"/>
                    <a:pt x="515" y="240"/>
                  </a:cubicBezTo>
                  <a:cubicBezTo>
                    <a:pt x="513" y="241"/>
                    <a:pt x="516" y="244"/>
                    <a:pt x="515" y="253"/>
                  </a:cubicBezTo>
                  <a:cubicBezTo>
                    <a:pt x="514" y="262"/>
                    <a:pt x="517" y="262"/>
                    <a:pt x="519" y="266"/>
                  </a:cubicBezTo>
                  <a:cubicBezTo>
                    <a:pt x="522" y="269"/>
                    <a:pt x="521" y="273"/>
                    <a:pt x="521" y="279"/>
                  </a:cubicBezTo>
                  <a:cubicBezTo>
                    <a:pt x="521" y="284"/>
                    <a:pt x="516" y="284"/>
                    <a:pt x="514" y="285"/>
                  </a:cubicBezTo>
                  <a:cubicBezTo>
                    <a:pt x="513" y="286"/>
                    <a:pt x="519" y="288"/>
                    <a:pt x="518" y="292"/>
                  </a:cubicBezTo>
                  <a:cubicBezTo>
                    <a:pt x="517" y="295"/>
                    <a:pt x="512" y="290"/>
                    <a:pt x="509" y="291"/>
                  </a:cubicBezTo>
                  <a:cubicBezTo>
                    <a:pt x="506" y="292"/>
                    <a:pt x="503" y="300"/>
                    <a:pt x="506" y="303"/>
                  </a:cubicBezTo>
                  <a:cubicBezTo>
                    <a:pt x="510" y="306"/>
                    <a:pt x="511" y="305"/>
                    <a:pt x="508" y="309"/>
                  </a:cubicBezTo>
                  <a:cubicBezTo>
                    <a:pt x="506" y="312"/>
                    <a:pt x="503" y="317"/>
                    <a:pt x="509" y="321"/>
                  </a:cubicBezTo>
                  <a:cubicBezTo>
                    <a:pt x="515" y="326"/>
                    <a:pt x="526" y="326"/>
                    <a:pt x="532" y="329"/>
                  </a:cubicBezTo>
                  <a:cubicBezTo>
                    <a:pt x="538" y="333"/>
                    <a:pt x="529" y="331"/>
                    <a:pt x="532" y="335"/>
                  </a:cubicBezTo>
                  <a:cubicBezTo>
                    <a:pt x="534" y="339"/>
                    <a:pt x="528" y="341"/>
                    <a:pt x="528" y="344"/>
                  </a:cubicBezTo>
                  <a:cubicBezTo>
                    <a:pt x="528" y="347"/>
                    <a:pt x="531" y="346"/>
                    <a:pt x="534" y="340"/>
                  </a:cubicBezTo>
                  <a:cubicBezTo>
                    <a:pt x="537" y="335"/>
                    <a:pt x="539" y="342"/>
                    <a:pt x="539" y="346"/>
                  </a:cubicBezTo>
                  <a:cubicBezTo>
                    <a:pt x="538" y="351"/>
                    <a:pt x="534" y="348"/>
                    <a:pt x="531" y="353"/>
                  </a:cubicBezTo>
                  <a:cubicBezTo>
                    <a:pt x="528" y="358"/>
                    <a:pt x="525" y="359"/>
                    <a:pt x="520" y="358"/>
                  </a:cubicBezTo>
                  <a:cubicBezTo>
                    <a:pt x="515" y="357"/>
                    <a:pt x="518" y="364"/>
                    <a:pt x="520" y="369"/>
                  </a:cubicBezTo>
                  <a:cubicBezTo>
                    <a:pt x="522" y="373"/>
                    <a:pt x="519" y="374"/>
                    <a:pt x="514" y="373"/>
                  </a:cubicBezTo>
                  <a:cubicBezTo>
                    <a:pt x="508" y="371"/>
                    <a:pt x="505" y="368"/>
                    <a:pt x="508" y="364"/>
                  </a:cubicBezTo>
                  <a:cubicBezTo>
                    <a:pt x="511" y="359"/>
                    <a:pt x="513" y="354"/>
                    <a:pt x="509" y="355"/>
                  </a:cubicBezTo>
                  <a:cubicBezTo>
                    <a:pt x="506" y="355"/>
                    <a:pt x="499" y="355"/>
                    <a:pt x="496" y="351"/>
                  </a:cubicBezTo>
                  <a:cubicBezTo>
                    <a:pt x="494" y="348"/>
                    <a:pt x="498" y="349"/>
                    <a:pt x="505" y="350"/>
                  </a:cubicBezTo>
                  <a:cubicBezTo>
                    <a:pt x="511" y="351"/>
                    <a:pt x="506" y="345"/>
                    <a:pt x="511" y="345"/>
                  </a:cubicBezTo>
                  <a:cubicBezTo>
                    <a:pt x="516" y="345"/>
                    <a:pt x="519" y="348"/>
                    <a:pt x="524" y="344"/>
                  </a:cubicBezTo>
                  <a:cubicBezTo>
                    <a:pt x="528" y="341"/>
                    <a:pt x="521" y="333"/>
                    <a:pt x="517" y="335"/>
                  </a:cubicBezTo>
                  <a:cubicBezTo>
                    <a:pt x="514" y="336"/>
                    <a:pt x="508" y="337"/>
                    <a:pt x="508" y="334"/>
                  </a:cubicBezTo>
                  <a:cubicBezTo>
                    <a:pt x="508" y="330"/>
                    <a:pt x="514" y="333"/>
                    <a:pt x="518" y="332"/>
                  </a:cubicBezTo>
                  <a:cubicBezTo>
                    <a:pt x="521" y="331"/>
                    <a:pt x="516" y="327"/>
                    <a:pt x="511" y="328"/>
                  </a:cubicBezTo>
                  <a:cubicBezTo>
                    <a:pt x="506" y="329"/>
                    <a:pt x="502" y="330"/>
                    <a:pt x="498" y="325"/>
                  </a:cubicBezTo>
                  <a:cubicBezTo>
                    <a:pt x="494" y="321"/>
                    <a:pt x="487" y="319"/>
                    <a:pt x="485" y="328"/>
                  </a:cubicBezTo>
                  <a:cubicBezTo>
                    <a:pt x="484" y="338"/>
                    <a:pt x="477" y="333"/>
                    <a:pt x="474" y="336"/>
                  </a:cubicBezTo>
                  <a:cubicBezTo>
                    <a:pt x="471" y="339"/>
                    <a:pt x="477" y="342"/>
                    <a:pt x="484" y="342"/>
                  </a:cubicBezTo>
                  <a:cubicBezTo>
                    <a:pt x="491" y="342"/>
                    <a:pt x="496" y="348"/>
                    <a:pt x="492" y="348"/>
                  </a:cubicBezTo>
                  <a:cubicBezTo>
                    <a:pt x="489" y="348"/>
                    <a:pt x="491" y="353"/>
                    <a:pt x="487" y="351"/>
                  </a:cubicBezTo>
                  <a:cubicBezTo>
                    <a:pt x="484" y="350"/>
                    <a:pt x="480" y="351"/>
                    <a:pt x="483" y="354"/>
                  </a:cubicBezTo>
                  <a:cubicBezTo>
                    <a:pt x="485" y="357"/>
                    <a:pt x="482" y="359"/>
                    <a:pt x="482" y="362"/>
                  </a:cubicBezTo>
                  <a:cubicBezTo>
                    <a:pt x="482" y="365"/>
                    <a:pt x="477" y="362"/>
                    <a:pt x="471" y="361"/>
                  </a:cubicBezTo>
                  <a:cubicBezTo>
                    <a:pt x="466" y="361"/>
                    <a:pt x="456" y="363"/>
                    <a:pt x="449" y="364"/>
                  </a:cubicBezTo>
                  <a:cubicBezTo>
                    <a:pt x="442" y="366"/>
                    <a:pt x="435" y="363"/>
                    <a:pt x="432" y="360"/>
                  </a:cubicBezTo>
                  <a:cubicBezTo>
                    <a:pt x="429" y="357"/>
                    <a:pt x="425" y="357"/>
                    <a:pt x="420" y="357"/>
                  </a:cubicBezTo>
                  <a:cubicBezTo>
                    <a:pt x="415" y="357"/>
                    <a:pt x="416" y="352"/>
                    <a:pt x="410" y="352"/>
                  </a:cubicBezTo>
                  <a:cubicBezTo>
                    <a:pt x="403" y="352"/>
                    <a:pt x="405" y="346"/>
                    <a:pt x="404" y="343"/>
                  </a:cubicBezTo>
                  <a:cubicBezTo>
                    <a:pt x="403" y="340"/>
                    <a:pt x="390" y="341"/>
                    <a:pt x="385" y="344"/>
                  </a:cubicBezTo>
                  <a:cubicBezTo>
                    <a:pt x="381" y="347"/>
                    <a:pt x="371" y="346"/>
                    <a:pt x="369" y="351"/>
                  </a:cubicBezTo>
                  <a:cubicBezTo>
                    <a:pt x="366" y="357"/>
                    <a:pt x="371" y="356"/>
                    <a:pt x="374" y="356"/>
                  </a:cubicBezTo>
                  <a:cubicBezTo>
                    <a:pt x="378" y="356"/>
                    <a:pt x="377" y="351"/>
                    <a:pt x="384" y="352"/>
                  </a:cubicBezTo>
                  <a:cubicBezTo>
                    <a:pt x="391" y="353"/>
                    <a:pt x="396" y="345"/>
                    <a:pt x="399" y="348"/>
                  </a:cubicBezTo>
                  <a:cubicBezTo>
                    <a:pt x="402" y="351"/>
                    <a:pt x="387" y="357"/>
                    <a:pt x="381" y="358"/>
                  </a:cubicBezTo>
                  <a:cubicBezTo>
                    <a:pt x="374" y="359"/>
                    <a:pt x="376" y="364"/>
                    <a:pt x="382" y="373"/>
                  </a:cubicBezTo>
                  <a:cubicBezTo>
                    <a:pt x="388" y="383"/>
                    <a:pt x="379" y="377"/>
                    <a:pt x="379" y="382"/>
                  </a:cubicBezTo>
                  <a:cubicBezTo>
                    <a:pt x="379" y="386"/>
                    <a:pt x="368" y="380"/>
                    <a:pt x="372" y="379"/>
                  </a:cubicBezTo>
                  <a:cubicBezTo>
                    <a:pt x="377" y="377"/>
                    <a:pt x="375" y="373"/>
                    <a:pt x="371" y="370"/>
                  </a:cubicBezTo>
                  <a:cubicBezTo>
                    <a:pt x="367" y="367"/>
                    <a:pt x="365" y="370"/>
                    <a:pt x="365" y="366"/>
                  </a:cubicBezTo>
                  <a:cubicBezTo>
                    <a:pt x="366" y="363"/>
                    <a:pt x="361" y="367"/>
                    <a:pt x="358" y="364"/>
                  </a:cubicBezTo>
                  <a:cubicBezTo>
                    <a:pt x="354" y="361"/>
                    <a:pt x="353" y="359"/>
                    <a:pt x="348" y="361"/>
                  </a:cubicBezTo>
                  <a:cubicBezTo>
                    <a:pt x="343" y="364"/>
                    <a:pt x="338" y="363"/>
                    <a:pt x="327" y="365"/>
                  </a:cubicBezTo>
                  <a:cubicBezTo>
                    <a:pt x="317" y="367"/>
                    <a:pt x="297" y="366"/>
                    <a:pt x="294" y="363"/>
                  </a:cubicBezTo>
                  <a:cubicBezTo>
                    <a:pt x="290" y="359"/>
                    <a:pt x="303" y="353"/>
                    <a:pt x="307" y="354"/>
                  </a:cubicBezTo>
                  <a:cubicBezTo>
                    <a:pt x="310" y="355"/>
                    <a:pt x="308" y="350"/>
                    <a:pt x="302" y="345"/>
                  </a:cubicBezTo>
                  <a:cubicBezTo>
                    <a:pt x="297" y="341"/>
                    <a:pt x="284" y="338"/>
                    <a:pt x="284" y="341"/>
                  </a:cubicBezTo>
                  <a:cubicBezTo>
                    <a:pt x="284" y="344"/>
                    <a:pt x="277" y="341"/>
                    <a:pt x="268" y="339"/>
                  </a:cubicBezTo>
                  <a:cubicBezTo>
                    <a:pt x="258" y="338"/>
                    <a:pt x="257" y="334"/>
                    <a:pt x="251" y="334"/>
                  </a:cubicBezTo>
                  <a:cubicBezTo>
                    <a:pt x="245" y="334"/>
                    <a:pt x="236" y="332"/>
                    <a:pt x="229" y="327"/>
                  </a:cubicBezTo>
                  <a:cubicBezTo>
                    <a:pt x="222" y="321"/>
                    <a:pt x="206" y="323"/>
                    <a:pt x="204" y="328"/>
                  </a:cubicBezTo>
                  <a:cubicBezTo>
                    <a:pt x="202" y="333"/>
                    <a:pt x="196" y="332"/>
                    <a:pt x="191" y="332"/>
                  </a:cubicBezTo>
                  <a:cubicBezTo>
                    <a:pt x="185" y="332"/>
                    <a:pt x="193" y="326"/>
                    <a:pt x="191" y="325"/>
                  </a:cubicBezTo>
                  <a:cubicBezTo>
                    <a:pt x="188" y="324"/>
                    <a:pt x="191" y="317"/>
                    <a:pt x="187" y="316"/>
                  </a:cubicBezTo>
                  <a:cubicBezTo>
                    <a:pt x="183" y="316"/>
                    <a:pt x="180" y="333"/>
                    <a:pt x="172" y="332"/>
                  </a:cubicBezTo>
                  <a:cubicBezTo>
                    <a:pt x="165" y="332"/>
                    <a:pt x="161" y="314"/>
                    <a:pt x="155" y="310"/>
                  </a:cubicBezTo>
                  <a:cubicBezTo>
                    <a:pt x="149" y="305"/>
                    <a:pt x="143" y="305"/>
                    <a:pt x="148" y="312"/>
                  </a:cubicBezTo>
                  <a:cubicBezTo>
                    <a:pt x="154" y="319"/>
                    <a:pt x="144" y="314"/>
                    <a:pt x="144" y="318"/>
                  </a:cubicBezTo>
                  <a:cubicBezTo>
                    <a:pt x="145" y="323"/>
                    <a:pt x="136" y="328"/>
                    <a:pt x="136" y="326"/>
                  </a:cubicBezTo>
                  <a:cubicBezTo>
                    <a:pt x="136" y="323"/>
                    <a:pt x="131" y="320"/>
                    <a:pt x="125" y="327"/>
                  </a:cubicBezTo>
                  <a:cubicBezTo>
                    <a:pt x="119" y="334"/>
                    <a:pt x="115" y="333"/>
                    <a:pt x="114" y="331"/>
                  </a:cubicBezTo>
                  <a:cubicBezTo>
                    <a:pt x="114" y="328"/>
                    <a:pt x="96" y="337"/>
                    <a:pt x="97" y="340"/>
                  </a:cubicBezTo>
                  <a:cubicBezTo>
                    <a:pt x="98" y="343"/>
                    <a:pt x="94" y="346"/>
                    <a:pt x="89" y="345"/>
                  </a:cubicBezTo>
                  <a:cubicBezTo>
                    <a:pt x="85" y="345"/>
                    <a:pt x="88" y="341"/>
                    <a:pt x="92" y="339"/>
                  </a:cubicBezTo>
                  <a:cubicBezTo>
                    <a:pt x="96" y="337"/>
                    <a:pt x="108" y="328"/>
                    <a:pt x="114" y="327"/>
                  </a:cubicBezTo>
                  <a:cubicBezTo>
                    <a:pt x="120" y="326"/>
                    <a:pt x="131" y="321"/>
                    <a:pt x="132" y="318"/>
                  </a:cubicBezTo>
                  <a:cubicBezTo>
                    <a:pt x="132" y="315"/>
                    <a:pt x="126" y="318"/>
                    <a:pt x="122" y="317"/>
                  </a:cubicBezTo>
                  <a:cubicBezTo>
                    <a:pt x="118" y="316"/>
                    <a:pt x="111" y="321"/>
                    <a:pt x="104" y="324"/>
                  </a:cubicBezTo>
                  <a:cubicBezTo>
                    <a:pt x="97" y="327"/>
                    <a:pt x="90" y="326"/>
                    <a:pt x="92" y="330"/>
                  </a:cubicBezTo>
                  <a:cubicBezTo>
                    <a:pt x="94" y="334"/>
                    <a:pt x="85" y="329"/>
                    <a:pt x="84" y="332"/>
                  </a:cubicBezTo>
                  <a:cubicBezTo>
                    <a:pt x="82" y="335"/>
                    <a:pt x="79" y="332"/>
                    <a:pt x="81" y="330"/>
                  </a:cubicBezTo>
                  <a:cubicBezTo>
                    <a:pt x="84" y="329"/>
                    <a:pt x="75" y="326"/>
                    <a:pt x="75" y="328"/>
                  </a:cubicBezTo>
                  <a:cubicBezTo>
                    <a:pt x="75" y="329"/>
                    <a:pt x="74" y="332"/>
                    <a:pt x="68" y="332"/>
                  </a:cubicBezTo>
                  <a:cubicBezTo>
                    <a:pt x="62" y="332"/>
                    <a:pt x="56" y="336"/>
                    <a:pt x="60" y="339"/>
                  </a:cubicBezTo>
                  <a:cubicBezTo>
                    <a:pt x="64" y="342"/>
                    <a:pt x="66" y="343"/>
                    <a:pt x="64" y="345"/>
                  </a:cubicBezTo>
                  <a:cubicBezTo>
                    <a:pt x="62" y="347"/>
                    <a:pt x="56" y="340"/>
                    <a:pt x="47" y="341"/>
                  </a:cubicBezTo>
                  <a:cubicBezTo>
                    <a:pt x="38" y="342"/>
                    <a:pt x="21" y="331"/>
                    <a:pt x="21" y="329"/>
                  </a:cubicBezTo>
                  <a:cubicBezTo>
                    <a:pt x="21" y="326"/>
                    <a:pt x="9" y="328"/>
                    <a:pt x="0" y="327"/>
                  </a:cubicBezTo>
                  <a:cubicBezTo>
                    <a:pt x="0" y="500"/>
                    <a:pt x="0" y="500"/>
                    <a:pt x="0" y="500"/>
                  </a:cubicBezTo>
                  <a:cubicBezTo>
                    <a:pt x="0" y="500"/>
                    <a:pt x="4" y="503"/>
                    <a:pt x="6" y="501"/>
                  </a:cubicBezTo>
                  <a:cubicBezTo>
                    <a:pt x="8" y="499"/>
                    <a:pt x="11" y="502"/>
                    <a:pt x="16" y="499"/>
                  </a:cubicBezTo>
                  <a:cubicBezTo>
                    <a:pt x="22" y="496"/>
                    <a:pt x="24" y="502"/>
                    <a:pt x="24" y="505"/>
                  </a:cubicBezTo>
                  <a:cubicBezTo>
                    <a:pt x="24" y="507"/>
                    <a:pt x="32" y="512"/>
                    <a:pt x="35" y="516"/>
                  </a:cubicBezTo>
                  <a:cubicBezTo>
                    <a:pt x="39" y="520"/>
                    <a:pt x="40" y="524"/>
                    <a:pt x="44" y="522"/>
                  </a:cubicBezTo>
                  <a:cubicBezTo>
                    <a:pt x="48" y="519"/>
                    <a:pt x="54" y="518"/>
                    <a:pt x="54" y="514"/>
                  </a:cubicBezTo>
                  <a:cubicBezTo>
                    <a:pt x="54" y="509"/>
                    <a:pt x="70" y="509"/>
                    <a:pt x="70" y="514"/>
                  </a:cubicBezTo>
                  <a:cubicBezTo>
                    <a:pt x="70" y="520"/>
                    <a:pt x="85" y="527"/>
                    <a:pt x="94" y="542"/>
                  </a:cubicBezTo>
                  <a:cubicBezTo>
                    <a:pt x="103" y="557"/>
                    <a:pt x="101" y="561"/>
                    <a:pt x="114" y="566"/>
                  </a:cubicBezTo>
                  <a:cubicBezTo>
                    <a:pt x="127" y="571"/>
                    <a:pt x="126" y="573"/>
                    <a:pt x="125" y="578"/>
                  </a:cubicBezTo>
                  <a:cubicBezTo>
                    <a:pt x="123" y="582"/>
                    <a:pt x="132" y="584"/>
                    <a:pt x="127" y="588"/>
                  </a:cubicBezTo>
                  <a:cubicBezTo>
                    <a:pt x="125" y="589"/>
                    <a:pt x="122" y="591"/>
                    <a:pt x="119" y="593"/>
                  </a:cubicBezTo>
                  <a:cubicBezTo>
                    <a:pt x="120" y="595"/>
                    <a:pt x="122" y="597"/>
                    <a:pt x="124" y="599"/>
                  </a:cubicBezTo>
                  <a:cubicBezTo>
                    <a:pt x="127" y="602"/>
                    <a:pt x="119" y="602"/>
                    <a:pt x="121" y="604"/>
                  </a:cubicBezTo>
                  <a:cubicBezTo>
                    <a:pt x="124" y="606"/>
                    <a:pt x="121" y="610"/>
                    <a:pt x="123" y="612"/>
                  </a:cubicBezTo>
                  <a:cubicBezTo>
                    <a:pt x="126" y="615"/>
                    <a:pt x="130" y="614"/>
                    <a:pt x="133" y="612"/>
                  </a:cubicBezTo>
                  <a:cubicBezTo>
                    <a:pt x="136" y="610"/>
                    <a:pt x="138" y="615"/>
                    <a:pt x="135" y="618"/>
                  </a:cubicBezTo>
                  <a:cubicBezTo>
                    <a:pt x="133" y="622"/>
                    <a:pt x="138" y="625"/>
                    <a:pt x="140" y="622"/>
                  </a:cubicBezTo>
                  <a:cubicBezTo>
                    <a:pt x="142" y="619"/>
                    <a:pt x="147" y="627"/>
                    <a:pt x="149" y="628"/>
                  </a:cubicBezTo>
                  <a:cubicBezTo>
                    <a:pt x="152" y="629"/>
                    <a:pt x="154" y="633"/>
                    <a:pt x="150" y="633"/>
                  </a:cubicBezTo>
                  <a:cubicBezTo>
                    <a:pt x="146" y="633"/>
                    <a:pt x="147" y="639"/>
                    <a:pt x="150" y="640"/>
                  </a:cubicBezTo>
                  <a:cubicBezTo>
                    <a:pt x="152" y="640"/>
                    <a:pt x="152" y="643"/>
                    <a:pt x="152" y="646"/>
                  </a:cubicBezTo>
                  <a:cubicBezTo>
                    <a:pt x="152" y="648"/>
                    <a:pt x="161" y="651"/>
                    <a:pt x="164" y="650"/>
                  </a:cubicBezTo>
                  <a:cubicBezTo>
                    <a:pt x="167" y="649"/>
                    <a:pt x="170" y="652"/>
                    <a:pt x="172" y="655"/>
                  </a:cubicBezTo>
                  <a:cubicBezTo>
                    <a:pt x="173" y="658"/>
                    <a:pt x="179" y="660"/>
                    <a:pt x="182" y="658"/>
                  </a:cubicBezTo>
                  <a:cubicBezTo>
                    <a:pt x="184" y="656"/>
                    <a:pt x="185" y="661"/>
                    <a:pt x="186" y="665"/>
                  </a:cubicBezTo>
                  <a:cubicBezTo>
                    <a:pt x="186" y="668"/>
                    <a:pt x="191" y="666"/>
                    <a:pt x="194" y="666"/>
                  </a:cubicBezTo>
                  <a:cubicBezTo>
                    <a:pt x="197" y="666"/>
                    <a:pt x="199" y="670"/>
                    <a:pt x="201" y="669"/>
                  </a:cubicBezTo>
                  <a:cubicBezTo>
                    <a:pt x="206" y="667"/>
                    <a:pt x="207" y="675"/>
                    <a:pt x="210" y="680"/>
                  </a:cubicBezTo>
                  <a:cubicBezTo>
                    <a:pt x="520" y="678"/>
                    <a:pt x="520" y="678"/>
                    <a:pt x="520" y="678"/>
                  </a:cubicBezTo>
                  <a:cubicBezTo>
                    <a:pt x="520" y="678"/>
                    <a:pt x="521" y="670"/>
                    <a:pt x="524" y="673"/>
                  </a:cubicBezTo>
                  <a:cubicBezTo>
                    <a:pt x="528" y="676"/>
                    <a:pt x="525" y="680"/>
                    <a:pt x="529" y="682"/>
                  </a:cubicBezTo>
                  <a:cubicBezTo>
                    <a:pt x="533" y="683"/>
                    <a:pt x="536" y="686"/>
                    <a:pt x="539" y="685"/>
                  </a:cubicBezTo>
                  <a:cubicBezTo>
                    <a:pt x="541" y="684"/>
                    <a:pt x="545" y="681"/>
                    <a:pt x="549" y="685"/>
                  </a:cubicBezTo>
                  <a:cubicBezTo>
                    <a:pt x="553" y="690"/>
                    <a:pt x="556" y="686"/>
                    <a:pt x="558" y="689"/>
                  </a:cubicBezTo>
                  <a:cubicBezTo>
                    <a:pt x="561" y="692"/>
                    <a:pt x="565" y="694"/>
                    <a:pt x="568" y="691"/>
                  </a:cubicBezTo>
                  <a:cubicBezTo>
                    <a:pt x="570" y="688"/>
                    <a:pt x="580" y="691"/>
                    <a:pt x="584" y="693"/>
                  </a:cubicBezTo>
                  <a:cubicBezTo>
                    <a:pt x="590" y="688"/>
                    <a:pt x="594" y="679"/>
                    <a:pt x="599" y="679"/>
                  </a:cubicBezTo>
                  <a:cubicBezTo>
                    <a:pt x="605" y="679"/>
                    <a:pt x="622" y="681"/>
                    <a:pt x="623" y="689"/>
                  </a:cubicBezTo>
                  <a:cubicBezTo>
                    <a:pt x="624" y="698"/>
                    <a:pt x="634" y="690"/>
                    <a:pt x="635" y="698"/>
                  </a:cubicBezTo>
                  <a:cubicBezTo>
                    <a:pt x="636" y="704"/>
                    <a:pt x="642" y="710"/>
                    <a:pt x="641" y="713"/>
                  </a:cubicBezTo>
                  <a:cubicBezTo>
                    <a:pt x="643" y="714"/>
                    <a:pt x="645" y="716"/>
                    <a:pt x="648" y="718"/>
                  </a:cubicBezTo>
                  <a:cubicBezTo>
                    <a:pt x="651" y="717"/>
                    <a:pt x="659" y="718"/>
                    <a:pt x="665" y="720"/>
                  </a:cubicBezTo>
                  <a:cubicBezTo>
                    <a:pt x="672" y="723"/>
                    <a:pt x="682" y="717"/>
                    <a:pt x="686" y="726"/>
                  </a:cubicBezTo>
                  <a:cubicBezTo>
                    <a:pt x="689" y="734"/>
                    <a:pt x="697" y="740"/>
                    <a:pt x="690" y="741"/>
                  </a:cubicBezTo>
                  <a:cubicBezTo>
                    <a:pt x="683" y="742"/>
                    <a:pt x="675" y="733"/>
                    <a:pt x="675" y="738"/>
                  </a:cubicBezTo>
                  <a:cubicBezTo>
                    <a:pt x="676" y="743"/>
                    <a:pt x="672" y="740"/>
                    <a:pt x="672" y="748"/>
                  </a:cubicBezTo>
                  <a:cubicBezTo>
                    <a:pt x="672" y="755"/>
                    <a:pt x="667" y="766"/>
                    <a:pt x="664" y="765"/>
                  </a:cubicBezTo>
                  <a:cubicBezTo>
                    <a:pt x="664" y="765"/>
                    <a:pt x="664" y="765"/>
                    <a:pt x="664" y="765"/>
                  </a:cubicBezTo>
                  <a:cubicBezTo>
                    <a:pt x="663" y="768"/>
                    <a:pt x="663" y="771"/>
                    <a:pt x="665" y="774"/>
                  </a:cubicBezTo>
                  <a:cubicBezTo>
                    <a:pt x="669" y="771"/>
                    <a:pt x="675" y="766"/>
                    <a:pt x="679" y="767"/>
                  </a:cubicBezTo>
                  <a:cubicBezTo>
                    <a:pt x="687" y="767"/>
                    <a:pt x="689" y="772"/>
                    <a:pt x="694" y="768"/>
                  </a:cubicBezTo>
                  <a:cubicBezTo>
                    <a:pt x="699" y="765"/>
                    <a:pt x="700" y="763"/>
                    <a:pt x="701" y="766"/>
                  </a:cubicBezTo>
                  <a:cubicBezTo>
                    <a:pt x="701" y="766"/>
                    <a:pt x="701" y="766"/>
                    <a:pt x="701" y="767"/>
                  </a:cubicBezTo>
                  <a:cubicBezTo>
                    <a:pt x="703" y="766"/>
                    <a:pt x="704" y="765"/>
                    <a:pt x="704" y="764"/>
                  </a:cubicBezTo>
                  <a:cubicBezTo>
                    <a:pt x="704" y="763"/>
                    <a:pt x="704" y="761"/>
                    <a:pt x="703" y="759"/>
                  </a:cubicBezTo>
                  <a:cubicBezTo>
                    <a:pt x="698" y="760"/>
                    <a:pt x="697" y="760"/>
                    <a:pt x="695" y="757"/>
                  </a:cubicBezTo>
                  <a:cubicBezTo>
                    <a:pt x="693" y="752"/>
                    <a:pt x="710" y="747"/>
                    <a:pt x="718" y="748"/>
                  </a:cubicBezTo>
                  <a:cubicBezTo>
                    <a:pt x="726" y="749"/>
                    <a:pt x="731" y="744"/>
                    <a:pt x="734" y="747"/>
                  </a:cubicBezTo>
                  <a:cubicBezTo>
                    <a:pt x="739" y="743"/>
                    <a:pt x="747" y="736"/>
                    <a:pt x="749" y="736"/>
                  </a:cubicBezTo>
                  <a:cubicBezTo>
                    <a:pt x="752" y="736"/>
                    <a:pt x="788" y="735"/>
                    <a:pt x="788" y="735"/>
                  </a:cubicBezTo>
                  <a:cubicBezTo>
                    <a:pt x="788" y="735"/>
                    <a:pt x="800" y="728"/>
                    <a:pt x="802" y="721"/>
                  </a:cubicBezTo>
                  <a:cubicBezTo>
                    <a:pt x="803" y="714"/>
                    <a:pt x="811" y="697"/>
                    <a:pt x="816" y="701"/>
                  </a:cubicBezTo>
                  <a:cubicBezTo>
                    <a:pt x="821" y="704"/>
                    <a:pt x="831" y="702"/>
                    <a:pt x="831" y="705"/>
                  </a:cubicBezTo>
                  <a:cubicBezTo>
                    <a:pt x="831" y="708"/>
                    <a:pt x="828" y="719"/>
                    <a:pt x="841" y="736"/>
                  </a:cubicBezTo>
                  <a:cubicBezTo>
                    <a:pt x="845" y="733"/>
                    <a:pt x="850" y="731"/>
                    <a:pt x="852" y="731"/>
                  </a:cubicBezTo>
                  <a:cubicBezTo>
                    <a:pt x="857" y="732"/>
                    <a:pt x="864" y="726"/>
                    <a:pt x="866" y="722"/>
                  </a:cubicBezTo>
                  <a:cubicBezTo>
                    <a:pt x="868" y="718"/>
                    <a:pt x="870" y="725"/>
                    <a:pt x="866" y="727"/>
                  </a:cubicBezTo>
                  <a:cubicBezTo>
                    <a:pt x="862" y="728"/>
                    <a:pt x="870" y="731"/>
                    <a:pt x="877" y="731"/>
                  </a:cubicBezTo>
                  <a:cubicBezTo>
                    <a:pt x="884" y="730"/>
                    <a:pt x="873" y="733"/>
                    <a:pt x="868" y="733"/>
                  </a:cubicBezTo>
                  <a:cubicBezTo>
                    <a:pt x="863" y="733"/>
                    <a:pt x="861" y="733"/>
                    <a:pt x="854" y="740"/>
                  </a:cubicBezTo>
                  <a:cubicBezTo>
                    <a:pt x="847" y="747"/>
                    <a:pt x="848" y="749"/>
                    <a:pt x="852" y="753"/>
                  </a:cubicBezTo>
                  <a:cubicBezTo>
                    <a:pt x="856" y="756"/>
                    <a:pt x="862" y="755"/>
                    <a:pt x="867" y="750"/>
                  </a:cubicBezTo>
                  <a:cubicBezTo>
                    <a:pt x="873" y="745"/>
                    <a:pt x="872" y="741"/>
                    <a:pt x="878" y="741"/>
                  </a:cubicBezTo>
                  <a:cubicBezTo>
                    <a:pt x="883" y="741"/>
                    <a:pt x="898" y="736"/>
                    <a:pt x="904" y="734"/>
                  </a:cubicBezTo>
                  <a:cubicBezTo>
                    <a:pt x="910" y="732"/>
                    <a:pt x="906" y="731"/>
                    <a:pt x="906" y="728"/>
                  </a:cubicBezTo>
                  <a:cubicBezTo>
                    <a:pt x="906" y="725"/>
                    <a:pt x="917" y="725"/>
                    <a:pt x="921" y="723"/>
                  </a:cubicBezTo>
                  <a:cubicBezTo>
                    <a:pt x="925" y="720"/>
                    <a:pt x="920" y="718"/>
                    <a:pt x="917" y="718"/>
                  </a:cubicBezTo>
                  <a:close/>
                  <a:moveTo>
                    <a:pt x="266" y="394"/>
                  </a:moveTo>
                  <a:cubicBezTo>
                    <a:pt x="260" y="402"/>
                    <a:pt x="257" y="403"/>
                    <a:pt x="251" y="402"/>
                  </a:cubicBezTo>
                  <a:cubicBezTo>
                    <a:pt x="244" y="401"/>
                    <a:pt x="240" y="404"/>
                    <a:pt x="243" y="407"/>
                  </a:cubicBezTo>
                  <a:cubicBezTo>
                    <a:pt x="246" y="409"/>
                    <a:pt x="247" y="411"/>
                    <a:pt x="240" y="413"/>
                  </a:cubicBezTo>
                  <a:cubicBezTo>
                    <a:pt x="233" y="414"/>
                    <a:pt x="228" y="420"/>
                    <a:pt x="225" y="419"/>
                  </a:cubicBezTo>
                  <a:cubicBezTo>
                    <a:pt x="223" y="418"/>
                    <a:pt x="237" y="408"/>
                    <a:pt x="234" y="405"/>
                  </a:cubicBezTo>
                  <a:cubicBezTo>
                    <a:pt x="230" y="402"/>
                    <a:pt x="220" y="410"/>
                    <a:pt x="220" y="413"/>
                  </a:cubicBezTo>
                  <a:cubicBezTo>
                    <a:pt x="220" y="417"/>
                    <a:pt x="214" y="417"/>
                    <a:pt x="210" y="417"/>
                  </a:cubicBezTo>
                  <a:cubicBezTo>
                    <a:pt x="206" y="416"/>
                    <a:pt x="201" y="413"/>
                    <a:pt x="205" y="412"/>
                  </a:cubicBezTo>
                  <a:cubicBezTo>
                    <a:pt x="209" y="412"/>
                    <a:pt x="206" y="408"/>
                    <a:pt x="211" y="406"/>
                  </a:cubicBezTo>
                  <a:cubicBezTo>
                    <a:pt x="217" y="404"/>
                    <a:pt x="210" y="401"/>
                    <a:pt x="212" y="399"/>
                  </a:cubicBezTo>
                  <a:cubicBezTo>
                    <a:pt x="214" y="397"/>
                    <a:pt x="224" y="401"/>
                    <a:pt x="224" y="397"/>
                  </a:cubicBezTo>
                  <a:cubicBezTo>
                    <a:pt x="225" y="393"/>
                    <a:pt x="214" y="390"/>
                    <a:pt x="210" y="392"/>
                  </a:cubicBezTo>
                  <a:cubicBezTo>
                    <a:pt x="207" y="394"/>
                    <a:pt x="198" y="400"/>
                    <a:pt x="188" y="396"/>
                  </a:cubicBezTo>
                  <a:cubicBezTo>
                    <a:pt x="185" y="394"/>
                    <a:pt x="213" y="391"/>
                    <a:pt x="218" y="387"/>
                  </a:cubicBezTo>
                  <a:cubicBezTo>
                    <a:pt x="223" y="382"/>
                    <a:pt x="244" y="377"/>
                    <a:pt x="246" y="381"/>
                  </a:cubicBezTo>
                  <a:cubicBezTo>
                    <a:pt x="248" y="385"/>
                    <a:pt x="235" y="388"/>
                    <a:pt x="241" y="392"/>
                  </a:cubicBezTo>
                  <a:cubicBezTo>
                    <a:pt x="247" y="395"/>
                    <a:pt x="258" y="393"/>
                    <a:pt x="260" y="389"/>
                  </a:cubicBezTo>
                  <a:cubicBezTo>
                    <a:pt x="262" y="385"/>
                    <a:pt x="273" y="386"/>
                    <a:pt x="266" y="394"/>
                  </a:cubicBezTo>
                  <a:close/>
                  <a:moveTo>
                    <a:pt x="329" y="474"/>
                  </a:moveTo>
                  <a:cubicBezTo>
                    <a:pt x="322" y="481"/>
                    <a:pt x="322" y="479"/>
                    <a:pt x="315" y="480"/>
                  </a:cubicBezTo>
                  <a:cubicBezTo>
                    <a:pt x="309" y="482"/>
                    <a:pt x="314" y="488"/>
                    <a:pt x="306" y="489"/>
                  </a:cubicBezTo>
                  <a:cubicBezTo>
                    <a:pt x="298" y="490"/>
                    <a:pt x="278" y="490"/>
                    <a:pt x="275" y="486"/>
                  </a:cubicBezTo>
                  <a:cubicBezTo>
                    <a:pt x="274" y="484"/>
                    <a:pt x="286" y="485"/>
                    <a:pt x="287" y="482"/>
                  </a:cubicBezTo>
                  <a:cubicBezTo>
                    <a:pt x="288" y="479"/>
                    <a:pt x="291" y="473"/>
                    <a:pt x="296" y="473"/>
                  </a:cubicBezTo>
                  <a:cubicBezTo>
                    <a:pt x="301" y="473"/>
                    <a:pt x="300" y="467"/>
                    <a:pt x="292" y="463"/>
                  </a:cubicBezTo>
                  <a:cubicBezTo>
                    <a:pt x="284" y="459"/>
                    <a:pt x="304" y="456"/>
                    <a:pt x="308" y="463"/>
                  </a:cubicBezTo>
                  <a:cubicBezTo>
                    <a:pt x="313" y="469"/>
                    <a:pt x="321" y="473"/>
                    <a:pt x="326" y="469"/>
                  </a:cubicBezTo>
                  <a:cubicBezTo>
                    <a:pt x="330" y="464"/>
                    <a:pt x="356" y="452"/>
                    <a:pt x="356" y="458"/>
                  </a:cubicBezTo>
                  <a:cubicBezTo>
                    <a:pt x="356" y="464"/>
                    <a:pt x="337" y="468"/>
                    <a:pt x="329" y="474"/>
                  </a:cubicBezTo>
                  <a:close/>
                  <a:moveTo>
                    <a:pt x="503" y="656"/>
                  </a:moveTo>
                  <a:cubicBezTo>
                    <a:pt x="498" y="657"/>
                    <a:pt x="504" y="642"/>
                    <a:pt x="494" y="636"/>
                  </a:cubicBezTo>
                  <a:cubicBezTo>
                    <a:pt x="482" y="630"/>
                    <a:pt x="477" y="618"/>
                    <a:pt x="477" y="611"/>
                  </a:cubicBezTo>
                  <a:cubicBezTo>
                    <a:pt x="477" y="605"/>
                    <a:pt x="487" y="602"/>
                    <a:pt x="491" y="607"/>
                  </a:cubicBezTo>
                  <a:cubicBezTo>
                    <a:pt x="495" y="612"/>
                    <a:pt x="501" y="632"/>
                    <a:pt x="504" y="639"/>
                  </a:cubicBezTo>
                  <a:cubicBezTo>
                    <a:pt x="508" y="645"/>
                    <a:pt x="508" y="656"/>
                    <a:pt x="503" y="656"/>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24" name="Freeform 125"/>
            <p:cNvSpPr>
              <a:spLocks noEditPoints="1"/>
            </p:cNvSpPr>
            <p:nvPr/>
          </p:nvSpPr>
          <p:spPr bwMode="auto">
            <a:xfrm>
              <a:off x="714375" y="1360488"/>
              <a:ext cx="2192338" cy="1346200"/>
            </a:xfrm>
            <a:custGeom>
              <a:avLst/>
              <a:gdLst/>
              <a:ahLst/>
              <a:cxnLst>
                <a:cxn ang="0">
                  <a:pos x="350" y="230"/>
                </a:cxn>
                <a:cxn ang="0">
                  <a:pos x="306" y="35"/>
                </a:cxn>
                <a:cxn ang="0">
                  <a:pos x="185" y="21"/>
                </a:cxn>
                <a:cxn ang="0">
                  <a:pos x="135" y="10"/>
                </a:cxn>
                <a:cxn ang="0">
                  <a:pos x="93" y="21"/>
                </a:cxn>
                <a:cxn ang="0">
                  <a:pos x="19" y="59"/>
                </a:cxn>
                <a:cxn ang="0">
                  <a:pos x="71" y="103"/>
                </a:cxn>
                <a:cxn ang="0">
                  <a:pos x="17" y="106"/>
                </a:cxn>
                <a:cxn ang="0">
                  <a:pos x="59" y="136"/>
                </a:cxn>
                <a:cxn ang="0">
                  <a:pos x="43" y="158"/>
                </a:cxn>
                <a:cxn ang="0">
                  <a:pos x="45" y="219"/>
                </a:cxn>
                <a:cxn ang="0">
                  <a:pos x="96" y="236"/>
                </a:cxn>
                <a:cxn ang="0">
                  <a:pos x="102" y="269"/>
                </a:cxn>
                <a:cxn ang="0">
                  <a:pos x="84" y="287"/>
                </a:cxn>
                <a:cxn ang="0">
                  <a:pos x="147" y="250"/>
                </a:cxn>
                <a:cxn ang="0">
                  <a:pos x="173" y="213"/>
                </a:cxn>
                <a:cxn ang="0">
                  <a:pos x="191" y="201"/>
                </a:cxn>
                <a:cxn ang="0">
                  <a:pos x="226" y="215"/>
                </a:cxn>
                <a:cxn ang="0">
                  <a:pos x="248" y="202"/>
                </a:cxn>
                <a:cxn ang="0">
                  <a:pos x="276" y="213"/>
                </a:cxn>
                <a:cxn ang="0">
                  <a:pos x="340" y="232"/>
                </a:cxn>
                <a:cxn ang="0">
                  <a:pos x="375" y="248"/>
                </a:cxn>
                <a:cxn ang="0">
                  <a:pos x="376" y="261"/>
                </a:cxn>
                <a:cxn ang="0">
                  <a:pos x="389" y="263"/>
                </a:cxn>
                <a:cxn ang="0">
                  <a:pos x="401" y="274"/>
                </a:cxn>
                <a:cxn ang="0">
                  <a:pos x="396" y="300"/>
                </a:cxn>
                <a:cxn ang="0">
                  <a:pos x="421" y="299"/>
                </a:cxn>
                <a:cxn ang="0">
                  <a:pos x="15" y="313"/>
                </a:cxn>
                <a:cxn ang="0">
                  <a:pos x="178" y="240"/>
                </a:cxn>
                <a:cxn ang="0">
                  <a:pos x="177" y="256"/>
                </a:cxn>
                <a:cxn ang="0">
                  <a:pos x="25" y="219"/>
                </a:cxn>
                <a:cxn ang="0">
                  <a:pos x="1094" y="443"/>
                </a:cxn>
                <a:cxn ang="0">
                  <a:pos x="1010" y="472"/>
                </a:cxn>
                <a:cxn ang="0">
                  <a:pos x="970" y="473"/>
                </a:cxn>
                <a:cxn ang="0">
                  <a:pos x="926" y="471"/>
                </a:cxn>
                <a:cxn ang="0">
                  <a:pos x="954" y="426"/>
                </a:cxn>
                <a:cxn ang="0">
                  <a:pos x="902" y="410"/>
                </a:cxn>
                <a:cxn ang="0">
                  <a:pos x="864" y="397"/>
                </a:cxn>
                <a:cxn ang="0">
                  <a:pos x="516" y="388"/>
                </a:cxn>
                <a:cxn ang="0">
                  <a:pos x="510" y="395"/>
                </a:cxn>
                <a:cxn ang="0">
                  <a:pos x="501" y="436"/>
                </a:cxn>
                <a:cxn ang="0">
                  <a:pos x="513" y="539"/>
                </a:cxn>
                <a:cxn ang="0">
                  <a:pos x="557" y="590"/>
                </a:cxn>
                <a:cxn ang="0">
                  <a:pos x="647" y="625"/>
                </a:cxn>
                <a:cxn ang="0">
                  <a:pos x="724" y="647"/>
                </a:cxn>
                <a:cxn ang="0">
                  <a:pos x="783" y="685"/>
                </a:cxn>
                <a:cxn ang="0">
                  <a:pos x="818" y="658"/>
                </a:cxn>
                <a:cxn ang="0">
                  <a:pos x="862" y="644"/>
                </a:cxn>
                <a:cxn ang="0">
                  <a:pos x="889" y="641"/>
                </a:cxn>
                <a:cxn ang="0">
                  <a:pos x="944" y="645"/>
                </a:cxn>
                <a:cxn ang="0">
                  <a:pos x="983" y="699"/>
                </a:cxn>
                <a:cxn ang="0">
                  <a:pos x="994" y="608"/>
                </a:cxn>
                <a:cxn ang="0">
                  <a:pos x="1036" y="571"/>
                </a:cxn>
                <a:cxn ang="0">
                  <a:pos x="1032" y="539"/>
                </a:cxn>
                <a:cxn ang="0">
                  <a:pos x="1049" y="541"/>
                </a:cxn>
                <a:cxn ang="0">
                  <a:pos x="1088" y="499"/>
                </a:cxn>
                <a:cxn ang="0">
                  <a:pos x="1102" y="475"/>
                </a:cxn>
                <a:cxn ang="0">
                  <a:pos x="1137" y="413"/>
                </a:cxn>
              </a:cxnLst>
              <a:rect l="0" t="0" r="r" b="b"/>
              <a:pathLst>
                <a:path w="1147" h="705">
                  <a:moveTo>
                    <a:pt x="431" y="286"/>
                  </a:moveTo>
                  <a:cubicBezTo>
                    <a:pt x="432" y="281"/>
                    <a:pt x="433" y="279"/>
                    <a:pt x="420" y="274"/>
                  </a:cubicBezTo>
                  <a:cubicBezTo>
                    <a:pt x="407" y="269"/>
                    <a:pt x="409" y="265"/>
                    <a:pt x="400" y="250"/>
                  </a:cubicBezTo>
                  <a:cubicBezTo>
                    <a:pt x="391" y="235"/>
                    <a:pt x="376" y="228"/>
                    <a:pt x="376" y="222"/>
                  </a:cubicBezTo>
                  <a:cubicBezTo>
                    <a:pt x="376" y="217"/>
                    <a:pt x="360" y="217"/>
                    <a:pt x="360" y="222"/>
                  </a:cubicBezTo>
                  <a:cubicBezTo>
                    <a:pt x="360" y="226"/>
                    <a:pt x="354" y="227"/>
                    <a:pt x="350" y="230"/>
                  </a:cubicBezTo>
                  <a:cubicBezTo>
                    <a:pt x="346" y="232"/>
                    <a:pt x="345" y="228"/>
                    <a:pt x="341" y="224"/>
                  </a:cubicBezTo>
                  <a:cubicBezTo>
                    <a:pt x="338" y="220"/>
                    <a:pt x="330" y="215"/>
                    <a:pt x="330" y="213"/>
                  </a:cubicBezTo>
                  <a:cubicBezTo>
                    <a:pt x="330" y="210"/>
                    <a:pt x="328" y="204"/>
                    <a:pt x="322" y="207"/>
                  </a:cubicBezTo>
                  <a:cubicBezTo>
                    <a:pt x="317" y="210"/>
                    <a:pt x="314" y="207"/>
                    <a:pt x="312" y="209"/>
                  </a:cubicBezTo>
                  <a:cubicBezTo>
                    <a:pt x="310" y="211"/>
                    <a:pt x="306" y="208"/>
                    <a:pt x="306" y="208"/>
                  </a:cubicBezTo>
                  <a:cubicBezTo>
                    <a:pt x="306" y="35"/>
                    <a:pt x="306" y="35"/>
                    <a:pt x="306" y="35"/>
                  </a:cubicBezTo>
                  <a:cubicBezTo>
                    <a:pt x="304" y="35"/>
                    <a:pt x="302" y="34"/>
                    <a:pt x="301" y="34"/>
                  </a:cubicBezTo>
                  <a:cubicBezTo>
                    <a:pt x="294" y="31"/>
                    <a:pt x="283" y="26"/>
                    <a:pt x="277" y="27"/>
                  </a:cubicBezTo>
                  <a:cubicBezTo>
                    <a:pt x="271" y="29"/>
                    <a:pt x="260" y="30"/>
                    <a:pt x="256" y="28"/>
                  </a:cubicBezTo>
                  <a:cubicBezTo>
                    <a:pt x="252" y="26"/>
                    <a:pt x="246" y="24"/>
                    <a:pt x="238" y="26"/>
                  </a:cubicBezTo>
                  <a:cubicBezTo>
                    <a:pt x="230" y="27"/>
                    <a:pt x="225" y="21"/>
                    <a:pt x="214" y="19"/>
                  </a:cubicBezTo>
                  <a:cubicBezTo>
                    <a:pt x="204" y="16"/>
                    <a:pt x="189" y="19"/>
                    <a:pt x="185" y="21"/>
                  </a:cubicBezTo>
                  <a:cubicBezTo>
                    <a:pt x="182" y="22"/>
                    <a:pt x="183" y="17"/>
                    <a:pt x="178" y="17"/>
                  </a:cubicBezTo>
                  <a:cubicBezTo>
                    <a:pt x="174" y="18"/>
                    <a:pt x="177" y="15"/>
                    <a:pt x="175" y="12"/>
                  </a:cubicBezTo>
                  <a:cubicBezTo>
                    <a:pt x="172" y="8"/>
                    <a:pt x="160" y="11"/>
                    <a:pt x="155" y="12"/>
                  </a:cubicBezTo>
                  <a:cubicBezTo>
                    <a:pt x="151" y="12"/>
                    <a:pt x="149" y="10"/>
                    <a:pt x="150" y="7"/>
                  </a:cubicBezTo>
                  <a:cubicBezTo>
                    <a:pt x="150" y="5"/>
                    <a:pt x="146" y="6"/>
                    <a:pt x="144" y="9"/>
                  </a:cubicBezTo>
                  <a:cubicBezTo>
                    <a:pt x="142" y="12"/>
                    <a:pt x="137" y="12"/>
                    <a:pt x="135" y="10"/>
                  </a:cubicBezTo>
                  <a:cubicBezTo>
                    <a:pt x="133" y="8"/>
                    <a:pt x="139" y="8"/>
                    <a:pt x="140" y="5"/>
                  </a:cubicBezTo>
                  <a:cubicBezTo>
                    <a:pt x="140" y="3"/>
                    <a:pt x="133" y="2"/>
                    <a:pt x="131" y="1"/>
                  </a:cubicBezTo>
                  <a:cubicBezTo>
                    <a:pt x="128" y="0"/>
                    <a:pt x="124" y="4"/>
                    <a:pt x="119" y="8"/>
                  </a:cubicBezTo>
                  <a:cubicBezTo>
                    <a:pt x="114" y="13"/>
                    <a:pt x="106" y="13"/>
                    <a:pt x="101" y="12"/>
                  </a:cubicBezTo>
                  <a:cubicBezTo>
                    <a:pt x="96" y="12"/>
                    <a:pt x="90" y="13"/>
                    <a:pt x="91" y="15"/>
                  </a:cubicBezTo>
                  <a:cubicBezTo>
                    <a:pt x="91" y="18"/>
                    <a:pt x="97" y="18"/>
                    <a:pt x="93" y="21"/>
                  </a:cubicBezTo>
                  <a:cubicBezTo>
                    <a:pt x="90" y="25"/>
                    <a:pt x="88" y="17"/>
                    <a:pt x="85" y="20"/>
                  </a:cubicBezTo>
                  <a:cubicBezTo>
                    <a:pt x="81" y="24"/>
                    <a:pt x="71" y="24"/>
                    <a:pt x="68" y="23"/>
                  </a:cubicBezTo>
                  <a:cubicBezTo>
                    <a:pt x="66" y="23"/>
                    <a:pt x="58" y="32"/>
                    <a:pt x="55" y="34"/>
                  </a:cubicBezTo>
                  <a:cubicBezTo>
                    <a:pt x="53" y="37"/>
                    <a:pt x="57" y="39"/>
                    <a:pt x="50" y="46"/>
                  </a:cubicBezTo>
                  <a:cubicBezTo>
                    <a:pt x="44" y="54"/>
                    <a:pt x="26" y="52"/>
                    <a:pt x="22" y="52"/>
                  </a:cubicBezTo>
                  <a:cubicBezTo>
                    <a:pt x="18" y="52"/>
                    <a:pt x="21" y="56"/>
                    <a:pt x="19" y="59"/>
                  </a:cubicBezTo>
                  <a:cubicBezTo>
                    <a:pt x="17" y="62"/>
                    <a:pt x="21" y="64"/>
                    <a:pt x="31" y="67"/>
                  </a:cubicBezTo>
                  <a:cubicBezTo>
                    <a:pt x="42" y="70"/>
                    <a:pt x="49" y="83"/>
                    <a:pt x="50" y="87"/>
                  </a:cubicBezTo>
                  <a:cubicBezTo>
                    <a:pt x="51" y="90"/>
                    <a:pt x="64" y="86"/>
                    <a:pt x="69" y="87"/>
                  </a:cubicBezTo>
                  <a:cubicBezTo>
                    <a:pt x="74" y="88"/>
                    <a:pt x="68" y="95"/>
                    <a:pt x="73" y="97"/>
                  </a:cubicBezTo>
                  <a:cubicBezTo>
                    <a:pt x="77" y="99"/>
                    <a:pt x="83" y="96"/>
                    <a:pt x="85" y="99"/>
                  </a:cubicBezTo>
                  <a:cubicBezTo>
                    <a:pt x="86" y="103"/>
                    <a:pt x="76" y="99"/>
                    <a:pt x="71" y="103"/>
                  </a:cubicBezTo>
                  <a:cubicBezTo>
                    <a:pt x="66" y="107"/>
                    <a:pt x="64" y="109"/>
                    <a:pt x="62" y="106"/>
                  </a:cubicBezTo>
                  <a:cubicBezTo>
                    <a:pt x="60" y="103"/>
                    <a:pt x="51" y="105"/>
                    <a:pt x="47" y="105"/>
                  </a:cubicBezTo>
                  <a:cubicBezTo>
                    <a:pt x="43" y="106"/>
                    <a:pt x="47" y="100"/>
                    <a:pt x="47" y="98"/>
                  </a:cubicBezTo>
                  <a:cubicBezTo>
                    <a:pt x="47" y="95"/>
                    <a:pt x="41" y="93"/>
                    <a:pt x="33" y="98"/>
                  </a:cubicBezTo>
                  <a:cubicBezTo>
                    <a:pt x="25" y="103"/>
                    <a:pt x="28" y="101"/>
                    <a:pt x="27" y="105"/>
                  </a:cubicBezTo>
                  <a:cubicBezTo>
                    <a:pt x="26" y="109"/>
                    <a:pt x="22" y="103"/>
                    <a:pt x="17" y="106"/>
                  </a:cubicBezTo>
                  <a:cubicBezTo>
                    <a:pt x="12" y="109"/>
                    <a:pt x="3" y="111"/>
                    <a:pt x="2" y="115"/>
                  </a:cubicBezTo>
                  <a:cubicBezTo>
                    <a:pt x="0" y="118"/>
                    <a:pt x="13" y="120"/>
                    <a:pt x="18" y="121"/>
                  </a:cubicBezTo>
                  <a:cubicBezTo>
                    <a:pt x="23" y="122"/>
                    <a:pt x="12" y="125"/>
                    <a:pt x="16" y="127"/>
                  </a:cubicBezTo>
                  <a:cubicBezTo>
                    <a:pt x="20" y="128"/>
                    <a:pt x="18" y="132"/>
                    <a:pt x="25" y="135"/>
                  </a:cubicBezTo>
                  <a:cubicBezTo>
                    <a:pt x="31" y="138"/>
                    <a:pt x="45" y="135"/>
                    <a:pt x="49" y="135"/>
                  </a:cubicBezTo>
                  <a:cubicBezTo>
                    <a:pt x="52" y="135"/>
                    <a:pt x="56" y="139"/>
                    <a:pt x="59" y="136"/>
                  </a:cubicBezTo>
                  <a:cubicBezTo>
                    <a:pt x="62" y="133"/>
                    <a:pt x="73" y="124"/>
                    <a:pt x="79" y="129"/>
                  </a:cubicBezTo>
                  <a:cubicBezTo>
                    <a:pt x="85" y="134"/>
                    <a:pt x="73" y="134"/>
                    <a:pt x="76" y="137"/>
                  </a:cubicBezTo>
                  <a:cubicBezTo>
                    <a:pt x="79" y="140"/>
                    <a:pt x="82" y="148"/>
                    <a:pt x="77" y="152"/>
                  </a:cubicBezTo>
                  <a:cubicBezTo>
                    <a:pt x="71" y="156"/>
                    <a:pt x="66" y="153"/>
                    <a:pt x="63" y="153"/>
                  </a:cubicBezTo>
                  <a:cubicBezTo>
                    <a:pt x="60" y="153"/>
                    <a:pt x="62" y="158"/>
                    <a:pt x="57" y="162"/>
                  </a:cubicBezTo>
                  <a:cubicBezTo>
                    <a:pt x="52" y="166"/>
                    <a:pt x="49" y="158"/>
                    <a:pt x="43" y="158"/>
                  </a:cubicBezTo>
                  <a:cubicBezTo>
                    <a:pt x="37" y="158"/>
                    <a:pt x="38" y="166"/>
                    <a:pt x="38" y="170"/>
                  </a:cubicBezTo>
                  <a:cubicBezTo>
                    <a:pt x="39" y="173"/>
                    <a:pt x="29" y="169"/>
                    <a:pt x="27" y="178"/>
                  </a:cubicBezTo>
                  <a:cubicBezTo>
                    <a:pt x="25" y="187"/>
                    <a:pt x="15" y="179"/>
                    <a:pt x="22" y="188"/>
                  </a:cubicBezTo>
                  <a:cubicBezTo>
                    <a:pt x="28" y="197"/>
                    <a:pt x="27" y="191"/>
                    <a:pt x="32" y="195"/>
                  </a:cubicBezTo>
                  <a:cubicBezTo>
                    <a:pt x="37" y="198"/>
                    <a:pt x="26" y="204"/>
                    <a:pt x="31" y="205"/>
                  </a:cubicBezTo>
                  <a:cubicBezTo>
                    <a:pt x="36" y="206"/>
                    <a:pt x="42" y="215"/>
                    <a:pt x="45" y="219"/>
                  </a:cubicBezTo>
                  <a:cubicBezTo>
                    <a:pt x="49" y="222"/>
                    <a:pt x="53" y="217"/>
                    <a:pt x="59" y="217"/>
                  </a:cubicBezTo>
                  <a:cubicBezTo>
                    <a:pt x="64" y="216"/>
                    <a:pt x="61" y="209"/>
                    <a:pt x="64" y="212"/>
                  </a:cubicBezTo>
                  <a:cubicBezTo>
                    <a:pt x="67" y="215"/>
                    <a:pt x="72" y="223"/>
                    <a:pt x="69" y="225"/>
                  </a:cubicBezTo>
                  <a:cubicBezTo>
                    <a:pt x="66" y="227"/>
                    <a:pt x="68" y="233"/>
                    <a:pt x="68" y="236"/>
                  </a:cubicBezTo>
                  <a:cubicBezTo>
                    <a:pt x="67" y="239"/>
                    <a:pt x="79" y="238"/>
                    <a:pt x="80" y="234"/>
                  </a:cubicBezTo>
                  <a:cubicBezTo>
                    <a:pt x="81" y="231"/>
                    <a:pt x="90" y="230"/>
                    <a:pt x="96" y="236"/>
                  </a:cubicBezTo>
                  <a:cubicBezTo>
                    <a:pt x="101" y="241"/>
                    <a:pt x="103" y="242"/>
                    <a:pt x="103" y="238"/>
                  </a:cubicBezTo>
                  <a:cubicBezTo>
                    <a:pt x="103" y="233"/>
                    <a:pt x="107" y="228"/>
                    <a:pt x="107" y="232"/>
                  </a:cubicBezTo>
                  <a:cubicBezTo>
                    <a:pt x="108" y="236"/>
                    <a:pt x="112" y="237"/>
                    <a:pt x="120" y="233"/>
                  </a:cubicBezTo>
                  <a:cubicBezTo>
                    <a:pt x="127" y="230"/>
                    <a:pt x="124" y="234"/>
                    <a:pt x="120" y="239"/>
                  </a:cubicBezTo>
                  <a:cubicBezTo>
                    <a:pt x="114" y="245"/>
                    <a:pt x="120" y="256"/>
                    <a:pt x="116" y="257"/>
                  </a:cubicBezTo>
                  <a:cubicBezTo>
                    <a:pt x="112" y="258"/>
                    <a:pt x="109" y="268"/>
                    <a:pt x="102" y="269"/>
                  </a:cubicBezTo>
                  <a:cubicBezTo>
                    <a:pt x="96" y="269"/>
                    <a:pt x="85" y="282"/>
                    <a:pt x="83" y="284"/>
                  </a:cubicBezTo>
                  <a:cubicBezTo>
                    <a:pt x="82" y="286"/>
                    <a:pt x="68" y="280"/>
                    <a:pt x="66" y="285"/>
                  </a:cubicBezTo>
                  <a:cubicBezTo>
                    <a:pt x="64" y="291"/>
                    <a:pt x="55" y="295"/>
                    <a:pt x="57" y="298"/>
                  </a:cubicBezTo>
                  <a:cubicBezTo>
                    <a:pt x="59" y="299"/>
                    <a:pt x="70" y="293"/>
                    <a:pt x="71" y="290"/>
                  </a:cubicBezTo>
                  <a:cubicBezTo>
                    <a:pt x="71" y="287"/>
                    <a:pt x="73" y="288"/>
                    <a:pt x="75" y="290"/>
                  </a:cubicBezTo>
                  <a:cubicBezTo>
                    <a:pt x="77" y="292"/>
                    <a:pt x="82" y="289"/>
                    <a:pt x="84" y="287"/>
                  </a:cubicBezTo>
                  <a:cubicBezTo>
                    <a:pt x="86" y="285"/>
                    <a:pt x="90" y="286"/>
                    <a:pt x="92" y="286"/>
                  </a:cubicBezTo>
                  <a:cubicBezTo>
                    <a:pt x="95" y="286"/>
                    <a:pt x="96" y="283"/>
                    <a:pt x="102" y="282"/>
                  </a:cubicBezTo>
                  <a:cubicBezTo>
                    <a:pt x="109" y="281"/>
                    <a:pt x="108" y="279"/>
                    <a:pt x="109" y="275"/>
                  </a:cubicBezTo>
                  <a:cubicBezTo>
                    <a:pt x="111" y="272"/>
                    <a:pt x="127" y="264"/>
                    <a:pt x="130" y="264"/>
                  </a:cubicBezTo>
                  <a:cubicBezTo>
                    <a:pt x="133" y="263"/>
                    <a:pt x="131" y="258"/>
                    <a:pt x="134" y="258"/>
                  </a:cubicBezTo>
                  <a:cubicBezTo>
                    <a:pt x="137" y="257"/>
                    <a:pt x="142" y="253"/>
                    <a:pt x="147" y="250"/>
                  </a:cubicBezTo>
                  <a:cubicBezTo>
                    <a:pt x="151" y="246"/>
                    <a:pt x="152" y="248"/>
                    <a:pt x="155" y="247"/>
                  </a:cubicBezTo>
                  <a:cubicBezTo>
                    <a:pt x="158" y="245"/>
                    <a:pt x="156" y="239"/>
                    <a:pt x="159" y="238"/>
                  </a:cubicBezTo>
                  <a:cubicBezTo>
                    <a:pt x="162" y="238"/>
                    <a:pt x="165" y="235"/>
                    <a:pt x="165" y="233"/>
                  </a:cubicBezTo>
                  <a:cubicBezTo>
                    <a:pt x="165" y="230"/>
                    <a:pt x="157" y="230"/>
                    <a:pt x="156" y="228"/>
                  </a:cubicBezTo>
                  <a:cubicBezTo>
                    <a:pt x="155" y="226"/>
                    <a:pt x="162" y="220"/>
                    <a:pt x="165" y="220"/>
                  </a:cubicBezTo>
                  <a:cubicBezTo>
                    <a:pt x="168" y="220"/>
                    <a:pt x="172" y="217"/>
                    <a:pt x="173" y="213"/>
                  </a:cubicBezTo>
                  <a:cubicBezTo>
                    <a:pt x="173" y="209"/>
                    <a:pt x="177" y="209"/>
                    <a:pt x="180" y="205"/>
                  </a:cubicBezTo>
                  <a:cubicBezTo>
                    <a:pt x="183" y="202"/>
                    <a:pt x="183" y="199"/>
                    <a:pt x="186" y="198"/>
                  </a:cubicBezTo>
                  <a:cubicBezTo>
                    <a:pt x="189" y="198"/>
                    <a:pt x="192" y="194"/>
                    <a:pt x="196" y="192"/>
                  </a:cubicBezTo>
                  <a:cubicBezTo>
                    <a:pt x="199" y="190"/>
                    <a:pt x="196" y="194"/>
                    <a:pt x="202" y="194"/>
                  </a:cubicBezTo>
                  <a:cubicBezTo>
                    <a:pt x="209" y="195"/>
                    <a:pt x="208" y="201"/>
                    <a:pt x="203" y="199"/>
                  </a:cubicBezTo>
                  <a:cubicBezTo>
                    <a:pt x="198" y="196"/>
                    <a:pt x="195" y="197"/>
                    <a:pt x="191" y="201"/>
                  </a:cubicBezTo>
                  <a:cubicBezTo>
                    <a:pt x="186" y="205"/>
                    <a:pt x="190" y="206"/>
                    <a:pt x="186" y="211"/>
                  </a:cubicBezTo>
                  <a:cubicBezTo>
                    <a:pt x="183" y="216"/>
                    <a:pt x="183" y="219"/>
                    <a:pt x="187" y="219"/>
                  </a:cubicBezTo>
                  <a:cubicBezTo>
                    <a:pt x="192" y="220"/>
                    <a:pt x="187" y="223"/>
                    <a:pt x="183" y="224"/>
                  </a:cubicBezTo>
                  <a:cubicBezTo>
                    <a:pt x="179" y="226"/>
                    <a:pt x="182" y="228"/>
                    <a:pt x="188" y="228"/>
                  </a:cubicBezTo>
                  <a:cubicBezTo>
                    <a:pt x="193" y="228"/>
                    <a:pt x="202" y="220"/>
                    <a:pt x="210" y="216"/>
                  </a:cubicBezTo>
                  <a:cubicBezTo>
                    <a:pt x="218" y="212"/>
                    <a:pt x="224" y="216"/>
                    <a:pt x="226" y="215"/>
                  </a:cubicBezTo>
                  <a:cubicBezTo>
                    <a:pt x="228" y="214"/>
                    <a:pt x="224" y="211"/>
                    <a:pt x="226" y="209"/>
                  </a:cubicBezTo>
                  <a:cubicBezTo>
                    <a:pt x="229" y="208"/>
                    <a:pt x="223" y="207"/>
                    <a:pt x="221" y="203"/>
                  </a:cubicBezTo>
                  <a:cubicBezTo>
                    <a:pt x="220" y="198"/>
                    <a:pt x="224" y="201"/>
                    <a:pt x="225" y="197"/>
                  </a:cubicBezTo>
                  <a:cubicBezTo>
                    <a:pt x="226" y="193"/>
                    <a:pt x="229" y="195"/>
                    <a:pt x="231" y="197"/>
                  </a:cubicBezTo>
                  <a:cubicBezTo>
                    <a:pt x="234" y="198"/>
                    <a:pt x="237" y="195"/>
                    <a:pt x="240" y="200"/>
                  </a:cubicBezTo>
                  <a:cubicBezTo>
                    <a:pt x="242" y="204"/>
                    <a:pt x="244" y="198"/>
                    <a:pt x="248" y="202"/>
                  </a:cubicBezTo>
                  <a:cubicBezTo>
                    <a:pt x="252" y="205"/>
                    <a:pt x="248" y="204"/>
                    <a:pt x="243" y="205"/>
                  </a:cubicBezTo>
                  <a:cubicBezTo>
                    <a:pt x="239" y="206"/>
                    <a:pt x="241" y="212"/>
                    <a:pt x="245" y="209"/>
                  </a:cubicBezTo>
                  <a:cubicBezTo>
                    <a:pt x="248" y="207"/>
                    <a:pt x="251" y="205"/>
                    <a:pt x="254" y="208"/>
                  </a:cubicBezTo>
                  <a:cubicBezTo>
                    <a:pt x="257" y="210"/>
                    <a:pt x="258" y="209"/>
                    <a:pt x="260" y="207"/>
                  </a:cubicBezTo>
                  <a:cubicBezTo>
                    <a:pt x="263" y="204"/>
                    <a:pt x="263" y="207"/>
                    <a:pt x="263" y="209"/>
                  </a:cubicBezTo>
                  <a:cubicBezTo>
                    <a:pt x="263" y="211"/>
                    <a:pt x="268" y="212"/>
                    <a:pt x="276" y="213"/>
                  </a:cubicBezTo>
                  <a:cubicBezTo>
                    <a:pt x="283" y="214"/>
                    <a:pt x="297" y="212"/>
                    <a:pt x="300" y="212"/>
                  </a:cubicBezTo>
                  <a:cubicBezTo>
                    <a:pt x="304" y="212"/>
                    <a:pt x="302" y="217"/>
                    <a:pt x="310" y="219"/>
                  </a:cubicBezTo>
                  <a:cubicBezTo>
                    <a:pt x="318" y="220"/>
                    <a:pt x="320" y="211"/>
                    <a:pt x="324" y="214"/>
                  </a:cubicBezTo>
                  <a:cubicBezTo>
                    <a:pt x="328" y="218"/>
                    <a:pt x="324" y="219"/>
                    <a:pt x="322" y="221"/>
                  </a:cubicBezTo>
                  <a:cubicBezTo>
                    <a:pt x="319" y="224"/>
                    <a:pt x="324" y="224"/>
                    <a:pt x="327" y="225"/>
                  </a:cubicBezTo>
                  <a:cubicBezTo>
                    <a:pt x="330" y="227"/>
                    <a:pt x="337" y="229"/>
                    <a:pt x="340" y="232"/>
                  </a:cubicBezTo>
                  <a:cubicBezTo>
                    <a:pt x="344" y="235"/>
                    <a:pt x="346" y="239"/>
                    <a:pt x="354" y="243"/>
                  </a:cubicBezTo>
                  <a:cubicBezTo>
                    <a:pt x="362" y="247"/>
                    <a:pt x="354" y="233"/>
                    <a:pt x="360" y="237"/>
                  </a:cubicBezTo>
                  <a:cubicBezTo>
                    <a:pt x="366" y="242"/>
                    <a:pt x="364" y="237"/>
                    <a:pt x="369" y="242"/>
                  </a:cubicBezTo>
                  <a:cubicBezTo>
                    <a:pt x="374" y="246"/>
                    <a:pt x="372" y="240"/>
                    <a:pt x="370" y="232"/>
                  </a:cubicBezTo>
                  <a:cubicBezTo>
                    <a:pt x="368" y="225"/>
                    <a:pt x="372" y="230"/>
                    <a:pt x="375" y="233"/>
                  </a:cubicBezTo>
                  <a:cubicBezTo>
                    <a:pt x="377" y="237"/>
                    <a:pt x="377" y="244"/>
                    <a:pt x="375" y="248"/>
                  </a:cubicBezTo>
                  <a:cubicBezTo>
                    <a:pt x="374" y="253"/>
                    <a:pt x="366" y="249"/>
                    <a:pt x="367" y="246"/>
                  </a:cubicBezTo>
                  <a:cubicBezTo>
                    <a:pt x="368" y="244"/>
                    <a:pt x="360" y="245"/>
                    <a:pt x="359" y="248"/>
                  </a:cubicBezTo>
                  <a:cubicBezTo>
                    <a:pt x="359" y="252"/>
                    <a:pt x="365" y="259"/>
                    <a:pt x="369" y="259"/>
                  </a:cubicBezTo>
                  <a:cubicBezTo>
                    <a:pt x="373" y="260"/>
                    <a:pt x="370" y="266"/>
                    <a:pt x="372" y="267"/>
                  </a:cubicBezTo>
                  <a:cubicBezTo>
                    <a:pt x="376" y="268"/>
                    <a:pt x="375" y="275"/>
                    <a:pt x="377" y="274"/>
                  </a:cubicBezTo>
                  <a:cubicBezTo>
                    <a:pt x="379" y="273"/>
                    <a:pt x="379" y="265"/>
                    <a:pt x="376" y="261"/>
                  </a:cubicBezTo>
                  <a:cubicBezTo>
                    <a:pt x="374" y="258"/>
                    <a:pt x="375" y="253"/>
                    <a:pt x="378" y="254"/>
                  </a:cubicBezTo>
                  <a:cubicBezTo>
                    <a:pt x="381" y="255"/>
                    <a:pt x="378" y="260"/>
                    <a:pt x="380" y="262"/>
                  </a:cubicBezTo>
                  <a:cubicBezTo>
                    <a:pt x="381" y="264"/>
                    <a:pt x="383" y="260"/>
                    <a:pt x="386" y="258"/>
                  </a:cubicBezTo>
                  <a:cubicBezTo>
                    <a:pt x="390" y="256"/>
                    <a:pt x="385" y="250"/>
                    <a:pt x="386" y="247"/>
                  </a:cubicBezTo>
                  <a:cubicBezTo>
                    <a:pt x="387" y="244"/>
                    <a:pt x="391" y="250"/>
                    <a:pt x="393" y="255"/>
                  </a:cubicBezTo>
                  <a:cubicBezTo>
                    <a:pt x="394" y="260"/>
                    <a:pt x="389" y="260"/>
                    <a:pt x="389" y="263"/>
                  </a:cubicBezTo>
                  <a:cubicBezTo>
                    <a:pt x="389" y="266"/>
                    <a:pt x="384" y="264"/>
                    <a:pt x="383" y="266"/>
                  </a:cubicBezTo>
                  <a:cubicBezTo>
                    <a:pt x="381" y="267"/>
                    <a:pt x="382" y="277"/>
                    <a:pt x="384" y="278"/>
                  </a:cubicBezTo>
                  <a:cubicBezTo>
                    <a:pt x="386" y="278"/>
                    <a:pt x="387" y="269"/>
                    <a:pt x="389" y="274"/>
                  </a:cubicBezTo>
                  <a:cubicBezTo>
                    <a:pt x="390" y="278"/>
                    <a:pt x="395" y="268"/>
                    <a:pt x="396" y="272"/>
                  </a:cubicBezTo>
                  <a:cubicBezTo>
                    <a:pt x="397" y="276"/>
                    <a:pt x="403" y="281"/>
                    <a:pt x="405" y="280"/>
                  </a:cubicBezTo>
                  <a:cubicBezTo>
                    <a:pt x="408" y="279"/>
                    <a:pt x="404" y="274"/>
                    <a:pt x="401" y="274"/>
                  </a:cubicBezTo>
                  <a:cubicBezTo>
                    <a:pt x="397" y="274"/>
                    <a:pt x="398" y="268"/>
                    <a:pt x="401" y="268"/>
                  </a:cubicBezTo>
                  <a:cubicBezTo>
                    <a:pt x="404" y="268"/>
                    <a:pt x="410" y="276"/>
                    <a:pt x="410" y="279"/>
                  </a:cubicBezTo>
                  <a:cubicBezTo>
                    <a:pt x="410" y="282"/>
                    <a:pt x="407" y="282"/>
                    <a:pt x="404" y="285"/>
                  </a:cubicBezTo>
                  <a:cubicBezTo>
                    <a:pt x="401" y="288"/>
                    <a:pt x="398" y="280"/>
                    <a:pt x="394" y="280"/>
                  </a:cubicBezTo>
                  <a:cubicBezTo>
                    <a:pt x="391" y="280"/>
                    <a:pt x="394" y="285"/>
                    <a:pt x="396" y="289"/>
                  </a:cubicBezTo>
                  <a:cubicBezTo>
                    <a:pt x="397" y="292"/>
                    <a:pt x="392" y="297"/>
                    <a:pt x="396" y="300"/>
                  </a:cubicBezTo>
                  <a:cubicBezTo>
                    <a:pt x="400" y="303"/>
                    <a:pt x="399" y="298"/>
                    <a:pt x="400" y="296"/>
                  </a:cubicBezTo>
                  <a:cubicBezTo>
                    <a:pt x="401" y="294"/>
                    <a:pt x="404" y="297"/>
                    <a:pt x="406" y="298"/>
                  </a:cubicBezTo>
                  <a:cubicBezTo>
                    <a:pt x="408" y="300"/>
                    <a:pt x="409" y="294"/>
                    <a:pt x="409" y="292"/>
                  </a:cubicBezTo>
                  <a:cubicBezTo>
                    <a:pt x="409" y="290"/>
                    <a:pt x="412" y="291"/>
                    <a:pt x="414" y="294"/>
                  </a:cubicBezTo>
                  <a:cubicBezTo>
                    <a:pt x="416" y="297"/>
                    <a:pt x="417" y="291"/>
                    <a:pt x="420" y="291"/>
                  </a:cubicBezTo>
                  <a:cubicBezTo>
                    <a:pt x="423" y="292"/>
                    <a:pt x="421" y="297"/>
                    <a:pt x="421" y="299"/>
                  </a:cubicBezTo>
                  <a:cubicBezTo>
                    <a:pt x="421" y="302"/>
                    <a:pt x="426" y="297"/>
                    <a:pt x="425" y="300"/>
                  </a:cubicBezTo>
                  <a:cubicBezTo>
                    <a:pt x="425" y="300"/>
                    <a:pt x="425" y="301"/>
                    <a:pt x="425" y="301"/>
                  </a:cubicBezTo>
                  <a:cubicBezTo>
                    <a:pt x="428" y="299"/>
                    <a:pt x="431" y="297"/>
                    <a:pt x="433" y="296"/>
                  </a:cubicBezTo>
                  <a:cubicBezTo>
                    <a:pt x="438" y="292"/>
                    <a:pt x="429" y="290"/>
                    <a:pt x="431" y="286"/>
                  </a:cubicBezTo>
                  <a:close/>
                  <a:moveTo>
                    <a:pt x="9" y="321"/>
                  </a:moveTo>
                  <a:cubicBezTo>
                    <a:pt x="15" y="319"/>
                    <a:pt x="17" y="316"/>
                    <a:pt x="15" y="313"/>
                  </a:cubicBezTo>
                  <a:cubicBezTo>
                    <a:pt x="12" y="310"/>
                    <a:pt x="4" y="323"/>
                    <a:pt x="9" y="321"/>
                  </a:cubicBezTo>
                  <a:close/>
                  <a:moveTo>
                    <a:pt x="51" y="299"/>
                  </a:moveTo>
                  <a:cubicBezTo>
                    <a:pt x="46" y="297"/>
                    <a:pt x="31" y="305"/>
                    <a:pt x="36" y="306"/>
                  </a:cubicBezTo>
                  <a:cubicBezTo>
                    <a:pt x="40" y="307"/>
                    <a:pt x="41" y="303"/>
                    <a:pt x="45" y="303"/>
                  </a:cubicBezTo>
                  <a:cubicBezTo>
                    <a:pt x="49" y="303"/>
                    <a:pt x="57" y="301"/>
                    <a:pt x="51" y="299"/>
                  </a:cubicBezTo>
                  <a:close/>
                  <a:moveTo>
                    <a:pt x="178" y="240"/>
                  </a:moveTo>
                  <a:cubicBezTo>
                    <a:pt x="178" y="237"/>
                    <a:pt x="174" y="237"/>
                    <a:pt x="169" y="243"/>
                  </a:cubicBezTo>
                  <a:cubicBezTo>
                    <a:pt x="164" y="249"/>
                    <a:pt x="160" y="252"/>
                    <a:pt x="159" y="255"/>
                  </a:cubicBezTo>
                  <a:cubicBezTo>
                    <a:pt x="159" y="257"/>
                    <a:pt x="153" y="254"/>
                    <a:pt x="151" y="258"/>
                  </a:cubicBezTo>
                  <a:cubicBezTo>
                    <a:pt x="149" y="261"/>
                    <a:pt x="152" y="269"/>
                    <a:pt x="156" y="266"/>
                  </a:cubicBezTo>
                  <a:cubicBezTo>
                    <a:pt x="159" y="264"/>
                    <a:pt x="160" y="266"/>
                    <a:pt x="162" y="266"/>
                  </a:cubicBezTo>
                  <a:cubicBezTo>
                    <a:pt x="164" y="266"/>
                    <a:pt x="174" y="259"/>
                    <a:pt x="177" y="256"/>
                  </a:cubicBezTo>
                  <a:cubicBezTo>
                    <a:pt x="179" y="252"/>
                    <a:pt x="173" y="251"/>
                    <a:pt x="172" y="249"/>
                  </a:cubicBezTo>
                  <a:cubicBezTo>
                    <a:pt x="172" y="247"/>
                    <a:pt x="178" y="247"/>
                    <a:pt x="180" y="245"/>
                  </a:cubicBezTo>
                  <a:cubicBezTo>
                    <a:pt x="183" y="244"/>
                    <a:pt x="178" y="243"/>
                    <a:pt x="178" y="240"/>
                  </a:cubicBezTo>
                  <a:close/>
                  <a:moveTo>
                    <a:pt x="19" y="210"/>
                  </a:moveTo>
                  <a:cubicBezTo>
                    <a:pt x="18" y="206"/>
                    <a:pt x="8" y="210"/>
                    <a:pt x="9" y="214"/>
                  </a:cubicBezTo>
                  <a:cubicBezTo>
                    <a:pt x="10" y="218"/>
                    <a:pt x="20" y="220"/>
                    <a:pt x="25" y="219"/>
                  </a:cubicBezTo>
                  <a:cubicBezTo>
                    <a:pt x="28" y="217"/>
                    <a:pt x="30" y="213"/>
                    <a:pt x="27" y="211"/>
                  </a:cubicBezTo>
                  <a:cubicBezTo>
                    <a:pt x="24" y="208"/>
                    <a:pt x="19" y="214"/>
                    <a:pt x="19" y="210"/>
                  </a:cubicBezTo>
                  <a:close/>
                  <a:moveTo>
                    <a:pt x="1137" y="413"/>
                  </a:moveTo>
                  <a:cubicBezTo>
                    <a:pt x="1137" y="410"/>
                    <a:pt x="1127" y="412"/>
                    <a:pt x="1122" y="409"/>
                  </a:cubicBezTo>
                  <a:cubicBezTo>
                    <a:pt x="1117" y="405"/>
                    <a:pt x="1109" y="422"/>
                    <a:pt x="1108" y="429"/>
                  </a:cubicBezTo>
                  <a:cubicBezTo>
                    <a:pt x="1106" y="436"/>
                    <a:pt x="1094" y="443"/>
                    <a:pt x="1094" y="443"/>
                  </a:cubicBezTo>
                  <a:cubicBezTo>
                    <a:pt x="1094" y="443"/>
                    <a:pt x="1058" y="444"/>
                    <a:pt x="1055" y="444"/>
                  </a:cubicBezTo>
                  <a:cubicBezTo>
                    <a:pt x="1053" y="444"/>
                    <a:pt x="1045" y="451"/>
                    <a:pt x="1040" y="455"/>
                  </a:cubicBezTo>
                  <a:cubicBezTo>
                    <a:pt x="1040" y="455"/>
                    <a:pt x="1040" y="455"/>
                    <a:pt x="1040" y="456"/>
                  </a:cubicBezTo>
                  <a:cubicBezTo>
                    <a:pt x="1044" y="462"/>
                    <a:pt x="1031" y="466"/>
                    <a:pt x="1018" y="467"/>
                  </a:cubicBezTo>
                  <a:cubicBezTo>
                    <a:pt x="1015" y="467"/>
                    <a:pt x="1012" y="467"/>
                    <a:pt x="1009" y="467"/>
                  </a:cubicBezTo>
                  <a:cubicBezTo>
                    <a:pt x="1010" y="469"/>
                    <a:pt x="1010" y="471"/>
                    <a:pt x="1010" y="472"/>
                  </a:cubicBezTo>
                  <a:cubicBezTo>
                    <a:pt x="1010" y="473"/>
                    <a:pt x="1009" y="474"/>
                    <a:pt x="1007" y="475"/>
                  </a:cubicBezTo>
                  <a:cubicBezTo>
                    <a:pt x="1005" y="479"/>
                    <a:pt x="989" y="486"/>
                    <a:pt x="981" y="491"/>
                  </a:cubicBezTo>
                  <a:cubicBezTo>
                    <a:pt x="971" y="496"/>
                    <a:pt x="958" y="493"/>
                    <a:pt x="958" y="486"/>
                  </a:cubicBezTo>
                  <a:cubicBezTo>
                    <a:pt x="958" y="478"/>
                    <a:pt x="965" y="480"/>
                    <a:pt x="967" y="483"/>
                  </a:cubicBezTo>
                  <a:cubicBezTo>
                    <a:pt x="967" y="484"/>
                    <a:pt x="969" y="483"/>
                    <a:pt x="971" y="482"/>
                  </a:cubicBezTo>
                  <a:cubicBezTo>
                    <a:pt x="969" y="479"/>
                    <a:pt x="969" y="476"/>
                    <a:pt x="970" y="473"/>
                  </a:cubicBezTo>
                  <a:cubicBezTo>
                    <a:pt x="967" y="472"/>
                    <a:pt x="971" y="460"/>
                    <a:pt x="965" y="459"/>
                  </a:cubicBezTo>
                  <a:cubicBezTo>
                    <a:pt x="959" y="457"/>
                    <a:pt x="952" y="467"/>
                    <a:pt x="953" y="461"/>
                  </a:cubicBezTo>
                  <a:cubicBezTo>
                    <a:pt x="954" y="454"/>
                    <a:pt x="963" y="449"/>
                    <a:pt x="958" y="440"/>
                  </a:cubicBezTo>
                  <a:cubicBezTo>
                    <a:pt x="952" y="432"/>
                    <a:pt x="942" y="432"/>
                    <a:pt x="940" y="438"/>
                  </a:cubicBezTo>
                  <a:cubicBezTo>
                    <a:pt x="938" y="445"/>
                    <a:pt x="931" y="442"/>
                    <a:pt x="929" y="447"/>
                  </a:cubicBezTo>
                  <a:cubicBezTo>
                    <a:pt x="926" y="452"/>
                    <a:pt x="924" y="463"/>
                    <a:pt x="926" y="471"/>
                  </a:cubicBezTo>
                  <a:cubicBezTo>
                    <a:pt x="928" y="479"/>
                    <a:pt x="925" y="483"/>
                    <a:pt x="918" y="487"/>
                  </a:cubicBezTo>
                  <a:cubicBezTo>
                    <a:pt x="910" y="492"/>
                    <a:pt x="906" y="480"/>
                    <a:pt x="909" y="466"/>
                  </a:cubicBezTo>
                  <a:cubicBezTo>
                    <a:pt x="911" y="456"/>
                    <a:pt x="917" y="446"/>
                    <a:pt x="912" y="446"/>
                  </a:cubicBezTo>
                  <a:cubicBezTo>
                    <a:pt x="907" y="446"/>
                    <a:pt x="918" y="434"/>
                    <a:pt x="929" y="432"/>
                  </a:cubicBezTo>
                  <a:cubicBezTo>
                    <a:pt x="939" y="429"/>
                    <a:pt x="952" y="430"/>
                    <a:pt x="952" y="427"/>
                  </a:cubicBezTo>
                  <a:cubicBezTo>
                    <a:pt x="952" y="426"/>
                    <a:pt x="953" y="426"/>
                    <a:pt x="954" y="426"/>
                  </a:cubicBezTo>
                  <a:cubicBezTo>
                    <a:pt x="951" y="424"/>
                    <a:pt x="949" y="422"/>
                    <a:pt x="947" y="421"/>
                  </a:cubicBezTo>
                  <a:cubicBezTo>
                    <a:pt x="947" y="422"/>
                    <a:pt x="947" y="422"/>
                    <a:pt x="946" y="423"/>
                  </a:cubicBezTo>
                  <a:cubicBezTo>
                    <a:pt x="942" y="426"/>
                    <a:pt x="943" y="419"/>
                    <a:pt x="935" y="419"/>
                  </a:cubicBezTo>
                  <a:cubicBezTo>
                    <a:pt x="928" y="419"/>
                    <a:pt x="920" y="426"/>
                    <a:pt x="914" y="423"/>
                  </a:cubicBezTo>
                  <a:cubicBezTo>
                    <a:pt x="908" y="420"/>
                    <a:pt x="911" y="416"/>
                    <a:pt x="906" y="416"/>
                  </a:cubicBezTo>
                  <a:cubicBezTo>
                    <a:pt x="900" y="416"/>
                    <a:pt x="910" y="405"/>
                    <a:pt x="902" y="410"/>
                  </a:cubicBezTo>
                  <a:cubicBezTo>
                    <a:pt x="894" y="414"/>
                    <a:pt x="882" y="425"/>
                    <a:pt x="876" y="420"/>
                  </a:cubicBezTo>
                  <a:cubicBezTo>
                    <a:pt x="871" y="415"/>
                    <a:pt x="866" y="422"/>
                    <a:pt x="862" y="418"/>
                  </a:cubicBezTo>
                  <a:cubicBezTo>
                    <a:pt x="858" y="414"/>
                    <a:pt x="876" y="403"/>
                    <a:pt x="884" y="403"/>
                  </a:cubicBezTo>
                  <a:cubicBezTo>
                    <a:pt x="886" y="403"/>
                    <a:pt x="888" y="402"/>
                    <a:pt x="890" y="401"/>
                  </a:cubicBezTo>
                  <a:cubicBezTo>
                    <a:pt x="886" y="399"/>
                    <a:pt x="876" y="396"/>
                    <a:pt x="874" y="399"/>
                  </a:cubicBezTo>
                  <a:cubicBezTo>
                    <a:pt x="871" y="402"/>
                    <a:pt x="867" y="400"/>
                    <a:pt x="864" y="397"/>
                  </a:cubicBezTo>
                  <a:cubicBezTo>
                    <a:pt x="862" y="394"/>
                    <a:pt x="859" y="398"/>
                    <a:pt x="855" y="393"/>
                  </a:cubicBezTo>
                  <a:cubicBezTo>
                    <a:pt x="851" y="389"/>
                    <a:pt x="847" y="392"/>
                    <a:pt x="845" y="393"/>
                  </a:cubicBezTo>
                  <a:cubicBezTo>
                    <a:pt x="842" y="394"/>
                    <a:pt x="839" y="391"/>
                    <a:pt x="835" y="390"/>
                  </a:cubicBezTo>
                  <a:cubicBezTo>
                    <a:pt x="831" y="388"/>
                    <a:pt x="834" y="384"/>
                    <a:pt x="830" y="381"/>
                  </a:cubicBezTo>
                  <a:cubicBezTo>
                    <a:pt x="827" y="378"/>
                    <a:pt x="826" y="386"/>
                    <a:pt x="826" y="386"/>
                  </a:cubicBezTo>
                  <a:cubicBezTo>
                    <a:pt x="516" y="388"/>
                    <a:pt x="516" y="388"/>
                    <a:pt x="516" y="388"/>
                  </a:cubicBezTo>
                  <a:cubicBezTo>
                    <a:pt x="516" y="388"/>
                    <a:pt x="516" y="389"/>
                    <a:pt x="517" y="389"/>
                  </a:cubicBezTo>
                  <a:cubicBezTo>
                    <a:pt x="521" y="393"/>
                    <a:pt x="518" y="396"/>
                    <a:pt x="519" y="401"/>
                  </a:cubicBezTo>
                  <a:cubicBezTo>
                    <a:pt x="520" y="406"/>
                    <a:pt x="519" y="412"/>
                    <a:pt x="515" y="412"/>
                  </a:cubicBezTo>
                  <a:cubicBezTo>
                    <a:pt x="512" y="412"/>
                    <a:pt x="511" y="408"/>
                    <a:pt x="514" y="407"/>
                  </a:cubicBezTo>
                  <a:cubicBezTo>
                    <a:pt x="517" y="405"/>
                    <a:pt x="515" y="400"/>
                    <a:pt x="512" y="400"/>
                  </a:cubicBezTo>
                  <a:cubicBezTo>
                    <a:pt x="511" y="400"/>
                    <a:pt x="510" y="398"/>
                    <a:pt x="510" y="395"/>
                  </a:cubicBezTo>
                  <a:cubicBezTo>
                    <a:pt x="505" y="397"/>
                    <a:pt x="499" y="396"/>
                    <a:pt x="492" y="395"/>
                  </a:cubicBezTo>
                  <a:cubicBezTo>
                    <a:pt x="492" y="396"/>
                    <a:pt x="493" y="396"/>
                    <a:pt x="493" y="396"/>
                  </a:cubicBezTo>
                  <a:cubicBezTo>
                    <a:pt x="493" y="399"/>
                    <a:pt x="494" y="406"/>
                    <a:pt x="498" y="411"/>
                  </a:cubicBezTo>
                  <a:cubicBezTo>
                    <a:pt x="502" y="417"/>
                    <a:pt x="500" y="420"/>
                    <a:pt x="503" y="422"/>
                  </a:cubicBezTo>
                  <a:cubicBezTo>
                    <a:pt x="507" y="424"/>
                    <a:pt x="507" y="426"/>
                    <a:pt x="503" y="426"/>
                  </a:cubicBezTo>
                  <a:cubicBezTo>
                    <a:pt x="500" y="425"/>
                    <a:pt x="502" y="428"/>
                    <a:pt x="501" y="436"/>
                  </a:cubicBezTo>
                  <a:cubicBezTo>
                    <a:pt x="500" y="443"/>
                    <a:pt x="500" y="459"/>
                    <a:pt x="499" y="464"/>
                  </a:cubicBezTo>
                  <a:cubicBezTo>
                    <a:pt x="499" y="468"/>
                    <a:pt x="493" y="476"/>
                    <a:pt x="496" y="481"/>
                  </a:cubicBezTo>
                  <a:cubicBezTo>
                    <a:pt x="500" y="486"/>
                    <a:pt x="502" y="493"/>
                    <a:pt x="500" y="499"/>
                  </a:cubicBezTo>
                  <a:cubicBezTo>
                    <a:pt x="498" y="506"/>
                    <a:pt x="499" y="509"/>
                    <a:pt x="501" y="514"/>
                  </a:cubicBezTo>
                  <a:cubicBezTo>
                    <a:pt x="504" y="519"/>
                    <a:pt x="502" y="527"/>
                    <a:pt x="505" y="529"/>
                  </a:cubicBezTo>
                  <a:cubicBezTo>
                    <a:pt x="508" y="531"/>
                    <a:pt x="511" y="534"/>
                    <a:pt x="513" y="539"/>
                  </a:cubicBezTo>
                  <a:cubicBezTo>
                    <a:pt x="516" y="543"/>
                    <a:pt x="519" y="540"/>
                    <a:pt x="519" y="545"/>
                  </a:cubicBezTo>
                  <a:cubicBezTo>
                    <a:pt x="520" y="549"/>
                    <a:pt x="520" y="550"/>
                    <a:pt x="524" y="552"/>
                  </a:cubicBezTo>
                  <a:cubicBezTo>
                    <a:pt x="528" y="554"/>
                    <a:pt x="525" y="558"/>
                    <a:pt x="525" y="561"/>
                  </a:cubicBezTo>
                  <a:cubicBezTo>
                    <a:pt x="525" y="563"/>
                    <a:pt x="530" y="568"/>
                    <a:pt x="537" y="573"/>
                  </a:cubicBezTo>
                  <a:cubicBezTo>
                    <a:pt x="543" y="579"/>
                    <a:pt x="538" y="584"/>
                    <a:pt x="543" y="584"/>
                  </a:cubicBezTo>
                  <a:cubicBezTo>
                    <a:pt x="547" y="584"/>
                    <a:pt x="552" y="587"/>
                    <a:pt x="557" y="590"/>
                  </a:cubicBezTo>
                  <a:cubicBezTo>
                    <a:pt x="561" y="593"/>
                    <a:pt x="563" y="591"/>
                    <a:pt x="566" y="592"/>
                  </a:cubicBezTo>
                  <a:cubicBezTo>
                    <a:pt x="569" y="592"/>
                    <a:pt x="575" y="599"/>
                    <a:pt x="577" y="604"/>
                  </a:cubicBezTo>
                  <a:cubicBezTo>
                    <a:pt x="577" y="606"/>
                    <a:pt x="578" y="609"/>
                    <a:pt x="579" y="611"/>
                  </a:cubicBezTo>
                  <a:cubicBezTo>
                    <a:pt x="605" y="608"/>
                    <a:pt x="605" y="608"/>
                    <a:pt x="605" y="608"/>
                  </a:cubicBezTo>
                  <a:cubicBezTo>
                    <a:pt x="605" y="608"/>
                    <a:pt x="613" y="613"/>
                    <a:pt x="618" y="614"/>
                  </a:cubicBezTo>
                  <a:cubicBezTo>
                    <a:pt x="622" y="615"/>
                    <a:pt x="647" y="625"/>
                    <a:pt x="647" y="625"/>
                  </a:cubicBezTo>
                  <a:cubicBezTo>
                    <a:pt x="679" y="624"/>
                    <a:pt x="679" y="624"/>
                    <a:pt x="679" y="624"/>
                  </a:cubicBezTo>
                  <a:cubicBezTo>
                    <a:pt x="683" y="619"/>
                    <a:pt x="683" y="619"/>
                    <a:pt x="683" y="619"/>
                  </a:cubicBezTo>
                  <a:cubicBezTo>
                    <a:pt x="700" y="619"/>
                    <a:pt x="700" y="619"/>
                    <a:pt x="700" y="619"/>
                  </a:cubicBezTo>
                  <a:cubicBezTo>
                    <a:pt x="700" y="619"/>
                    <a:pt x="711" y="630"/>
                    <a:pt x="713" y="631"/>
                  </a:cubicBezTo>
                  <a:cubicBezTo>
                    <a:pt x="715" y="632"/>
                    <a:pt x="720" y="637"/>
                    <a:pt x="720" y="640"/>
                  </a:cubicBezTo>
                  <a:cubicBezTo>
                    <a:pt x="720" y="643"/>
                    <a:pt x="722" y="646"/>
                    <a:pt x="724" y="647"/>
                  </a:cubicBezTo>
                  <a:cubicBezTo>
                    <a:pt x="727" y="648"/>
                    <a:pt x="736" y="654"/>
                    <a:pt x="737" y="654"/>
                  </a:cubicBezTo>
                  <a:cubicBezTo>
                    <a:pt x="739" y="653"/>
                    <a:pt x="741" y="643"/>
                    <a:pt x="746" y="643"/>
                  </a:cubicBezTo>
                  <a:cubicBezTo>
                    <a:pt x="751" y="644"/>
                    <a:pt x="764" y="647"/>
                    <a:pt x="766" y="655"/>
                  </a:cubicBezTo>
                  <a:cubicBezTo>
                    <a:pt x="768" y="662"/>
                    <a:pt x="775" y="668"/>
                    <a:pt x="777" y="670"/>
                  </a:cubicBezTo>
                  <a:cubicBezTo>
                    <a:pt x="779" y="672"/>
                    <a:pt x="778" y="676"/>
                    <a:pt x="779" y="679"/>
                  </a:cubicBezTo>
                  <a:cubicBezTo>
                    <a:pt x="781" y="681"/>
                    <a:pt x="781" y="685"/>
                    <a:pt x="783" y="685"/>
                  </a:cubicBezTo>
                  <a:cubicBezTo>
                    <a:pt x="785" y="685"/>
                    <a:pt x="794" y="691"/>
                    <a:pt x="798" y="691"/>
                  </a:cubicBezTo>
                  <a:cubicBezTo>
                    <a:pt x="800" y="691"/>
                    <a:pt x="801" y="692"/>
                    <a:pt x="803" y="693"/>
                  </a:cubicBezTo>
                  <a:cubicBezTo>
                    <a:pt x="804" y="684"/>
                    <a:pt x="794" y="682"/>
                    <a:pt x="800" y="678"/>
                  </a:cubicBezTo>
                  <a:cubicBezTo>
                    <a:pt x="806" y="674"/>
                    <a:pt x="800" y="670"/>
                    <a:pt x="803" y="668"/>
                  </a:cubicBezTo>
                  <a:cubicBezTo>
                    <a:pt x="806" y="666"/>
                    <a:pt x="811" y="664"/>
                    <a:pt x="811" y="661"/>
                  </a:cubicBezTo>
                  <a:cubicBezTo>
                    <a:pt x="811" y="658"/>
                    <a:pt x="814" y="658"/>
                    <a:pt x="818" y="658"/>
                  </a:cubicBezTo>
                  <a:cubicBezTo>
                    <a:pt x="822" y="659"/>
                    <a:pt x="829" y="652"/>
                    <a:pt x="829" y="649"/>
                  </a:cubicBezTo>
                  <a:cubicBezTo>
                    <a:pt x="828" y="646"/>
                    <a:pt x="829" y="646"/>
                    <a:pt x="834" y="647"/>
                  </a:cubicBezTo>
                  <a:cubicBezTo>
                    <a:pt x="839" y="648"/>
                    <a:pt x="838" y="641"/>
                    <a:pt x="841" y="642"/>
                  </a:cubicBezTo>
                  <a:cubicBezTo>
                    <a:pt x="844" y="643"/>
                    <a:pt x="847" y="645"/>
                    <a:pt x="847" y="643"/>
                  </a:cubicBezTo>
                  <a:cubicBezTo>
                    <a:pt x="847" y="640"/>
                    <a:pt x="850" y="641"/>
                    <a:pt x="852" y="644"/>
                  </a:cubicBezTo>
                  <a:cubicBezTo>
                    <a:pt x="855" y="647"/>
                    <a:pt x="861" y="648"/>
                    <a:pt x="862" y="644"/>
                  </a:cubicBezTo>
                  <a:cubicBezTo>
                    <a:pt x="862" y="641"/>
                    <a:pt x="866" y="644"/>
                    <a:pt x="869" y="648"/>
                  </a:cubicBezTo>
                  <a:cubicBezTo>
                    <a:pt x="872" y="651"/>
                    <a:pt x="874" y="650"/>
                    <a:pt x="879" y="650"/>
                  </a:cubicBezTo>
                  <a:cubicBezTo>
                    <a:pt x="883" y="651"/>
                    <a:pt x="883" y="649"/>
                    <a:pt x="884" y="646"/>
                  </a:cubicBezTo>
                  <a:cubicBezTo>
                    <a:pt x="884" y="643"/>
                    <a:pt x="889" y="653"/>
                    <a:pt x="894" y="653"/>
                  </a:cubicBezTo>
                  <a:cubicBezTo>
                    <a:pt x="898" y="654"/>
                    <a:pt x="895" y="650"/>
                    <a:pt x="891" y="648"/>
                  </a:cubicBezTo>
                  <a:cubicBezTo>
                    <a:pt x="888" y="645"/>
                    <a:pt x="892" y="644"/>
                    <a:pt x="889" y="641"/>
                  </a:cubicBezTo>
                  <a:cubicBezTo>
                    <a:pt x="886" y="639"/>
                    <a:pt x="893" y="636"/>
                    <a:pt x="899" y="636"/>
                  </a:cubicBezTo>
                  <a:cubicBezTo>
                    <a:pt x="905" y="637"/>
                    <a:pt x="904" y="638"/>
                    <a:pt x="907" y="635"/>
                  </a:cubicBezTo>
                  <a:cubicBezTo>
                    <a:pt x="909" y="631"/>
                    <a:pt x="911" y="635"/>
                    <a:pt x="911" y="638"/>
                  </a:cubicBezTo>
                  <a:cubicBezTo>
                    <a:pt x="911" y="641"/>
                    <a:pt x="921" y="636"/>
                    <a:pt x="926" y="636"/>
                  </a:cubicBezTo>
                  <a:cubicBezTo>
                    <a:pt x="931" y="636"/>
                    <a:pt x="936" y="640"/>
                    <a:pt x="937" y="643"/>
                  </a:cubicBezTo>
                  <a:cubicBezTo>
                    <a:pt x="937" y="646"/>
                    <a:pt x="941" y="648"/>
                    <a:pt x="944" y="645"/>
                  </a:cubicBezTo>
                  <a:cubicBezTo>
                    <a:pt x="948" y="641"/>
                    <a:pt x="951" y="638"/>
                    <a:pt x="955" y="641"/>
                  </a:cubicBezTo>
                  <a:cubicBezTo>
                    <a:pt x="958" y="645"/>
                    <a:pt x="962" y="649"/>
                    <a:pt x="966" y="654"/>
                  </a:cubicBezTo>
                  <a:cubicBezTo>
                    <a:pt x="970" y="658"/>
                    <a:pt x="964" y="663"/>
                    <a:pt x="966" y="666"/>
                  </a:cubicBezTo>
                  <a:cubicBezTo>
                    <a:pt x="969" y="670"/>
                    <a:pt x="966" y="674"/>
                    <a:pt x="971" y="678"/>
                  </a:cubicBezTo>
                  <a:cubicBezTo>
                    <a:pt x="976" y="681"/>
                    <a:pt x="972" y="688"/>
                    <a:pt x="976" y="689"/>
                  </a:cubicBezTo>
                  <a:cubicBezTo>
                    <a:pt x="980" y="690"/>
                    <a:pt x="983" y="697"/>
                    <a:pt x="983" y="699"/>
                  </a:cubicBezTo>
                  <a:cubicBezTo>
                    <a:pt x="984" y="702"/>
                    <a:pt x="991" y="705"/>
                    <a:pt x="992" y="701"/>
                  </a:cubicBezTo>
                  <a:cubicBezTo>
                    <a:pt x="992" y="696"/>
                    <a:pt x="996" y="691"/>
                    <a:pt x="997" y="687"/>
                  </a:cubicBezTo>
                  <a:cubicBezTo>
                    <a:pt x="997" y="683"/>
                    <a:pt x="994" y="669"/>
                    <a:pt x="991" y="665"/>
                  </a:cubicBezTo>
                  <a:cubicBezTo>
                    <a:pt x="987" y="660"/>
                    <a:pt x="991" y="659"/>
                    <a:pt x="987" y="654"/>
                  </a:cubicBezTo>
                  <a:cubicBezTo>
                    <a:pt x="983" y="649"/>
                    <a:pt x="981" y="639"/>
                    <a:pt x="981" y="632"/>
                  </a:cubicBezTo>
                  <a:cubicBezTo>
                    <a:pt x="981" y="624"/>
                    <a:pt x="990" y="612"/>
                    <a:pt x="994" y="608"/>
                  </a:cubicBezTo>
                  <a:cubicBezTo>
                    <a:pt x="999" y="605"/>
                    <a:pt x="1003" y="607"/>
                    <a:pt x="1004" y="603"/>
                  </a:cubicBezTo>
                  <a:cubicBezTo>
                    <a:pt x="1005" y="599"/>
                    <a:pt x="1011" y="594"/>
                    <a:pt x="1014" y="594"/>
                  </a:cubicBezTo>
                  <a:cubicBezTo>
                    <a:pt x="1017" y="594"/>
                    <a:pt x="1020" y="594"/>
                    <a:pt x="1020" y="591"/>
                  </a:cubicBezTo>
                  <a:cubicBezTo>
                    <a:pt x="1021" y="588"/>
                    <a:pt x="1026" y="584"/>
                    <a:pt x="1032" y="583"/>
                  </a:cubicBezTo>
                  <a:cubicBezTo>
                    <a:pt x="1039" y="582"/>
                    <a:pt x="1035" y="578"/>
                    <a:pt x="1033" y="575"/>
                  </a:cubicBezTo>
                  <a:cubicBezTo>
                    <a:pt x="1032" y="572"/>
                    <a:pt x="1035" y="569"/>
                    <a:pt x="1036" y="571"/>
                  </a:cubicBezTo>
                  <a:cubicBezTo>
                    <a:pt x="1037" y="573"/>
                    <a:pt x="1041" y="574"/>
                    <a:pt x="1044" y="572"/>
                  </a:cubicBezTo>
                  <a:cubicBezTo>
                    <a:pt x="1046" y="570"/>
                    <a:pt x="1052" y="565"/>
                    <a:pt x="1047" y="565"/>
                  </a:cubicBezTo>
                  <a:cubicBezTo>
                    <a:pt x="1041" y="565"/>
                    <a:pt x="1040" y="563"/>
                    <a:pt x="1043" y="561"/>
                  </a:cubicBezTo>
                  <a:cubicBezTo>
                    <a:pt x="1046" y="560"/>
                    <a:pt x="1044" y="554"/>
                    <a:pt x="1039" y="554"/>
                  </a:cubicBezTo>
                  <a:cubicBezTo>
                    <a:pt x="1035" y="553"/>
                    <a:pt x="1036" y="551"/>
                    <a:pt x="1039" y="548"/>
                  </a:cubicBezTo>
                  <a:cubicBezTo>
                    <a:pt x="1042" y="545"/>
                    <a:pt x="1035" y="541"/>
                    <a:pt x="1032" y="539"/>
                  </a:cubicBezTo>
                  <a:cubicBezTo>
                    <a:pt x="1028" y="536"/>
                    <a:pt x="1034" y="535"/>
                    <a:pt x="1036" y="535"/>
                  </a:cubicBezTo>
                  <a:cubicBezTo>
                    <a:pt x="1039" y="534"/>
                    <a:pt x="1037" y="523"/>
                    <a:pt x="1038" y="520"/>
                  </a:cubicBezTo>
                  <a:cubicBezTo>
                    <a:pt x="1039" y="517"/>
                    <a:pt x="1043" y="517"/>
                    <a:pt x="1042" y="520"/>
                  </a:cubicBezTo>
                  <a:cubicBezTo>
                    <a:pt x="1040" y="523"/>
                    <a:pt x="1037" y="527"/>
                    <a:pt x="1041" y="531"/>
                  </a:cubicBezTo>
                  <a:cubicBezTo>
                    <a:pt x="1044" y="535"/>
                    <a:pt x="1045" y="539"/>
                    <a:pt x="1044" y="544"/>
                  </a:cubicBezTo>
                  <a:cubicBezTo>
                    <a:pt x="1042" y="550"/>
                    <a:pt x="1045" y="549"/>
                    <a:pt x="1049" y="541"/>
                  </a:cubicBezTo>
                  <a:cubicBezTo>
                    <a:pt x="1052" y="534"/>
                    <a:pt x="1053" y="527"/>
                    <a:pt x="1050" y="526"/>
                  </a:cubicBezTo>
                  <a:cubicBezTo>
                    <a:pt x="1048" y="526"/>
                    <a:pt x="1048" y="518"/>
                    <a:pt x="1051" y="522"/>
                  </a:cubicBezTo>
                  <a:cubicBezTo>
                    <a:pt x="1054" y="525"/>
                    <a:pt x="1055" y="526"/>
                    <a:pt x="1059" y="521"/>
                  </a:cubicBezTo>
                  <a:cubicBezTo>
                    <a:pt x="1063" y="517"/>
                    <a:pt x="1068" y="509"/>
                    <a:pt x="1065" y="507"/>
                  </a:cubicBezTo>
                  <a:cubicBezTo>
                    <a:pt x="1062" y="505"/>
                    <a:pt x="1066" y="504"/>
                    <a:pt x="1071" y="504"/>
                  </a:cubicBezTo>
                  <a:cubicBezTo>
                    <a:pt x="1076" y="504"/>
                    <a:pt x="1087" y="501"/>
                    <a:pt x="1088" y="499"/>
                  </a:cubicBezTo>
                  <a:cubicBezTo>
                    <a:pt x="1090" y="494"/>
                    <a:pt x="1070" y="502"/>
                    <a:pt x="1070" y="499"/>
                  </a:cubicBezTo>
                  <a:cubicBezTo>
                    <a:pt x="1070" y="496"/>
                    <a:pt x="1083" y="493"/>
                    <a:pt x="1089" y="493"/>
                  </a:cubicBezTo>
                  <a:cubicBezTo>
                    <a:pt x="1094" y="493"/>
                    <a:pt x="1092" y="485"/>
                    <a:pt x="1094" y="488"/>
                  </a:cubicBezTo>
                  <a:cubicBezTo>
                    <a:pt x="1097" y="492"/>
                    <a:pt x="1100" y="491"/>
                    <a:pt x="1104" y="489"/>
                  </a:cubicBezTo>
                  <a:cubicBezTo>
                    <a:pt x="1107" y="487"/>
                    <a:pt x="1104" y="481"/>
                    <a:pt x="1101" y="480"/>
                  </a:cubicBezTo>
                  <a:cubicBezTo>
                    <a:pt x="1097" y="479"/>
                    <a:pt x="1103" y="477"/>
                    <a:pt x="1102" y="475"/>
                  </a:cubicBezTo>
                  <a:cubicBezTo>
                    <a:pt x="1101" y="472"/>
                    <a:pt x="1105" y="463"/>
                    <a:pt x="1109" y="462"/>
                  </a:cubicBezTo>
                  <a:cubicBezTo>
                    <a:pt x="1114" y="461"/>
                    <a:pt x="1112" y="458"/>
                    <a:pt x="1116" y="458"/>
                  </a:cubicBezTo>
                  <a:cubicBezTo>
                    <a:pt x="1120" y="458"/>
                    <a:pt x="1121" y="454"/>
                    <a:pt x="1124" y="450"/>
                  </a:cubicBezTo>
                  <a:cubicBezTo>
                    <a:pt x="1128" y="447"/>
                    <a:pt x="1133" y="456"/>
                    <a:pt x="1138" y="451"/>
                  </a:cubicBezTo>
                  <a:cubicBezTo>
                    <a:pt x="1140" y="448"/>
                    <a:pt x="1143" y="446"/>
                    <a:pt x="1147" y="444"/>
                  </a:cubicBezTo>
                  <a:cubicBezTo>
                    <a:pt x="1134" y="427"/>
                    <a:pt x="1137" y="416"/>
                    <a:pt x="1137" y="413"/>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25" name="Freeform 126"/>
            <p:cNvSpPr>
              <a:spLocks noEditPoints="1"/>
            </p:cNvSpPr>
            <p:nvPr/>
          </p:nvSpPr>
          <p:spPr bwMode="auto">
            <a:xfrm>
              <a:off x="4159250" y="2241550"/>
              <a:ext cx="276225" cy="196850"/>
            </a:xfrm>
            <a:custGeom>
              <a:avLst/>
              <a:gdLst/>
              <a:ahLst/>
              <a:cxnLst>
                <a:cxn ang="0">
                  <a:pos x="143" y="18"/>
                </a:cxn>
                <a:cxn ang="0">
                  <a:pos x="132" y="18"/>
                </a:cxn>
                <a:cxn ang="0">
                  <a:pos x="118" y="15"/>
                </a:cxn>
                <a:cxn ang="0">
                  <a:pos x="113" y="13"/>
                </a:cxn>
                <a:cxn ang="0">
                  <a:pos x="104" y="14"/>
                </a:cxn>
                <a:cxn ang="0">
                  <a:pos x="93" y="9"/>
                </a:cxn>
                <a:cxn ang="0">
                  <a:pos x="87" y="6"/>
                </a:cxn>
                <a:cxn ang="0">
                  <a:pos x="67" y="4"/>
                </a:cxn>
                <a:cxn ang="0">
                  <a:pos x="30" y="3"/>
                </a:cxn>
                <a:cxn ang="0">
                  <a:pos x="16" y="0"/>
                </a:cxn>
                <a:cxn ang="0">
                  <a:pos x="7" y="6"/>
                </a:cxn>
                <a:cxn ang="0">
                  <a:pos x="5" y="14"/>
                </a:cxn>
                <a:cxn ang="0">
                  <a:pos x="7" y="25"/>
                </a:cxn>
                <a:cxn ang="0">
                  <a:pos x="10" y="23"/>
                </a:cxn>
                <a:cxn ang="0">
                  <a:pos x="14" y="24"/>
                </a:cxn>
                <a:cxn ang="0">
                  <a:pos x="21" y="25"/>
                </a:cxn>
                <a:cxn ang="0">
                  <a:pos x="25" y="25"/>
                </a:cxn>
                <a:cxn ang="0">
                  <a:pos x="32" y="27"/>
                </a:cxn>
                <a:cxn ang="0">
                  <a:pos x="35" y="31"/>
                </a:cxn>
                <a:cxn ang="0">
                  <a:pos x="27" y="38"/>
                </a:cxn>
                <a:cxn ang="0">
                  <a:pos x="28" y="48"/>
                </a:cxn>
                <a:cxn ang="0">
                  <a:pos x="26" y="56"/>
                </a:cxn>
                <a:cxn ang="0">
                  <a:pos x="23" y="60"/>
                </a:cxn>
                <a:cxn ang="0">
                  <a:pos x="27" y="66"/>
                </a:cxn>
                <a:cxn ang="0">
                  <a:pos x="24" y="73"/>
                </a:cxn>
                <a:cxn ang="0">
                  <a:pos x="26" y="78"/>
                </a:cxn>
                <a:cxn ang="0">
                  <a:pos x="22" y="85"/>
                </a:cxn>
                <a:cxn ang="0">
                  <a:pos x="23" y="89"/>
                </a:cxn>
                <a:cxn ang="0">
                  <a:pos x="29" y="89"/>
                </a:cxn>
                <a:cxn ang="0">
                  <a:pos x="43" y="102"/>
                </a:cxn>
                <a:cxn ang="0">
                  <a:pos x="46" y="99"/>
                </a:cxn>
                <a:cxn ang="0">
                  <a:pos x="52" y="98"/>
                </a:cxn>
                <a:cxn ang="0">
                  <a:pos x="63" y="94"/>
                </a:cxn>
                <a:cxn ang="0">
                  <a:pos x="77" y="94"/>
                </a:cxn>
                <a:cxn ang="0">
                  <a:pos x="85" y="90"/>
                </a:cxn>
                <a:cxn ang="0">
                  <a:pos x="94" y="84"/>
                </a:cxn>
                <a:cxn ang="0">
                  <a:pos x="98" y="76"/>
                </a:cxn>
                <a:cxn ang="0">
                  <a:pos x="106" y="67"/>
                </a:cxn>
                <a:cxn ang="0">
                  <a:pos x="107" y="51"/>
                </a:cxn>
                <a:cxn ang="0">
                  <a:pos x="116" y="40"/>
                </a:cxn>
                <a:cxn ang="0">
                  <a:pos x="126" y="34"/>
                </a:cxn>
                <a:cxn ang="0">
                  <a:pos x="139" y="28"/>
                </a:cxn>
                <a:cxn ang="0">
                  <a:pos x="143" y="18"/>
                </a:cxn>
                <a:cxn ang="0">
                  <a:pos x="144" y="55"/>
                </a:cxn>
                <a:cxn ang="0">
                  <a:pos x="134" y="58"/>
                </a:cxn>
                <a:cxn ang="0">
                  <a:pos x="144" y="55"/>
                </a:cxn>
              </a:cxnLst>
              <a:rect l="0" t="0" r="r" b="b"/>
              <a:pathLst>
                <a:path w="145" h="103">
                  <a:moveTo>
                    <a:pt x="143" y="18"/>
                  </a:moveTo>
                  <a:cubicBezTo>
                    <a:pt x="139" y="18"/>
                    <a:pt x="135" y="18"/>
                    <a:pt x="132" y="18"/>
                  </a:cubicBezTo>
                  <a:cubicBezTo>
                    <a:pt x="128" y="17"/>
                    <a:pt x="120" y="17"/>
                    <a:pt x="118" y="15"/>
                  </a:cubicBezTo>
                  <a:cubicBezTo>
                    <a:pt x="116" y="12"/>
                    <a:pt x="113" y="11"/>
                    <a:pt x="113" y="13"/>
                  </a:cubicBezTo>
                  <a:cubicBezTo>
                    <a:pt x="113" y="16"/>
                    <a:pt x="107" y="16"/>
                    <a:pt x="104" y="14"/>
                  </a:cubicBezTo>
                  <a:cubicBezTo>
                    <a:pt x="101" y="12"/>
                    <a:pt x="96" y="10"/>
                    <a:pt x="93" y="9"/>
                  </a:cubicBezTo>
                  <a:cubicBezTo>
                    <a:pt x="92" y="8"/>
                    <a:pt x="89" y="7"/>
                    <a:pt x="87" y="6"/>
                  </a:cubicBezTo>
                  <a:cubicBezTo>
                    <a:pt x="83" y="6"/>
                    <a:pt x="74" y="3"/>
                    <a:pt x="67" y="4"/>
                  </a:cubicBezTo>
                  <a:cubicBezTo>
                    <a:pt x="60" y="4"/>
                    <a:pt x="39" y="3"/>
                    <a:pt x="30" y="3"/>
                  </a:cubicBezTo>
                  <a:cubicBezTo>
                    <a:pt x="22" y="4"/>
                    <a:pt x="21" y="0"/>
                    <a:pt x="16" y="0"/>
                  </a:cubicBezTo>
                  <a:cubicBezTo>
                    <a:pt x="12" y="0"/>
                    <a:pt x="14" y="5"/>
                    <a:pt x="7" y="6"/>
                  </a:cubicBezTo>
                  <a:cubicBezTo>
                    <a:pt x="0" y="6"/>
                    <a:pt x="0" y="10"/>
                    <a:pt x="5" y="14"/>
                  </a:cubicBezTo>
                  <a:cubicBezTo>
                    <a:pt x="7" y="16"/>
                    <a:pt x="7" y="20"/>
                    <a:pt x="7" y="25"/>
                  </a:cubicBezTo>
                  <a:cubicBezTo>
                    <a:pt x="8" y="25"/>
                    <a:pt x="9" y="24"/>
                    <a:pt x="10" y="23"/>
                  </a:cubicBezTo>
                  <a:cubicBezTo>
                    <a:pt x="12" y="21"/>
                    <a:pt x="14" y="21"/>
                    <a:pt x="14" y="24"/>
                  </a:cubicBezTo>
                  <a:cubicBezTo>
                    <a:pt x="14" y="26"/>
                    <a:pt x="18" y="25"/>
                    <a:pt x="21" y="25"/>
                  </a:cubicBezTo>
                  <a:cubicBezTo>
                    <a:pt x="23" y="25"/>
                    <a:pt x="22" y="27"/>
                    <a:pt x="25" y="25"/>
                  </a:cubicBezTo>
                  <a:cubicBezTo>
                    <a:pt x="28" y="23"/>
                    <a:pt x="32" y="24"/>
                    <a:pt x="32" y="27"/>
                  </a:cubicBezTo>
                  <a:cubicBezTo>
                    <a:pt x="32" y="29"/>
                    <a:pt x="38" y="28"/>
                    <a:pt x="35" y="31"/>
                  </a:cubicBezTo>
                  <a:cubicBezTo>
                    <a:pt x="31" y="34"/>
                    <a:pt x="27" y="35"/>
                    <a:pt x="27" y="38"/>
                  </a:cubicBezTo>
                  <a:cubicBezTo>
                    <a:pt x="27" y="40"/>
                    <a:pt x="31" y="45"/>
                    <a:pt x="28" y="48"/>
                  </a:cubicBezTo>
                  <a:cubicBezTo>
                    <a:pt x="25" y="51"/>
                    <a:pt x="29" y="56"/>
                    <a:pt x="26" y="56"/>
                  </a:cubicBezTo>
                  <a:cubicBezTo>
                    <a:pt x="23" y="56"/>
                    <a:pt x="20" y="57"/>
                    <a:pt x="23" y="60"/>
                  </a:cubicBezTo>
                  <a:cubicBezTo>
                    <a:pt x="27" y="64"/>
                    <a:pt x="29" y="66"/>
                    <a:pt x="27" y="66"/>
                  </a:cubicBezTo>
                  <a:cubicBezTo>
                    <a:pt x="24" y="66"/>
                    <a:pt x="23" y="71"/>
                    <a:pt x="24" y="73"/>
                  </a:cubicBezTo>
                  <a:cubicBezTo>
                    <a:pt x="25" y="74"/>
                    <a:pt x="31" y="77"/>
                    <a:pt x="26" y="78"/>
                  </a:cubicBezTo>
                  <a:cubicBezTo>
                    <a:pt x="22" y="79"/>
                    <a:pt x="22" y="83"/>
                    <a:pt x="22" y="85"/>
                  </a:cubicBezTo>
                  <a:cubicBezTo>
                    <a:pt x="22" y="86"/>
                    <a:pt x="22" y="87"/>
                    <a:pt x="23" y="89"/>
                  </a:cubicBezTo>
                  <a:cubicBezTo>
                    <a:pt x="25" y="88"/>
                    <a:pt x="27" y="88"/>
                    <a:pt x="29" y="89"/>
                  </a:cubicBezTo>
                  <a:cubicBezTo>
                    <a:pt x="34" y="91"/>
                    <a:pt x="37" y="103"/>
                    <a:pt x="43" y="102"/>
                  </a:cubicBezTo>
                  <a:cubicBezTo>
                    <a:pt x="46" y="102"/>
                    <a:pt x="44" y="100"/>
                    <a:pt x="46" y="99"/>
                  </a:cubicBezTo>
                  <a:cubicBezTo>
                    <a:pt x="47" y="97"/>
                    <a:pt x="50" y="98"/>
                    <a:pt x="52" y="98"/>
                  </a:cubicBezTo>
                  <a:cubicBezTo>
                    <a:pt x="55" y="98"/>
                    <a:pt x="56" y="94"/>
                    <a:pt x="63" y="94"/>
                  </a:cubicBezTo>
                  <a:cubicBezTo>
                    <a:pt x="69" y="94"/>
                    <a:pt x="73" y="94"/>
                    <a:pt x="77" y="94"/>
                  </a:cubicBezTo>
                  <a:cubicBezTo>
                    <a:pt x="81" y="94"/>
                    <a:pt x="84" y="93"/>
                    <a:pt x="85" y="90"/>
                  </a:cubicBezTo>
                  <a:cubicBezTo>
                    <a:pt x="86" y="87"/>
                    <a:pt x="89" y="84"/>
                    <a:pt x="94" y="84"/>
                  </a:cubicBezTo>
                  <a:cubicBezTo>
                    <a:pt x="98" y="83"/>
                    <a:pt x="98" y="78"/>
                    <a:pt x="98" y="76"/>
                  </a:cubicBezTo>
                  <a:cubicBezTo>
                    <a:pt x="98" y="73"/>
                    <a:pt x="106" y="69"/>
                    <a:pt x="106" y="67"/>
                  </a:cubicBezTo>
                  <a:cubicBezTo>
                    <a:pt x="107" y="65"/>
                    <a:pt x="102" y="57"/>
                    <a:pt x="107" y="51"/>
                  </a:cubicBezTo>
                  <a:cubicBezTo>
                    <a:pt x="111" y="44"/>
                    <a:pt x="116" y="43"/>
                    <a:pt x="116" y="40"/>
                  </a:cubicBezTo>
                  <a:cubicBezTo>
                    <a:pt x="116" y="36"/>
                    <a:pt x="121" y="35"/>
                    <a:pt x="126" y="34"/>
                  </a:cubicBezTo>
                  <a:cubicBezTo>
                    <a:pt x="132" y="33"/>
                    <a:pt x="134" y="30"/>
                    <a:pt x="139" y="28"/>
                  </a:cubicBezTo>
                  <a:cubicBezTo>
                    <a:pt x="143" y="26"/>
                    <a:pt x="144" y="23"/>
                    <a:pt x="143" y="18"/>
                  </a:cubicBezTo>
                  <a:close/>
                  <a:moveTo>
                    <a:pt x="144" y="55"/>
                  </a:moveTo>
                  <a:cubicBezTo>
                    <a:pt x="143" y="49"/>
                    <a:pt x="132" y="56"/>
                    <a:pt x="134" y="58"/>
                  </a:cubicBezTo>
                  <a:cubicBezTo>
                    <a:pt x="139" y="61"/>
                    <a:pt x="145" y="60"/>
                    <a:pt x="144" y="5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26" name="Freeform 127"/>
            <p:cNvSpPr>
              <a:spLocks noEditPoints="1"/>
            </p:cNvSpPr>
            <p:nvPr/>
          </p:nvSpPr>
          <p:spPr bwMode="auto">
            <a:xfrm>
              <a:off x="4789488" y="2292350"/>
              <a:ext cx="136525" cy="169863"/>
            </a:xfrm>
            <a:custGeom>
              <a:avLst/>
              <a:gdLst/>
              <a:ahLst/>
              <a:cxnLst>
                <a:cxn ang="0">
                  <a:pos x="70" y="0"/>
                </a:cxn>
                <a:cxn ang="0">
                  <a:pos x="65" y="2"/>
                </a:cxn>
                <a:cxn ang="0">
                  <a:pos x="61" y="5"/>
                </a:cxn>
                <a:cxn ang="0">
                  <a:pos x="49" y="3"/>
                </a:cxn>
                <a:cxn ang="0">
                  <a:pos x="34" y="3"/>
                </a:cxn>
                <a:cxn ang="0">
                  <a:pos x="33" y="3"/>
                </a:cxn>
                <a:cxn ang="0">
                  <a:pos x="23" y="8"/>
                </a:cxn>
                <a:cxn ang="0">
                  <a:pos x="18" y="11"/>
                </a:cxn>
                <a:cxn ang="0">
                  <a:pos x="10" y="12"/>
                </a:cxn>
                <a:cxn ang="0">
                  <a:pos x="6" y="19"/>
                </a:cxn>
                <a:cxn ang="0">
                  <a:pos x="3" y="23"/>
                </a:cxn>
                <a:cxn ang="0">
                  <a:pos x="0" y="29"/>
                </a:cxn>
                <a:cxn ang="0">
                  <a:pos x="0" y="29"/>
                </a:cxn>
                <a:cxn ang="0">
                  <a:pos x="6" y="39"/>
                </a:cxn>
                <a:cxn ang="0">
                  <a:pos x="14" y="42"/>
                </a:cxn>
                <a:cxn ang="0">
                  <a:pos x="25" y="45"/>
                </a:cxn>
                <a:cxn ang="0">
                  <a:pos x="13" y="46"/>
                </a:cxn>
                <a:cxn ang="0">
                  <a:pos x="15" y="56"/>
                </a:cxn>
                <a:cxn ang="0">
                  <a:pos x="21" y="64"/>
                </a:cxn>
                <a:cxn ang="0">
                  <a:pos x="31" y="69"/>
                </a:cxn>
                <a:cxn ang="0">
                  <a:pos x="29" y="57"/>
                </a:cxn>
                <a:cxn ang="0">
                  <a:pos x="37" y="57"/>
                </a:cxn>
                <a:cxn ang="0">
                  <a:pos x="32" y="53"/>
                </a:cxn>
                <a:cxn ang="0">
                  <a:pos x="36" y="50"/>
                </a:cxn>
                <a:cxn ang="0">
                  <a:pos x="44" y="49"/>
                </a:cxn>
                <a:cxn ang="0">
                  <a:pos x="40" y="40"/>
                </a:cxn>
                <a:cxn ang="0">
                  <a:pos x="31" y="41"/>
                </a:cxn>
                <a:cxn ang="0">
                  <a:pos x="35" y="35"/>
                </a:cxn>
                <a:cxn ang="0">
                  <a:pos x="26" y="22"/>
                </a:cxn>
                <a:cxn ang="0">
                  <a:pos x="31" y="19"/>
                </a:cxn>
                <a:cxn ang="0">
                  <a:pos x="40" y="20"/>
                </a:cxn>
                <a:cxn ang="0">
                  <a:pos x="43" y="12"/>
                </a:cxn>
                <a:cxn ang="0">
                  <a:pos x="49" y="14"/>
                </a:cxn>
                <a:cxn ang="0">
                  <a:pos x="58" y="10"/>
                </a:cxn>
                <a:cxn ang="0">
                  <a:pos x="65" y="13"/>
                </a:cxn>
                <a:cxn ang="0">
                  <a:pos x="68" y="9"/>
                </a:cxn>
                <a:cxn ang="0">
                  <a:pos x="71" y="4"/>
                </a:cxn>
                <a:cxn ang="0">
                  <a:pos x="70" y="0"/>
                </a:cxn>
                <a:cxn ang="0">
                  <a:pos x="61" y="84"/>
                </a:cxn>
                <a:cxn ang="0">
                  <a:pos x="43" y="82"/>
                </a:cxn>
                <a:cxn ang="0">
                  <a:pos x="36" y="85"/>
                </a:cxn>
                <a:cxn ang="0">
                  <a:pos x="53" y="89"/>
                </a:cxn>
                <a:cxn ang="0">
                  <a:pos x="68" y="84"/>
                </a:cxn>
                <a:cxn ang="0">
                  <a:pos x="61" y="84"/>
                </a:cxn>
              </a:cxnLst>
              <a:rect l="0" t="0" r="r" b="b"/>
              <a:pathLst>
                <a:path w="71" h="89">
                  <a:moveTo>
                    <a:pt x="70" y="0"/>
                  </a:moveTo>
                  <a:cubicBezTo>
                    <a:pt x="68" y="0"/>
                    <a:pt x="64" y="1"/>
                    <a:pt x="65" y="2"/>
                  </a:cubicBezTo>
                  <a:cubicBezTo>
                    <a:pt x="66" y="4"/>
                    <a:pt x="63" y="5"/>
                    <a:pt x="61" y="5"/>
                  </a:cubicBezTo>
                  <a:cubicBezTo>
                    <a:pt x="61" y="5"/>
                    <a:pt x="51" y="4"/>
                    <a:pt x="49" y="3"/>
                  </a:cubicBezTo>
                  <a:cubicBezTo>
                    <a:pt x="47" y="2"/>
                    <a:pt x="38" y="2"/>
                    <a:pt x="34" y="3"/>
                  </a:cubicBezTo>
                  <a:cubicBezTo>
                    <a:pt x="34" y="3"/>
                    <a:pt x="33" y="3"/>
                    <a:pt x="33" y="3"/>
                  </a:cubicBezTo>
                  <a:cubicBezTo>
                    <a:pt x="32" y="5"/>
                    <a:pt x="24" y="9"/>
                    <a:pt x="23" y="8"/>
                  </a:cubicBezTo>
                  <a:cubicBezTo>
                    <a:pt x="21" y="7"/>
                    <a:pt x="21" y="11"/>
                    <a:pt x="18" y="11"/>
                  </a:cubicBezTo>
                  <a:cubicBezTo>
                    <a:pt x="15" y="12"/>
                    <a:pt x="10" y="11"/>
                    <a:pt x="10" y="12"/>
                  </a:cubicBezTo>
                  <a:cubicBezTo>
                    <a:pt x="10" y="14"/>
                    <a:pt x="8" y="17"/>
                    <a:pt x="6" y="19"/>
                  </a:cubicBezTo>
                  <a:cubicBezTo>
                    <a:pt x="4" y="21"/>
                    <a:pt x="6" y="23"/>
                    <a:pt x="3" y="23"/>
                  </a:cubicBezTo>
                  <a:cubicBezTo>
                    <a:pt x="1" y="23"/>
                    <a:pt x="1" y="26"/>
                    <a:pt x="0" y="29"/>
                  </a:cubicBezTo>
                  <a:cubicBezTo>
                    <a:pt x="0" y="29"/>
                    <a:pt x="0" y="29"/>
                    <a:pt x="0" y="29"/>
                  </a:cubicBezTo>
                  <a:cubicBezTo>
                    <a:pt x="4" y="31"/>
                    <a:pt x="7" y="35"/>
                    <a:pt x="6" y="39"/>
                  </a:cubicBezTo>
                  <a:cubicBezTo>
                    <a:pt x="6" y="43"/>
                    <a:pt x="12" y="45"/>
                    <a:pt x="14" y="42"/>
                  </a:cubicBezTo>
                  <a:cubicBezTo>
                    <a:pt x="17" y="39"/>
                    <a:pt x="25" y="43"/>
                    <a:pt x="25" y="45"/>
                  </a:cubicBezTo>
                  <a:cubicBezTo>
                    <a:pt x="25" y="47"/>
                    <a:pt x="17" y="43"/>
                    <a:pt x="13" y="46"/>
                  </a:cubicBezTo>
                  <a:cubicBezTo>
                    <a:pt x="8" y="50"/>
                    <a:pt x="16" y="53"/>
                    <a:pt x="15" y="56"/>
                  </a:cubicBezTo>
                  <a:cubicBezTo>
                    <a:pt x="14" y="59"/>
                    <a:pt x="17" y="64"/>
                    <a:pt x="21" y="64"/>
                  </a:cubicBezTo>
                  <a:cubicBezTo>
                    <a:pt x="25" y="64"/>
                    <a:pt x="29" y="70"/>
                    <a:pt x="31" y="69"/>
                  </a:cubicBezTo>
                  <a:cubicBezTo>
                    <a:pt x="34" y="68"/>
                    <a:pt x="28" y="59"/>
                    <a:pt x="29" y="57"/>
                  </a:cubicBezTo>
                  <a:cubicBezTo>
                    <a:pt x="30" y="56"/>
                    <a:pt x="35" y="60"/>
                    <a:pt x="37" y="57"/>
                  </a:cubicBezTo>
                  <a:cubicBezTo>
                    <a:pt x="39" y="54"/>
                    <a:pt x="35" y="52"/>
                    <a:pt x="32" y="53"/>
                  </a:cubicBezTo>
                  <a:cubicBezTo>
                    <a:pt x="28" y="53"/>
                    <a:pt x="32" y="48"/>
                    <a:pt x="36" y="50"/>
                  </a:cubicBezTo>
                  <a:cubicBezTo>
                    <a:pt x="40" y="53"/>
                    <a:pt x="42" y="50"/>
                    <a:pt x="44" y="49"/>
                  </a:cubicBezTo>
                  <a:cubicBezTo>
                    <a:pt x="46" y="49"/>
                    <a:pt x="47" y="42"/>
                    <a:pt x="40" y="40"/>
                  </a:cubicBezTo>
                  <a:cubicBezTo>
                    <a:pt x="34" y="39"/>
                    <a:pt x="35" y="45"/>
                    <a:pt x="31" y="41"/>
                  </a:cubicBezTo>
                  <a:cubicBezTo>
                    <a:pt x="27" y="36"/>
                    <a:pt x="35" y="38"/>
                    <a:pt x="35" y="35"/>
                  </a:cubicBezTo>
                  <a:cubicBezTo>
                    <a:pt x="35" y="31"/>
                    <a:pt x="29" y="26"/>
                    <a:pt x="26" y="22"/>
                  </a:cubicBezTo>
                  <a:cubicBezTo>
                    <a:pt x="23" y="18"/>
                    <a:pt x="30" y="16"/>
                    <a:pt x="31" y="19"/>
                  </a:cubicBezTo>
                  <a:cubicBezTo>
                    <a:pt x="33" y="22"/>
                    <a:pt x="38" y="21"/>
                    <a:pt x="40" y="20"/>
                  </a:cubicBezTo>
                  <a:cubicBezTo>
                    <a:pt x="43" y="19"/>
                    <a:pt x="37" y="14"/>
                    <a:pt x="43" y="12"/>
                  </a:cubicBezTo>
                  <a:cubicBezTo>
                    <a:pt x="48" y="10"/>
                    <a:pt x="48" y="13"/>
                    <a:pt x="49" y="14"/>
                  </a:cubicBezTo>
                  <a:cubicBezTo>
                    <a:pt x="51" y="14"/>
                    <a:pt x="53" y="10"/>
                    <a:pt x="58" y="10"/>
                  </a:cubicBezTo>
                  <a:cubicBezTo>
                    <a:pt x="61" y="10"/>
                    <a:pt x="63" y="11"/>
                    <a:pt x="65" y="13"/>
                  </a:cubicBezTo>
                  <a:cubicBezTo>
                    <a:pt x="67" y="12"/>
                    <a:pt x="68" y="11"/>
                    <a:pt x="68" y="9"/>
                  </a:cubicBezTo>
                  <a:cubicBezTo>
                    <a:pt x="68" y="8"/>
                    <a:pt x="71" y="7"/>
                    <a:pt x="71" y="4"/>
                  </a:cubicBezTo>
                  <a:cubicBezTo>
                    <a:pt x="71" y="3"/>
                    <a:pt x="71" y="1"/>
                    <a:pt x="70" y="0"/>
                  </a:cubicBezTo>
                  <a:close/>
                  <a:moveTo>
                    <a:pt x="61" y="84"/>
                  </a:moveTo>
                  <a:cubicBezTo>
                    <a:pt x="58" y="82"/>
                    <a:pt x="46" y="85"/>
                    <a:pt x="43" y="82"/>
                  </a:cubicBezTo>
                  <a:cubicBezTo>
                    <a:pt x="40" y="79"/>
                    <a:pt x="34" y="84"/>
                    <a:pt x="36" y="85"/>
                  </a:cubicBezTo>
                  <a:cubicBezTo>
                    <a:pt x="40" y="85"/>
                    <a:pt x="46" y="89"/>
                    <a:pt x="53" y="89"/>
                  </a:cubicBezTo>
                  <a:cubicBezTo>
                    <a:pt x="59" y="89"/>
                    <a:pt x="68" y="86"/>
                    <a:pt x="68" y="84"/>
                  </a:cubicBezTo>
                  <a:cubicBezTo>
                    <a:pt x="68" y="83"/>
                    <a:pt x="64" y="85"/>
                    <a:pt x="61" y="8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27" name="Freeform 128"/>
            <p:cNvSpPr/>
            <p:nvPr/>
          </p:nvSpPr>
          <p:spPr bwMode="auto">
            <a:xfrm>
              <a:off x="5043488" y="2439988"/>
              <a:ext cx="55563" cy="34925"/>
            </a:xfrm>
            <a:custGeom>
              <a:avLst/>
              <a:gdLst/>
              <a:ahLst/>
              <a:cxnLst>
                <a:cxn ang="0">
                  <a:pos x="20" y="11"/>
                </a:cxn>
                <a:cxn ang="0">
                  <a:pos x="26" y="4"/>
                </a:cxn>
                <a:cxn ang="0">
                  <a:pos x="25" y="2"/>
                </a:cxn>
                <a:cxn ang="0">
                  <a:pos x="9" y="7"/>
                </a:cxn>
                <a:cxn ang="0">
                  <a:pos x="4" y="15"/>
                </a:cxn>
                <a:cxn ang="0">
                  <a:pos x="20" y="11"/>
                </a:cxn>
              </a:cxnLst>
              <a:rect l="0" t="0" r="r" b="b"/>
              <a:pathLst>
                <a:path w="29" h="18">
                  <a:moveTo>
                    <a:pt x="20" y="11"/>
                  </a:moveTo>
                  <a:cubicBezTo>
                    <a:pt x="19" y="10"/>
                    <a:pt x="22" y="6"/>
                    <a:pt x="26" y="4"/>
                  </a:cubicBezTo>
                  <a:cubicBezTo>
                    <a:pt x="29" y="3"/>
                    <a:pt x="28" y="0"/>
                    <a:pt x="25" y="2"/>
                  </a:cubicBezTo>
                  <a:cubicBezTo>
                    <a:pt x="23" y="4"/>
                    <a:pt x="17" y="7"/>
                    <a:pt x="9" y="7"/>
                  </a:cubicBezTo>
                  <a:cubicBezTo>
                    <a:pt x="2" y="7"/>
                    <a:pt x="0" y="12"/>
                    <a:pt x="4" y="15"/>
                  </a:cubicBezTo>
                  <a:cubicBezTo>
                    <a:pt x="10" y="18"/>
                    <a:pt x="20" y="13"/>
                    <a:pt x="20" y="1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28" name="Freeform 129"/>
            <p:cNvSpPr/>
            <p:nvPr/>
          </p:nvSpPr>
          <p:spPr bwMode="auto">
            <a:xfrm>
              <a:off x="3836988" y="1539875"/>
              <a:ext cx="231775" cy="117475"/>
            </a:xfrm>
            <a:custGeom>
              <a:avLst/>
              <a:gdLst/>
              <a:ahLst/>
              <a:cxnLst>
                <a:cxn ang="0">
                  <a:pos x="102" y="44"/>
                </a:cxn>
                <a:cxn ang="0">
                  <a:pos x="111" y="36"/>
                </a:cxn>
                <a:cxn ang="0">
                  <a:pos x="120" y="28"/>
                </a:cxn>
                <a:cxn ang="0">
                  <a:pos x="114" y="19"/>
                </a:cxn>
                <a:cxn ang="0">
                  <a:pos x="108" y="13"/>
                </a:cxn>
                <a:cxn ang="0">
                  <a:pos x="106" y="6"/>
                </a:cxn>
                <a:cxn ang="0">
                  <a:pos x="98" y="7"/>
                </a:cxn>
                <a:cxn ang="0">
                  <a:pos x="87" y="2"/>
                </a:cxn>
                <a:cxn ang="0">
                  <a:pos x="86" y="8"/>
                </a:cxn>
                <a:cxn ang="0">
                  <a:pos x="79" y="9"/>
                </a:cxn>
                <a:cxn ang="0">
                  <a:pos x="75" y="9"/>
                </a:cxn>
                <a:cxn ang="0">
                  <a:pos x="68" y="10"/>
                </a:cxn>
                <a:cxn ang="0">
                  <a:pos x="62" y="8"/>
                </a:cxn>
                <a:cxn ang="0">
                  <a:pos x="55" y="13"/>
                </a:cxn>
                <a:cxn ang="0">
                  <a:pos x="50" y="11"/>
                </a:cxn>
                <a:cxn ang="0">
                  <a:pos x="45" y="14"/>
                </a:cxn>
                <a:cxn ang="0">
                  <a:pos x="44" y="20"/>
                </a:cxn>
                <a:cxn ang="0">
                  <a:pos x="36" y="23"/>
                </a:cxn>
                <a:cxn ang="0">
                  <a:pos x="33" y="14"/>
                </a:cxn>
                <a:cxn ang="0">
                  <a:pos x="16" y="3"/>
                </a:cxn>
                <a:cxn ang="0">
                  <a:pos x="18" y="9"/>
                </a:cxn>
                <a:cxn ang="0">
                  <a:pos x="14" y="9"/>
                </a:cxn>
                <a:cxn ang="0">
                  <a:pos x="6" y="11"/>
                </a:cxn>
                <a:cxn ang="0">
                  <a:pos x="1" y="19"/>
                </a:cxn>
                <a:cxn ang="0">
                  <a:pos x="12" y="22"/>
                </a:cxn>
                <a:cxn ang="0">
                  <a:pos x="25" y="22"/>
                </a:cxn>
                <a:cxn ang="0">
                  <a:pos x="23" y="27"/>
                </a:cxn>
                <a:cxn ang="0">
                  <a:pos x="17" y="30"/>
                </a:cxn>
                <a:cxn ang="0">
                  <a:pos x="4" y="34"/>
                </a:cxn>
                <a:cxn ang="0">
                  <a:pos x="21" y="34"/>
                </a:cxn>
                <a:cxn ang="0">
                  <a:pos x="25" y="38"/>
                </a:cxn>
                <a:cxn ang="0">
                  <a:pos x="28" y="42"/>
                </a:cxn>
                <a:cxn ang="0">
                  <a:pos x="24" y="47"/>
                </a:cxn>
                <a:cxn ang="0">
                  <a:pos x="19" y="51"/>
                </a:cxn>
                <a:cxn ang="0">
                  <a:pos x="33" y="50"/>
                </a:cxn>
                <a:cxn ang="0">
                  <a:pos x="53" y="59"/>
                </a:cxn>
                <a:cxn ang="0">
                  <a:pos x="73" y="54"/>
                </a:cxn>
                <a:cxn ang="0">
                  <a:pos x="87" y="49"/>
                </a:cxn>
                <a:cxn ang="0">
                  <a:pos x="102" y="44"/>
                </a:cxn>
              </a:cxnLst>
              <a:rect l="0" t="0" r="r" b="b"/>
              <a:pathLst>
                <a:path w="121" h="61">
                  <a:moveTo>
                    <a:pt x="102" y="44"/>
                  </a:moveTo>
                  <a:cubicBezTo>
                    <a:pt x="109" y="43"/>
                    <a:pt x="108" y="36"/>
                    <a:pt x="111" y="36"/>
                  </a:cubicBezTo>
                  <a:cubicBezTo>
                    <a:pt x="114" y="37"/>
                    <a:pt x="118" y="31"/>
                    <a:pt x="120" y="28"/>
                  </a:cubicBezTo>
                  <a:cubicBezTo>
                    <a:pt x="121" y="25"/>
                    <a:pt x="118" y="19"/>
                    <a:pt x="114" y="19"/>
                  </a:cubicBezTo>
                  <a:cubicBezTo>
                    <a:pt x="110" y="19"/>
                    <a:pt x="107" y="16"/>
                    <a:pt x="108" y="13"/>
                  </a:cubicBezTo>
                  <a:cubicBezTo>
                    <a:pt x="109" y="11"/>
                    <a:pt x="106" y="8"/>
                    <a:pt x="106" y="6"/>
                  </a:cubicBezTo>
                  <a:cubicBezTo>
                    <a:pt x="106" y="5"/>
                    <a:pt x="101" y="6"/>
                    <a:pt x="98" y="7"/>
                  </a:cubicBezTo>
                  <a:cubicBezTo>
                    <a:pt x="95" y="7"/>
                    <a:pt x="90" y="0"/>
                    <a:pt x="87" y="2"/>
                  </a:cubicBezTo>
                  <a:cubicBezTo>
                    <a:pt x="85" y="3"/>
                    <a:pt x="87" y="6"/>
                    <a:pt x="86" y="8"/>
                  </a:cubicBezTo>
                  <a:cubicBezTo>
                    <a:pt x="85" y="10"/>
                    <a:pt x="79" y="7"/>
                    <a:pt x="79" y="9"/>
                  </a:cubicBezTo>
                  <a:cubicBezTo>
                    <a:pt x="79" y="11"/>
                    <a:pt x="77" y="12"/>
                    <a:pt x="75" y="9"/>
                  </a:cubicBezTo>
                  <a:cubicBezTo>
                    <a:pt x="73" y="7"/>
                    <a:pt x="68" y="8"/>
                    <a:pt x="68" y="10"/>
                  </a:cubicBezTo>
                  <a:cubicBezTo>
                    <a:pt x="68" y="12"/>
                    <a:pt x="66" y="10"/>
                    <a:pt x="62" y="8"/>
                  </a:cubicBezTo>
                  <a:cubicBezTo>
                    <a:pt x="59" y="6"/>
                    <a:pt x="55" y="11"/>
                    <a:pt x="55" y="13"/>
                  </a:cubicBezTo>
                  <a:cubicBezTo>
                    <a:pt x="55" y="16"/>
                    <a:pt x="54" y="16"/>
                    <a:pt x="50" y="11"/>
                  </a:cubicBezTo>
                  <a:cubicBezTo>
                    <a:pt x="47" y="5"/>
                    <a:pt x="44" y="11"/>
                    <a:pt x="45" y="14"/>
                  </a:cubicBezTo>
                  <a:cubicBezTo>
                    <a:pt x="47" y="17"/>
                    <a:pt x="46" y="21"/>
                    <a:pt x="44" y="20"/>
                  </a:cubicBezTo>
                  <a:cubicBezTo>
                    <a:pt x="41" y="18"/>
                    <a:pt x="38" y="21"/>
                    <a:pt x="36" y="23"/>
                  </a:cubicBezTo>
                  <a:cubicBezTo>
                    <a:pt x="35" y="25"/>
                    <a:pt x="30" y="16"/>
                    <a:pt x="33" y="14"/>
                  </a:cubicBezTo>
                  <a:cubicBezTo>
                    <a:pt x="37" y="12"/>
                    <a:pt x="21" y="3"/>
                    <a:pt x="16" y="3"/>
                  </a:cubicBezTo>
                  <a:cubicBezTo>
                    <a:pt x="11" y="3"/>
                    <a:pt x="15" y="6"/>
                    <a:pt x="18" y="9"/>
                  </a:cubicBezTo>
                  <a:cubicBezTo>
                    <a:pt x="21" y="12"/>
                    <a:pt x="16" y="11"/>
                    <a:pt x="14" y="9"/>
                  </a:cubicBezTo>
                  <a:cubicBezTo>
                    <a:pt x="12" y="6"/>
                    <a:pt x="8" y="8"/>
                    <a:pt x="6" y="11"/>
                  </a:cubicBezTo>
                  <a:cubicBezTo>
                    <a:pt x="4" y="15"/>
                    <a:pt x="1" y="17"/>
                    <a:pt x="1" y="19"/>
                  </a:cubicBezTo>
                  <a:cubicBezTo>
                    <a:pt x="0" y="21"/>
                    <a:pt x="6" y="24"/>
                    <a:pt x="12" y="22"/>
                  </a:cubicBezTo>
                  <a:cubicBezTo>
                    <a:pt x="17" y="19"/>
                    <a:pt x="23" y="19"/>
                    <a:pt x="25" y="22"/>
                  </a:cubicBezTo>
                  <a:cubicBezTo>
                    <a:pt x="28" y="24"/>
                    <a:pt x="20" y="25"/>
                    <a:pt x="23" y="27"/>
                  </a:cubicBezTo>
                  <a:cubicBezTo>
                    <a:pt x="26" y="29"/>
                    <a:pt x="24" y="31"/>
                    <a:pt x="17" y="30"/>
                  </a:cubicBezTo>
                  <a:cubicBezTo>
                    <a:pt x="11" y="30"/>
                    <a:pt x="3" y="32"/>
                    <a:pt x="4" y="34"/>
                  </a:cubicBezTo>
                  <a:cubicBezTo>
                    <a:pt x="6" y="36"/>
                    <a:pt x="21" y="32"/>
                    <a:pt x="21" y="34"/>
                  </a:cubicBezTo>
                  <a:cubicBezTo>
                    <a:pt x="21" y="36"/>
                    <a:pt x="21" y="40"/>
                    <a:pt x="25" y="38"/>
                  </a:cubicBezTo>
                  <a:cubicBezTo>
                    <a:pt x="29" y="37"/>
                    <a:pt x="26" y="41"/>
                    <a:pt x="28" y="42"/>
                  </a:cubicBezTo>
                  <a:cubicBezTo>
                    <a:pt x="30" y="43"/>
                    <a:pt x="30" y="47"/>
                    <a:pt x="24" y="47"/>
                  </a:cubicBezTo>
                  <a:cubicBezTo>
                    <a:pt x="19" y="48"/>
                    <a:pt x="16" y="49"/>
                    <a:pt x="19" y="51"/>
                  </a:cubicBezTo>
                  <a:cubicBezTo>
                    <a:pt x="21" y="54"/>
                    <a:pt x="27" y="52"/>
                    <a:pt x="33" y="50"/>
                  </a:cubicBezTo>
                  <a:cubicBezTo>
                    <a:pt x="39" y="49"/>
                    <a:pt x="47" y="56"/>
                    <a:pt x="53" y="59"/>
                  </a:cubicBezTo>
                  <a:cubicBezTo>
                    <a:pt x="60" y="61"/>
                    <a:pt x="72" y="58"/>
                    <a:pt x="73" y="54"/>
                  </a:cubicBezTo>
                  <a:cubicBezTo>
                    <a:pt x="74" y="51"/>
                    <a:pt x="83" y="52"/>
                    <a:pt x="87" y="49"/>
                  </a:cubicBezTo>
                  <a:cubicBezTo>
                    <a:pt x="91" y="47"/>
                    <a:pt x="96" y="44"/>
                    <a:pt x="102" y="4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29" name="Freeform 130"/>
            <p:cNvSpPr/>
            <p:nvPr/>
          </p:nvSpPr>
          <p:spPr bwMode="auto">
            <a:xfrm>
              <a:off x="4135438" y="1917700"/>
              <a:ext cx="98425" cy="107950"/>
            </a:xfrm>
            <a:custGeom>
              <a:avLst/>
              <a:gdLst/>
              <a:ahLst/>
              <a:cxnLst>
                <a:cxn ang="0">
                  <a:pos x="45" y="17"/>
                </a:cxn>
                <a:cxn ang="0">
                  <a:pos x="42" y="14"/>
                </a:cxn>
                <a:cxn ang="0">
                  <a:pos x="35" y="16"/>
                </a:cxn>
                <a:cxn ang="0">
                  <a:pos x="28" y="15"/>
                </a:cxn>
                <a:cxn ang="0">
                  <a:pos x="31" y="8"/>
                </a:cxn>
                <a:cxn ang="0">
                  <a:pos x="34" y="2"/>
                </a:cxn>
                <a:cxn ang="0">
                  <a:pos x="32" y="1"/>
                </a:cxn>
                <a:cxn ang="0">
                  <a:pos x="21" y="4"/>
                </a:cxn>
                <a:cxn ang="0">
                  <a:pos x="26" y="9"/>
                </a:cxn>
                <a:cxn ang="0">
                  <a:pos x="17" y="14"/>
                </a:cxn>
                <a:cxn ang="0">
                  <a:pos x="5" y="14"/>
                </a:cxn>
                <a:cxn ang="0">
                  <a:pos x="6" y="22"/>
                </a:cxn>
                <a:cxn ang="0">
                  <a:pos x="12" y="30"/>
                </a:cxn>
                <a:cxn ang="0">
                  <a:pos x="9" y="40"/>
                </a:cxn>
                <a:cxn ang="0">
                  <a:pos x="1" y="47"/>
                </a:cxn>
                <a:cxn ang="0">
                  <a:pos x="12" y="56"/>
                </a:cxn>
                <a:cxn ang="0">
                  <a:pos x="32" y="48"/>
                </a:cxn>
                <a:cxn ang="0">
                  <a:pos x="46" y="45"/>
                </a:cxn>
                <a:cxn ang="0">
                  <a:pos x="46" y="19"/>
                </a:cxn>
                <a:cxn ang="0">
                  <a:pos x="45" y="17"/>
                </a:cxn>
              </a:cxnLst>
              <a:rect l="0" t="0" r="r" b="b"/>
              <a:pathLst>
                <a:path w="51" h="56">
                  <a:moveTo>
                    <a:pt x="45" y="17"/>
                  </a:moveTo>
                  <a:cubicBezTo>
                    <a:pt x="44" y="16"/>
                    <a:pt x="43" y="15"/>
                    <a:pt x="42" y="14"/>
                  </a:cubicBezTo>
                  <a:cubicBezTo>
                    <a:pt x="37" y="9"/>
                    <a:pt x="36" y="13"/>
                    <a:pt x="35" y="16"/>
                  </a:cubicBezTo>
                  <a:cubicBezTo>
                    <a:pt x="35" y="19"/>
                    <a:pt x="31" y="15"/>
                    <a:pt x="28" y="15"/>
                  </a:cubicBezTo>
                  <a:cubicBezTo>
                    <a:pt x="25" y="14"/>
                    <a:pt x="29" y="9"/>
                    <a:pt x="31" y="8"/>
                  </a:cubicBezTo>
                  <a:cubicBezTo>
                    <a:pt x="32" y="7"/>
                    <a:pt x="33" y="5"/>
                    <a:pt x="34" y="2"/>
                  </a:cubicBezTo>
                  <a:cubicBezTo>
                    <a:pt x="33" y="2"/>
                    <a:pt x="33" y="2"/>
                    <a:pt x="32" y="1"/>
                  </a:cubicBezTo>
                  <a:cubicBezTo>
                    <a:pt x="28" y="0"/>
                    <a:pt x="21" y="0"/>
                    <a:pt x="21" y="4"/>
                  </a:cubicBezTo>
                  <a:cubicBezTo>
                    <a:pt x="21" y="8"/>
                    <a:pt x="26" y="6"/>
                    <a:pt x="26" y="9"/>
                  </a:cubicBezTo>
                  <a:cubicBezTo>
                    <a:pt x="26" y="12"/>
                    <a:pt x="21" y="11"/>
                    <a:pt x="17" y="14"/>
                  </a:cubicBezTo>
                  <a:cubicBezTo>
                    <a:pt x="13" y="16"/>
                    <a:pt x="9" y="12"/>
                    <a:pt x="5" y="14"/>
                  </a:cubicBezTo>
                  <a:cubicBezTo>
                    <a:pt x="1" y="16"/>
                    <a:pt x="9" y="18"/>
                    <a:pt x="6" y="22"/>
                  </a:cubicBezTo>
                  <a:cubicBezTo>
                    <a:pt x="3" y="27"/>
                    <a:pt x="7" y="26"/>
                    <a:pt x="12" y="30"/>
                  </a:cubicBezTo>
                  <a:cubicBezTo>
                    <a:pt x="17" y="34"/>
                    <a:pt x="9" y="35"/>
                    <a:pt x="9" y="40"/>
                  </a:cubicBezTo>
                  <a:cubicBezTo>
                    <a:pt x="9" y="44"/>
                    <a:pt x="2" y="44"/>
                    <a:pt x="1" y="47"/>
                  </a:cubicBezTo>
                  <a:cubicBezTo>
                    <a:pt x="0" y="50"/>
                    <a:pt x="6" y="56"/>
                    <a:pt x="12" y="56"/>
                  </a:cubicBezTo>
                  <a:cubicBezTo>
                    <a:pt x="16" y="56"/>
                    <a:pt x="26" y="54"/>
                    <a:pt x="32" y="48"/>
                  </a:cubicBezTo>
                  <a:cubicBezTo>
                    <a:pt x="37" y="43"/>
                    <a:pt x="40" y="48"/>
                    <a:pt x="46" y="45"/>
                  </a:cubicBezTo>
                  <a:cubicBezTo>
                    <a:pt x="51" y="43"/>
                    <a:pt x="48" y="23"/>
                    <a:pt x="46" y="19"/>
                  </a:cubicBezTo>
                  <a:cubicBezTo>
                    <a:pt x="45" y="18"/>
                    <a:pt x="45" y="18"/>
                    <a:pt x="45" y="1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30" name="Freeform 131"/>
            <p:cNvSpPr>
              <a:spLocks noEditPoints="1"/>
            </p:cNvSpPr>
            <p:nvPr/>
          </p:nvSpPr>
          <p:spPr bwMode="auto">
            <a:xfrm>
              <a:off x="4183063" y="1739900"/>
              <a:ext cx="219075" cy="333375"/>
            </a:xfrm>
            <a:custGeom>
              <a:avLst/>
              <a:gdLst/>
              <a:ahLst/>
              <a:cxnLst>
                <a:cxn ang="0">
                  <a:pos x="9" y="95"/>
                </a:cxn>
                <a:cxn ang="0">
                  <a:pos x="3" y="108"/>
                </a:cxn>
                <a:cxn ang="0">
                  <a:pos x="17" y="107"/>
                </a:cxn>
                <a:cxn ang="0">
                  <a:pos x="29" y="105"/>
                </a:cxn>
                <a:cxn ang="0">
                  <a:pos x="114" y="134"/>
                </a:cxn>
                <a:cxn ang="0">
                  <a:pos x="97" y="127"/>
                </a:cxn>
                <a:cxn ang="0">
                  <a:pos x="93" y="115"/>
                </a:cxn>
                <a:cxn ang="0">
                  <a:pos x="77" y="88"/>
                </a:cxn>
                <a:cxn ang="0">
                  <a:pos x="59" y="80"/>
                </a:cxn>
                <a:cxn ang="0">
                  <a:pos x="72" y="53"/>
                </a:cxn>
                <a:cxn ang="0">
                  <a:pos x="47" y="49"/>
                </a:cxn>
                <a:cxn ang="0">
                  <a:pos x="57" y="33"/>
                </a:cxn>
                <a:cxn ang="0">
                  <a:pos x="40" y="37"/>
                </a:cxn>
                <a:cxn ang="0">
                  <a:pos x="28" y="54"/>
                </a:cxn>
                <a:cxn ang="0">
                  <a:pos x="18" y="55"/>
                </a:cxn>
                <a:cxn ang="0">
                  <a:pos x="22" y="70"/>
                </a:cxn>
                <a:cxn ang="0">
                  <a:pos x="19" y="83"/>
                </a:cxn>
                <a:cxn ang="0">
                  <a:pos x="32" y="87"/>
                </a:cxn>
                <a:cxn ang="0">
                  <a:pos x="39" y="86"/>
                </a:cxn>
                <a:cxn ang="0">
                  <a:pos x="51" y="96"/>
                </a:cxn>
                <a:cxn ang="0">
                  <a:pos x="56" y="106"/>
                </a:cxn>
                <a:cxn ang="0">
                  <a:pos x="58" y="121"/>
                </a:cxn>
                <a:cxn ang="0">
                  <a:pos x="43" y="123"/>
                </a:cxn>
                <a:cxn ang="0">
                  <a:pos x="46" y="134"/>
                </a:cxn>
                <a:cxn ang="0">
                  <a:pos x="40" y="147"/>
                </a:cxn>
                <a:cxn ang="0">
                  <a:pos x="58" y="150"/>
                </a:cxn>
                <a:cxn ang="0">
                  <a:pos x="47" y="154"/>
                </a:cxn>
                <a:cxn ang="0">
                  <a:pos x="41" y="167"/>
                </a:cxn>
                <a:cxn ang="0">
                  <a:pos x="54" y="164"/>
                </a:cxn>
                <a:cxn ang="0">
                  <a:pos x="71" y="160"/>
                </a:cxn>
                <a:cxn ang="0">
                  <a:pos x="93" y="160"/>
                </a:cxn>
                <a:cxn ang="0">
                  <a:pos x="104" y="151"/>
                </a:cxn>
                <a:cxn ang="0">
                  <a:pos x="114" y="134"/>
                </a:cxn>
                <a:cxn ang="0">
                  <a:pos x="21" y="40"/>
                </a:cxn>
                <a:cxn ang="0">
                  <a:pos x="78" y="14"/>
                </a:cxn>
                <a:cxn ang="0">
                  <a:pos x="78" y="14"/>
                </a:cxn>
              </a:cxnLst>
              <a:rect l="0" t="0" r="r" b="b"/>
              <a:pathLst>
                <a:path w="114" h="174">
                  <a:moveTo>
                    <a:pt x="23" y="92"/>
                  </a:moveTo>
                  <a:cubicBezTo>
                    <a:pt x="18" y="88"/>
                    <a:pt x="13" y="95"/>
                    <a:pt x="9" y="95"/>
                  </a:cubicBezTo>
                  <a:cubicBezTo>
                    <a:pt x="8" y="98"/>
                    <a:pt x="7" y="100"/>
                    <a:pt x="6" y="101"/>
                  </a:cubicBezTo>
                  <a:cubicBezTo>
                    <a:pt x="4" y="102"/>
                    <a:pt x="0" y="107"/>
                    <a:pt x="3" y="108"/>
                  </a:cubicBezTo>
                  <a:cubicBezTo>
                    <a:pt x="6" y="108"/>
                    <a:pt x="10" y="112"/>
                    <a:pt x="10" y="109"/>
                  </a:cubicBezTo>
                  <a:cubicBezTo>
                    <a:pt x="11" y="106"/>
                    <a:pt x="12" y="102"/>
                    <a:pt x="17" y="107"/>
                  </a:cubicBezTo>
                  <a:cubicBezTo>
                    <a:pt x="18" y="108"/>
                    <a:pt x="19" y="109"/>
                    <a:pt x="20" y="110"/>
                  </a:cubicBezTo>
                  <a:cubicBezTo>
                    <a:pt x="21" y="108"/>
                    <a:pt x="26" y="108"/>
                    <a:pt x="29" y="105"/>
                  </a:cubicBezTo>
                  <a:cubicBezTo>
                    <a:pt x="32" y="102"/>
                    <a:pt x="27" y="97"/>
                    <a:pt x="23" y="92"/>
                  </a:cubicBezTo>
                  <a:close/>
                  <a:moveTo>
                    <a:pt x="114" y="134"/>
                  </a:moveTo>
                  <a:cubicBezTo>
                    <a:pt x="114" y="129"/>
                    <a:pt x="103" y="125"/>
                    <a:pt x="102" y="128"/>
                  </a:cubicBezTo>
                  <a:cubicBezTo>
                    <a:pt x="101" y="131"/>
                    <a:pt x="98" y="130"/>
                    <a:pt x="97" y="127"/>
                  </a:cubicBezTo>
                  <a:cubicBezTo>
                    <a:pt x="95" y="124"/>
                    <a:pt x="98" y="121"/>
                    <a:pt x="96" y="121"/>
                  </a:cubicBezTo>
                  <a:cubicBezTo>
                    <a:pt x="95" y="121"/>
                    <a:pt x="92" y="117"/>
                    <a:pt x="93" y="115"/>
                  </a:cubicBezTo>
                  <a:cubicBezTo>
                    <a:pt x="93" y="113"/>
                    <a:pt x="90" y="103"/>
                    <a:pt x="84" y="101"/>
                  </a:cubicBezTo>
                  <a:cubicBezTo>
                    <a:pt x="79" y="100"/>
                    <a:pt x="78" y="92"/>
                    <a:pt x="77" y="88"/>
                  </a:cubicBezTo>
                  <a:cubicBezTo>
                    <a:pt x="76" y="83"/>
                    <a:pt x="72" y="86"/>
                    <a:pt x="69" y="82"/>
                  </a:cubicBezTo>
                  <a:cubicBezTo>
                    <a:pt x="66" y="78"/>
                    <a:pt x="62" y="80"/>
                    <a:pt x="59" y="80"/>
                  </a:cubicBezTo>
                  <a:cubicBezTo>
                    <a:pt x="57" y="80"/>
                    <a:pt x="59" y="76"/>
                    <a:pt x="63" y="73"/>
                  </a:cubicBezTo>
                  <a:cubicBezTo>
                    <a:pt x="67" y="70"/>
                    <a:pt x="72" y="56"/>
                    <a:pt x="72" y="53"/>
                  </a:cubicBezTo>
                  <a:cubicBezTo>
                    <a:pt x="72" y="50"/>
                    <a:pt x="54" y="51"/>
                    <a:pt x="51" y="52"/>
                  </a:cubicBezTo>
                  <a:cubicBezTo>
                    <a:pt x="48" y="54"/>
                    <a:pt x="44" y="50"/>
                    <a:pt x="47" y="49"/>
                  </a:cubicBezTo>
                  <a:cubicBezTo>
                    <a:pt x="50" y="47"/>
                    <a:pt x="56" y="42"/>
                    <a:pt x="56" y="39"/>
                  </a:cubicBezTo>
                  <a:cubicBezTo>
                    <a:pt x="55" y="37"/>
                    <a:pt x="60" y="35"/>
                    <a:pt x="57" y="33"/>
                  </a:cubicBezTo>
                  <a:cubicBezTo>
                    <a:pt x="55" y="30"/>
                    <a:pt x="54" y="35"/>
                    <a:pt x="52" y="37"/>
                  </a:cubicBezTo>
                  <a:cubicBezTo>
                    <a:pt x="50" y="39"/>
                    <a:pt x="45" y="38"/>
                    <a:pt x="40" y="37"/>
                  </a:cubicBezTo>
                  <a:cubicBezTo>
                    <a:pt x="35" y="36"/>
                    <a:pt x="33" y="44"/>
                    <a:pt x="33" y="47"/>
                  </a:cubicBezTo>
                  <a:cubicBezTo>
                    <a:pt x="33" y="50"/>
                    <a:pt x="27" y="52"/>
                    <a:pt x="28" y="54"/>
                  </a:cubicBezTo>
                  <a:cubicBezTo>
                    <a:pt x="29" y="57"/>
                    <a:pt x="27" y="59"/>
                    <a:pt x="25" y="58"/>
                  </a:cubicBezTo>
                  <a:cubicBezTo>
                    <a:pt x="24" y="56"/>
                    <a:pt x="22" y="52"/>
                    <a:pt x="18" y="55"/>
                  </a:cubicBezTo>
                  <a:cubicBezTo>
                    <a:pt x="15" y="58"/>
                    <a:pt x="22" y="61"/>
                    <a:pt x="27" y="62"/>
                  </a:cubicBezTo>
                  <a:cubicBezTo>
                    <a:pt x="31" y="62"/>
                    <a:pt x="23" y="65"/>
                    <a:pt x="22" y="70"/>
                  </a:cubicBezTo>
                  <a:cubicBezTo>
                    <a:pt x="22" y="75"/>
                    <a:pt x="28" y="73"/>
                    <a:pt x="28" y="76"/>
                  </a:cubicBezTo>
                  <a:cubicBezTo>
                    <a:pt x="29" y="79"/>
                    <a:pt x="19" y="80"/>
                    <a:pt x="19" y="83"/>
                  </a:cubicBezTo>
                  <a:cubicBezTo>
                    <a:pt x="19" y="86"/>
                    <a:pt x="25" y="82"/>
                    <a:pt x="27" y="80"/>
                  </a:cubicBezTo>
                  <a:cubicBezTo>
                    <a:pt x="30" y="79"/>
                    <a:pt x="26" y="88"/>
                    <a:pt x="32" y="87"/>
                  </a:cubicBezTo>
                  <a:cubicBezTo>
                    <a:pt x="38" y="86"/>
                    <a:pt x="36" y="78"/>
                    <a:pt x="38" y="78"/>
                  </a:cubicBezTo>
                  <a:cubicBezTo>
                    <a:pt x="40" y="79"/>
                    <a:pt x="37" y="83"/>
                    <a:pt x="39" y="86"/>
                  </a:cubicBezTo>
                  <a:cubicBezTo>
                    <a:pt x="41" y="90"/>
                    <a:pt x="35" y="95"/>
                    <a:pt x="35" y="97"/>
                  </a:cubicBezTo>
                  <a:cubicBezTo>
                    <a:pt x="35" y="100"/>
                    <a:pt x="47" y="100"/>
                    <a:pt x="51" y="96"/>
                  </a:cubicBezTo>
                  <a:cubicBezTo>
                    <a:pt x="55" y="92"/>
                    <a:pt x="57" y="96"/>
                    <a:pt x="54" y="99"/>
                  </a:cubicBezTo>
                  <a:cubicBezTo>
                    <a:pt x="52" y="102"/>
                    <a:pt x="53" y="105"/>
                    <a:pt x="56" y="106"/>
                  </a:cubicBezTo>
                  <a:cubicBezTo>
                    <a:pt x="59" y="107"/>
                    <a:pt x="61" y="108"/>
                    <a:pt x="59" y="110"/>
                  </a:cubicBezTo>
                  <a:cubicBezTo>
                    <a:pt x="58" y="113"/>
                    <a:pt x="59" y="118"/>
                    <a:pt x="58" y="121"/>
                  </a:cubicBezTo>
                  <a:cubicBezTo>
                    <a:pt x="57" y="123"/>
                    <a:pt x="47" y="123"/>
                    <a:pt x="47" y="121"/>
                  </a:cubicBezTo>
                  <a:cubicBezTo>
                    <a:pt x="46" y="119"/>
                    <a:pt x="42" y="121"/>
                    <a:pt x="43" y="123"/>
                  </a:cubicBezTo>
                  <a:cubicBezTo>
                    <a:pt x="44" y="125"/>
                    <a:pt x="39" y="128"/>
                    <a:pt x="40" y="130"/>
                  </a:cubicBezTo>
                  <a:cubicBezTo>
                    <a:pt x="40" y="132"/>
                    <a:pt x="46" y="132"/>
                    <a:pt x="46" y="134"/>
                  </a:cubicBezTo>
                  <a:cubicBezTo>
                    <a:pt x="47" y="137"/>
                    <a:pt x="42" y="140"/>
                    <a:pt x="36" y="142"/>
                  </a:cubicBezTo>
                  <a:cubicBezTo>
                    <a:pt x="29" y="144"/>
                    <a:pt x="37" y="149"/>
                    <a:pt x="40" y="147"/>
                  </a:cubicBezTo>
                  <a:cubicBezTo>
                    <a:pt x="43" y="144"/>
                    <a:pt x="42" y="148"/>
                    <a:pt x="47" y="148"/>
                  </a:cubicBezTo>
                  <a:cubicBezTo>
                    <a:pt x="51" y="148"/>
                    <a:pt x="54" y="152"/>
                    <a:pt x="58" y="150"/>
                  </a:cubicBezTo>
                  <a:cubicBezTo>
                    <a:pt x="63" y="148"/>
                    <a:pt x="63" y="150"/>
                    <a:pt x="59" y="153"/>
                  </a:cubicBezTo>
                  <a:cubicBezTo>
                    <a:pt x="56" y="155"/>
                    <a:pt x="50" y="152"/>
                    <a:pt x="47" y="154"/>
                  </a:cubicBezTo>
                  <a:cubicBezTo>
                    <a:pt x="44" y="156"/>
                    <a:pt x="30" y="169"/>
                    <a:pt x="33" y="172"/>
                  </a:cubicBezTo>
                  <a:cubicBezTo>
                    <a:pt x="34" y="174"/>
                    <a:pt x="36" y="169"/>
                    <a:pt x="41" y="167"/>
                  </a:cubicBezTo>
                  <a:cubicBezTo>
                    <a:pt x="46" y="165"/>
                    <a:pt x="47" y="169"/>
                    <a:pt x="49" y="169"/>
                  </a:cubicBezTo>
                  <a:cubicBezTo>
                    <a:pt x="52" y="169"/>
                    <a:pt x="52" y="163"/>
                    <a:pt x="54" y="164"/>
                  </a:cubicBezTo>
                  <a:cubicBezTo>
                    <a:pt x="56" y="164"/>
                    <a:pt x="58" y="162"/>
                    <a:pt x="62" y="163"/>
                  </a:cubicBezTo>
                  <a:cubicBezTo>
                    <a:pt x="66" y="163"/>
                    <a:pt x="69" y="162"/>
                    <a:pt x="71" y="160"/>
                  </a:cubicBezTo>
                  <a:cubicBezTo>
                    <a:pt x="73" y="159"/>
                    <a:pt x="79" y="164"/>
                    <a:pt x="80" y="162"/>
                  </a:cubicBezTo>
                  <a:cubicBezTo>
                    <a:pt x="82" y="161"/>
                    <a:pt x="89" y="160"/>
                    <a:pt x="93" y="160"/>
                  </a:cubicBezTo>
                  <a:cubicBezTo>
                    <a:pt x="97" y="160"/>
                    <a:pt x="106" y="156"/>
                    <a:pt x="109" y="154"/>
                  </a:cubicBezTo>
                  <a:cubicBezTo>
                    <a:pt x="111" y="151"/>
                    <a:pt x="107" y="151"/>
                    <a:pt x="104" y="151"/>
                  </a:cubicBezTo>
                  <a:cubicBezTo>
                    <a:pt x="100" y="152"/>
                    <a:pt x="101" y="148"/>
                    <a:pt x="105" y="145"/>
                  </a:cubicBezTo>
                  <a:cubicBezTo>
                    <a:pt x="108" y="141"/>
                    <a:pt x="114" y="139"/>
                    <a:pt x="114" y="134"/>
                  </a:cubicBezTo>
                  <a:close/>
                  <a:moveTo>
                    <a:pt x="14" y="50"/>
                  </a:moveTo>
                  <a:cubicBezTo>
                    <a:pt x="18" y="50"/>
                    <a:pt x="23" y="42"/>
                    <a:pt x="21" y="40"/>
                  </a:cubicBezTo>
                  <a:cubicBezTo>
                    <a:pt x="19" y="38"/>
                    <a:pt x="10" y="50"/>
                    <a:pt x="14" y="50"/>
                  </a:cubicBezTo>
                  <a:close/>
                  <a:moveTo>
                    <a:pt x="78" y="14"/>
                  </a:moveTo>
                  <a:cubicBezTo>
                    <a:pt x="81" y="11"/>
                    <a:pt x="84" y="0"/>
                    <a:pt x="80" y="1"/>
                  </a:cubicBezTo>
                  <a:cubicBezTo>
                    <a:pt x="76" y="3"/>
                    <a:pt x="77" y="15"/>
                    <a:pt x="78" y="14"/>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31" name="Freeform 132"/>
            <p:cNvSpPr>
              <a:spLocks noEditPoints="1"/>
            </p:cNvSpPr>
            <p:nvPr/>
          </p:nvSpPr>
          <p:spPr bwMode="auto">
            <a:xfrm>
              <a:off x="4183063" y="1739900"/>
              <a:ext cx="219075" cy="333375"/>
            </a:xfrm>
            <a:custGeom>
              <a:avLst/>
              <a:gdLst/>
              <a:ahLst/>
              <a:cxnLst>
                <a:cxn ang="0">
                  <a:pos x="9" y="95"/>
                </a:cxn>
                <a:cxn ang="0">
                  <a:pos x="3" y="108"/>
                </a:cxn>
                <a:cxn ang="0">
                  <a:pos x="17" y="107"/>
                </a:cxn>
                <a:cxn ang="0">
                  <a:pos x="29" y="105"/>
                </a:cxn>
                <a:cxn ang="0">
                  <a:pos x="114" y="134"/>
                </a:cxn>
                <a:cxn ang="0">
                  <a:pos x="97" y="127"/>
                </a:cxn>
                <a:cxn ang="0">
                  <a:pos x="93" y="115"/>
                </a:cxn>
                <a:cxn ang="0">
                  <a:pos x="77" y="88"/>
                </a:cxn>
                <a:cxn ang="0">
                  <a:pos x="59" y="80"/>
                </a:cxn>
                <a:cxn ang="0">
                  <a:pos x="72" y="53"/>
                </a:cxn>
                <a:cxn ang="0">
                  <a:pos x="47" y="49"/>
                </a:cxn>
                <a:cxn ang="0">
                  <a:pos x="57" y="33"/>
                </a:cxn>
                <a:cxn ang="0">
                  <a:pos x="40" y="37"/>
                </a:cxn>
                <a:cxn ang="0">
                  <a:pos x="28" y="54"/>
                </a:cxn>
                <a:cxn ang="0">
                  <a:pos x="18" y="55"/>
                </a:cxn>
                <a:cxn ang="0">
                  <a:pos x="22" y="70"/>
                </a:cxn>
                <a:cxn ang="0">
                  <a:pos x="19" y="83"/>
                </a:cxn>
                <a:cxn ang="0">
                  <a:pos x="32" y="87"/>
                </a:cxn>
                <a:cxn ang="0">
                  <a:pos x="39" y="86"/>
                </a:cxn>
                <a:cxn ang="0">
                  <a:pos x="51" y="96"/>
                </a:cxn>
                <a:cxn ang="0">
                  <a:pos x="56" y="106"/>
                </a:cxn>
                <a:cxn ang="0">
                  <a:pos x="58" y="121"/>
                </a:cxn>
                <a:cxn ang="0">
                  <a:pos x="43" y="123"/>
                </a:cxn>
                <a:cxn ang="0">
                  <a:pos x="46" y="134"/>
                </a:cxn>
                <a:cxn ang="0">
                  <a:pos x="40" y="147"/>
                </a:cxn>
                <a:cxn ang="0">
                  <a:pos x="58" y="150"/>
                </a:cxn>
                <a:cxn ang="0">
                  <a:pos x="47" y="154"/>
                </a:cxn>
                <a:cxn ang="0">
                  <a:pos x="41" y="167"/>
                </a:cxn>
                <a:cxn ang="0">
                  <a:pos x="54" y="164"/>
                </a:cxn>
                <a:cxn ang="0">
                  <a:pos x="71" y="160"/>
                </a:cxn>
                <a:cxn ang="0">
                  <a:pos x="93" y="160"/>
                </a:cxn>
                <a:cxn ang="0">
                  <a:pos x="104" y="151"/>
                </a:cxn>
                <a:cxn ang="0">
                  <a:pos x="114" y="134"/>
                </a:cxn>
                <a:cxn ang="0">
                  <a:pos x="21" y="40"/>
                </a:cxn>
                <a:cxn ang="0">
                  <a:pos x="78" y="14"/>
                </a:cxn>
                <a:cxn ang="0">
                  <a:pos x="78" y="14"/>
                </a:cxn>
              </a:cxnLst>
              <a:rect l="0" t="0" r="r" b="b"/>
              <a:pathLst>
                <a:path w="114" h="174">
                  <a:moveTo>
                    <a:pt x="23" y="92"/>
                  </a:moveTo>
                  <a:cubicBezTo>
                    <a:pt x="18" y="88"/>
                    <a:pt x="13" y="95"/>
                    <a:pt x="9" y="95"/>
                  </a:cubicBezTo>
                  <a:cubicBezTo>
                    <a:pt x="8" y="98"/>
                    <a:pt x="7" y="100"/>
                    <a:pt x="6" y="101"/>
                  </a:cubicBezTo>
                  <a:cubicBezTo>
                    <a:pt x="4" y="102"/>
                    <a:pt x="0" y="107"/>
                    <a:pt x="3" y="108"/>
                  </a:cubicBezTo>
                  <a:cubicBezTo>
                    <a:pt x="6" y="108"/>
                    <a:pt x="10" y="112"/>
                    <a:pt x="10" y="109"/>
                  </a:cubicBezTo>
                  <a:cubicBezTo>
                    <a:pt x="11" y="106"/>
                    <a:pt x="12" y="102"/>
                    <a:pt x="17" y="107"/>
                  </a:cubicBezTo>
                  <a:cubicBezTo>
                    <a:pt x="18" y="108"/>
                    <a:pt x="19" y="109"/>
                    <a:pt x="20" y="110"/>
                  </a:cubicBezTo>
                  <a:cubicBezTo>
                    <a:pt x="21" y="108"/>
                    <a:pt x="26" y="108"/>
                    <a:pt x="29" y="105"/>
                  </a:cubicBezTo>
                  <a:cubicBezTo>
                    <a:pt x="32" y="102"/>
                    <a:pt x="27" y="97"/>
                    <a:pt x="23" y="92"/>
                  </a:cubicBezTo>
                  <a:close/>
                  <a:moveTo>
                    <a:pt x="114" y="134"/>
                  </a:moveTo>
                  <a:cubicBezTo>
                    <a:pt x="114" y="129"/>
                    <a:pt x="103" y="125"/>
                    <a:pt x="102" y="128"/>
                  </a:cubicBezTo>
                  <a:cubicBezTo>
                    <a:pt x="101" y="131"/>
                    <a:pt x="98" y="130"/>
                    <a:pt x="97" y="127"/>
                  </a:cubicBezTo>
                  <a:cubicBezTo>
                    <a:pt x="95" y="124"/>
                    <a:pt x="98" y="121"/>
                    <a:pt x="96" y="121"/>
                  </a:cubicBezTo>
                  <a:cubicBezTo>
                    <a:pt x="95" y="121"/>
                    <a:pt x="92" y="117"/>
                    <a:pt x="93" y="115"/>
                  </a:cubicBezTo>
                  <a:cubicBezTo>
                    <a:pt x="93" y="113"/>
                    <a:pt x="90" y="103"/>
                    <a:pt x="84" y="101"/>
                  </a:cubicBezTo>
                  <a:cubicBezTo>
                    <a:pt x="79" y="100"/>
                    <a:pt x="78" y="92"/>
                    <a:pt x="77" y="88"/>
                  </a:cubicBezTo>
                  <a:cubicBezTo>
                    <a:pt x="76" y="83"/>
                    <a:pt x="72" y="86"/>
                    <a:pt x="69" y="82"/>
                  </a:cubicBezTo>
                  <a:cubicBezTo>
                    <a:pt x="66" y="78"/>
                    <a:pt x="62" y="80"/>
                    <a:pt x="59" y="80"/>
                  </a:cubicBezTo>
                  <a:cubicBezTo>
                    <a:pt x="57" y="80"/>
                    <a:pt x="59" y="76"/>
                    <a:pt x="63" y="73"/>
                  </a:cubicBezTo>
                  <a:cubicBezTo>
                    <a:pt x="67" y="70"/>
                    <a:pt x="72" y="56"/>
                    <a:pt x="72" y="53"/>
                  </a:cubicBezTo>
                  <a:cubicBezTo>
                    <a:pt x="72" y="50"/>
                    <a:pt x="54" y="51"/>
                    <a:pt x="51" y="52"/>
                  </a:cubicBezTo>
                  <a:cubicBezTo>
                    <a:pt x="48" y="54"/>
                    <a:pt x="44" y="50"/>
                    <a:pt x="47" y="49"/>
                  </a:cubicBezTo>
                  <a:cubicBezTo>
                    <a:pt x="50" y="47"/>
                    <a:pt x="56" y="42"/>
                    <a:pt x="56" y="39"/>
                  </a:cubicBezTo>
                  <a:cubicBezTo>
                    <a:pt x="55" y="37"/>
                    <a:pt x="60" y="35"/>
                    <a:pt x="57" y="33"/>
                  </a:cubicBezTo>
                  <a:cubicBezTo>
                    <a:pt x="55" y="30"/>
                    <a:pt x="54" y="35"/>
                    <a:pt x="52" y="37"/>
                  </a:cubicBezTo>
                  <a:cubicBezTo>
                    <a:pt x="50" y="39"/>
                    <a:pt x="45" y="38"/>
                    <a:pt x="40" y="37"/>
                  </a:cubicBezTo>
                  <a:cubicBezTo>
                    <a:pt x="35" y="36"/>
                    <a:pt x="33" y="44"/>
                    <a:pt x="33" y="47"/>
                  </a:cubicBezTo>
                  <a:cubicBezTo>
                    <a:pt x="33" y="50"/>
                    <a:pt x="27" y="52"/>
                    <a:pt x="28" y="54"/>
                  </a:cubicBezTo>
                  <a:cubicBezTo>
                    <a:pt x="29" y="57"/>
                    <a:pt x="27" y="59"/>
                    <a:pt x="25" y="58"/>
                  </a:cubicBezTo>
                  <a:cubicBezTo>
                    <a:pt x="24" y="56"/>
                    <a:pt x="22" y="52"/>
                    <a:pt x="18" y="55"/>
                  </a:cubicBezTo>
                  <a:cubicBezTo>
                    <a:pt x="15" y="58"/>
                    <a:pt x="22" y="61"/>
                    <a:pt x="27" y="62"/>
                  </a:cubicBezTo>
                  <a:cubicBezTo>
                    <a:pt x="31" y="62"/>
                    <a:pt x="23" y="65"/>
                    <a:pt x="22" y="70"/>
                  </a:cubicBezTo>
                  <a:cubicBezTo>
                    <a:pt x="22" y="75"/>
                    <a:pt x="28" y="73"/>
                    <a:pt x="28" y="76"/>
                  </a:cubicBezTo>
                  <a:cubicBezTo>
                    <a:pt x="29" y="79"/>
                    <a:pt x="19" y="80"/>
                    <a:pt x="19" y="83"/>
                  </a:cubicBezTo>
                  <a:cubicBezTo>
                    <a:pt x="19" y="86"/>
                    <a:pt x="25" y="82"/>
                    <a:pt x="27" y="80"/>
                  </a:cubicBezTo>
                  <a:cubicBezTo>
                    <a:pt x="30" y="79"/>
                    <a:pt x="26" y="88"/>
                    <a:pt x="32" y="87"/>
                  </a:cubicBezTo>
                  <a:cubicBezTo>
                    <a:pt x="38" y="86"/>
                    <a:pt x="36" y="78"/>
                    <a:pt x="38" y="78"/>
                  </a:cubicBezTo>
                  <a:cubicBezTo>
                    <a:pt x="40" y="79"/>
                    <a:pt x="37" y="83"/>
                    <a:pt x="39" y="86"/>
                  </a:cubicBezTo>
                  <a:cubicBezTo>
                    <a:pt x="41" y="90"/>
                    <a:pt x="35" y="95"/>
                    <a:pt x="35" y="97"/>
                  </a:cubicBezTo>
                  <a:cubicBezTo>
                    <a:pt x="35" y="100"/>
                    <a:pt x="47" y="100"/>
                    <a:pt x="51" y="96"/>
                  </a:cubicBezTo>
                  <a:cubicBezTo>
                    <a:pt x="55" y="92"/>
                    <a:pt x="57" y="96"/>
                    <a:pt x="54" y="99"/>
                  </a:cubicBezTo>
                  <a:cubicBezTo>
                    <a:pt x="52" y="102"/>
                    <a:pt x="53" y="105"/>
                    <a:pt x="56" y="106"/>
                  </a:cubicBezTo>
                  <a:cubicBezTo>
                    <a:pt x="59" y="107"/>
                    <a:pt x="61" y="108"/>
                    <a:pt x="59" y="110"/>
                  </a:cubicBezTo>
                  <a:cubicBezTo>
                    <a:pt x="58" y="113"/>
                    <a:pt x="59" y="118"/>
                    <a:pt x="58" y="121"/>
                  </a:cubicBezTo>
                  <a:cubicBezTo>
                    <a:pt x="57" y="123"/>
                    <a:pt x="47" y="123"/>
                    <a:pt x="47" y="121"/>
                  </a:cubicBezTo>
                  <a:cubicBezTo>
                    <a:pt x="46" y="119"/>
                    <a:pt x="42" y="121"/>
                    <a:pt x="43" y="123"/>
                  </a:cubicBezTo>
                  <a:cubicBezTo>
                    <a:pt x="44" y="125"/>
                    <a:pt x="39" y="128"/>
                    <a:pt x="40" y="130"/>
                  </a:cubicBezTo>
                  <a:cubicBezTo>
                    <a:pt x="40" y="132"/>
                    <a:pt x="46" y="132"/>
                    <a:pt x="46" y="134"/>
                  </a:cubicBezTo>
                  <a:cubicBezTo>
                    <a:pt x="47" y="137"/>
                    <a:pt x="42" y="140"/>
                    <a:pt x="36" y="142"/>
                  </a:cubicBezTo>
                  <a:cubicBezTo>
                    <a:pt x="29" y="144"/>
                    <a:pt x="37" y="149"/>
                    <a:pt x="40" y="147"/>
                  </a:cubicBezTo>
                  <a:cubicBezTo>
                    <a:pt x="43" y="144"/>
                    <a:pt x="42" y="148"/>
                    <a:pt x="47" y="148"/>
                  </a:cubicBezTo>
                  <a:cubicBezTo>
                    <a:pt x="51" y="148"/>
                    <a:pt x="54" y="152"/>
                    <a:pt x="58" y="150"/>
                  </a:cubicBezTo>
                  <a:cubicBezTo>
                    <a:pt x="63" y="148"/>
                    <a:pt x="63" y="150"/>
                    <a:pt x="59" y="153"/>
                  </a:cubicBezTo>
                  <a:cubicBezTo>
                    <a:pt x="56" y="155"/>
                    <a:pt x="50" y="152"/>
                    <a:pt x="47" y="154"/>
                  </a:cubicBezTo>
                  <a:cubicBezTo>
                    <a:pt x="44" y="156"/>
                    <a:pt x="30" y="169"/>
                    <a:pt x="33" y="172"/>
                  </a:cubicBezTo>
                  <a:cubicBezTo>
                    <a:pt x="34" y="174"/>
                    <a:pt x="36" y="169"/>
                    <a:pt x="41" y="167"/>
                  </a:cubicBezTo>
                  <a:cubicBezTo>
                    <a:pt x="46" y="165"/>
                    <a:pt x="47" y="169"/>
                    <a:pt x="49" y="169"/>
                  </a:cubicBezTo>
                  <a:cubicBezTo>
                    <a:pt x="52" y="169"/>
                    <a:pt x="52" y="163"/>
                    <a:pt x="54" y="164"/>
                  </a:cubicBezTo>
                  <a:cubicBezTo>
                    <a:pt x="56" y="164"/>
                    <a:pt x="58" y="162"/>
                    <a:pt x="62" y="163"/>
                  </a:cubicBezTo>
                  <a:cubicBezTo>
                    <a:pt x="66" y="163"/>
                    <a:pt x="69" y="162"/>
                    <a:pt x="71" y="160"/>
                  </a:cubicBezTo>
                  <a:cubicBezTo>
                    <a:pt x="73" y="159"/>
                    <a:pt x="79" y="164"/>
                    <a:pt x="80" y="162"/>
                  </a:cubicBezTo>
                  <a:cubicBezTo>
                    <a:pt x="82" y="161"/>
                    <a:pt x="89" y="160"/>
                    <a:pt x="93" y="160"/>
                  </a:cubicBezTo>
                  <a:cubicBezTo>
                    <a:pt x="97" y="160"/>
                    <a:pt x="106" y="156"/>
                    <a:pt x="109" y="154"/>
                  </a:cubicBezTo>
                  <a:cubicBezTo>
                    <a:pt x="111" y="151"/>
                    <a:pt x="107" y="151"/>
                    <a:pt x="104" y="151"/>
                  </a:cubicBezTo>
                  <a:cubicBezTo>
                    <a:pt x="100" y="152"/>
                    <a:pt x="101" y="148"/>
                    <a:pt x="105" y="145"/>
                  </a:cubicBezTo>
                  <a:cubicBezTo>
                    <a:pt x="108" y="141"/>
                    <a:pt x="114" y="139"/>
                    <a:pt x="114" y="134"/>
                  </a:cubicBezTo>
                  <a:close/>
                  <a:moveTo>
                    <a:pt x="14" y="50"/>
                  </a:moveTo>
                  <a:cubicBezTo>
                    <a:pt x="18" y="50"/>
                    <a:pt x="23" y="42"/>
                    <a:pt x="21" y="40"/>
                  </a:cubicBezTo>
                  <a:cubicBezTo>
                    <a:pt x="19" y="38"/>
                    <a:pt x="10" y="50"/>
                    <a:pt x="14" y="50"/>
                  </a:cubicBezTo>
                  <a:close/>
                  <a:moveTo>
                    <a:pt x="78" y="14"/>
                  </a:moveTo>
                  <a:cubicBezTo>
                    <a:pt x="81" y="11"/>
                    <a:pt x="84" y="0"/>
                    <a:pt x="80" y="1"/>
                  </a:cubicBezTo>
                  <a:cubicBezTo>
                    <a:pt x="76" y="3"/>
                    <a:pt x="77" y="15"/>
                    <a:pt x="78" y="1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32" name="Freeform 133"/>
            <p:cNvSpPr>
              <a:spLocks noEditPoints="1"/>
            </p:cNvSpPr>
            <p:nvPr/>
          </p:nvSpPr>
          <p:spPr bwMode="auto">
            <a:xfrm>
              <a:off x="4535488" y="1836738"/>
              <a:ext cx="103188" cy="98425"/>
            </a:xfrm>
            <a:custGeom>
              <a:avLst/>
              <a:gdLst/>
              <a:ahLst/>
              <a:cxnLst>
                <a:cxn ang="0">
                  <a:pos x="27" y="20"/>
                </a:cxn>
                <a:cxn ang="0">
                  <a:pos x="27" y="12"/>
                </a:cxn>
                <a:cxn ang="0">
                  <a:pos x="28" y="2"/>
                </a:cxn>
                <a:cxn ang="0">
                  <a:pos x="20" y="7"/>
                </a:cxn>
                <a:cxn ang="0">
                  <a:pos x="13" y="10"/>
                </a:cxn>
                <a:cxn ang="0">
                  <a:pos x="14" y="15"/>
                </a:cxn>
                <a:cxn ang="0">
                  <a:pos x="7" y="12"/>
                </a:cxn>
                <a:cxn ang="0">
                  <a:pos x="2" y="20"/>
                </a:cxn>
                <a:cxn ang="0">
                  <a:pos x="2" y="33"/>
                </a:cxn>
                <a:cxn ang="0">
                  <a:pos x="6" y="43"/>
                </a:cxn>
                <a:cxn ang="0">
                  <a:pos x="8" y="48"/>
                </a:cxn>
                <a:cxn ang="0">
                  <a:pos x="18" y="49"/>
                </a:cxn>
                <a:cxn ang="0">
                  <a:pos x="22" y="48"/>
                </a:cxn>
                <a:cxn ang="0">
                  <a:pos x="18" y="42"/>
                </a:cxn>
                <a:cxn ang="0">
                  <a:pos x="24" y="44"/>
                </a:cxn>
                <a:cxn ang="0">
                  <a:pos x="32" y="43"/>
                </a:cxn>
                <a:cxn ang="0">
                  <a:pos x="28" y="36"/>
                </a:cxn>
                <a:cxn ang="0">
                  <a:pos x="22" y="36"/>
                </a:cxn>
                <a:cxn ang="0">
                  <a:pos x="26" y="29"/>
                </a:cxn>
                <a:cxn ang="0">
                  <a:pos x="33" y="25"/>
                </a:cxn>
                <a:cxn ang="0">
                  <a:pos x="27" y="20"/>
                </a:cxn>
                <a:cxn ang="0">
                  <a:pos x="53" y="30"/>
                </a:cxn>
                <a:cxn ang="0">
                  <a:pos x="49" y="32"/>
                </a:cxn>
                <a:cxn ang="0">
                  <a:pos x="45" y="30"/>
                </a:cxn>
                <a:cxn ang="0">
                  <a:pos x="38" y="33"/>
                </a:cxn>
                <a:cxn ang="0">
                  <a:pos x="42" y="43"/>
                </a:cxn>
                <a:cxn ang="0">
                  <a:pos x="39" y="46"/>
                </a:cxn>
                <a:cxn ang="0">
                  <a:pos x="42" y="51"/>
                </a:cxn>
                <a:cxn ang="0">
                  <a:pos x="50" y="42"/>
                </a:cxn>
                <a:cxn ang="0">
                  <a:pos x="53" y="30"/>
                </a:cxn>
              </a:cxnLst>
              <a:rect l="0" t="0" r="r" b="b"/>
              <a:pathLst>
                <a:path w="54" h="52">
                  <a:moveTo>
                    <a:pt x="27" y="20"/>
                  </a:moveTo>
                  <a:cubicBezTo>
                    <a:pt x="26" y="19"/>
                    <a:pt x="25" y="13"/>
                    <a:pt x="27" y="12"/>
                  </a:cubicBezTo>
                  <a:cubicBezTo>
                    <a:pt x="29" y="10"/>
                    <a:pt x="30" y="4"/>
                    <a:pt x="28" y="2"/>
                  </a:cubicBezTo>
                  <a:cubicBezTo>
                    <a:pt x="27" y="0"/>
                    <a:pt x="21" y="2"/>
                    <a:pt x="20" y="7"/>
                  </a:cubicBezTo>
                  <a:cubicBezTo>
                    <a:pt x="20" y="11"/>
                    <a:pt x="15" y="9"/>
                    <a:pt x="13" y="10"/>
                  </a:cubicBezTo>
                  <a:cubicBezTo>
                    <a:pt x="12" y="11"/>
                    <a:pt x="16" y="13"/>
                    <a:pt x="14" y="15"/>
                  </a:cubicBezTo>
                  <a:cubicBezTo>
                    <a:pt x="12" y="17"/>
                    <a:pt x="11" y="12"/>
                    <a:pt x="7" y="12"/>
                  </a:cubicBezTo>
                  <a:cubicBezTo>
                    <a:pt x="4" y="11"/>
                    <a:pt x="4" y="17"/>
                    <a:pt x="2" y="20"/>
                  </a:cubicBezTo>
                  <a:cubicBezTo>
                    <a:pt x="0" y="23"/>
                    <a:pt x="1" y="29"/>
                    <a:pt x="2" y="33"/>
                  </a:cubicBezTo>
                  <a:cubicBezTo>
                    <a:pt x="2" y="37"/>
                    <a:pt x="7" y="39"/>
                    <a:pt x="6" y="43"/>
                  </a:cubicBezTo>
                  <a:cubicBezTo>
                    <a:pt x="5" y="44"/>
                    <a:pt x="7" y="46"/>
                    <a:pt x="8" y="48"/>
                  </a:cubicBezTo>
                  <a:cubicBezTo>
                    <a:pt x="12" y="48"/>
                    <a:pt x="16" y="48"/>
                    <a:pt x="18" y="49"/>
                  </a:cubicBezTo>
                  <a:cubicBezTo>
                    <a:pt x="19" y="49"/>
                    <a:pt x="20" y="49"/>
                    <a:pt x="22" y="48"/>
                  </a:cubicBezTo>
                  <a:cubicBezTo>
                    <a:pt x="21" y="46"/>
                    <a:pt x="17" y="44"/>
                    <a:pt x="18" y="42"/>
                  </a:cubicBezTo>
                  <a:cubicBezTo>
                    <a:pt x="18" y="40"/>
                    <a:pt x="21" y="42"/>
                    <a:pt x="24" y="44"/>
                  </a:cubicBezTo>
                  <a:cubicBezTo>
                    <a:pt x="26" y="46"/>
                    <a:pt x="31" y="46"/>
                    <a:pt x="32" y="43"/>
                  </a:cubicBezTo>
                  <a:cubicBezTo>
                    <a:pt x="32" y="42"/>
                    <a:pt x="31" y="35"/>
                    <a:pt x="28" y="36"/>
                  </a:cubicBezTo>
                  <a:cubicBezTo>
                    <a:pt x="24" y="38"/>
                    <a:pt x="24" y="37"/>
                    <a:pt x="22" y="36"/>
                  </a:cubicBezTo>
                  <a:cubicBezTo>
                    <a:pt x="21" y="34"/>
                    <a:pt x="25" y="31"/>
                    <a:pt x="26" y="29"/>
                  </a:cubicBezTo>
                  <a:cubicBezTo>
                    <a:pt x="26" y="26"/>
                    <a:pt x="32" y="27"/>
                    <a:pt x="33" y="25"/>
                  </a:cubicBezTo>
                  <a:cubicBezTo>
                    <a:pt x="34" y="23"/>
                    <a:pt x="29" y="20"/>
                    <a:pt x="27" y="20"/>
                  </a:cubicBezTo>
                  <a:close/>
                  <a:moveTo>
                    <a:pt x="53" y="30"/>
                  </a:moveTo>
                  <a:cubicBezTo>
                    <a:pt x="51" y="29"/>
                    <a:pt x="50" y="32"/>
                    <a:pt x="49" y="32"/>
                  </a:cubicBezTo>
                  <a:cubicBezTo>
                    <a:pt x="47" y="33"/>
                    <a:pt x="46" y="26"/>
                    <a:pt x="45" y="30"/>
                  </a:cubicBezTo>
                  <a:cubicBezTo>
                    <a:pt x="44" y="33"/>
                    <a:pt x="41" y="28"/>
                    <a:pt x="38" y="33"/>
                  </a:cubicBezTo>
                  <a:cubicBezTo>
                    <a:pt x="34" y="38"/>
                    <a:pt x="40" y="42"/>
                    <a:pt x="42" y="43"/>
                  </a:cubicBezTo>
                  <a:cubicBezTo>
                    <a:pt x="44" y="45"/>
                    <a:pt x="42" y="47"/>
                    <a:pt x="39" y="46"/>
                  </a:cubicBezTo>
                  <a:cubicBezTo>
                    <a:pt x="36" y="46"/>
                    <a:pt x="38" y="51"/>
                    <a:pt x="42" y="51"/>
                  </a:cubicBezTo>
                  <a:cubicBezTo>
                    <a:pt x="46" y="52"/>
                    <a:pt x="50" y="44"/>
                    <a:pt x="50" y="42"/>
                  </a:cubicBezTo>
                  <a:cubicBezTo>
                    <a:pt x="49" y="40"/>
                    <a:pt x="54" y="31"/>
                    <a:pt x="53" y="3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33" name="Freeform 134"/>
            <p:cNvSpPr>
              <a:spLocks noEditPoints="1"/>
            </p:cNvSpPr>
            <p:nvPr/>
          </p:nvSpPr>
          <p:spPr bwMode="auto">
            <a:xfrm>
              <a:off x="4606925" y="1443038"/>
              <a:ext cx="266700" cy="471488"/>
            </a:xfrm>
            <a:custGeom>
              <a:avLst/>
              <a:gdLst/>
              <a:ahLst/>
              <a:cxnLst>
                <a:cxn ang="0">
                  <a:pos x="137" y="53"/>
                </a:cxn>
                <a:cxn ang="0">
                  <a:pos x="135" y="33"/>
                </a:cxn>
                <a:cxn ang="0">
                  <a:pos x="118" y="12"/>
                </a:cxn>
                <a:cxn ang="0">
                  <a:pos x="98" y="11"/>
                </a:cxn>
                <a:cxn ang="0">
                  <a:pos x="79" y="11"/>
                </a:cxn>
                <a:cxn ang="0">
                  <a:pos x="68" y="23"/>
                </a:cxn>
                <a:cxn ang="0">
                  <a:pos x="56" y="37"/>
                </a:cxn>
                <a:cxn ang="0">
                  <a:pos x="47" y="51"/>
                </a:cxn>
                <a:cxn ang="0">
                  <a:pos x="37" y="60"/>
                </a:cxn>
                <a:cxn ang="0">
                  <a:pos x="29" y="85"/>
                </a:cxn>
                <a:cxn ang="0">
                  <a:pos x="31" y="97"/>
                </a:cxn>
                <a:cxn ang="0">
                  <a:pos x="12" y="105"/>
                </a:cxn>
                <a:cxn ang="0">
                  <a:pos x="11" y="127"/>
                </a:cxn>
                <a:cxn ang="0">
                  <a:pos x="18" y="146"/>
                </a:cxn>
                <a:cxn ang="0">
                  <a:pos x="15" y="157"/>
                </a:cxn>
                <a:cxn ang="0">
                  <a:pos x="8" y="171"/>
                </a:cxn>
                <a:cxn ang="0">
                  <a:pos x="3" y="187"/>
                </a:cxn>
                <a:cxn ang="0">
                  <a:pos x="0" y="188"/>
                </a:cxn>
                <a:cxn ang="0">
                  <a:pos x="9" y="211"/>
                </a:cxn>
                <a:cxn ang="0">
                  <a:pos x="17" y="230"/>
                </a:cxn>
                <a:cxn ang="0">
                  <a:pos x="20" y="244"/>
                </a:cxn>
                <a:cxn ang="0">
                  <a:pos x="33" y="238"/>
                </a:cxn>
                <a:cxn ang="0">
                  <a:pos x="46" y="233"/>
                </a:cxn>
                <a:cxn ang="0">
                  <a:pos x="57" y="230"/>
                </a:cxn>
                <a:cxn ang="0">
                  <a:pos x="59" y="220"/>
                </a:cxn>
                <a:cxn ang="0">
                  <a:pos x="61" y="196"/>
                </a:cxn>
                <a:cxn ang="0">
                  <a:pos x="77" y="179"/>
                </a:cxn>
                <a:cxn ang="0">
                  <a:pos x="73" y="158"/>
                </a:cxn>
                <a:cxn ang="0">
                  <a:pos x="64" y="144"/>
                </a:cxn>
                <a:cxn ang="0">
                  <a:pos x="71" y="124"/>
                </a:cxn>
                <a:cxn ang="0">
                  <a:pos x="84" y="110"/>
                </a:cxn>
                <a:cxn ang="0">
                  <a:pos x="112" y="91"/>
                </a:cxn>
                <a:cxn ang="0">
                  <a:pos x="115" y="71"/>
                </a:cxn>
                <a:cxn ang="0">
                  <a:pos x="134" y="64"/>
                </a:cxn>
                <a:cxn ang="0">
                  <a:pos x="139" y="58"/>
                </a:cxn>
                <a:cxn ang="0">
                  <a:pos x="75" y="220"/>
                </a:cxn>
              </a:cxnLst>
              <a:rect l="0" t="0" r="r" b="b"/>
              <a:pathLst>
                <a:path w="140" h="247">
                  <a:moveTo>
                    <a:pt x="139" y="58"/>
                  </a:moveTo>
                  <a:cubicBezTo>
                    <a:pt x="137" y="57"/>
                    <a:pt x="134" y="53"/>
                    <a:pt x="137" y="53"/>
                  </a:cubicBezTo>
                  <a:cubicBezTo>
                    <a:pt x="139" y="53"/>
                    <a:pt x="140" y="44"/>
                    <a:pt x="137" y="43"/>
                  </a:cubicBezTo>
                  <a:cubicBezTo>
                    <a:pt x="134" y="41"/>
                    <a:pt x="137" y="34"/>
                    <a:pt x="135" y="33"/>
                  </a:cubicBezTo>
                  <a:cubicBezTo>
                    <a:pt x="132" y="31"/>
                    <a:pt x="134" y="26"/>
                    <a:pt x="134" y="22"/>
                  </a:cubicBezTo>
                  <a:cubicBezTo>
                    <a:pt x="135" y="18"/>
                    <a:pt x="124" y="15"/>
                    <a:pt x="118" y="12"/>
                  </a:cubicBezTo>
                  <a:cubicBezTo>
                    <a:pt x="112" y="10"/>
                    <a:pt x="109" y="5"/>
                    <a:pt x="105" y="3"/>
                  </a:cubicBezTo>
                  <a:cubicBezTo>
                    <a:pt x="100" y="0"/>
                    <a:pt x="98" y="7"/>
                    <a:pt x="98" y="11"/>
                  </a:cubicBezTo>
                  <a:cubicBezTo>
                    <a:pt x="98" y="16"/>
                    <a:pt x="94" y="16"/>
                    <a:pt x="91" y="13"/>
                  </a:cubicBezTo>
                  <a:cubicBezTo>
                    <a:pt x="87" y="11"/>
                    <a:pt x="84" y="13"/>
                    <a:pt x="79" y="11"/>
                  </a:cubicBezTo>
                  <a:cubicBezTo>
                    <a:pt x="74" y="9"/>
                    <a:pt x="76" y="16"/>
                    <a:pt x="76" y="19"/>
                  </a:cubicBezTo>
                  <a:cubicBezTo>
                    <a:pt x="76" y="23"/>
                    <a:pt x="71" y="23"/>
                    <a:pt x="68" y="23"/>
                  </a:cubicBezTo>
                  <a:cubicBezTo>
                    <a:pt x="64" y="23"/>
                    <a:pt x="59" y="25"/>
                    <a:pt x="59" y="29"/>
                  </a:cubicBezTo>
                  <a:cubicBezTo>
                    <a:pt x="59" y="33"/>
                    <a:pt x="54" y="35"/>
                    <a:pt x="56" y="37"/>
                  </a:cubicBezTo>
                  <a:cubicBezTo>
                    <a:pt x="57" y="39"/>
                    <a:pt x="55" y="41"/>
                    <a:pt x="53" y="43"/>
                  </a:cubicBezTo>
                  <a:cubicBezTo>
                    <a:pt x="51" y="44"/>
                    <a:pt x="49" y="50"/>
                    <a:pt x="47" y="51"/>
                  </a:cubicBezTo>
                  <a:cubicBezTo>
                    <a:pt x="46" y="53"/>
                    <a:pt x="48" y="56"/>
                    <a:pt x="45" y="58"/>
                  </a:cubicBezTo>
                  <a:cubicBezTo>
                    <a:pt x="42" y="60"/>
                    <a:pt x="38" y="58"/>
                    <a:pt x="37" y="60"/>
                  </a:cubicBezTo>
                  <a:cubicBezTo>
                    <a:pt x="35" y="62"/>
                    <a:pt x="37" y="65"/>
                    <a:pt x="36" y="70"/>
                  </a:cubicBezTo>
                  <a:cubicBezTo>
                    <a:pt x="36" y="75"/>
                    <a:pt x="32" y="80"/>
                    <a:pt x="29" y="85"/>
                  </a:cubicBezTo>
                  <a:cubicBezTo>
                    <a:pt x="25" y="89"/>
                    <a:pt x="30" y="90"/>
                    <a:pt x="31" y="91"/>
                  </a:cubicBezTo>
                  <a:cubicBezTo>
                    <a:pt x="33" y="91"/>
                    <a:pt x="33" y="94"/>
                    <a:pt x="31" y="97"/>
                  </a:cubicBezTo>
                  <a:cubicBezTo>
                    <a:pt x="30" y="100"/>
                    <a:pt x="26" y="98"/>
                    <a:pt x="24" y="97"/>
                  </a:cubicBezTo>
                  <a:cubicBezTo>
                    <a:pt x="22" y="97"/>
                    <a:pt x="16" y="100"/>
                    <a:pt x="12" y="105"/>
                  </a:cubicBezTo>
                  <a:cubicBezTo>
                    <a:pt x="9" y="110"/>
                    <a:pt x="10" y="114"/>
                    <a:pt x="11" y="116"/>
                  </a:cubicBezTo>
                  <a:cubicBezTo>
                    <a:pt x="12" y="119"/>
                    <a:pt x="9" y="122"/>
                    <a:pt x="11" y="127"/>
                  </a:cubicBezTo>
                  <a:cubicBezTo>
                    <a:pt x="14" y="133"/>
                    <a:pt x="10" y="134"/>
                    <a:pt x="11" y="138"/>
                  </a:cubicBezTo>
                  <a:cubicBezTo>
                    <a:pt x="11" y="142"/>
                    <a:pt x="18" y="142"/>
                    <a:pt x="18" y="146"/>
                  </a:cubicBezTo>
                  <a:cubicBezTo>
                    <a:pt x="19" y="151"/>
                    <a:pt x="16" y="152"/>
                    <a:pt x="14" y="152"/>
                  </a:cubicBezTo>
                  <a:cubicBezTo>
                    <a:pt x="12" y="152"/>
                    <a:pt x="12" y="156"/>
                    <a:pt x="15" y="157"/>
                  </a:cubicBezTo>
                  <a:cubicBezTo>
                    <a:pt x="17" y="159"/>
                    <a:pt x="16" y="166"/>
                    <a:pt x="15" y="168"/>
                  </a:cubicBezTo>
                  <a:cubicBezTo>
                    <a:pt x="14" y="170"/>
                    <a:pt x="7" y="168"/>
                    <a:pt x="8" y="171"/>
                  </a:cubicBezTo>
                  <a:cubicBezTo>
                    <a:pt x="8" y="174"/>
                    <a:pt x="6" y="178"/>
                    <a:pt x="6" y="180"/>
                  </a:cubicBezTo>
                  <a:cubicBezTo>
                    <a:pt x="6" y="182"/>
                    <a:pt x="6" y="189"/>
                    <a:pt x="3" y="187"/>
                  </a:cubicBezTo>
                  <a:cubicBezTo>
                    <a:pt x="3" y="187"/>
                    <a:pt x="1" y="187"/>
                    <a:pt x="0" y="187"/>
                  </a:cubicBezTo>
                  <a:cubicBezTo>
                    <a:pt x="0" y="187"/>
                    <a:pt x="0" y="188"/>
                    <a:pt x="0" y="188"/>
                  </a:cubicBezTo>
                  <a:cubicBezTo>
                    <a:pt x="0" y="192"/>
                    <a:pt x="1" y="196"/>
                    <a:pt x="5" y="199"/>
                  </a:cubicBezTo>
                  <a:cubicBezTo>
                    <a:pt x="9" y="202"/>
                    <a:pt x="6" y="207"/>
                    <a:pt x="9" y="211"/>
                  </a:cubicBezTo>
                  <a:cubicBezTo>
                    <a:pt x="12" y="215"/>
                    <a:pt x="11" y="218"/>
                    <a:pt x="15" y="221"/>
                  </a:cubicBezTo>
                  <a:cubicBezTo>
                    <a:pt x="18" y="224"/>
                    <a:pt x="18" y="226"/>
                    <a:pt x="17" y="230"/>
                  </a:cubicBezTo>
                  <a:cubicBezTo>
                    <a:pt x="15" y="234"/>
                    <a:pt x="20" y="233"/>
                    <a:pt x="20" y="235"/>
                  </a:cubicBezTo>
                  <a:cubicBezTo>
                    <a:pt x="20" y="237"/>
                    <a:pt x="19" y="242"/>
                    <a:pt x="20" y="244"/>
                  </a:cubicBezTo>
                  <a:cubicBezTo>
                    <a:pt x="21" y="247"/>
                    <a:pt x="24" y="244"/>
                    <a:pt x="29" y="244"/>
                  </a:cubicBezTo>
                  <a:cubicBezTo>
                    <a:pt x="34" y="244"/>
                    <a:pt x="33" y="241"/>
                    <a:pt x="33" y="238"/>
                  </a:cubicBezTo>
                  <a:cubicBezTo>
                    <a:pt x="33" y="234"/>
                    <a:pt x="36" y="236"/>
                    <a:pt x="37" y="234"/>
                  </a:cubicBezTo>
                  <a:cubicBezTo>
                    <a:pt x="37" y="232"/>
                    <a:pt x="42" y="231"/>
                    <a:pt x="46" y="233"/>
                  </a:cubicBezTo>
                  <a:cubicBezTo>
                    <a:pt x="50" y="235"/>
                    <a:pt x="52" y="232"/>
                    <a:pt x="53" y="228"/>
                  </a:cubicBezTo>
                  <a:cubicBezTo>
                    <a:pt x="53" y="224"/>
                    <a:pt x="55" y="229"/>
                    <a:pt x="57" y="230"/>
                  </a:cubicBezTo>
                  <a:cubicBezTo>
                    <a:pt x="58" y="230"/>
                    <a:pt x="61" y="223"/>
                    <a:pt x="63" y="219"/>
                  </a:cubicBezTo>
                  <a:cubicBezTo>
                    <a:pt x="65" y="214"/>
                    <a:pt x="63" y="215"/>
                    <a:pt x="59" y="220"/>
                  </a:cubicBezTo>
                  <a:cubicBezTo>
                    <a:pt x="55" y="224"/>
                    <a:pt x="57" y="215"/>
                    <a:pt x="59" y="212"/>
                  </a:cubicBezTo>
                  <a:cubicBezTo>
                    <a:pt x="60" y="208"/>
                    <a:pt x="60" y="198"/>
                    <a:pt x="61" y="196"/>
                  </a:cubicBezTo>
                  <a:cubicBezTo>
                    <a:pt x="61" y="193"/>
                    <a:pt x="62" y="190"/>
                    <a:pt x="67" y="189"/>
                  </a:cubicBezTo>
                  <a:cubicBezTo>
                    <a:pt x="72" y="188"/>
                    <a:pt x="78" y="182"/>
                    <a:pt x="77" y="179"/>
                  </a:cubicBezTo>
                  <a:cubicBezTo>
                    <a:pt x="76" y="177"/>
                    <a:pt x="84" y="173"/>
                    <a:pt x="84" y="170"/>
                  </a:cubicBezTo>
                  <a:cubicBezTo>
                    <a:pt x="84" y="168"/>
                    <a:pt x="76" y="160"/>
                    <a:pt x="73" y="158"/>
                  </a:cubicBezTo>
                  <a:cubicBezTo>
                    <a:pt x="70" y="157"/>
                    <a:pt x="65" y="158"/>
                    <a:pt x="65" y="156"/>
                  </a:cubicBezTo>
                  <a:cubicBezTo>
                    <a:pt x="66" y="154"/>
                    <a:pt x="64" y="147"/>
                    <a:pt x="64" y="144"/>
                  </a:cubicBezTo>
                  <a:cubicBezTo>
                    <a:pt x="63" y="140"/>
                    <a:pt x="68" y="136"/>
                    <a:pt x="68" y="133"/>
                  </a:cubicBezTo>
                  <a:cubicBezTo>
                    <a:pt x="68" y="129"/>
                    <a:pt x="68" y="125"/>
                    <a:pt x="71" y="124"/>
                  </a:cubicBezTo>
                  <a:cubicBezTo>
                    <a:pt x="74" y="123"/>
                    <a:pt x="72" y="120"/>
                    <a:pt x="76" y="119"/>
                  </a:cubicBezTo>
                  <a:cubicBezTo>
                    <a:pt x="80" y="118"/>
                    <a:pt x="80" y="112"/>
                    <a:pt x="84" y="110"/>
                  </a:cubicBezTo>
                  <a:cubicBezTo>
                    <a:pt x="89" y="108"/>
                    <a:pt x="89" y="107"/>
                    <a:pt x="95" y="104"/>
                  </a:cubicBezTo>
                  <a:cubicBezTo>
                    <a:pt x="101" y="101"/>
                    <a:pt x="110" y="94"/>
                    <a:pt x="112" y="91"/>
                  </a:cubicBezTo>
                  <a:cubicBezTo>
                    <a:pt x="114" y="87"/>
                    <a:pt x="106" y="84"/>
                    <a:pt x="111" y="80"/>
                  </a:cubicBezTo>
                  <a:cubicBezTo>
                    <a:pt x="116" y="76"/>
                    <a:pt x="112" y="72"/>
                    <a:pt x="115" y="71"/>
                  </a:cubicBezTo>
                  <a:cubicBezTo>
                    <a:pt x="119" y="69"/>
                    <a:pt x="120" y="68"/>
                    <a:pt x="123" y="65"/>
                  </a:cubicBezTo>
                  <a:cubicBezTo>
                    <a:pt x="125" y="62"/>
                    <a:pt x="128" y="65"/>
                    <a:pt x="134" y="64"/>
                  </a:cubicBezTo>
                  <a:cubicBezTo>
                    <a:pt x="137" y="63"/>
                    <a:pt x="139" y="63"/>
                    <a:pt x="140" y="64"/>
                  </a:cubicBezTo>
                  <a:cubicBezTo>
                    <a:pt x="140" y="61"/>
                    <a:pt x="140" y="59"/>
                    <a:pt x="139" y="58"/>
                  </a:cubicBezTo>
                  <a:close/>
                  <a:moveTo>
                    <a:pt x="83" y="205"/>
                  </a:moveTo>
                  <a:cubicBezTo>
                    <a:pt x="76" y="205"/>
                    <a:pt x="73" y="218"/>
                    <a:pt x="75" y="220"/>
                  </a:cubicBezTo>
                  <a:cubicBezTo>
                    <a:pt x="76" y="221"/>
                    <a:pt x="89" y="205"/>
                    <a:pt x="83" y="20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34" name="Freeform 135"/>
            <p:cNvSpPr>
              <a:spLocks noEditPoints="1"/>
            </p:cNvSpPr>
            <p:nvPr/>
          </p:nvSpPr>
          <p:spPr bwMode="auto">
            <a:xfrm>
              <a:off x="4826000" y="1774825"/>
              <a:ext cx="136525" cy="66675"/>
            </a:xfrm>
            <a:custGeom>
              <a:avLst/>
              <a:gdLst/>
              <a:ahLst/>
              <a:cxnLst>
                <a:cxn ang="0">
                  <a:pos x="66" y="10"/>
                </a:cxn>
                <a:cxn ang="0">
                  <a:pos x="69" y="2"/>
                </a:cxn>
                <a:cxn ang="0">
                  <a:pos x="66" y="4"/>
                </a:cxn>
                <a:cxn ang="0">
                  <a:pos x="45" y="1"/>
                </a:cxn>
                <a:cxn ang="0">
                  <a:pos x="24" y="6"/>
                </a:cxn>
                <a:cxn ang="0">
                  <a:pos x="17" y="12"/>
                </a:cxn>
                <a:cxn ang="0">
                  <a:pos x="19" y="19"/>
                </a:cxn>
                <a:cxn ang="0">
                  <a:pos x="26" y="23"/>
                </a:cxn>
                <a:cxn ang="0">
                  <a:pos x="28" y="28"/>
                </a:cxn>
                <a:cxn ang="0">
                  <a:pos x="28" y="28"/>
                </a:cxn>
                <a:cxn ang="0">
                  <a:pos x="40" y="28"/>
                </a:cxn>
                <a:cxn ang="0">
                  <a:pos x="52" y="34"/>
                </a:cxn>
                <a:cxn ang="0">
                  <a:pos x="62" y="35"/>
                </a:cxn>
                <a:cxn ang="0">
                  <a:pos x="63" y="32"/>
                </a:cxn>
                <a:cxn ang="0">
                  <a:pos x="66" y="28"/>
                </a:cxn>
                <a:cxn ang="0">
                  <a:pos x="63" y="22"/>
                </a:cxn>
                <a:cxn ang="0">
                  <a:pos x="63" y="16"/>
                </a:cxn>
                <a:cxn ang="0">
                  <a:pos x="66" y="10"/>
                </a:cxn>
                <a:cxn ang="0">
                  <a:pos x="7" y="18"/>
                </a:cxn>
                <a:cxn ang="0">
                  <a:pos x="3" y="28"/>
                </a:cxn>
                <a:cxn ang="0">
                  <a:pos x="15" y="20"/>
                </a:cxn>
                <a:cxn ang="0">
                  <a:pos x="7" y="18"/>
                </a:cxn>
                <a:cxn ang="0">
                  <a:pos x="12" y="13"/>
                </a:cxn>
                <a:cxn ang="0">
                  <a:pos x="5" y="14"/>
                </a:cxn>
                <a:cxn ang="0">
                  <a:pos x="12" y="13"/>
                </a:cxn>
              </a:cxnLst>
              <a:rect l="0" t="0" r="r" b="b"/>
              <a:pathLst>
                <a:path w="71" h="35">
                  <a:moveTo>
                    <a:pt x="66" y="10"/>
                  </a:moveTo>
                  <a:cubicBezTo>
                    <a:pt x="68" y="7"/>
                    <a:pt x="71" y="6"/>
                    <a:pt x="69" y="2"/>
                  </a:cubicBezTo>
                  <a:cubicBezTo>
                    <a:pt x="68" y="3"/>
                    <a:pt x="67" y="3"/>
                    <a:pt x="66" y="4"/>
                  </a:cubicBezTo>
                  <a:cubicBezTo>
                    <a:pt x="61" y="5"/>
                    <a:pt x="51" y="0"/>
                    <a:pt x="45" y="1"/>
                  </a:cubicBezTo>
                  <a:cubicBezTo>
                    <a:pt x="39" y="3"/>
                    <a:pt x="27" y="3"/>
                    <a:pt x="24" y="6"/>
                  </a:cubicBezTo>
                  <a:cubicBezTo>
                    <a:pt x="21" y="9"/>
                    <a:pt x="14" y="9"/>
                    <a:pt x="17" y="12"/>
                  </a:cubicBezTo>
                  <a:cubicBezTo>
                    <a:pt x="20" y="15"/>
                    <a:pt x="17" y="16"/>
                    <a:pt x="19" y="19"/>
                  </a:cubicBezTo>
                  <a:cubicBezTo>
                    <a:pt x="22" y="22"/>
                    <a:pt x="23" y="24"/>
                    <a:pt x="26" y="23"/>
                  </a:cubicBezTo>
                  <a:cubicBezTo>
                    <a:pt x="29" y="22"/>
                    <a:pt x="32" y="24"/>
                    <a:pt x="28" y="28"/>
                  </a:cubicBezTo>
                  <a:cubicBezTo>
                    <a:pt x="28" y="28"/>
                    <a:pt x="28" y="28"/>
                    <a:pt x="28" y="28"/>
                  </a:cubicBezTo>
                  <a:cubicBezTo>
                    <a:pt x="34" y="27"/>
                    <a:pt x="39" y="27"/>
                    <a:pt x="40" y="28"/>
                  </a:cubicBezTo>
                  <a:cubicBezTo>
                    <a:pt x="42" y="29"/>
                    <a:pt x="50" y="35"/>
                    <a:pt x="52" y="34"/>
                  </a:cubicBezTo>
                  <a:cubicBezTo>
                    <a:pt x="53" y="34"/>
                    <a:pt x="58" y="34"/>
                    <a:pt x="62" y="35"/>
                  </a:cubicBezTo>
                  <a:cubicBezTo>
                    <a:pt x="62" y="34"/>
                    <a:pt x="62" y="32"/>
                    <a:pt x="63" y="32"/>
                  </a:cubicBezTo>
                  <a:cubicBezTo>
                    <a:pt x="64" y="31"/>
                    <a:pt x="68" y="31"/>
                    <a:pt x="66" y="28"/>
                  </a:cubicBezTo>
                  <a:cubicBezTo>
                    <a:pt x="64" y="26"/>
                    <a:pt x="64" y="25"/>
                    <a:pt x="63" y="22"/>
                  </a:cubicBezTo>
                  <a:cubicBezTo>
                    <a:pt x="63" y="19"/>
                    <a:pt x="62" y="18"/>
                    <a:pt x="63" y="16"/>
                  </a:cubicBezTo>
                  <a:cubicBezTo>
                    <a:pt x="63" y="14"/>
                    <a:pt x="65" y="13"/>
                    <a:pt x="66" y="10"/>
                  </a:cubicBezTo>
                  <a:close/>
                  <a:moveTo>
                    <a:pt x="7" y="18"/>
                  </a:moveTo>
                  <a:cubicBezTo>
                    <a:pt x="1" y="20"/>
                    <a:pt x="0" y="28"/>
                    <a:pt x="3" y="28"/>
                  </a:cubicBezTo>
                  <a:cubicBezTo>
                    <a:pt x="6" y="28"/>
                    <a:pt x="13" y="22"/>
                    <a:pt x="15" y="20"/>
                  </a:cubicBezTo>
                  <a:cubicBezTo>
                    <a:pt x="16" y="18"/>
                    <a:pt x="13" y="16"/>
                    <a:pt x="7" y="18"/>
                  </a:cubicBezTo>
                  <a:close/>
                  <a:moveTo>
                    <a:pt x="12" y="13"/>
                  </a:moveTo>
                  <a:cubicBezTo>
                    <a:pt x="14" y="11"/>
                    <a:pt x="3" y="12"/>
                    <a:pt x="5" y="14"/>
                  </a:cubicBezTo>
                  <a:cubicBezTo>
                    <a:pt x="7" y="16"/>
                    <a:pt x="11" y="16"/>
                    <a:pt x="12" y="13"/>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35" name="Freeform 136"/>
            <p:cNvSpPr/>
            <p:nvPr/>
          </p:nvSpPr>
          <p:spPr bwMode="auto">
            <a:xfrm>
              <a:off x="5076825" y="3148013"/>
              <a:ext cx="173038" cy="211138"/>
            </a:xfrm>
            <a:custGeom>
              <a:avLst/>
              <a:gdLst/>
              <a:ahLst/>
              <a:cxnLst>
                <a:cxn ang="0">
                  <a:pos x="80" y="25"/>
                </a:cxn>
                <a:cxn ang="0">
                  <a:pos x="85" y="17"/>
                </a:cxn>
                <a:cxn ang="0">
                  <a:pos x="91" y="9"/>
                </a:cxn>
                <a:cxn ang="0">
                  <a:pos x="85" y="11"/>
                </a:cxn>
                <a:cxn ang="0">
                  <a:pos x="80" y="8"/>
                </a:cxn>
                <a:cxn ang="0">
                  <a:pos x="70" y="10"/>
                </a:cxn>
                <a:cxn ang="0">
                  <a:pos x="62" y="16"/>
                </a:cxn>
                <a:cxn ang="0">
                  <a:pos x="49" y="14"/>
                </a:cxn>
                <a:cxn ang="0">
                  <a:pos x="36" y="7"/>
                </a:cxn>
                <a:cxn ang="0">
                  <a:pos x="25" y="4"/>
                </a:cxn>
                <a:cxn ang="0">
                  <a:pos x="18" y="1"/>
                </a:cxn>
                <a:cxn ang="0">
                  <a:pos x="12" y="0"/>
                </a:cxn>
                <a:cxn ang="0">
                  <a:pos x="3" y="6"/>
                </a:cxn>
                <a:cxn ang="0">
                  <a:pos x="1" y="8"/>
                </a:cxn>
                <a:cxn ang="0">
                  <a:pos x="6" y="13"/>
                </a:cxn>
                <a:cxn ang="0">
                  <a:pos x="7" y="21"/>
                </a:cxn>
                <a:cxn ang="0">
                  <a:pos x="12" y="25"/>
                </a:cxn>
                <a:cxn ang="0">
                  <a:pos x="11" y="34"/>
                </a:cxn>
                <a:cxn ang="0">
                  <a:pos x="4" y="47"/>
                </a:cxn>
                <a:cxn ang="0">
                  <a:pos x="1" y="54"/>
                </a:cxn>
                <a:cxn ang="0">
                  <a:pos x="8" y="59"/>
                </a:cxn>
                <a:cxn ang="0">
                  <a:pos x="0" y="66"/>
                </a:cxn>
                <a:cxn ang="0">
                  <a:pos x="0" y="67"/>
                </a:cxn>
                <a:cxn ang="0">
                  <a:pos x="43" y="90"/>
                </a:cxn>
                <a:cxn ang="0">
                  <a:pos x="42" y="96"/>
                </a:cxn>
                <a:cxn ang="0">
                  <a:pos x="61" y="110"/>
                </a:cxn>
                <a:cxn ang="0">
                  <a:pos x="72" y="85"/>
                </a:cxn>
                <a:cxn ang="0">
                  <a:pos x="79" y="80"/>
                </a:cxn>
                <a:cxn ang="0">
                  <a:pos x="85" y="76"/>
                </a:cxn>
                <a:cxn ang="0">
                  <a:pos x="86" y="74"/>
                </a:cxn>
                <a:cxn ang="0">
                  <a:pos x="81" y="65"/>
                </a:cxn>
                <a:cxn ang="0">
                  <a:pos x="80" y="25"/>
                </a:cxn>
              </a:cxnLst>
              <a:rect l="0" t="0" r="r" b="b"/>
              <a:pathLst>
                <a:path w="91" h="110">
                  <a:moveTo>
                    <a:pt x="80" y="25"/>
                  </a:moveTo>
                  <a:cubicBezTo>
                    <a:pt x="85" y="17"/>
                    <a:pt x="85" y="17"/>
                    <a:pt x="85" y="17"/>
                  </a:cubicBezTo>
                  <a:cubicBezTo>
                    <a:pt x="91" y="9"/>
                    <a:pt x="91" y="9"/>
                    <a:pt x="91" y="9"/>
                  </a:cubicBezTo>
                  <a:cubicBezTo>
                    <a:pt x="88" y="10"/>
                    <a:pt x="86" y="10"/>
                    <a:pt x="85" y="11"/>
                  </a:cubicBezTo>
                  <a:cubicBezTo>
                    <a:pt x="83" y="12"/>
                    <a:pt x="80" y="10"/>
                    <a:pt x="80" y="8"/>
                  </a:cubicBezTo>
                  <a:cubicBezTo>
                    <a:pt x="79" y="7"/>
                    <a:pt x="74" y="8"/>
                    <a:pt x="70" y="10"/>
                  </a:cubicBezTo>
                  <a:cubicBezTo>
                    <a:pt x="66" y="13"/>
                    <a:pt x="64" y="17"/>
                    <a:pt x="62" y="16"/>
                  </a:cubicBezTo>
                  <a:cubicBezTo>
                    <a:pt x="61" y="15"/>
                    <a:pt x="52" y="14"/>
                    <a:pt x="49" y="14"/>
                  </a:cubicBezTo>
                  <a:cubicBezTo>
                    <a:pt x="47" y="14"/>
                    <a:pt x="39" y="9"/>
                    <a:pt x="36" y="7"/>
                  </a:cubicBezTo>
                  <a:cubicBezTo>
                    <a:pt x="34" y="4"/>
                    <a:pt x="27" y="5"/>
                    <a:pt x="25" y="4"/>
                  </a:cubicBezTo>
                  <a:cubicBezTo>
                    <a:pt x="23" y="3"/>
                    <a:pt x="20" y="3"/>
                    <a:pt x="18" y="1"/>
                  </a:cubicBezTo>
                  <a:cubicBezTo>
                    <a:pt x="17" y="0"/>
                    <a:pt x="14" y="0"/>
                    <a:pt x="12" y="0"/>
                  </a:cubicBezTo>
                  <a:cubicBezTo>
                    <a:pt x="9" y="1"/>
                    <a:pt x="3" y="4"/>
                    <a:pt x="3" y="6"/>
                  </a:cubicBezTo>
                  <a:cubicBezTo>
                    <a:pt x="2" y="7"/>
                    <a:pt x="2" y="8"/>
                    <a:pt x="1" y="8"/>
                  </a:cubicBezTo>
                  <a:cubicBezTo>
                    <a:pt x="6" y="13"/>
                    <a:pt x="6" y="13"/>
                    <a:pt x="6" y="13"/>
                  </a:cubicBezTo>
                  <a:cubicBezTo>
                    <a:pt x="7" y="21"/>
                    <a:pt x="7" y="21"/>
                    <a:pt x="7" y="21"/>
                  </a:cubicBezTo>
                  <a:cubicBezTo>
                    <a:pt x="12" y="25"/>
                    <a:pt x="12" y="25"/>
                    <a:pt x="12" y="25"/>
                  </a:cubicBezTo>
                  <a:cubicBezTo>
                    <a:pt x="12" y="25"/>
                    <a:pt x="12" y="30"/>
                    <a:pt x="11" y="34"/>
                  </a:cubicBezTo>
                  <a:cubicBezTo>
                    <a:pt x="11" y="39"/>
                    <a:pt x="7" y="45"/>
                    <a:pt x="4" y="47"/>
                  </a:cubicBezTo>
                  <a:cubicBezTo>
                    <a:pt x="3" y="48"/>
                    <a:pt x="2" y="51"/>
                    <a:pt x="1" y="54"/>
                  </a:cubicBezTo>
                  <a:cubicBezTo>
                    <a:pt x="5" y="56"/>
                    <a:pt x="8" y="57"/>
                    <a:pt x="8" y="59"/>
                  </a:cubicBezTo>
                  <a:cubicBezTo>
                    <a:pt x="8" y="61"/>
                    <a:pt x="0" y="60"/>
                    <a:pt x="0" y="66"/>
                  </a:cubicBezTo>
                  <a:cubicBezTo>
                    <a:pt x="0" y="66"/>
                    <a:pt x="0" y="67"/>
                    <a:pt x="0" y="67"/>
                  </a:cubicBezTo>
                  <a:cubicBezTo>
                    <a:pt x="43" y="90"/>
                    <a:pt x="43" y="90"/>
                    <a:pt x="43" y="90"/>
                  </a:cubicBezTo>
                  <a:cubicBezTo>
                    <a:pt x="42" y="96"/>
                    <a:pt x="42" y="96"/>
                    <a:pt x="42" y="96"/>
                  </a:cubicBezTo>
                  <a:cubicBezTo>
                    <a:pt x="42" y="96"/>
                    <a:pt x="52" y="103"/>
                    <a:pt x="61" y="110"/>
                  </a:cubicBezTo>
                  <a:cubicBezTo>
                    <a:pt x="65" y="99"/>
                    <a:pt x="71" y="88"/>
                    <a:pt x="72" y="85"/>
                  </a:cubicBezTo>
                  <a:cubicBezTo>
                    <a:pt x="75" y="82"/>
                    <a:pt x="77" y="82"/>
                    <a:pt x="79" y="80"/>
                  </a:cubicBezTo>
                  <a:cubicBezTo>
                    <a:pt x="81" y="77"/>
                    <a:pt x="82" y="81"/>
                    <a:pt x="85" y="76"/>
                  </a:cubicBezTo>
                  <a:cubicBezTo>
                    <a:pt x="86" y="75"/>
                    <a:pt x="86" y="75"/>
                    <a:pt x="86" y="74"/>
                  </a:cubicBezTo>
                  <a:cubicBezTo>
                    <a:pt x="81" y="65"/>
                    <a:pt x="81" y="65"/>
                    <a:pt x="81" y="65"/>
                  </a:cubicBezTo>
                  <a:lnTo>
                    <a:pt x="80" y="25"/>
                  </a:ln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36" name="Freeform 137"/>
            <p:cNvSpPr/>
            <p:nvPr/>
          </p:nvSpPr>
          <p:spPr bwMode="auto">
            <a:xfrm>
              <a:off x="4981575" y="3163888"/>
              <a:ext cx="117475" cy="122238"/>
            </a:xfrm>
            <a:custGeom>
              <a:avLst/>
              <a:gdLst/>
              <a:ahLst/>
              <a:cxnLst>
                <a:cxn ang="0">
                  <a:pos x="57" y="13"/>
                </a:cxn>
                <a:cxn ang="0">
                  <a:pos x="56" y="5"/>
                </a:cxn>
                <a:cxn ang="0">
                  <a:pos x="51" y="0"/>
                </a:cxn>
                <a:cxn ang="0">
                  <a:pos x="47" y="4"/>
                </a:cxn>
                <a:cxn ang="0">
                  <a:pos x="40" y="4"/>
                </a:cxn>
                <a:cxn ang="0">
                  <a:pos x="32" y="7"/>
                </a:cxn>
                <a:cxn ang="0">
                  <a:pos x="25" y="5"/>
                </a:cxn>
                <a:cxn ang="0">
                  <a:pos x="17" y="7"/>
                </a:cxn>
                <a:cxn ang="0">
                  <a:pos x="16" y="17"/>
                </a:cxn>
                <a:cxn ang="0">
                  <a:pos x="19" y="22"/>
                </a:cxn>
                <a:cxn ang="0">
                  <a:pos x="16" y="28"/>
                </a:cxn>
                <a:cxn ang="0">
                  <a:pos x="11" y="31"/>
                </a:cxn>
                <a:cxn ang="0">
                  <a:pos x="7" y="38"/>
                </a:cxn>
                <a:cxn ang="0">
                  <a:pos x="4" y="46"/>
                </a:cxn>
                <a:cxn ang="0">
                  <a:pos x="2" y="55"/>
                </a:cxn>
                <a:cxn ang="0">
                  <a:pos x="0" y="63"/>
                </a:cxn>
                <a:cxn ang="0">
                  <a:pos x="6" y="62"/>
                </a:cxn>
                <a:cxn ang="0">
                  <a:pos x="18" y="59"/>
                </a:cxn>
                <a:cxn ang="0">
                  <a:pos x="27" y="58"/>
                </a:cxn>
                <a:cxn ang="0">
                  <a:pos x="36" y="46"/>
                </a:cxn>
                <a:cxn ang="0">
                  <a:pos x="51" y="46"/>
                </a:cxn>
                <a:cxn ang="0">
                  <a:pos x="54" y="39"/>
                </a:cxn>
                <a:cxn ang="0">
                  <a:pos x="61" y="26"/>
                </a:cxn>
                <a:cxn ang="0">
                  <a:pos x="62" y="17"/>
                </a:cxn>
                <a:cxn ang="0">
                  <a:pos x="57" y="13"/>
                </a:cxn>
              </a:cxnLst>
              <a:rect l="0" t="0" r="r" b="b"/>
              <a:pathLst>
                <a:path w="62" h="64">
                  <a:moveTo>
                    <a:pt x="57" y="13"/>
                  </a:moveTo>
                  <a:cubicBezTo>
                    <a:pt x="56" y="5"/>
                    <a:pt x="56" y="5"/>
                    <a:pt x="56" y="5"/>
                  </a:cubicBezTo>
                  <a:cubicBezTo>
                    <a:pt x="51" y="0"/>
                    <a:pt x="51" y="0"/>
                    <a:pt x="51" y="0"/>
                  </a:cubicBezTo>
                  <a:cubicBezTo>
                    <a:pt x="50" y="1"/>
                    <a:pt x="48" y="3"/>
                    <a:pt x="47" y="4"/>
                  </a:cubicBezTo>
                  <a:cubicBezTo>
                    <a:pt x="47" y="6"/>
                    <a:pt x="42" y="5"/>
                    <a:pt x="40" y="4"/>
                  </a:cubicBezTo>
                  <a:cubicBezTo>
                    <a:pt x="38" y="3"/>
                    <a:pt x="33" y="6"/>
                    <a:pt x="32" y="7"/>
                  </a:cubicBezTo>
                  <a:cubicBezTo>
                    <a:pt x="31" y="9"/>
                    <a:pt x="28" y="4"/>
                    <a:pt x="25" y="5"/>
                  </a:cubicBezTo>
                  <a:cubicBezTo>
                    <a:pt x="23" y="5"/>
                    <a:pt x="17" y="7"/>
                    <a:pt x="17" y="7"/>
                  </a:cubicBezTo>
                  <a:cubicBezTo>
                    <a:pt x="17" y="7"/>
                    <a:pt x="16" y="14"/>
                    <a:pt x="16" y="17"/>
                  </a:cubicBezTo>
                  <a:cubicBezTo>
                    <a:pt x="16" y="20"/>
                    <a:pt x="19" y="20"/>
                    <a:pt x="19" y="22"/>
                  </a:cubicBezTo>
                  <a:cubicBezTo>
                    <a:pt x="19" y="25"/>
                    <a:pt x="16" y="27"/>
                    <a:pt x="16" y="28"/>
                  </a:cubicBezTo>
                  <a:cubicBezTo>
                    <a:pt x="16" y="30"/>
                    <a:pt x="14" y="31"/>
                    <a:pt x="11" y="31"/>
                  </a:cubicBezTo>
                  <a:cubicBezTo>
                    <a:pt x="9" y="32"/>
                    <a:pt x="9" y="36"/>
                    <a:pt x="7" y="38"/>
                  </a:cubicBezTo>
                  <a:cubicBezTo>
                    <a:pt x="5" y="39"/>
                    <a:pt x="6" y="43"/>
                    <a:pt x="4" y="46"/>
                  </a:cubicBezTo>
                  <a:cubicBezTo>
                    <a:pt x="3" y="48"/>
                    <a:pt x="2" y="52"/>
                    <a:pt x="2" y="55"/>
                  </a:cubicBezTo>
                  <a:cubicBezTo>
                    <a:pt x="2" y="58"/>
                    <a:pt x="2" y="62"/>
                    <a:pt x="0" y="63"/>
                  </a:cubicBezTo>
                  <a:cubicBezTo>
                    <a:pt x="4" y="64"/>
                    <a:pt x="5" y="63"/>
                    <a:pt x="6" y="62"/>
                  </a:cubicBezTo>
                  <a:cubicBezTo>
                    <a:pt x="8" y="61"/>
                    <a:pt x="18" y="59"/>
                    <a:pt x="18" y="59"/>
                  </a:cubicBezTo>
                  <a:cubicBezTo>
                    <a:pt x="27" y="58"/>
                    <a:pt x="27" y="58"/>
                    <a:pt x="27" y="58"/>
                  </a:cubicBezTo>
                  <a:cubicBezTo>
                    <a:pt x="29" y="52"/>
                    <a:pt x="32" y="47"/>
                    <a:pt x="36" y="46"/>
                  </a:cubicBezTo>
                  <a:cubicBezTo>
                    <a:pt x="40" y="45"/>
                    <a:pt x="46" y="45"/>
                    <a:pt x="51" y="46"/>
                  </a:cubicBezTo>
                  <a:cubicBezTo>
                    <a:pt x="52" y="43"/>
                    <a:pt x="53" y="40"/>
                    <a:pt x="54" y="39"/>
                  </a:cubicBezTo>
                  <a:cubicBezTo>
                    <a:pt x="57" y="37"/>
                    <a:pt x="61" y="31"/>
                    <a:pt x="61" y="26"/>
                  </a:cubicBezTo>
                  <a:cubicBezTo>
                    <a:pt x="62" y="22"/>
                    <a:pt x="62" y="17"/>
                    <a:pt x="62" y="17"/>
                  </a:cubicBezTo>
                  <a:lnTo>
                    <a:pt x="57" y="13"/>
                  </a:ln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37" name="Freeform 138"/>
            <p:cNvSpPr/>
            <p:nvPr/>
          </p:nvSpPr>
          <p:spPr bwMode="auto">
            <a:xfrm>
              <a:off x="5562600" y="2193925"/>
              <a:ext cx="382588" cy="220663"/>
            </a:xfrm>
            <a:custGeom>
              <a:avLst/>
              <a:gdLst/>
              <a:ahLst/>
              <a:cxnLst>
                <a:cxn ang="0">
                  <a:pos x="194" y="65"/>
                </a:cxn>
                <a:cxn ang="0">
                  <a:pos x="179" y="58"/>
                </a:cxn>
                <a:cxn ang="0">
                  <a:pos x="170" y="59"/>
                </a:cxn>
                <a:cxn ang="0">
                  <a:pos x="159" y="55"/>
                </a:cxn>
                <a:cxn ang="0">
                  <a:pos x="148" y="64"/>
                </a:cxn>
                <a:cxn ang="0">
                  <a:pos x="142" y="66"/>
                </a:cxn>
                <a:cxn ang="0">
                  <a:pos x="133" y="60"/>
                </a:cxn>
                <a:cxn ang="0">
                  <a:pos x="123" y="58"/>
                </a:cxn>
                <a:cxn ang="0">
                  <a:pos x="117" y="46"/>
                </a:cxn>
                <a:cxn ang="0">
                  <a:pos x="114" y="35"/>
                </a:cxn>
                <a:cxn ang="0">
                  <a:pos x="105" y="29"/>
                </a:cxn>
                <a:cxn ang="0">
                  <a:pos x="83" y="28"/>
                </a:cxn>
                <a:cxn ang="0">
                  <a:pos x="68" y="29"/>
                </a:cxn>
                <a:cxn ang="0">
                  <a:pos x="55" y="14"/>
                </a:cxn>
                <a:cxn ang="0">
                  <a:pos x="51" y="19"/>
                </a:cxn>
                <a:cxn ang="0">
                  <a:pos x="38" y="17"/>
                </a:cxn>
                <a:cxn ang="0">
                  <a:pos x="36" y="1"/>
                </a:cxn>
                <a:cxn ang="0">
                  <a:pos x="32" y="17"/>
                </a:cxn>
                <a:cxn ang="0">
                  <a:pos x="30" y="0"/>
                </a:cxn>
                <a:cxn ang="0">
                  <a:pos x="2" y="7"/>
                </a:cxn>
                <a:cxn ang="0">
                  <a:pos x="0" y="57"/>
                </a:cxn>
                <a:cxn ang="0">
                  <a:pos x="0" y="57"/>
                </a:cxn>
                <a:cxn ang="0">
                  <a:pos x="8" y="59"/>
                </a:cxn>
                <a:cxn ang="0">
                  <a:pos x="12" y="54"/>
                </a:cxn>
                <a:cxn ang="0">
                  <a:pos x="20" y="48"/>
                </a:cxn>
                <a:cxn ang="0">
                  <a:pos x="24" y="44"/>
                </a:cxn>
                <a:cxn ang="0">
                  <a:pos x="29" y="41"/>
                </a:cxn>
                <a:cxn ang="0">
                  <a:pos x="37" y="43"/>
                </a:cxn>
                <a:cxn ang="0">
                  <a:pos x="45" y="46"/>
                </a:cxn>
                <a:cxn ang="0">
                  <a:pos x="49" y="58"/>
                </a:cxn>
                <a:cxn ang="0">
                  <a:pos x="66" y="60"/>
                </a:cxn>
                <a:cxn ang="0">
                  <a:pos x="71" y="68"/>
                </a:cxn>
                <a:cxn ang="0">
                  <a:pos x="76" y="77"/>
                </a:cxn>
                <a:cxn ang="0">
                  <a:pos x="87" y="85"/>
                </a:cxn>
                <a:cxn ang="0">
                  <a:pos x="100" y="93"/>
                </a:cxn>
                <a:cxn ang="0">
                  <a:pos x="112" y="101"/>
                </a:cxn>
                <a:cxn ang="0">
                  <a:pos x="122" y="104"/>
                </a:cxn>
                <a:cxn ang="0">
                  <a:pos x="123" y="111"/>
                </a:cxn>
                <a:cxn ang="0">
                  <a:pos x="124" y="111"/>
                </a:cxn>
                <a:cxn ang="0">
                  <a:pos x="133" y="114"/>
                </a:cxn>
                <a:cxn ang="0">
                  <a:pos x="137" y="116"/>
                </a:cxn>
                <a:cxn ang="0">
                  <a:pos x="142" y="105"/>
                </a:cxn>
                <a:cxn ang="0">
                  <a:pos x="141" y="95"/>
                </a:cxn>
                <a:cxn ang="0">
                  <a:pos x="134" y="86"/>
                </a:cxn>
                <a:cxn ang="0">
                  <a:pos x="144" y="82"/>
                </a:cxn>
                <a:cxn ang="0">
                  <a:pos x="148" y="76"/>
                </a:cxn>
                <a:cxn ang="0">
                  <a:pos x="153" y="70"/>
                </a:cxn>
                <a:cxn ang="0">
                  <a:pos x="162" y="68"/>
                </a:cxn>
                <a:cxn ang="0">
                  <a:pos x="170" y="66"/>
                </a:cxn>
                <a:cxn ang="0">
                  <a:pos x="166" y="75"/>
                </a:cxn>
                <a:cxn ang="0">
                  <a:pos x="179" y="73"/>
                </a:cxn>
                <a:cxn ang="0">
                  <a:pos x="189" y="71"/>
                </a:cxn>
                <a:cxn ang="0">
                  <a:pos x="194" y="65"/>
                </a:cxn>
              </a:cxnLst>
              <a:rect l="0" t="0" r="r" b="b"/>
              <a:pathLst>
                <a:path w="200" h="116">
                  <a:moveTo>
                    <a:pt x="194" y="65"/>
                  </a:moveTo>
                  <a:cubicBezTo>
                    <a:pt x="189" y="61"/>
                    <a:pt x="180" y="55"/>
                    <a:pt x="179" y="58"/>
                  </a:cubicBezTo>
                  <a:cubicBezTo>
                    <a:pt x="178" y="61"/>
                    <a:pt x="172" y="61"/>
                    <a:pt x="170" y="59"/>
                  </a:cubicBezTo>
                  <a:cubicBezTo>
                    <a:pt x="168" y="56"/>
                    <a:pt x="166" y="53"/>
                    <a:pt x="159" y="55"/>
                  </a:cubicBezTo>
                  <a:cubicBezTo>
                    <a:pt x="152" y="58"/>
                    <a:pt x="148" y="62"/>
                    <a:pt x="148" y="64"/>
                  </a:cubicBezTo>
                  <a:cubicBezTo>
                    <a:pt x="147" y="67"/>
                    <a:pt x="143" y="70"/>
                    <a:pt x="142" y="66"/>
                  </a:cubicBezTo>
                  <a:cubicBezTo>
                    <a:pt x="142" y="63"/>
                    <a:pt x="136" y="61"/>
                    <a:pt x="133" y="60"/>
                  </a:cubicBezTo>
                  <a:cubicBezTo>
                    <a:pt x="129" y="59"/>
                    <a:pt x="124" y="61"/>
                    <a:pt x="123" y="58"/>
                  </a:cubicBezTo>
                  <a:cubicBezTo>
                    <a:pt x="123" y="54"/>
                    <a:pt x="117" y="50"/>
                    <a:pt x="117" y="46"/>
                  </a:cubicBezTo>
                  <a:cubicBezTo>
                    <a:pt x="116" y="42"/>
                    <a:pt x="118" y="36"/>
                    <a:pt x="114" y="35"/>
                  </a:cubicBezTo>
                  <a:cubicBezTo>
                    <a:pt x="111" y="35"/>
                    <a:pt x="108" y="29"/>
                    <a:pt x="105" y="29"/>
                  </a:cubicBezTo>
                  <a:cubicBezTo>
                    <a:pt x="102" y="29"/>
                    <a:pt x="85" y="29"/>
                    <a:pt x="83" y="28"/>
                  </a:cubicBezTo>
                  <a:cubicBezTo>
                    <a:pt x="80" y="27"/>
                    <a:pt x="69" y="31"/>
                    <a:pt x="68" y="29"/>
                  </a:cubicBezTo>
                  <a:cubicBezTo>
                    <a:pt x="67" y="27"/>
                    <a:pt x="59" y="18"/>
                    <a:pt x="55" y="14"/>
                  </a:cubicBezTo>
                  <a:cubicBezTo>
                    <a:pt x="54" y="16"/>
                    <a:pt x="53" y="18"/>
                    <a:pt x="51" y="19"/>
                  </a:cubicBezTo>
                  <a:cubicBezTo>
                    <a:pt x="43" y="25"/>
                    <a:pt x="35" y="24"/>
                    <a:pt x="38" y="17"/>
                  </a:cubicBezTo>
                  <a:cubicBezTo>
                    <a:pt x="40" y="10"/>
                    <a:pt x="41" y="1"/>
                    <a:pt x="36" y="1"/>
                  </a:cubicBezTo>
                  <a:cubicBezTo>
                    <a:pt x="32" y="1"/>
                    <a:pt x="35" y="16"/>
                    <a:pt x="32" y="17"/>
                  </a:cubicBezTo>
                  <a:cubicBezTo>
                    <a:pt x="29" y="18"/>
                    <a:pt x="28" y="6"/>
                    <a:pt x="30" y="0"/>
                  </a:cubicBezTo>
                  <a:cubicBezTo>
                    <a:pt x="2" y="7"/>
                    <a:pt x="2" y="7"/>
                    <a:pt x="2" y="7"/>
                  </a:cubicBezTo>
                  <a:cubicBezTo>
                    <a:pt x="0" y="57"/>
                    <a:pt x="0" y="57"/>
                    <a:pt x="0" y="57"/>
                  </a:cubicBezTo>
                  <a:cubicBezTo>
                    <a:pt x="0" y="57"/>
                    <a:pt x="0" y="57"/>
                    <a:pt x="0" y="57"/>
                  </a:cubicBezTo>
                  <a:cubicBezTo>
                    <a:pt x="3" y="59"/>
                    <a:pt x="6" y="59"/>
                    <a:pt x="8" y="59"/>
                  </a:cubicBezTo>
                  <a:cubicBezTo>
                    <a:pt x="12" y="60"/>
                    <a:pt x="12" y="56"/>
                    <a:pt x="12" y="54"/>
                  </a:cubicBezTo>
                  <a:cubicBezTo>
                    <a:pt x="12" y="52"/>
                    <a:pt x="17" y="48"/>
                    <a:pt x="20" y="48"/>
                  </a:cubicBezTo>
                  <a:cubicBezTo>
                    <a:pt x="23" y="48"/>
                    <a:pt x="23" y="44"/>
                    <a:pt x="24" y="44"/>
                  </a:cubicBezTo>
                  <a:cubicBezTo>
                    <a:pt x="25" y="44"/>
                    <a:pt x="28" y="43"/>
                    <a:pt x="29" y="41"/>
                  </a:cubicBezTo>
                  <a:cubicBezTo>
                    <a:pt x="30" y="40"/>
                    <a:pt x="35" y="42"/>
                    <a:pt x="37" y="43"/>
                  </a:cubicBezTo>
                  <a:cubicBezTo>
                    <a:pt x="38" y="45"/>
                    <a:pt x="42" y="46"/>
                    <a:pt x="45" y="46"/>
                  </a:cubicBezTo>
                  <a:cubicBezTo>
                    <a:pt x="48" y="47"/>
                    <a:pt x="49" y="56"/>
                    <a:pt x="49" y="58"/>
                  </a:cubicBezTo>
                  <a:cubicBezTo>
                    <a:pt x="49" y="60"/>
                    <a:pt x="64" y="60"/>
                    <a:pt x="66" y="60"/>
                  </a:cubicBezTo>
                  <a:cubicBezTo>
                    <a:pt x="68" y="61"/>
                    <a:pt x="68" y="65"/>
                    <a:pt x="71" y="68"/>
                  </a:cubicBezTo>
                  <a:cubicBezTo>
                    <a:pt x="73" y="71"/>
                    <a:pt x="75" y="75"/>
                    <a:pt x="76" y="77"/>
                  </a:cubicBezTo>
                  <a:cubicBezTo>
                    <a:pt x="77" y="79"/>
                    <a:pt x="85" y="82"/>
                    <a:pt x="87" y="85"/>
                  </a:cubicBezTo>
                  <a:cubicBezTo>
                    <a:pt x="89" y="88"/>
                    <a:pt x="95" y="91"/>
                    <a:pt x="100" y="93"/>
                  </a:cubicBezTo>
                  <a:cubicBezTo>
                    <a:pt x="105" y="95"/>
                    <a:pt x="109" y="101"/>
                    <a:pt x="112" y="101"/>
                  </a:cubicBezTo>
                  <a:cubicBezTo>
                    <a:pt x="114" y="100"/>
                    <a:pt x="122" y="104"/>
                    <a:pt x="122" y="104"/>
                  </a:cubicBezTo>
                  <a:cubicBezTo>
                    <a:pt x="123" y="111"/>
                    <a:pt x="123" y="111"/>
                    <a:pt x="123" y="111"/>
                  </a:cubicBezTo>
                  <a:cubicBezTo>
                    <a:pt x="123" y="111"/>
                    <a:pt x="123" y="111"/>
                    <a:pt x="124" y="111"/>
                  </a:cubicBezTo>
                  <a:cubicBezTo>
                    <a:pt x="128" y="110"/>
                    <a:pt x="130" y="114"/>
                    <a:pt x="133" y="114"/>
                  </a:cubicBezTo>
                  <a:cubicBezTo>
                    <a:pt x="134" y="114"/>
                    <a:pt x="136" y="115"/>
                    <a:pt x="137" y="116"/>
                  </a:cubicBezTo>
                  <a:cubicBezTo>
                    <a:pt x="137" y="110"/>
                    <a:pt x="139" y="107"/>
                    <a:pt x="142" y="105"/>
                  </a:cubicBezTo>
                  <a:cubicBezTo>
                    <a:pt x="145" y="102"/>
                    <a:pt x="140" y="98"/>
                    <a:pt x="141" y="95"/>
                  </a:cubicBezTo>
                  <a:cubicBezTo>
                    <a:pt x="141" y="91"/>
                    <a:pt x="133" y="89"/>
                    <a:pt x="134" y="86"/>
                  </a:cubicBezTo>
                  <a:cubicBezTo>
                    <a:pt x="134" y="83"/>
                    <a:pt x="141" y="83"/>
                    <a:pt x="144" y="82"/>
                  </a:cubicBezTo>
                  <a:cubicBezTo>
                    <a:pt x="147" y="81"/>
                    <a:pt x="145" y="76"/>
                    <a:pt x="148" y="76"/>
                  </a:cubicBezTo>
                  <a:cubicBezTo>
                    <a:pt x="151" y="76"/>
                    <a:pt x="152" y="73"/>
                    <a:pt x="153" y="70"/>
                  </a:cubicBezTo>
                  <a:cubicBezTo>
                    <a:pt x="154" y="67"/>
                    <a:pt x="159" y="70"/>
                    <a:pt x="162" y="68"/>
                  </a:cubicBezTo>
                  <a:cubicBezTo>
                    <a:pt x="165" y="66"/>
                    <a:pt x="169" y="64"/>
                    <a:pt x="170" y="66"/>
                  </a:cubicBezTo>
                  <a:cubicBezTo>
                    <a:pt x="170" y="67"/>
                    <a:pt x="167" y="73"/>
                    <a:pt x="166" y="75"/>
                  </a:cubicBezTo>
                  <a:cubicBezTo>
                    <a:pt x="170" y="75"/>
                    <a:pt x="177" y="74"/>
                    <a:pt x="179" y="73"/>
                  </a:cubicBezTo>
                  <a:cubicBezTo>
                    <a:pt x="180" y="71"/>
                    <a:pt x="187" y="75"/>
                    <a:pt x="189" y="71"/>
                  </a:cubicBezTo>
                  <a:cubicBezTo>
                    <a:pt x="192" y="67"/>
                    <a:pt x="200" y="70"/>
                    <a:pt x="194" y="6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38" name="Freeform 139"/>
            <p:cNvSpPr>
              <a:spLocks noEditPoints="1"/>
            </p:cNvSpPr>
            <p:nvPr/>
          </p:nvSpPr>
          <p:spPr bwMode="auto">
            <a:xfrm>
              <a:off x="4468813" y="946150"/>
              <a:ext cx="558800" cy="882650"/>
            </a:xfrm>
            <a:custGeom>
              <a:avLst/>
              <a:gdLst/>
              <a:ahLst/>
              <a:cxnLst>
                <a:cxn ang="0">
                  <a:pos x="276" y="242"/>
                </a:cxn>
                <a:cxn ang="0">
                  <a:pos x="277" y="228"/>
                </a:cxn>
                <a:cxn ang="0">
                  <a:pos x="261" y="226"/>
                </a:cxn>
                <a:cxn ang="0">
                  <a:pos x="243" y="225"/>
                </a:cxn>
                <a:cxn ang="0">
                  <a:pos x="234" y="224"/>
                </a:cxn>
                <a:cxn ang="0">
                  <a:pos x="216" y="228"/>
                </a:cxn>
                <a:cxn ang="0">
                  <a:pos x="202" y="243"/>
                </a:cxn>
                <a:cxn ang="0">
                  <a:pos x="202" y="226"/>
                </a:cxn>
                <a:cxn ang="0">
                  <a:pos x="182" y="238"/>
                </a:cxn>
                <a:cxn ang="0">
                  <a:pos x="174" y="242"/>
                </a:cxn>
                <a:cxn ang="0">
                  <a:pos x="165" y="240"/>
                </a:cxn>
                <a:cxn ang="0">
                  <a:pos x="150" y="251"/>
                </a:cxn>
                <a:cxn ang="0">
                  <a:pos x="139" y="260"/>
                </a:cxn>
                <a:cxn ang="0">
                  <a:pos x="129" y="265"/>
                </a:cxn>
                <a:cxn ang="0">
                  <a:pos x="112" y="269"/>
                </a:cxn>
                <a:cxn ang="0">
                  <a:pos x="105" y="279"/>
                </a:cxn>
                <a:cxn ang="0">
                  <a:pos x="129" y="279"/>
                </a:cxn>
                <a:cxn ang="0">
                  <a:pos x="111" y="292"/>
                </a:cxn>
                <a:cxn ang="0">
                  <a:pos x="86" y="319"/>
                </a:cxn>
                <a:cxn ang="0">
                  <a:pos x="70" y="341"/>
                </a:cxn>
                <a:cxn ang="0">
                  <a:pos x="56" y="361"/>
                </a:cxn>
                <a:cxn ang="0">
                  <a:pos x="36" y="374"/>
                </a:cxn>
                <a:cxn ang="0">
                  <a:pos x="16" y="387"/>
                </a:cxn>
                <a:cxn ang="0">
                  <a:pos x="6" y="404"/>
                </a:cxn>
                <a:cxn ang="0">
                  <a:pos x="2" y="425"/>
                </a:cxn>
                <a:cxn ang="0">
                  <a:pos x="12" y="432"/>
                </a:cxn>
                <a:cxn ang="0">
                  <a:pos x="10" y="440"/>
                </a:cxn>
                <a:cxn ang="0">
                  <a:pos x="20" y="458"/>
                </a:cxn>
                <a:cxn ang="0">
                  <a:pos x="65" y="436"/>
                </a:cxn>
                <a:cxn ang="0">
                  <a:pos x="78" y="440"/>
                </a:cxn>
                <a:cxn ang="0">
                  <a:pos x="86" y="412"/>
                </a:cxn>
                <a:cxn ang="0">
                  <a:pos x="83" y="376"/>
                </a:cxn>
                <a:cxn ang="0">
                  <a:pos x="103" y="351"/>
                </a:cxn>
                <a:cxn ang="0">
                  <a:pos x="117" y="318"/>
                </a:cxn>
                <a:cxn ang="0">
                  <a:pos x="131" y="289"/>
                </a:cxn>
                <a:cxn ang="0">
                  <a:pos x="163" y="273"/>
                </a:cxn>
                <a:cxn ang="0">
                  <a:pos x="185" y="258"/>
                </a:cxn>
                <a:cxn ang="0">
                  <a:pos x="225" y="270"/>
                </a:cxn>
                <a:cxn ang="0">
                  <a:pos x="250" y="243"/>
                </a:cxn>
                <a:cxn ang="0">
                  <a:pos x="276" y="255"/>
                </a:cxn>
                <a:cxn ang="0">
                  <a:pos x="81" y="34"/>
                </a:cxn>
                <a:cxn ang="0">
                  <a:pos x="108" y="49"/>
                </a:cxn>
                <a:cxn ang="0">
                  <a:pos x="129" y="54"/>
                </a:cxn>
                <a:cxn ang="0">
                  <a:pos x="131" y="69"/>
                </a:cxn>
                <a:cxn ang="0">
                  <a:pos x="111" y="87"/>
                </a:cxn>
                <a:cxn ang="0">
                  <a:pos x="133" y="96"/>
                </a:cxn>
                <a:cxn ang="0">
                  <a:pos x="160" y="52"/>
                </a:cxn>
                <a:cxn ang="0">
                  <a:pos x="181" y="63"/>
                </a:cxn>
                <a:cxn ang="0">
                  <a:pos x="210" y="75"/>
                </a:cxn>
                <a:cxn ang="0">
                  <a:pos x="201" y="60"/>
                </a:cxn>
                <a:cxn ang="0">
                  <a:pos x="176" y="39"/>
                </a:cxn>
                <a:cxn ang="0">
                  <a:pos x="150" y="26"/>
                </a:cxn>
                <a:cxn ang="0">
                  <a:pos x="126" y="12"/>
                </a:cxn>
                <a:cxn ang="0">
                  <a:pos x="117" y="26"/>
                </a:cxn>
                <a:cxn ang="0">
                  <a:pos x="93" y="24"/>
                </a:cxn>
                <a:cxn ang="0">
                  <a:pos x="78" y="19"/>
                </a:cxn>
                <a:cxn ang="0">
                  <a:pos x="71" y="54"/>
                </a:cxn>
                <a:cxn ang="0">
                  <a:pos x="71" y="54"/>
                </a:cxn>
                <a:cxn ang="0">
                  <a:pos x="167" y="27"/>
                </a:cxn>
                <a:cxn ang="0">
                  <a:pos x="234" y="25"/>
                </a:cxn>
                <a:cxn ang="0">
                  <a:pos x="204" y="10"/>
                </a:cxn>
                <a:cxn ang="0">
                  <a:pos x="177" y="8"/>
                </a:cxn>
                <a:cxn ang="0">
                  <a:pos x="158" y="10"/>
                </a:cxn>
              </a:cxnLst>
              <a:rect l="0" t="0" r="r" b="b"/>
              <a:pathLst>
                <a:path w="292" h="462">
                  <a:moveTo>
                    <a:pt x="283" y="247"/>
                  </a:moveTo>
                  <a:cubicBezTo>
                    <a:pt x="282" y="250"/>
                    <a:pt x="278" y="249"/>
                    <a:pt x="278" y="247"/>
                  </a:cubicBezTo>
                  <a:cubicBezTo>
                    <a:pt x="278" y="244"/>
                    <a:pt x="271" y="242"/>
                    <a:pt x="270" y="241"/>
                  </a:cubicBezTo>
                  <a:cubicBezTo>
                    <a:pt x="270" y="240"/>
                    <a:pt x="273" y="240"/>
                    <a:pt x="276" y="242"/>
                  </a:cubicBezTo>
                  <a:cubicBezTo>
                    <a:pt x="279" y="243"/>
                    <a:pt x="281" y="242"/>
                    <a:pt x="284" y="239"/>
                  </a:cubicBezTo>
                  <a:cubicBezTo>
                    <a:pt x="287" y="236"/>
                    <a:pt x="291" y="239"/>
                    <a:pt x="291" y="236"/>
                  </a:cubicBezTo>
                  <a:cubicBezTo>
                    <a:pt x="292" y="234"/>
                    <a:pt x="286" y="232"/>
                    <a:pt x="285" y="231"/>
                  </a:cubicBezTo>
                  <a:cubicBezTo>
                    <a:pt x="284" y="229"/>
                    <a:pt x="281" y="227"/>
                    <a:pt x="277" y="228"/>
                  </a:cubicBezTo>
                  <a:cubicBezTo>
                    <a:pt x="273" y="228"/>
                    <a:pt x="273" y="227"/>
                    <a:pt x="271" y="225"/>
                  </a:cubicBezTo>
                  <a:cubicBezTo>
                    <a:pt x="269" y="223"/>
                    <a:pt x="262" y="226"/>
                    <a:pt x="262" y="231"/>
                  </a:cubicBezTo>
                  <a:cubicBezTo>
                    <a:pt x="262" y="236"/>
                    <a:pt x="258" y="234"/>
                    <a:pt x="259" y="232"/>
                  </a:cubicBezTo>
                  <a:cubicBezTo>
                    <a:pt x="261" y="229"/>
                    <a:pt x="257" y="226"/>
                    <a:pt x="261" y="226"/>
                  </a:cubicBezTo>
                  <a:cubicBezTo>
                    <a:pt x="264" y="225"/>
                    <a:pt x="262" y="220"/>
                    <a:pt x="256" y="219"/>
                  </a:cubicBezTo>
                  <a:cubicBezTo>
                    <a:pt x="250" y="219"/>
                    <a:pt x="248" y="224"/>
                    <a:pt x="249" y="226"/>
                  </a:cubicBezTo>
                  <a:cubicBezTo>
                    <a:pt x="251" y="227"/>
                    <a:pt x="245" y="234"/>
                    <a:pt x="242" y="234"/>
                  </a:cubicBezTo>
                  <a:cubicBezTo>
                    <a:pt x="240" y="234"/>
                    <a:pt x="243" y="228"/>
                    <a:pt x="243" y="225"/>
                  </a:cubicBezTo>
                  <a:cubicBezTo>
                    <a:pt x="242" y="222"/>
                    <a:pt x="240" y="223"/>
                    <a:pt x="235" y="229"/>
                  </a:cubicBezTo>
                  <a:cubicBezTo>
                    <a:pt x="231" y="234"/>
                    <a:pt x="227" y="239"/>
                    <a:pt x="225" y="239"/>
                  </a:cubicBezTo>
                  <a:cubicBezTo>
                    <a:pt x="222" y="240"/>
                    <a:pt x="222" y="235"/>
                    <a:pt x="227" y="232"/>
                  </a:cubicBezTo>
                  <a:cubicBezTo>
                    <a:pt x="231" y="230"/>
                    <a:pt x="231" y="224"/>
                    <a:pt x="234" y="224"/>
                  </a:cubicBezTo>
                  <a:cubicBezTo>
                    <a:pt x="237" y="224"/>
                    <a:pt x="237" y="220"/>
                    <a:pt x="233" y="219"/>
                  </a:cubicBezTo>
                  <a:cubicBezTo>
                    <a:pt x="228" y="218"/>
                    <a:pt x="228" y="223"/>
                    <a:pt x="226" y="224"/>
                  </a:cubicBezTo>
                  <a:cubicBezTo>
                    <a:pt x="225" y="226"/>
                    <a:pt x="218" y="222"/>
                    <a:pt x="218" y="223"/>
                  </a:cubicBezTo>
                  <a:cubicBezTo>
                    <a:pt x="219" y="225"/>
                    <a:pt x="215" y="225"/>
                    <a:pt x="216" y="228"/>
                  </a:cubicBezTo>
                  <a:cubicBezTo>
                    <a:pt x="218" y="230"/>
                    <a:pt x="216" y="232"/>
                    <a:pt x="214" y="229"/>
                  </a:cubicBezTo>
                  <a:cubicBezTo>
                    <a:pt x="212" y="226"/>
                    <a:pt x="208" y="229"/>
                    <a:pt x="206" y="232"/>
                  </a:cubicBezTo>
                  <a:cubicBezTo>
                    <a:pt x="204" y="235"/>
                    <a:pt x="201" y="235"/>
                    <a:pt x="203" y="236"/>
                  </a:cubicBezTo>
                  <a:cubicBezTo>
                    <a:pt x="205" y="237"/>
                    <a:pt x="205" y="242"/>
                    <a:pt x="202" y="243"/>
                  </a:cubicBezTo>
                  <a:cubicBezTo>
                    <a:pt x="199" y="244"/>
                    <a:pt x="200" y="235"/>
                    <a:pt x="198" y="235"/>
                  </a:cubicBezTo>
                  <a:cubicBezTo>
                    <a:pt x="196" y="236"/>
                    <a:pt x="197" y="231"/>
                    <a:pt x="200" y="231"/>
                  </a:cubicBezTo>
                  <a:cubicBezTo>
                    <a:pt x="204" y="231"/>
                    <a:pt x="207" y="226"/>
                    <a:pt x="206" y="225"/>
                  </a:cubicBezTo>
                  <a:cubicBezTo>
                    <a:pt x="206" y="223"/>
                    <a:pt x="202" y="224"/>
                    <a:pt x="202" y="226"/>
                  </a:cubicBezTo>
                  <a:cubicBezTo>
                    <a:pt x="202" y="229"/>
                    <a:pt x="197" y="228"/>
                    <a:pt x="193" y="228"/>
                  </a:cubicBezTo>
                  <a:cubicBezTo>
                    <a:pt x="189" y="228"/>
                    <a:pt x="189" y="233"/>
                    <a:pt x="194" y="236"/>
                  </a:cubicBezTo>
                  <a:cubicBezTo>
                    <a:pt x="199" y="238"/>
                    <a:pt x="193" y="240"/>
                    <a:pt x="191" y="238"/>
                  </a:cubicBezTo>
                  <a:cubicBezTo>
                    <a:pt x="188" y="236"/>
                    <a:pt x="185" y="237"/>
                    <a:pt x="182" y="238"/>
                  </a:cubicBezTo>
                  <a:cubicBezTo>
                    <a:pt x="180" y="239"/>
                    <a:pt x="188" y="242"/>
                    <a:pt x="189" y="244"/>
                  </a:cubicBezTo>
                  <a:cubicBezTo>
                    <a:pt x="189" y="245"/>
                    <a:pt x="184" y="242"/>
                    <a:pt x="183" y="243"/>
                  </a:cubicBezTo>
                  <a:cubicBezTo>
                    <a:pt x="182" y="244"/>
                    <a:pt x="178" y="242"/>
                    <a:pt x="177" y="239"/>
                  </a:cubicBezTo>
                  <a:cubicBezTo>
                    <a:pt x="177" y="237"/>
                    <a:pt x="169" y="241"/>
                    <a:pt x="174" y="242"/>
                  </a:cubicBezTo>
                  <a:cubicBezTo>
                    <a:pt x="178" y="243"/>
                    <a:pt x="176" y="245"/>
                    <a:pt x="176" y="249"/>
                  </a:cubicBezTo>
                  <a:cubicBezTo>
                    <a:pt x="176" y="253"/>
                    <a:pt x="171" y="250"/>
                    <a:pt x="172" y="247"/>
                  </a:cubicBezTo>
                  <a:cubicBezTo>
                    <a:pt x="173" y="243"/>
                    <a:pt x="169" y="244"/>
                    <a:pt x="166" y="246"/>
                  </a:cubicBezTo>
                  <a:cubicBezTo>
                    <a:pt x="163" y="248"/>
                    <a:pt x="167" y="242"/>
                    <a:pt x="165" y="240"/>
                  </a:cubicBezTo>
                  <a:cubicBezTo>
                    <a:pt x="164" y="237"/>
                    <a:pt x="161" y="240"/>
                    <a:pt x="157" y="240"/>
                  </a:cubicBezTo>
                  <a:cubicBezTo>
                    <a:pt x="154" y="241"/>
                    <a:pt x="152" y="241"/>
                    <a:pt x="154" y="243"/>
                  </a:cubicBezTo>
                  <a:cubicBezTo>
                    <a:pt x="156" y="246"/>
                    <a:pt x="156" y="249"/>
                    <a:pt x="153" y="249"/>
                  </a:cubicBezTo>
                  <a:cubicBezTo>
                    <a:pt x="150" y="248"/>
                    <a:pt x="149" y="249"/>
                    <a:pt x="150" y="251"/>
                  </a:cubicBezTo>
                  <a:cubicBezTo>
                    <a:pt x="150" y="254"/>
                    <a:pt x="146" y="254"/>
                    <a:pt x="146" y="252"/>
                  </a:cubicBezTo>
                  <a:cubicBezTo>
                    <a:pt x="145" y="249"/>
                    <a:pt x="140" y="250"/>
                    <a:pt x="138" y="253"/>
                  </a:cubicBezTo>
                  <a:cubicBezTo>
                    <a:pt x="136" y="255"/>
                    <a:pt x="132" y="257"/>
                    <a:pt x="132" y="260"/>
                  </a:cubicBezTo>
                  <a:cubicBezTo>
                    <a:pt x="133" y="263"/>
                    <a:pt x="136" y="259"/>
                    <a:pt x="139" y="260"/>
                  </a:cubicBezTo>
                  <a:cubicBezTo>
                    <a:pt x="142" y="261"/>
                    <a:pt x="139" y="262"/>
                    <a:pt x="141" y="264"/>
                  </a:cubicBezTo>
                  <a:cubicBezTo>
                    <a:pt x="142" y="265"/>
                    <a:pt x="142" y="269"/>
                    <a:pt x="140" y="267"/>
                  </a:cubicBezTo>
                  <a:cubicBezTo>
                    <a:pt x="137" y="265"/>
                    <a:pt x="134" y="264"/>
                    <a:pt x="134" y="268"/>
                  </a:cubicBezTo>
                  <a:cubicBezTo>
                    <a:pt x="133" y="271"/>
                    <a:pt x="131" y="267"/>
                    <a:pt x="129" y="265"/>
                  </a:cubicBezTo>
                  <a:cubicBezTo>
                    <a:pt x="127" y="262"/>
                    <a:pt x="125" y="269"/>
                    <a:pt x="123" y="268"/>
                  </a:cubicBezTo>
                  <a:cubicBezTo>
                    <a:pt x="121" y="266"/>
                    <a:pt x="127" y="261"/>
                    <a:pt x="125" y="258"/>
                  </a:cubicBezTo>
                  <a:cubicBezTo>
                    <a:pt x="124" y="256"/>
                    <a:pt x="123" y="260"/>
                    <a:pt x="119" y="264"/>
                  </a:cubicBezTo>
                  <a:cubicBezTo>
                    <a:pt x="115" y="267"/>
                    <a:pt x="110" y="267"/>
                    <a:pt x="112" y="269"/>
                  </a:cubicBezTo>
                  <a:cubicBezTo>
                    <a:pt x="113" y="271"/>
                    <a:pt x="108" y="272"/>
                    <a:pt x="107" y="275"/>
                  </a:cubicBezTo>
                  <a:cubicBezTo>
                    <a:pt x="106" y="278"/>
                    <a:pt x="98" y="279"/>
                    <a:pt x="93" y="283"/>
                  </a:cubicBezTo>
                  <a:cubicBezTo>
                    <a:pt x="88" y="286"/>
                    <a:pt x="94" y="286"/>
                    <a:pt x="97" y="283"/>
                  </a:cubicBezTo>
                  <a:cubicBezTo>
                    <a:pt x="100" y="280"/>
                    <a:pt x="101" y="282"/>
                    <a:pt x="105" y="279"/>
                  </a:cubicBezTo>
                  <a:cubicBezTo>
                    <a:pt x="110" y="276"/>
                    <a:pt x="114" y="274"/>
                    <a:pt x="116" y="275"/>
                  </a:cubicBezTo>
                  <a:cubicBezTo>
                    <a:pt x="118" y="276"/>
                    <a:pt x="121" y="277"/>
                    <a:pt x="123" y="274"/>
                  </a:cubicBezTo>
                  <a:cubicBezTo>
                    <a:pt x="125" y="271"/>
                    <a:pt x="128" y="272"/>
                    <a:pt x="130" y="273"/>
                  </a:cubicBezTo>
                  <a:cubicBezTo>
                    <a:pt x="132" y="275"/>
                    <a:pt x="126" y="277"/>
                    <a:pt x="129" y="279"/>
                  </a:cubicBezTo>
                  <a:cubicBezTo>
                    <a:pt x="131" y="282"/>
                    <a:pt x="126" y="284"/>
                    <a:pt x="126" y="281"/>
                  </a:cubicBezTo>
                  <a:cubicBezTo>
                    <a:pt x="126" y="279"/>
                    <a:pt x="122" y="277"/>
                    <a:pt x="121" y="279"/>
                  </a:cubicBezTo>
                  <a:cubicBezTo>
                    <a:pt x="120" y="281"/>
                    <a:pt x="118" y="284"/>
                    <a:pt x="116" y="284"/>
                  </a:cubicBezTo>
                  <a:cubicBezTo>
                    <a:pt x="114" y="284"/>
                    <a:pt x="111" y="288"/>
                    <a:pt x="111" y="292"/>
                  </a:cubicBezTo>
                  <a:cubicBezTo>
                    <a:pt x="111" y="296"/>
                    <a:pt x="107" y="292"/>
                    <a:pt x="107" y="295"/>
                  </a:cubicBezTo>
                  <a:cubicBezTo>
                    <a:pt x="107" y="299"/>
                    <a:pt x="101" y="305"/>
                    <a:pt x="97" y="310"/>
                  </a:cubicBezTo>
                  <a:cubicBezTo>
                    <a:pt x="92" y="314"/>
                    <a:pt x="96" y="315"/>
                    <a:pt x="95" y="318"/>
                  </a:cubicBezTo>
                  <a:cubicBezTo>
                    <a:pt x="93" y="321"/>
                    <a:pt x="88" y="318"/>
                    <a:pt x="86" y="319"/>
                  </a:cubicBezTo>
                  <a:cubicBezTo>
                    <a:pt x="84" y="321"/>
                    <a:pt x="87" y="328"/>
                    <a:pt x="85" y="330"/>
                  </a:cubicBezTo>
                  <a:cubicBezTo>
                    <a:pt x="82" y="332"/>
                    <a:pt x="85" y="335"/>
                    <a:pt x="85" y="337"/>
                  </a:cubicBezTo>
                  <a:cubicBezTo>
                    <a:pt x="85" y="340"/>
                    <a:pt x="78" y="336"/>
                    <a:pt x="78" y="338"/>
                  </a:cubicBezTo>
                  <a:cubicBezTo>
                    <a:pt x="77" y="341"/>
                    <a:pt x="71" y="340"/>
                    <a:pt x="70" y="341"/>
                  </a:cubicBezTo>
                  <a:cubicBezTo>
                    <a:pt x="68" y="342"/>
                    <a:pt x="73" y="346"/>
                    <a:pt x="76" y="348"/>
                  </a:cubicBezTo>
                  <a:cubicBezTo>
                    <a:pt x="79" y="350"/>
                    <a:pt x="73" y="352"/>
                    <a:pt x="73" y="349"/>
                  </a:cubicBezTo>
                  <a:cubicBezTo>
                    <a:pt x="72" y="347"/>
                    <a:pt x="68" y="351"/>
                    <a:pt x="63" y="353"/>
                  </a:cubicBezTo>
                  <a:cubicBezTo>
                    <a:pt x="57" y="356"/>
                    <a:pt x="60" y="360"/>
                    <a:pt x="56" y="361"/>
                  </a:cubicBezTo>
                  <a:cubicBezTo>
                    <a:pt x="52" y="361"/>
                    <a:pt x="53" y="367"/>
                    <a:pt x="50" y="369"/>
                  </a:cubicBezTo>
                  <a:cubicBezTo>
                    <a:pt x="47" y="371"/>
                    <a:pt x="48" y="364"/>
                    <a:pt x="44" y="364"/>
                  </a:cubicBezTo>
                  <a:cubicBezTo>
                    <a:pt x="40" y="364"/>
                    <a:pt x="40" y="367"/>
                    <a:pt x="43" y="371"/>
                  </a:cubicBezTo>
                  <a:cubicBezTo>
                    <a:pt x="45" y="374"/>
                    <a:pt x="39" y="371"/>
                    <a:pt x="36" y="374"/>
                  </a:cubicBezTo>
                  <a:cubicBezTo>
                    <a:pt x="34" y="377"/>
                    <a:pt x="27" y="376"/>
                    <a:pt x="26" y="378"/>
                  </a:cubicBezTo>
                  <a:cubicBezTo>
                    <a:pt x="24" y="381"/>
                    <a:pt x="31" y="381"/>
                    <a:pt x="32" y="383"/>
                  </a:cubicBezTo>
                  <a:cubicBezTo>
                    <a:pt x="33" y="385"/>
                    <a:pt x="26" y="384"/>
                    <a:pt x="22" y="383"/>
                  </a:cubicBezTo>
                  <a:cubicBezTo>
                    <a:pt x="18" y="382"/>
                    <a:pt x="19" y="388"/>
                    <a:pt x="16" y="387"/>
                  </a:cubicBezTo>
                  <a:cubicBezTo>
                    <a:pt x="13" y="386"/>
                    <a:pt x="8" y="390"/>
                    <a:pt x="11" y="392"/>
                  </a:cubicBezTo>
                  <a:cubicBezTo>
                    <a:pt x="13" y="395"/>
                    <a:pt x="9" y="395"/>
                    <a:pt x="7" y="393"/>
                  </a:cubicBezTo>
                  <a:cubicBezTo>
                    <a:pt x="4" y="392"/>
                    <a:pt x="2" y="396"/>
                    <a:pt x="1" y="398"/>
                  </a:cubicBezTo>
                  <a:cubicBezTo>
                    <a:pt x="1" y="401"/>
                    <a:pt x="6" y="403"/>
                    <a:pt x="6" y="404"/>
                  </a:cubicBezTo>
                  <a:cubicBezTo>
                    <a:pt x="6" y="405"/>
                    <a:pt x="1" y="408"/>
                    <a:pt x="4" y="408"/>
                  </a:cubicBezTo>
                  <a:cubicBezTo>
                    <a:pt x="7" y="409"/>
                    <a:pt x="5" y="412"/>
                    <a:pt x="3" y="412"/>
                  </a:cubicBezTo>
                  <a:cubicBezTo>
                    <a:pt x="1" y="413"/>
                    <a:pt x="1" y="415"/>
                    <a:pt x="3" y="418"/>
                  </a:cubicBezTo>
                  <a:cubicBezTo>
                    <a:pt x="5" y="420"/>
                    <a:pt x="0" y="421"/>
                    <a:pt x="2" y="425"/>
                  </a:cubicBezTo>
                  <a:cubicBezTo>
                    <a:pt x="5" y="428"/>
                    <a:pt x="7" y="424"/>
                    <a:pt x="8" y="426"/>
                  </a:cubicBezTo>
                  <a:cubicBezTo>
                    <a:pt x="9" y="429"/>
                    <a:pt x="13" y="427"/>
                    <a:pt x="16" y="423"/>
                  </a:cubicBezTo>
                  <a:cubicBezTo>
                    <a:pt x="20" y="420"/>
                    <a:pt x="21" y="427"/>
                    <a:pt x="18" y="427"/>
                  </a:cubicBezTo>
                  <a:cubicBezTo>
                    <a:pt x="15" y="427"/>
                    <a:pt x="12" y="429"/>
                    <a:pt x="12" y="432"/>
                  </a:cubicBezTo>
                  <a:cubicBezTo>
                    <a:pt x="13" y="435"/>
                    <a:pt x="8" y="434"/>
                    <a:pt x="8" y="430"/>
                  </a:cubicBezTo>
                  <a:cubicBezTo>
                    <a:pt x="8" y="427"/>
                    <a:pt x="2" y="431"/>
                    <a:pt x="4" y="434"/>
                  </a:cubicBezTo>
                  <a:cubicBezTo>
                    <a:pt x="6" y="436"/>
                    <a:pt x="3" y="438"/>
                    <a:pt x="3" y="440"/>
                  </a:cubicBezTo>
                  <a:cubicBezTo>
                    <a:pt x="3" y="443"/>
                    <a:pt x="8" y="442"/>
                    <a:pt x="10" y="440"/>
                  </a:cubicBezTo>
                  <a:cubicBezTo>
                    <a:pt x="11" y="437"/>
                    <a:pt x="14" y="437"/>
                    <a:pt x="16" y="440"/>
                  </a:cubicBezTo>
                  <a:cubicBezTo>
                    <a:pt x="17" y="443"/>
                    <a:pt x="13" y="441"/>
                    <a:pt x="13" y="445"/>
                  </a:cubicBezTo>
                  <a:cubicBezTo>
                    <a:pt x="13" y="449"/>
                    <a:pt x="10" y="445"/>
                    <a:pt x="8" y="448"/>
                  </a:cubicBezTo>
                  <a:cubicBezTo>
                    <a:pt x="6" y="451"/>
                    <a:pt x="17" y="457"/>
                    <a:pt x="20" y="458"/>
                  </a:cubicBezTo>
                  <a:cubicBezTo>
                    <a:pt x="23" y="458"/>
                    <a:pt x="26" y="462"/>
                    <a:pt x="33" y="461"/>
                  </a:cubicBezTo>
                  <a:cubicBezTo>
                    <a:pt x="40" y="460"/>
                    <a:pt x="52" y="448"/>
                    <a:pt x="54" y="446"/>
                  </a:cubicBezTo>
                  <a:cubicBezTo>
                    <a:pt x="56" y="443"/>
                    <a:pt x="59" y="446"/>
                    <a:pt x="62" y="444"/>
                  </a:cubicBezTo>
                  <a:cubicBezTo>
                    <a:pt x="64" y="442"/>
                    <a:pt x="63" y="437"/>
                    <a:pt x="65" y="436"/>
                  </a:cubicBezTo>
                  <a:cubicBezTo>
                    <a:pt x="67" y="435"/>
                    <a:pt x="68" y="441"/>
                    <a:pt x="69" y="442"/>
                  </a:cubicBezTo>
                  <a:cubicBezTo>
                    <a:pt x="71" y="442"/>
                    <a:pt x="72" y="444"/>
                    <a:pt x="72" y="447"/>
                  </a:cubicBezTo>
                  <a:cubicBezTo>
                    <a:pt x="73" y="447"/>
                    <a:pt x="75" y="447"/>
                    <a:pt x="75" y="447"/>
                  </a:cubicBezTo>
                  <a:cubicBezTo>
                    <a:pt x="78" y="449"/>
                    <a:pt x="78" y="442"/>
                    <a:pt x="78" y="440"/>
                  </a:cubicBezTo>
                  <a:cubicBezTo>
                    <a:pt x="78" y="438"/>
                    <a:pt x="80" y="434"/>
                    <a:pt x="80" y="431"/>
                  </a:cubicBezTo>
                  <a:cubicBezTo>
                    <a:pt x="79" y="428"/>
                    <a:pt x="86" y="430"/>
                    <a:pt x="87" y="428"/>
                  </a:cubicBezTo>
                  <a:cubicBezTo>
                    <a:pt x="88" y="426"/>
                    <a:pt x="89" y="419"/>
                    <a:pt x="87" y="417"/>
                  </a:cubicBezTo>
                  <a:cubicBezTo>
                    <a:pt x="84" y="416"/>
                    <a:pt x="84" y="412"/>
                    <a:pt x="86" y="412"/>
                  </a:cubicBezTo>
                  <a:cubicBezTo>
                    <a:pt x="88" y="412"/>
                    <a:pt x="91" y="411"/>
                    <a:pt x="90" y="406"/>
                  </a:cubicBezTo>
                  <a:cubicBezTo>
                    <a:pt x="90" y="402"/>
                    <a:pt x="83" y="402"/>
                    <a:pt x="83" y="398"/>
                  </a:cubicBezTo>
                  <a:cubicBezTo>
                    <a:pt x="82" y="394"/>
                    <a:pt x="86" y="393"/>
                    <a:pt x="83" y="387"/>
                  </a:cubicBezTo>
                  <a:cubicBezTo>
                    <a:pt x="81" y="382"/>
                    <a:pt x="84" y="379"/>
                    <a:pt x="83" y="376"/>
                  </a:cubicBezTo>
                  <a:cubicBezTo>
                    <a:pt x="82" y="374"/>
                    <a:pt x="81" y="370"/>
                    <a:pt x="84" y="365"/>
                  </a:cubicBezTo>
                  <a:cubicBezTo>
                    <a:pt x="88" y="360"/>
                    <a:pt x="94" y="357"/>
                    <a:pt x="96" y="357"/>
                  </a:cubicBezTo>
                  <a:cubicBezTo>
                    <a:pt x="98" y="358"/>
                    <a:pt x="102" y="360"/>
                    <a:pt x="103" y="357"/>
                  </a:cubicBezTo>
                  <a:cubicBezTo>
                    <a:pt x="105" y="354"/>
                    <a:pt x="105" y="351"/>
                    <a:pt x="103" y="351"/>
                  </a:cubicBezTo>
                  <a:cubicBezTo>
                    <a:pt x="102" y="350"/>
                    <a:pt x="97" y="349"/>
                    <a:pt x="101" y="345"/>
                  </a:cubicBezTo>
                  <a:cubicBezTo>
                    <a:pt x="104" y="340"/>
                    <a:pt x="108" y="335"/>
                    <a:pt x="108" y="330"/>
                  </a:cubicBezTo>
                  <a:cubicBezTo>
                    <a:pt x="109" y="325"/>
                    <a:pt x="107" y="322"/>
                    <a:pt x="109" y="320"/>
                  </a:cubicBezTo>
                  <a:cubicBezTo>
                    <a:pt x="110" y="318"/>
                    <a:pt x="114" y="320"/>
                    <a:pt x="117" y="318"/>
                  </a:cubicBezTo>
                  <a:cubicBezTo>
                    <a:pt x="120" y="316"/>
                    <a:pt x="118" y="313"/>
                    <a:pt x="119" y="311"/>
                  </a:cubicBezTo>
                  <a:cubicBezTo>
                    <a:pt x="121" y="310"/>
                    <a:pt x="123" y="304"/>
                    <a:pt x="125" y="303"/>
                  </a:cubicBezTo>
                  <a:cubicBezTo>
                    <a:pt x="127" y="301"/>
                    <a:pt x="129" y="299"/>
                    <a:pt x="128" y="297"/>
                  </a:cubicBezTo>
                  <a:cubicBezTo>
                    <a:pt x="126" y="295"/>
                    <a:pt x="131" y="293"/>
                    <a:pt x="131" y="289"/>
                  </a:cubicBezTo>
                  <a:cubicBezTo>
                    <a:pt x="131" y="285"/>
                    <a:pt x="136" y="283"/>
                    <a:pt x="140" y="283"/>
                  </a:cubicBezTo>
                  <a:cubicBezTo>
                    <a:pt x="143" y="283"/>
                    <a:pt x="148" y="283"/>
                    <a:pt x="148" y="279"/>
                  </a:cubicBezTo>
                  <a:cubicBezTo>
                    <a:pt x="148" y="276"/>
                    <a:pt x="146" y="269"/>
                    <a:pt x="151" y="271"/>
                  </a:cubicBezTo>
                  <a:cubicBezTo>
                    <a:pt x="156" y="273"/>
                    <a:pt x="159" y="271"/>
                    <a:pt x="163" y="273"/>
                  </a:cubicBezTo>
                  <a:cubicBezTo>
                    <a:pt x="166" y="276"/>
                    <a:pt x="170" y="276"/>
                    <a:pt x="170" y="271"/>
                  </a:cubicBezTo>
                  <a:cubicBezTo>
                    <a:pt x="170" y="267"/>
                    <a:pt x="172" y="260"/>
                    <a:pt x="177" y="263"/>
                  </a:cubicBezTo>
                  <a:cubicBezTo>
                    <a:pt x="177" y="263"/>
                    <a:pt x="177" y="263"/>
                    <a:pt x="178" y="263"/>
                  </a:cubicBezTo>
                  <a:cubicBezTo>
                    <a:pt x="179" y="260"/>
                    <a:pt x="182" y="258"/>
                    <a:pt x="185" y="258"/>
                  </a:cubicBezTo>
                  <a:cubicBezTo>
                    <a:pt x="189" y="258"/>
                    <a:pt x="192" y="266"/>
                    <a:pt x="197" y="267"/>
                  </a:cubicBezTo>
                  <a:cubicBezTo>
                    <a:pt x="203" y="268"/>
                    <a:pt x="208" y="270"/>
                    <a:pt x="210" y="268"/>
                  </a:cubicBezTo>
                  <a:cubicBezTo>
                    <a:pt x="211" y="265"/>
                    <a:pt x="215" y="269"/>
                    <a:pt x="218" y="268"/>
                  </a:cubicBezTo>
                  <a:cubicBezTo>
                    <a:pt x="222" y="267"/>
                    <a:pt x="222" y="274"/>
                    <a:pt x="225" y="270"/>
                  </a:cubicBezTo>
                  <a:cubicBezTo>
                    <a:pt x="228" y="265"/>
                    <a:pt x="224" y="263"/>
                    <a:pt x="230" y="263"/>
                  </a:cubicBezTo>
                  <a:cubicBezTo>
                    <a:pt x="235" y="264"/>
                    <a:pt x="232" y="257"/>
                    <a:pt x="232" y="254"/>
                  </a:cubicBezTo>
                  <a:cubicBezTo>
                    <a:pt x="232" y="250"/>
                    <a:pt x="239" y="249"/>
                    <a:pt x="239" y="246"/>
                  </a:cubicBezTo>
                  <a:cubicBezTo>
                    <a:pt x="239" y="243"/>
                    <a:pt x="248" y="246"/>
                    <a:pt x="250" y="243"/>
                  </a:cubicBezTo>
                  <a:cubicBezTo>
                    <a:pt x="252" y="241"/>
                    <a:pt x="257" y="240"/>
                    <a:pt x="259" y="243"/>
                  </a:cubicBezTo>
                  <a:cubicBezTo>
                    <a:pt x="261" y="247"/>
                    <a:pt x="270" y="248"/>
                    <a:pt x="271" y="251"/>
                  </a:cubicBezTo>
                  <a:cubicBezTo>
                    <a:pt x="271" y="253"/>
                    <a:pt x="271" y="255"/>
                    <a:pt x="271" y="258"/>
                  </a:cubicBezTo>
                  <a:cubicBezTo>
                    <a:pt x="272" y="256"/>
                    <a:pt x="274" y="255"/>
                    <a:pt x="276" y="255"/>
                  </a:cubicBezTo>
                  <a:cubicBezTo>
                    <a:pt x="279" y="255"/>
                    <a:pt x="282" y="250"/>
                    <a:pt x="285" y="251"/>
                  </a:cubicBezTo>
                  <a:cubicBezTo>
                    <a:pt x="288" y="251"/>
                    <a:pt x="290" y="251"/>
                    <a:pt x="291" y="247"/>
                  </a:cubicBezTo>
                  <a:cubicBezTo>
                    <a:pt x="288" y="245"/>
                    <a:pt x="283" y="245"/>
                    <a:pt x="283" y="247"/>
                  </a:cubicBezTo>
                  <a:close/>
                  <a:moveTo>
                    <a:pt x="81" y="34"/>
                  </a:moveTo>
                  <a:cubicBezTo>
                    <a:pt x="86" y="35"/>
                    <a:pt x="76" y="40"/>
                    <a:pt x="75" y="45"/>
                  </a:cubicBezTo>
                  <a:cubicBezTo>
                    <a:pt x="73" y="49"/>
                    <a:pt x="82" y="54"/>
                    <a:pt x="86" y="57"/>
                  </a:cubicBezTo>
                  <a:cubicBezTo>
                    <a:pt x="90" y="61"/>
                    <a:pt x="99" y="60"/>
                    <a:pt x="102" y="58"/>
                  </a:cubicBezTo>
                  <a:cubicBezTo>
                    <a:pt x="105" y="56"/>
                    <a:pt x="104" y="49"/>
                    <a:pt x="108" y="49"/>
                  </a:cubicBezTo>
                  <a:cubicBezTo>
                    <a:pt x="113" y="50"/>
                    <a:pt x="110" y="46"/>
                    <a:pt x="114" y="44"/>
                  </a:cubicBezTo>
                  <a:cubicBezTo>
                    <a:pt x="117" y="43"/>
                    <a:pt x="118" y="48"/>
                    <a:pt x="115" y="51"/>
                  </a:cubicBezTo>
                  <a:cubicBezTo>
                    <a:pt x="112" y="55"/>
                    <a:pt x="120" y="54"/>
                    <a:pt x="125" y="50"/>
                  </a:cubicBezTo>
                  <a:cubicBezTo>
                    <a:pt x="129" y="46"/>
                    <a:pt x="130" y="50"/>
                    <a:pt x="129" y="54"/>
                  </a:cubicBezTo>
                  <a:cubicBezTo>
                    <a:pt x="128" y="58"/>
                    <a:pt x="119" y="56"/>
                    <a:pt x="116" y="60"/>
                  </a:cubicBezTo>
                  <a:cubicBezTo>
                    <a:pt x="112" y="65"/>
                    <a:pt x="102" y="61"/>
                    <a:pt x="98" y="66"/>
                  </a:cubicBezTo>
                  <a:cubicBezTo>
                    <a:pt x="93" y="71"/>
                    <a:pt x="102" y="71"/>
                    <a:pt x="108" y="70"/>
                  </a:cubicBezTo>
                  <a:cubicBezTo>
                    <a:pt x="114" y="69"/>
                    <a:pt x="126" y="68"/>
                    <a:pt x="131" y="69"/>
                  </a:cubicBezTo>
                  <a:cubicBezTo>
                    <a:pt x="135" y="70"/>
                    <a:pt x="128" y="72"/>
                    <a:pt x="120" y="72"/>
                  </a:cubicBezTo>
                  <a:cubicBezTo>
                    <a:pt x="113" y="72"/>
                    <a:pt x="110" y="74"/>
                    <a:pt x="111" y="76"/>
                  </a:cubicBezTo>
                  <a:cubicBezTo>
                    <a:pt x="111" y="78"/>
                    <a:pt x="100" y="74"/>
                    <a:pt x="100" y="78"/>
                  </a:cubicBezTo>
                  <a:cubicBezTo>
                    <a:pt x="99" y="83"/>
                    <a:pt x="110" y="84"/>
                    <a:pt x="111" y="87"/>
                  </a:cubicBezTo>
                  <a:cubicBezTo>
                    <a:pt x="112" y="90"/>
                    <a:pt x="119" y="87"/>
                    <a:pt x="122" y="88"/>
                  </a:cubicBezTo>
                  <a:cubicBezTo>
                    <a:pt x="125" y="89"/>
                    <a:pt x="117" y="91"/>
                    <a:pt x="116" y="93"/>
                  </a:cubicBezTo>
                  <a:cubicBezTo>
                    <a:pt x="115" y="94"/>
                    <a:pt x="124" y="96"/>
                    <a:pt x="126" y="98"/>
                  </a:cubicBezTo>
                  <a:cubicBezTo>
                    <a:pt x="127" y="101"/>
                    <a:pt x="133" y="99"/>
                    <a:pt x="133" y="96"/>
                  </a:cubicBezTo>
                  <a:cubicBezTo>
                    <a:pt x="133" y="91"/>
                    <a:pt x="139" y="78"/>
                    <a:pt x="146" y="76"/>
                  </a:cubicBezTo>
                  <a:cubicBezTo>
                    <a:pt x="154" y="73"/>
                    <a:pt x="149" y="70"/>
                    <a:pt x="150" y="66"/>
                  </a:cubicBezTo>
                  <a:cubicBezTo>
                    <a:pt x="151" y="62"/>
                    <a:pt x="157" y="65"/>
                    <a:pt x="156" y="62"/>
                  </a:cubicBezTo>
                  <a:cubicBezTo>
                    <a:pt x="154" y="58"/>
                    <a:pt x="155" y="57"/>
                    <a:pt x="160" y="52"/>
                  </a:cubicBezTo>
                  <a:cubicBezTo>
                    <a:pt x="164" y="48"/>
                    <a:pt x="167" y="51"/>
                    <a:pt x="173" y="48"/>
                  </a:cubicBezTo>
                  <a:cubicBezTo>
                    <a:pt x="179" y="46"/>
                    <a:pt x="182" y="50"/>
                    <a:pt x="175" y="51"/>
                  </a:cubicBezTo>
                  <a:cubicBezTo>
                    <a:pt x="170" y="51"/>
                    <a:pt x="173" y="58"/>
                    <a:pt x="177" y="59"/>
                  </a:cubicBezTo>
                  <a:cubicBezTo>
                    <a:pt x="182" y="61"/>
                    <a:pt x="178" y="63"/>
                    <a:pt x="181" y="63"/>
                  </a:cubicBezTo>
                  <a:cubicBezTo>
                    <a:pt x="185" y="64"/>
                    <a:pt x="184" y="69"/>
                    <a:pt x="179" y="74"/>
                  </a:cubicBezTo>
                  <a:cubicBezTo>
                    <a:pt x="175" y="79"/>
                    <a:pt x="180" y="80"/>
                    <a:pt x="190" y="76"/>
                  </a:cubicBezTo>
                  <a:cubicBezTo>
                    <a:pt x="199" y="73"/>
                    <a:pt x="193" y="79"/>
                    <a:pt x="196" y="82"/>
                  </a:cubicBezTo>
                  <a:cubicBezTo>
                    <a:pt x="199" y="85"/>
                    <a:pt x="206" y="80"/>
                    <a:pt x="210" y="75"/>
                  </a:cubicBezTo>
                  <a:cubicBezTo>
                    <a:pt x="214" y="71"/>
                    <a:pt x="220" y="71"/>
                    <a:pt x="220" y="69"/>
                  </a:cubicBezTo>
                  <a:cubicBezTo>
                    <a:pt x="220" y="66"/>
                    <a:pt x="216" y="65"/>
                    <a:pt x="212" y="67"/>
                  </a:cubicBezTo>
                  <a:cubicBezTo>
                    <a:pt x="209" y="68"/>
                    <a:pt x="200" y="67"/>
                    <a:pt x="203" y="65"/>
                  </a:cubicBezTo>
                  <a:cubicBezTo>
                    <a:pt x="206" y="62"/>
                    <a:pt x="205" y="60"/>
                    <a:pt x="201" y="60"/>
                  </a:cubicBezTo>
                  <a:cubicBezTo>
                    <a:pt x="196" y="61"/>
                    <a:pt x="188" y="58"/>
                    <a:pt x="192" y="57"/>
                  </a:cubicBezTo>
                  <a:cubicBezTo>
                    <a:pt x="196" y="55"/>
                    <a:pt x="189" y="50"/>
                    <a:pt x="186" y="51"/>
                  </a:cubicBezTo>
                  <a:cubicBezTo>
                    <a:pt x="182" y="51"/>
                    <a:pt x="183" y="47"/>
                    <a:pt x="184" y="44"/>
                  </a:cubicBezTo>
                  <a:cubicBezTo>
                    <a:pt x="184" y="41"/>
                    <a:pt x="174" y="40"/>
                    <a:pt x="176" y="39"/>
                  </a:cubicBezTo>
                  <a:cubicBezTo>
                    <a:pt x="178" y="38"/>
                    <a:pt x="171" y="36"/>
                    <a:pt x="170" y="38"/>
                  </a:cubicBezTo>
                  <a:cubicBezTo>
                    <a:pt x="168" y="40"/>
                    <a:pt x="165" y="39"/>
                    <a:pt x="165" y="36"/>
                  </a:cubicBezTo>
                  <a:cubicBezTo>
                    <a:pt x="165" y="33"/>
                    <a:pt x="158" y="34"/>
                    <a:pt x="155" y="34"/>
                  </a:cubicBezTo>
                  <a:cubicBezTo>
                    <a:pt x="152" y="35"/>
                    <a:pt x="153" y="28"/>
                    <a:pt x="150" y="26"/>
                  </a:cubicBezTo>
                  <a:cubicBezTo>
                    <a:pt x="147" y="23"/>
                    <a:pt x="143" y="30"/>
                    <a:pt x="141" y="30"/>
                  </a:cubicBezTo>
                  <a:cubicBezTo>
                    <a:pt x="139" y="29"/>
                    <a:pt x="143" y="25"/>
                    <a:pt x="144" y="22"/>
                  </a:cubicBezTo>
                  <a:cubicBezTo>
                    <a:pt x="145" y="19"/>
                    <a:pt x="134" y="15"/>
                    <a:pt x="132" y="18"/>
                  </a:cubicBezTo>
                  <a:cubicBezTo>
                    <a:pt x="131" y="21"/>
                    <a:pt x="129" y="13"/>
                    <a:pt x="126" y="12"/>
                  </a:cubicBezTo>
                  <a:cubicBezTo>
                    <a:pt x="124" y="12"/>
                    <a:pt x="126" y="17"/>
                    <a:pt x="124" y="18"/>
                  </a:cubicBezTo>
                  <a:cubicBezTo>
                    <a:pt x="121" y="18"/>
                    <a:pt x="118" y="21"/>
                    <a:pt x="122" y="23"/>
                  </a:cubicBezTo>
                  <a:cubicBezTo>
                    <a:pt x="126" y="26"/>
                    <a:pt x="130" y="38"/>
                    <a:pt x="129" y="40"/>
                  </a:cubicBezTo>
                  <a:cubicBezTo>
                    <a:pt x="129" y="42"/>
                    <a:pt x="117" y="31"/>
                    <a:pt x="117" y="26"/>
                  </a:cubicBezTo>
                  <a:cubicBezTo>
                    <a:pt x="116" y="21"/>
                    <a:pt x="110" y="16"/>
                    <a:pt x="109" y="20"/>
                  </a:cubicBezTo>
                  <a:cubicBezTo>
                    <a:pt x="107" y="24"/>
                    <a:pt x="103" y="25"/>
                    <a:pt x="104" y="29"/>
                  </a:cubicBezTo>
                  <a:cubicBezTo>
                    <a:pt x="106" y="33"/>
                    <a:pt x="101" y="34"/>
                    <a:pt x="101" y="31"/>
                  </a:cubicBezTo>
                  <a:cubicBezTo>
                    <a:pt x="101" y="28"/>
                    <a:pt x="95" y="25"/>
                    <a:pt x="93" y="24"/>
                  </a:cubicBezTo>
                  <a:cubicBezTo>
                    <a:pt x="91" y="24"/>
                    <a:pt x="99" y="23"/>
                    <a:pt x="102" y="21"/>
                  </a:cubicBezTo>
                  <a:cubicBezTo>
                    <a:pt x="106" y="19"/>
                    <a:pt x="99" y="17"/>
                    <a:pt x="96" y="19"/>
                  </a:cubicBezTo>
                  <a:cubicBezTo>
                    <a:pt x="93" y="21"/>
                    <a:pt x="88" y="17"/>
                    <a:pt x="86" y="20"/>
                  </a:cubicBezTo>
                  <a:cubicBezTo>
                    <a:pt x="84" y="23"/>
                    <a:pt x="82" y="20"/>
                    <a:pt x="78" y="19"/>
                  </a:cubicBezTo>
                  <a:cubicBezTo>
                    <a:pt x="75" y="19"/>
                    <a:pt x="72" y="24"/>
                    <a:pt x="69" y="23"/>
                  </a:cubicBezTo>
                  <a:cubicBezTo>
                    <a:pt x="67" y="22"/>
                    <a:pt x="65" y="28"/>
                    <a:pt x="69" y="35"/>
                  </a:cubicBezTo>
                  <a:cubicBezTo>
                    <a:pt x="73" y="41"/>
                    <a:pt x="76" y="33"/>
                    <a:pt x="81" y="34"/>
                  </a:cubicBezTo>
                  <a:close/>
                  <a:moveTo>
                    <a:pt x="71" y="54"/>
                  </a:moveTo>
                  <a:cubicBezTo>
                    <a:pt x="74" y="55"/>
                    <a:pt x="76" y="60"/>
                    <a:pt x="79" y="59"/>
                  </a:cubicBezTo>
                  <a:cubicBezTo>
                    <a:pt x="80" y="59"/>
                    <a:pt x="75" y="53"/>
                    <a:pt x="71" y="50"/>
                  </a:cubicBezTo>
                  <a:cubicBezTo>
                    <a:pt x="68" y="46"/>
                    <a:pt x="68" y="43"/>
                    <a:pt x="64" y="44"/>
                  </a:cubicBezTo>
                  <a:cubicBezTo>
                    <a:pt x="59" y="45"/>
                    <a:pt x="68" y="53"/>
                    <a:pt x="71" y="54"/>
                  </a:cubicBezTo>
                  <a:close/>
                  <a:moveTo>
                    <a:pt x="150" y="13"/>
                  </a:moveTo>
                  <a:cubicBezTo>
                    <a:pt x="153" y="15"/>
                    <a:pt x="147" y="15"/>
                    <a:pt x="149" y="18"/>
                  </a:cubicBezTo>
                  <a:cubicBezTo>
                    <a:pt x="157" y="25"/>
                    <a:pt x="186" y="17"/>
                    <a:pt x="190" y="19"/>
                  </a:cubicBezTo>
                  <a:cubicBezTo>
                    <a:pt x="194" y="21"/>
                    <a:pt x="165" y="24"/>
                    <a:pt x="167" y="27"/>
                  </a:cubicBezTo>
                  <a:cubicBezTo>
                    <a:pt x="168" y="30"/>
                    <a:pt x="191" y="32"/>
                    <a:pt x="193" y="30"/>
                  </a:cubicBezTo>
                  <a:cubicBezTo>
                    <a:pt x="195" y="28"/>
                    <a:pt x="199" y="34"/>
                    <a:pt x="207" y="35"/>
                  </a:cubicBezTo>
                  <a:cubicBezTo>
                    <a:pt x="214" y="35"/>
                    <a:pt x="214" y="32"/>
                    <a:pt x="219" y="32"/>
                  </a:cubicBezTo>
                  <a:cubicBezTo>
                    <a:pt x="225" y="31"/>
                    <a:pt x="234" y="29"/>
                    <a:pt x="234" y="25"/>
                  </a:cubicBezTo>
                  <a:cubicBezTo>
                    <a:pt x="234" y="22"/>
                    <a:pt x="251" y="18"/>
                    <a:pt x="249" y="13"/>
                  </a:cubicBezTo>
                  <a:cubicBezTo>
                    <a:pt x="248" y="7"/>
                    <a:pt x="232" y="11"/>
                    <a:pt x="227" y="9"/>
                  </a:cubicBezTo>
                  <a:cubicBezTo>
                    <a:pt x="223" y="6"/>
                    <a:pt x="212" y="3"/>
                    <a:pt x="210" y="7"/>
                  </a:cubicBezTo>
                  <a:cubicBezTo>
                    <a:pt x="209" y="10"/>
                    <a:pt x="206" y="11"/>
                    <a:pt x="204" y="10"/>
                  </a:cubicBezTo>
                  <a:cubicBezTo>
                    <a:pt x="203" y="8"/>
                    <a:pt x="205" y="0"/>
                    <a:pt x="198" y="3"/>
                  </a:cubicBezTo>
                  <a:cubicBezTo>
                    <a:pt x="190" y="5"/>
                    <a:pt x="197" y="13"/>
                    <a:pt x="196" y="14"/>
                  </a:cubicBezTo>
                  <a:cubicBezTo>
                    <a:pt x="194" y="15"/>
                    <a:pt x="187" y="12"/>
                    <a:pt x="187" y="9"/>
                  </a:cubicBezTo>
                  <a:cubicBezTo>
                    <a:pt x="186" y="5"/>
                    <a:pt x="178" y="12"/>
                    <a:pt x="177" y="8"/>
                  </a:cubicBezTo>
                  <a:cubicBezTo>
                    <a:pt x="176" y="4"/>
                    <a:pt x="167" y="1"/>
                    <a:pt x="165" y="1"/>
                  </a:cubicBezTo>
                  <a:cubicBezTo>
                    <a:pt x="163" y="1"/>
                    <a:pt x="167" y="4"/>
                    <a:pt x="166" y="6"/>
                  </a:cubicBezTo>
                  <a:cubicBezTo>
                    <a:pt x="165" y="8"/>
                    <a:pt x="160" y="4"/>
                    <a:pt x="158" y="4"/>
                  </a:cubicBezTo>
                  <a:cubicBezTo>
                    <a:pt x="156" y="4"/>
                    <a:pt x="159" y="8"/>
                    <a:pt x="158" y="10"/>
                  </a:cubicBezTo>
                  <a:cubicBezTo>
                    <a:pt x="157" y="12"/>
                    <a:pt x="153" y="4"/>
                    <a:pt x="149" y="4"/>
                  </a:cubicBezTo>
                  <a:cubicBezTo>
                    <a:pt x="146" y="4"/>
                    <a:pt x="147" y="8"/>
                    <a:pt x="145" y="8"/>
                  </a:cubicBezTo>
                  <a:cubicBezTo>
                    <a:pt x="142" y="9"/>
                    <a:pt x="148" y="12"/>
                    <a:pt x="150" y="13"/>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39" name="Freeform 140"/>
            <p:cNvSpPr/>
            <p:nvPr/>
          </p:nvSpPr>
          <p:spPr bwMode="auto">
            <a:xfrm>
              <a:off x="8408988" y="1651000"/>
              <a:ext cx="73025" cy="26988"/>
            </a:xfrm>
            <a:custGeom>
              <a:avLst/>
              <a:gdLst/>
              <a:ahLst/>
              <a:cxnLst>
                <a:cxn ang="0">
                  <a:pos x="17" y="2"/>
                </a:cxn>
                <a:cxn ang="0">
                  <a:pos x="3" y="6"/>
                </a:cxn>
                <a:cxn ang="0">
                  <a:pos x="24" y="11"/>
                </a:cxn>
                <a:cxn ang="0">
                  <a:pos x="38" y="9"/>
                </a:cxn>
                <a:cxn ang="0">
                  <a:pos x="17" y="2"/>
                </a:cxn>
              </a:cxnLst>
              <a:rect l="0" t="0" r="r" b="b"/>
              <a:pathLst>
                <a:path w="38" h="14">
                  <a:moveTo>
                    <a:pt x="17" y="2"/>
                  </a:moveTo>
                  <a:cubicBezTo>
                    <a:pt x="15" y="3"/>
                    <a:pt x="0" y="2"/>
                    <a:pt x="3" y="6"/>
                  </a:cubicBezTo>
                  <a:cubicBezTo>
                    <a:pt x="6" y="9"/>
                    <a:pt x="18" y="7"/>
                    <a:pt x="24" y="11"/>
                  </a:cubicBezTo>
                  <a:cubicBezTo>
                    <a:pt x="30" y="14"/>
                    <a:pt x="38" y="11"/>
                    <a:pt x="38" y="9"/>
                  </a:cubicBezTo>
                  <a:cubicBezTo>
                    <a:pt x="38" y="6"/>
                    <a:pt x="19" y="0"/>
                    <a:pt x="17" y="2"/>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40" name="Freeform 141"/>
            <p:cNvSpPr>
              <a:spLocks noEditPoints="1"/>
            </p:cNvSpPr>
            <p:nvPr/>
          </p:nvSpPr>
          <p:spPr bwMode="auto">
            <a:xfrm>
              <a:off x="7131050" y="2195513"/>
              <a:ext cx="369888" cy="368300"/>
            </a:xfrm>
            <a:custGeom>
              <a:avLst/>
              <a:gdLst/>
              <a:ahLst/>
              <a:cxnLst>
                <a:cxn ang="0">
                  <a:pos x="171" y="24"/>
                </a:cxn>
                <a:cxn ang="0">
                  <a:pos x="139" y="9"/>
                </a:cxn>
                <a:cxn ang="0">
                  <a:pos x="135" y="31"/>
                </a:cxn>
                <a:cxn ang="0">
                  <a:pos x="121" y="41"/>
                </a:cxn>
                <a:cxn ang="0">
                  <a:pos x="119" y="57"/>
                </a:cxn>
                <a:cxn ang="0">
                  <a:pos x="131" y="53"/>
                </a:cxn>
                <a:cxn ang="0">
                  <a:pos x="134" y="44"/>
                </a:cxn>
                <a:cxn ang="0">
                  <a:pos x="158" y="45"/>
                </a:cxn>
                <a:cxn ang="0">
                  <a:pos x="180" y="32"/>
                </a:cxn>
                <a:cxn ang="0">
                  <a:pos x="182" y="21"/>
                </a:cxn>
                <a:cxn ang="0">
                  <a:pos x="119" y="82"/>
                </a:cxn>
                <a:cxn ang="0">
                  <a:pos x="106" y="108"/>
                </a:cxn>
                <a:cxn ang="0">
                  <a:pos x="89" y="112"/>
                </a:cxn>
                <a:cxn ang="0">
                  <a:pos x="73" y="132"/>
                </a:cxn>
                <a:cxn ang="0">
                  <a:pos x="53" y="136"/>
                </a:cxn>
                <a:cxn ang="0">
                  <a:pos x="19" y="150"/>
                </a:cxn>
                <a:cxn ang="0">
                  <a:pos x="31" y="154"/>
                </a:cxn>
                <a:cxn ang="0">
                  <a:pos x="64" y="157"/>
                </a:cxn>
                <a:cxn ang="0">
                  <a:pos x="81" y="149"/>
                </a:cxn>
                <a:cxn ang="0">
                  <a:pos x="99" y="146"/>
                </a:cxn>
                <a:cxn ang="0">
                  <a:pos x="114" y="140"/>
                </a:cxn>
                <a:cxn ang="0">
                  <a:pos x="128" y="122"/>
                </a:cxn>
                <a:cxn ang="0">
                  <a:pos x="141" y="93"/>
                </a:cxn>
                <a:cxn ang="0">
                  <a:pos x="121" y="67"/>
                </a:cxn>
                <a:cxn ang="0">
                  <a:pos x="37" y="156"/>
                </a:cxn>
                <a:cxn ang="0">
                  <a:pos x="42" y="168"/>
                </a:cxn>
                <a:cxn ang="0">
                  <a:pos x="59" y="155"/>
                </a:cxn>
                <a:cxn ang="0">
                  <a:pos x="25" y="166"/>
                </a:cxn>
                <a:cxn ang="0">
                  <a:pos x="7" y="163"/>
                </a:cxn>
                <a:cxn ang="0">
                  <a:pos x="8" y="168"/>
                </a:cxn>
                <a:cxn ang="0">
                  <a:pos x="14" y="193"/>
                </a:cxn>
                <a:cxn ang="0">
                  <a:pos x="25" y="166"/>
                </a:cxn>
              </a:cxnLst>
              <a:rect l="0" t="0" r="r" b="b"/>
              <a:pathLst>
                <a:path w="193" h="193">
                  <a:moveTo>
                    <a:pt x="182" y="21"/>
                  </a:moveTo>
                  <a:cubicBezTo>
                    <a:pt x="180" y="18"/>
                    <a:pt x="176" y="23"/>
                    <a:pt x="171" y="24"/>
                  </a:cubicBezTo>
                  <a:cubicBezTo>
                    <a:pt x="166" y="25"/>
                    <a:pt x="150" y="12"/>
                    <a:pt x="146" y="6"/>
                  </a:cubicBezTo>
                  <a:cubicBezTo>
                    <a:pt x="142" y="0"/>
                    <a:pt x="136" y="5"/>
                    <a:pt x="139" y="9"/>
                  </a:cubicBezTo>
                  <a:cubicBezTo>
                    <a:pt x="142" y="13"/>
                    <a:pt x="138" y="15"/>
                    <a:pt x="138" y="21"/>
                  </a:cubicBezTo>
                  <a:cubicBezTo>
                    <a:pt x="138" y="27"/>
                    <a:pt x="134" y="27"/>
                    <a:pt x="135" y="31"/>
                  </a:cubicBezTo>
                  <a:cubicBezTo>
                    <a:pt x="136" y="35"/>
                    <a:pt x="130" y="34"/>
                    <a:pt x="126" y="35"/>
                  </a:cubicBezTo>
                  <a:cubicBezTo>
                    <a:pt x="122" y="35"/>
                    <a:pt x="126" y="39"/>
                    <a:pt x="121" y="41"/>
                  </a:cubicBezTo>
                  <a:cubicBezTo>
                    <a:pt x="117" y="43"/>
                    <a:pt x="117" y="47"/>
                    <a:pt x="119" y="48"/>
                  </a:cubicBezTo>
                  <a:cubicBezTo>
                    <a:pt x="122" y="49"/>
                    <a:pt x="120" y="54"/>
                    <a:pt x="119" y="57"/>
                  </a:cubicBezTo>
                  <a:cubicBezTo>
                    <a:pt x="119" y="60"/>
                    <a:pt x="122" y="57"/>
                    <a:pt x="125" y="54"/>
                  </a:cubicBezTo>
                  <a:cubicBezTo>
                    <a:pt x="128" y="51"/>
                    <a:pt x="130" y="56"/>
                    <a:pt x="131" y="53"/>
                  </a:cubicBezTo>
                  <a:cubicBezTo>
                    <a:pt x="132" y="50"/>
                    <a:pt x="124" y="48"/>
                    <a:pt x="124" y="45"/>
                  </a:cubicBezTo>
                  <a:cubicBezTo>
                    <a:pt x="125" y="41"/>
                    <a:pt x="130" y="46"/>
                    <a:pt x="134" y="44"/>
                  </a:cubicBezTo>
                  <a:cubicBezTo>
                    <a:pt x="138" y="42"/>
                    <a:pt x="146" y="43"/>
                    <a:pt x="151" y="48"/>
                  </a:cubicBezTo>
                  <a:cubicBezTo>
                    <a:pt x="156" y="52"/>
                    <a:pt x="157" y="50"/>
                    <a:pt x="158" y="45"/>
                  </a:cubicBezTo>
                  <a:cubicBezTo>
                    <a:pt x="159" y="40"/>
                    <a:pt x="167" y="37"/>
                    <a:pt x="174" y="37"/>
                  </a:cubicBezTo>
                  <a:cubicBezTo>
                    <a:pt x="182" y="37"/>
                    <a:pt x="183" y="34"/>
                    <a:pt x="180" y="32"/>
                  </a:cubicBezTo>
                  <a:cubicBezTo>
                    <a:pt x="178" y="30"/>
                    <a:pt x="193" y="21"/>
                    <a:pt x="193" y="18"/>
                  </a:cubicBezTo>
                  <a:cubicBezTo>
                    <a:pt x="192" y="15"/>
                    <a:pt x="185" y="24"/>
                    <a:pt x="182" y="21"/>
                  </a:cubicBezTo>
                  <a:close/>
                  <a:moveTo>
                    <a:pt x="121" y="67"/>
                  </a:moveTo>
                  <a:cubicBezTo>
                    <a:pt x="118" y="68"/>
                    <a:pt x="115" y="79"/>
                    <a:pt x="119" y="82"/>
                  </a:cubicBezTo>
                  <a:cubicBezTo>
                    <a:pt x="123" y="85"/>
                    <a:pt x="113" y="90"/>
                    <a:pt x="113" y="97"/>
                  </a:cubicBezTo>
                  <a:cubicBezTo>
                    <a:pt x="114" y="103"/>
                    <a:pt x="107" y="103"/>
                    <a:pt x="106" y="108"/>
                  </a:cubicBezTo>
                  <a:cubicBezTo>
                    <a:pt x="105" y="112"/>
                    <a:pt x="102" y="111"/>
                    <a:pt x="96" y="116"/>
                  </a:cubicBezTo>
                  <a:cubicBezTo>
                    <a:pt x="90" y="120"/>
                    <a:pt x="87" y="115"/>
                    <a:pt x="89" y="112"/>
                  </a:cubicBezTo>
                  <a:cubicBezTo>
                    <a:pt x="90" y="109"/>
                    <a:pt x="80" y="114"/>
                    <a:pt x="80" y="121"/>
                  </a:cubicBezTo>
                  <a:cubicBezTo>
                    <a:pt x="81" y="128"/>
                    <a:pt x="71" y="129"/>
                    <a:pt x="73" y="132"/>
                  </a:cubicBezTo>
                  <a:cubicBezTo>
                    <a:pt x="76" y="136"/>
                    <a:pt x="66" y="138"/>
                    <a:pt x="66" y="135"/>
                  </a:cubicBezTo>
                  <a:cubicBezTo>
                    <a:pt x="67" y="132"/>
                    <a:pt x="60" y="133"/>
                    <a:pt x="53" y="136"/>
                  </a:cubicBezTo>
                  <a:cubicBezTo>
                    <a:pt x="45" y="139"/>
                    <a:pt x="40" y="133"/>
                    <a:pt x="36" y="137"/>
                  </a:cubicBezTo>
                  <a:cubicBezTo>
                    <a:pt x="32" y="142"/>
                    <a:pt x="24" y="149"/>
                    <a:pt x="19" y="150"/>
                  </a:cubicBezTo>
                  <a:cubicBezTo>
                    <a:pt x="13" y="151"/>
                    <a:pt x="16" y="158"/>
                    <a:pt x="19" y="157"/>
                  </a:cubicBezTo>
                  <a:cubicBezTo>
                    <a:pt x="23" y="155"/>
                    <a:pt x="29" y="157"/>
                    <a:pt x="31" y="154"/>
                  </a:cubicBezTo>
                  <a:cubicBezTo>
                    <a:pt x="33" y="151"/>
                    <a:pt x="49" y="147"/>
                    <a:pt x="59" y="147"/>
                  </a:cubicBezTo>
                  <a:cubicBezTo>
                    <a:pt x="69" y="147"/>
                    <a:pt x="63" y="152"/>
                    <a:pt x="64" y="157"/>
                  </a:cubicBezTo>
                  <a:cubicBezTo>
                    <a:pt x="65" y="162"/>
                    <a:pt x="73" y="161"/>
                    <a:pt x="77" y="156"/>
                  </a:cubicBezTo>
                  <a:cubicBezTo>
                    <a:pt x="82" y="151"/>
                    <a:pt x="85" y="152"/>
                    <a:pt x="81" y="149"/>
                  </a:cubicBezTo>
                  <a:cubicBezTo>
                    <a:pt x="78" y="146"/>
                    <a:pt x="82" y="143"/>
                    <a:pt x="85" y="147"/>
                  </a:cubicBezTo>
                  <a:cubicBezTo>
                    <a:pt x="87" y="151"/>
                    <a:pt x="96" y="151"/>
                    <a:pt x="99" y="146"/>
                  </a:cubicBezTo>
                  <a:cubicBezTo>
                    <a:pt x="102" y="141"/>
                    <a:pt x="103" y="147"/>
                    <a:pt x="107" y="147"/>
                  </a:cubicBezTo>
                  <a:cubicBezTo>
                    <a:pt x="111" y="146"/>
                    <a:pt x="114" y="136"/>
                    <a:pt x="114" y="140"/>
                  </a:cubicBezTo>
                  <a:cubicBezTo>
                    <a:pt x="114" y="144"/>
                    <a:pt x="121" y="143"/>
                    <a:pt x="125" y="138"/>
                  </a:cubicBezTo>
                  <a:cubicBezTo>
                    <a:pt x="129" y="134"/>
                    <a:pt x="125" y="126"/>
                    <a:pt x="128" y="122"/>
                  </a:cubicBezTo>
                  <a:cubicBezTo>
                    <a:pt x="130" y="118"/>
                    <a:pt x="133" y="110"/>
                    <a:pt x="130" y="105"/>
                  </a:cubicBezTo>
                  <a:cubicBezTo>
                    <a:pt x="128" y="100"/>
                    <a:pt x="136" y="97"/>
                    <a:pt x="141" y="93"/>
                  </a:cubicBezTo>
                  <a:cubicBezTo>
                    <a:pt x="145" y="89"/>
                    <a:pt x="136" y="69"/>
                    <a:pt x="135" y="63"/>
                  </a:cubicBezTo>
                  <a:cubicBezTo>
                    <a:pt x="135" y="57"/>
                    <a:pt x="124" y="65"/>
                    <a:pt x="121" y="67"/>
                  </a:cubicBezTo>
                  <a:close/>
                  <a:moveTo>
                    <a:pt x="48" y="153"/>
                  </a:moveTo>
                  <a:cubicBezTo>
                    <a:pt x="46" y="157"/>
                    <a:pt x="42" y="155"/>
                    <a:pt x="37" y="156"/>
                  </a:cubicBezTo>
                  <a:cubicBezTo>
                    <a:pt x="32" y="157"/>
                    <a:pt x="32" y="170"/>
                    <a:pt x="35" y="171"/>
                  </a:cubicBezTo>
                  <a:cubicBezTo>
                    <a:pt x="38" y="172"/>
                    <a:pt x="41" y="172"/>
                    <a:pt x="42" y="168"/>
                  </a:cubicBezTo>
                  <a:cubicBezTo>
                    <a:pt x="43" y="164"/>
                    <a:pt x="48" y="163"/>
                    <a:pt x="51" y="165"/>
                  </a:cubicBezTo>
                  <a:cubicBezTo>
                    <a:pt x="55" y="166"/>
                    <a:pt x="59" y="160"/>
                    <a:pt x="59" y="155"/>
                  </a:cubicBezTo>
                  <a:cubicBezTo>
                    <a:pt x="59" y="150"/>
                    <a:pt x="49" y="150"/>
                    <a:pt x="48" y="153"/>
                  </a:cubicBezTo>
                  <a:close/>
                  <a:moveTo>
                    <a:pt x="25" y="166"/>
                  </a:moveTo>
                  <a:cubicBezTo>
                    <a:pt x="25" y="163"/>
                    <a:pt x="17" y="164"/>
                    <a:pt x="17" y="161"/>
                  </a:cubicBezTo>
                  <a:cubicBezTo>
                    <a:pt x="17" y="158"/>
                    <a:pt x="12" y="159"/>
                    <a:pt x="7" y="163"/>
                  </a:cubicBezTo>
                  <a:cubicBezTo>
                    <a:pt x="2" y="167"/>
                    <a:pt x="0" y="167"/>
                    <a:pt x="2" y="171"/>
                  </a:cubicBezTo>
                  <a:cubicBezTo>
                    <a:pt x="4" y="175"/>
                    <a:pt x="7" y="171"/>
                    <a:pt x="8" y="168"/>
                  </a:cubicBezTo>
                  <a:cubicBezTo>
                    <a:pt x="10" y="164"/>
                    <a:pt x="13" y="173"/>
                    <a:pt x="10" y="179"/>
                  </a:cubicBezTo>
                  <a:cubicBezTo>
                    <a:pt x="7" y="185"/>
                    <a:pt x="10" y="193"/>
                    <a:pt x="14" y="193"/>
                  </a:cubicBezTo>
                  <a:cubicBezTo>
                    <a:pt x="18" y="192"/>
                    <a:pt x="22" y="180"/>
                    <a:pt x="27" y="174"/>
                  </a:cubicBezTo>
                  <a:cubicBezTo>
                    <a:pt x="32" y="167"/>
                    <a:pt x="25" y="170"/>
                    <a:pt x="25" y="166"/>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41" name="Freeform 142"/>
            <p:cNvSpPr>
              <a:spLocks noEditPoints="1"/>
            </p:cNvSpPr>
            <p:nvPr/>
          </p:nvSpPr>
          <p:spPr bwMode="auto">
            <a:xfrm>
              <a:off x="5954713" y="1971675"/>
              <a:ext cx="1293813" cy="896938"/>
            </a:xfrm>
            <a:custGeom>
              <a:avLst/>
              <a:gdLst/>
              <a:ahLst/>
              <a:cxnLst>
                <a:cxn ang="0">
                  <a:pos x="643" y="87"/>
                </a:cxn>
                <a:cxn ang="0">
                  <a:pos x="610" y="63"/>
                </a:cxn>
                <a:cxn ang="0">
                  <a:pos x="583" y="26"/>
                </a:cxn>
                <a:cxn ang="0">
                  <a:pos x="544" y="1"/>
                </a:cxn>
                <a:cxn ang="0">
                  <a:pos x="517" y="21"/>
                </a:cxn>
                <a:cxn ang="0">
                  <a:pos x="495" y="54"/>
                </a:cxn>
                <a:cxn ang="0">
                  <a:pos x="461" y="73"/>
                </a:cxn>
                <a:cxn ang="0">
                  <a:pos x="482" y="86"/>
                </a:cxn>
                <a:cxn ang="0">
                  <a:pos x="481" y="105"/>
                </a:cxn>
                <a:cxn ang="0">
                  <a:pos x="422" y="126"/>
                </a:cxn>
                <a:cxn ang="0">
                  <a:pos x="380" y="162"/>
                </a:cxn>
                <a:cxn ang="0">
                  <a:pos x="315" y="166"/>
                </a:cxn>
                <a:cxn ang="0">
                  <a:pos x="241" y="156"/>
                </a:cxn>
                <a:cxn ang="0">
                  <a:pos x="210" y="125"/>
                </a:cxn>
                <a:cxn ang="0">
                  <a:pos x="182" y="90"/>
                </a:cxn>
                <a:cxn ang="0">
                  <a:pos x="153" y="65"/>
                </a:cxn>
                <a:cxn ang="0">
                  <a:pos x="137" y="76"/>
                </a:cxn>
                <a:cxn ang="0">
                  <a:pos x="111" y="96"/>
                </a:cxn>
                <a:cxn ang="0">
                  <a:pos x="88" y="121"/>
                </a:cxn>
                <a:cxn ang="0">
                  <a:pos x="78" y="150"/>
                </a:cxn>
                <a:cxn ang="0">
                  <a:pos x="52" y="175"/>
                </a:cxn>
                <a:cxn ang="0">
                  <a:pos x="19" y="186"/>
                </a:cxn>
                <a:cxn ang="0">
                  <a:pos x="0" y="200"/>
                </a:cxn>
                <a:cxn ang="0">
                  <a:pos x="15" y="232"/>
                </a:cxn>
                <a:cxn ang="0">
                  <a:pos x="39" y="254"/>
                </a:cxn>
                <a:cxn ang="0">
                  <a:pos x="59" y="247"/>
                </a:cxn>
                <a:cxn ang="0">
                  <a:pos x="56" y="276"/>
                </a:cxn>
                <a:cxn ang="0">
                  <a:pos x="56" y="304"/>
                </a:cxn>
                <a:cxn ang="0">
                  <a:pos x="77" y="322"/>
                </a:cxn>
                <a:cxn ang="0">
                  <a:pos x="138" y="347"/>
                </a:cxn>
                <a:cxn ang="0">
                  <a:pos x="162" y="353"/>
                </a:cxn>
                <a:cxn ang="0">
                  <a:pos x="183" y="347"/>
                </a:cxn>
                <a:cxn ang="0">
                  <a:pos x="210" y="340"/>
                </a:cxn>
                <a:cxn ang="0">
                  <a:pos x="243" y="340"/>
                </a:cxn>
                <a:cxn ang="0">
                  <a:pos x="261" y="352"/>
                </a:cxn>
                <a:cxn ang="0">
                  <a:pos x="256" y="395"/>
                </a:cxn>
                <a:cxn ang="0">
                  <a:pos x="274" y="419"/>
                </a:cxn>
                <a:cxn ang="0">
                  <a:pos x="298" y="430"/>
                </a:cxn>
                <a:cxn ang="0">
                  <a:pos x="316" y="412"/>
                </a:cxn>
                <a:cxn ang="0">
                  <a:pos x="352" y="410"/>
                </a:cxn>
                <a:cxn ang="0">
                  <a:pos x="375" y="425"/>
                </a:cxn>
                <a:cxn ang="0">
                  <a:pos x="393" y="440"/>
                </a:cxn>
                <a:cxn ang="0">
                  <a:pos x="445" y="413"/>
                </a:cxn>
                <a:cxn ang="0">
                  <a:pos x="484" y="392"/>
                </a:cxn>
                <a:cxn ang="0">
                  <a:pos x="504" y="368"/>
                </a:cxn>
                <a:cxn ang="0">
                  <a:pos x="523" y="345"/>
                </a:cxn>
                <a:cxn ang="0">
                  <a:pos x="527" y="323"/>
                </a:cxn>
                <a:cxn ang="0">
                  <a:pos x="522" y="306"/>
                </a:cxn>
                <a:cxn ang="0">
                  <a:pos x="519" y="290"/>
                </a:cxn>
                <a:cxn ang="0">
                  <a:pos x="505" y="252"/>
                </a:cxn>
                <a:cxn ang="0">
                  <a:pos x="536" y="234"/>
                </a:cxn>
                <a:cxn ang="0">
                  <a:pos x="496" y="223"/>
                </a:cxn>
                <a:cxn ang="0">
                  <a:pos x="512" y="192"/>
                </a:cxn>
                <a:cxn ang="0">
                  <a:pos x="529" y="208"/>
                </a:cxn>
                <a:cxn ang="0">
                  <a:pos x="580" y="179"/>
                </a:cxn>
                <a:cxn ang="0">
                  <a:pos x="606" y="168"/>
                </a:cxn>
                <a:cxn ang="0">
                  <a:pos x="633" y="157"/>
                </a:cxn>
                <a:cxn ang="0">
                  <a:pos x="636" y="127"/>
                </a:cxn>
                <a:cxn ang="0">
                  <a:pos x="667" y="107"/>
                </a:cxn>
                <a:cxn ang="0">
                  <a:pos x="516" y="418"/>
                </a:cxn>
                <a:cxn ang="0">
                  <a:pos x="380" y="460"/>
                </a:cxn>
              </a:cxnLst>
              <a:rect l="0" t="0" r="r" b="b"/>
              <a:pathLst>
                <a:path w="677" h="469">
                  <a:moveTo>
                    <a:pt x="673" y="83"/>
                  </a:moveTo>
                  <a:cubicBezTo>
                    <a:pt x="673" y="77"/>
                    <a:pt x="666" y="79"/>
                    <a:pt x="664" y="81"/>
                  </a:cubicBezTo>
                  <a:cubicBezTo>
                    <a:pt x="662" y="83"/>
                    <a:pt x="655" y="81"/>
                    <a:pt x="653" y="85"/>
                  </a:cubicBezTo>
                  <a:cubicBezTo>
                    <a:pt x="651" y="89"/>
                    <a:pt x="648" y="87"/>
                    <a:pt x="643" y="87"/>
                  </a:cubicBezTo>
                  <a:cubicBezTo>
                    <a:pt x="638" y="88"/>
                    <a:pt x="632" y="86"/>
                    <a:pt x="632" y="83"/>
                  </a:cubicBezTo>
                  <a:cubicBezTo>
                    <a:pt x="632" y="80"/>
                    <a:pt x="629" y="77"/>
                    <a:pt x="630" y="73"/>
                  </a:cubicBezTo>
                  <a:cubicBezTo>
                    <a:pt x="630" y="70"/>
                    <a:pt x="625" y="71"/>
                    <a:pt x="622" y="68"/>
                  </a:cubicBezTo>
                  <a:cubicBezTo>
                    <a:pt x="618" y="65"/>
                    <a:pt x="612" y="62"/>
                    <a:pt x="610" y="63"/>
                  </a:cubicBezTo>
                  <a:cubicBezTo>
                    <a:pt x="609" y="64"/>
                    <a:pt x="605" y="59"/>
                    <a:pt x="599" y="59"/>
                  </a:cubicBezTo>
                  <a:cubicBezTo>
                    <a:pt x="594" y="59"/>
                    <a:pt x="594" y="55"/>
                    <a:pt x="595" y="53"/>
                  </a:cubicBezTo>
                  <a:cubicBezTo>
                    <a:pt x="596" y="50"/>
                    <a:pt x="590" y="43"/>
                    <a:pt x="589" y="39"/>
                  </a:cubicBezTo>
                  <a:cubicBezTo>
                    <a:pt x="588" y="35"/>
                    <a:pt x="584" y="34"/>
                    <a:pt x="583" y="26"/>
                  </a:cubicBezTo>
                  <a:cubicBezTo>
                    <a:pt x="581" y="17"/>
                    <a:pt x="576" y="19"/>
                    <a:pt x="577" y="15"/>
                  </a:cubicBezTo>
                  <a:cubicBezTo>
                    <a:pt x="578" y="11"/>
                    <a:pt x="572" y="9"/>
                    <a:pt x="570" y="7"/>
                  </a:cubicBezTo>
                  <a:cubicBezTo>
                    <a:pt x="568" y="5"/>
                    <a:pt x="561" y="6"/>
                    <a:pt x="556" y="3"/>
                  </a:cubicBezTo>
                  <a:cubicBezTo>
                    <a:pt x="551" y="0"/>
                    <a:pt x="548" y="2"/>
                    <a:pt x="544" y="1"/>
                  </a:cubicBezTo>
                  <a:cubicBezTo>
                    <a:pt x="539" y="0"/>
                    <a:pt x="528" y="2"/>
                    <a:pt x="527" y="2"/>
                  </a:cubicBezTo>
                  <a:cubicBezTo>
                    <a:pt x="526" y="2"/>
                    <a:pt x="517" y="1"/>
                    <a:pt x="513" y="7"/>
                  </a:cubicBezTo>
                  <a:cubicBezTo>
                    <a:pt x="508" y="13"/>
                    <a:pt x="512" y="13"/>
                    <a:pt x="514" y="13"/>
                  </a:cubicBezTo>
                  <a:cubicBezTo>
                    <a:pt x="516" y="13"/>
                    <a:pt x="517" y="19"/>
                    <a:pt x="517" y="21"/>
                  </a:cubicBezTo>
                  <a:cubicBezTo>
                    <a:pt x="517" y="23"/>
                    <a:pt x="514" y="26"/>
                    <a:pt x="512" y="27"/>
                  </a:cubicBezTo>
                  <a:cubicBezTo>
                    <a:pt x="510" y="27"/>
                    <a:pt x="506" y="35"/>
                    <a:pt x="505" y="37"/>
                  </a:cubicBezTo>
                  <a:cubicBezTo>
                    <a:pt x="504" y="40"/>
                    <a:pt x="499" y="47"/>
                    <a:pt x="500" y="49"/>
                  </a:cubicBezTo>
                  <a:cubicBezTo>
                    <a:pt x="500" y="51"/>
                    <a:pt x="497" y="54"/>
                    <a:pt x="495" y="54"/>
                  </a:cubicBezTo>
                  <a:cubicBezTo>
                    <a:pt x="492" y="54"/>
                    <a:pt x="486" y="59"/>
                    <a:pt x="484" y="60"/>
                  </a:cubicBezTo>
                  <a:cubicBezTo>
                    <a:pt x="482" y="60"/>
                    <a:pt x="474" y="59"/>
                    <a:pt x="473" y="57"/>
                  </a:cubicBezTo>
                  <a:cubicBezTo>
                    <a:pt x="473" y="56"/>
                    <a:pt x="472" y="55"/>
                    <a:pt x="471" y="55"/>
                  </a:cubicBezTo>
                  <a:cubicBezTo>
                    <a:pt x="461" y="73"/>
                    <a:pt x="461" y="73"/>
                    <a:pt x="461" y="73"/>
                  </a:cubicBezTo>
                  <a:cubicBezTo>
                    <a:pt x="461" y="78"/>
                    <a:pt x="461" y="78"/>
                    <a:pt x="461" y="78"/>
                  </a:cubicBezTo>
                  <a:cubicBezTo>
                    <a:pt x="461" y="78"/>
                    <a:pt x="455" y="80"/>
                    <a:pt x="459" y="84"/>
                  </a:cubicBezTo>
                  <a:cubicBezTo>
                    <a:pt x="464" y="89"/>
                    <a:pt x="464" y="85"/>
                    <a:pt x="471" y="85"/>
                  </a:cubicBezTo>
                  <a:cubicBezTo>
                    <a:pt x="477" y="85"/>
                    <a:pt x="480" y="90"/>
                    <a:pt x="482" y="86"/>
                  </a:cubicBezTo>
                  <a:cubicBezTo>
                    <a:pt x="483" y="83"/>
                    <a:pt x="489" y="81"/>
                    <a:pt x="493" y="85"/>
                  </a:cubicBezTo>
                  <a:cubicBezTo>
                    <a:pt x="496" y="89"/>
                    <a:pt x="508" y="97"/>
                    <a:pt x="507" y="100"/>
                  </a:cubicBezTo>
                  <a:cubicBezTo>
                    <a:pt x="507" y="104"/>
                    <a:pt x="500" y="103"/>
                    <a:pt x="496" y="102"/>
                  </a:cubicBezTo>
                  <a:cubicBezTo>
                    <a:pt x="491" y="100"/>
                    <a:pt x="485" y="105"/>
                    <a:pt x="481" y="105"/>
                  </a:cubicBezTo>
                  <a:cubicBezTo>
                    <a:pt x="477" y="105"/>
                    <a:pt x="472" y="106"/>
                    <a:pt x="467" y="110"/>
                  </a:cubicBezTo>
                  <a:cubicBezTo>
                    <a:pt x="463" y="115"/>
                    <a:pt x="464" y="119"/>
                    <a:pt x="457" y="120"/>
                  </a:cubicBezTo>
                  <a:cubicBezTo>
                    <a:pt x="451" y="121"/>
                    <a:pt x="448" y="120"/>
                    <a:pt x="440" y="125"/>
                  </a:cubicBezTo>
                  <a:cubicBezTo>
                    <a:pt x="433" y="130"/>
                    <a:pt x="425" y="128"/>
                    <a:pt x="422" y="126"/>
                  </a:cubicBezTo>
                  <a:cubicBezTo>
                    <a:pt x="419" y="125"/>
                    <a:pt x="414" y="124"/>
                    <a:pt x="411" y="129"/>
                  </a:cubicBezTo>
                  <a:cubicBezTo>
                    <a:pt x="408" y="134"/>
                    <a:pt x="415" y="137"/>
                    <a:pt x="414" y="142"/>
                  </a:cubicBezTo>
                  <a:cubicBezTo>
                    <a:pt x="414" y="148"/>
                    <a:pt x="406" y="147"/>
                    <a:pt x="400" y="153"/>
                  </a:cubicBezTo>
                  <a:cubicBezTo>
                    <a:pt x="395" y="160"/>
                    <a:pt x="385" y="163"/>
                    <a:pt x="380" y="162"/>
                  </a:cubicBezTo>
                  <a:cubicBezTo>
                    <a:pt x="375" y="161"/>
                    <a:pt x="364" y="158"/>
                    <a:pt x="355" y="163"/>
                  </a:cubicBezTo>
                  <a:cubicBezTo>
                    <a:pt x="345" y="167"/>
                    <a:pt x="339" y="174"/>
                    <a:pt x="335" y="173"/>
                  </a:cubicBezTo>
                  <a:cubicBezTo>
                    <a:pt x="332" y="172"/>
                    <a:pt x="332" y="168"/>
                    <a:pt x="326" y="169"/>
                  </a:cubicBezTo>
                  <a:cubicBezTo>
                    <a:pt x="321" y="169"/>
                    <a:pt x="318" y="168"/>
                    <a:pt x="315" y="166"/>
                  </a:cubicBezTo>
                  <a:cubicBezTo>
                    <a:pt x="311" y="163"/>
                    <a:pt x="308" y="167"/>
                    <a:pt x="302" y="163"/>
                  </a:cubicBezTo>
                  <a:cubicBezTo>
                    <a:pt x="297" y="158"/>
                    <a:pt x="286" y="159"/>
                    <a:pt x="282" y="158"/>
                  </a:cubicBezTo>
                  <a:cubicBezTo>
                    <a:pt x="278" y="158"/>
                    <a:pt x="261" y="158"/>
                    <a:pt x="255" y="158"/>
                  </a:cubicBezTo>
                  <a:cubicBezTo>
                    <a:pt x="249" y="157"/>
                    <a:pt x="241" y="159"/>
                    <a:pt x="241" y="156"/>
                  </a:cubicBezTo>
                  <a:cubicBezTo>
                    <a:pt x="240" y="153"/>
                    <a:pt x="236" y="151"/>
                    <a:pt x="234" y="145"/>
                  </a:cubicBezTo>
                  <a:cubicBezTo>
                    <a:pt x="233" y="138"/>
                    <a:pt x="229" y="136"/>
                    <a:pt x="225" y="135"/>
                  </a:cubicBezTo>
                  <a:cubicBezTo>
                    <a:pt x="222" y="134"/>
                    <a:pt x="221" y="131"/>
                    <a:pt x="218" y="130"/>
                  </a:cubicBezTo>
                  <a:cubicBezTo>
                    <a:pt x="217" y="130"/>
                    <a:pt x="215" y="125"/>
                    <a:pt x="210" y="125"/>
                  </a:cubicBezTo>
                  <a:cubicBezTo>
                    <a:pt x="205" y="125"/>
                    <a:pt x="187" y="123"/>
                    <a:pt x="184" y="119"/>
                  </a:cubicBezTo>
                  <a:cubicBezTo>
                    <a:pt x="182" y="115"/>
                    <a:pt x="187" y="114"/>
                    <a:pt x="187" y="109"/>
                  </a:cubicBezTo>
                  <a:cubicBezTo>
                    <a:pt x="187" y="105"/>
                    <a:pt x="190" y="100"/>
                    <a:pt x="188" y="98"/>
                  </a:cubicBezTo>
                  <a:cubicBezTo>
                    <a:pt x="186" y="97"/>
                    <a:pt x="182" y="93"/>
                    <a:pt x="182" y="90"/>
                  </a:cubicBezTo>
                  <a:cubicBezTo>
                    <a:pt x="181" y="86"/>
                    <a:pt x="176" y="82"/>
                    <a:pt x="172" y="82"/>
                  </a:cubicBezTo>
                  <a:cubicBezTo>
                    <a:pt x="168" y="82"/>
                    <a:pt x="165" y="79"/>
                    <a:pt x="162" y="76"/>
                  </a:cubicBezTo>
                  <a:cubicBezTo>
                    <a:pt x="158" y="73"/>
                    <a:pt x="155" y="73"/>
                    <a:pt x="154" y="66"/>
                  </a:cubicBezTo>
                  <a:cubicBezTo>
                    <a:pt x="154" y="65"/>
                    <a:pt x="153" y="65"/>
                    <a:pt x="153" y="65"/>
                  </a:cubicBezTo>
                  <a:cubicBezTo>
                    <a:pt x="152" y="64"/>
                    <a:pt x="150" y="64"/>
                    <a:pt x="149" y="64"/>
                  </a:cubicBezTo>
                  <a:cubicBezTo>
                    <a:pt x="148" y="64"/>
                    <a:pt x="147" y="63"/>
                    <a:pt x="146" y="62"/>
                  </a:cubicBezTo>
                  <a:cubicBezTo>
                    <a:pt x="145" y="65"/>
                    <a:pt x="142" y="67"/>
                    <a:pt x="142" y="69"/>
                  </a:cubicBezTo>
                  <a:cubicBezTo>
                    <a:pt x="142" y="72"/>
                    <a:pt x="141" y="76"/>
                    <a:pt x="137" y="76"/>
                  </a:cubicBezTo>
                  <a:cubicBezTo>
                    <a:pt x="134" y="76"/>
                    <a:pt x="130" y="78"/>
                    <a:pt x="130" y="84"/>
                  </a:cubicBezTo>
                  <a:cubicBezTo>
                    <a:pt x="130" y="90"/>
                    <a:pt x="133" y="91"/>
                    <a:pt x="132" y="93"/>
                  </a:cubicBezTo>
                  <a:cubicBezTo>
                    <a:pt x="130" y="96"/>
                    <a:pt x="123" y="98"/>
                    <a:pt x="121" y="97"/>
                  </a:cubicBezTo>
                  <a:cubicBezTo>
                    <a:pt x="119" y="96"/>
                    <a:pt x="114" y="97"/>
                    <a:pt x="111" y="96"/>
                  </a:cubicBezTo>
                  <a:cubicBezTo>
                    <a:pt x="107" y="96"/>
                    <a:pt x="104" y="91"/>
                    <a:pt x="103" y="96"/>
                  </a:cubicBezTo>
                  <a:cubicBezTo>
                    <a:pt x="102" y="101"/>
                    <a:pt x="94" y="116"/>
                    <a:pt x="96" y="118"/>
                  </a:cubicBezTo>
                  <a:cubicBezTo>
                    <a:pt x="98" y="119"/>
                    <a:pt x="99" y="123"/>
                    <a:pt x="96" y="123"/>
                  </a:cubicBezTo>
                  <a:cubicBezTo>
                    <a:pt x="93" y="123"/>
                    <a:pt x="90" y="123"/>
                    <a:pt x="88" y="121"/>
                  </a:cubicBezTo>
                  <a:cubicBezTo>
                    <a:pt x="86" y="119"/>
                    <a:pt x="81" y="123"/>
                    <a:pt x="77" y="123"/>
                  </a:cubicBezTo>
                  <a:cubicBezTo>
                    <a:pt x="76" y="123"/>
                    <a:pt x="68" y="126"/>
                    <a:pt x="71" y="128"/>
                  </a:cubicBezTo>
                  <a:cubicBezTo>
                    <a:pt x="73" y="129"/>
                    <a:pt x="73" y="135"/>
                    <a:pt x="73" y="137"/>
                  </a:cubicBezTo>
                  <a:cubicBezTo>
                    <a:pt x="73" y="140"/>
                    <a:pt x="79" y="147"/>
                    <a:pt x="78" y="150"/>
                  </a:cubicBezTo>
                  <a:cubicBezTo>
                    <a:pt x="77" y="152"/>
                    <a:pt x="72" y="155"/>
                    <a:pt x="72" y="158"/>
                  </a:cubicBezTo>
                  <a:cubicBezTo>
                    <a:pt x="72" y="162"/>
                    <a:pt x="73" y="165"/>
                    <a:pt x="71" y="165"/>
                  </a:cubicBezTo>
                  <a:cubicBezTo>
                    <a:pt x="69" y="166"/>
                    <a:pt x="64" y="168"/>
                    <a:pt x="61" y="170"/>
                  </a:cubicBezTo>
                  <a:cubicBezTo>
                    <a:pt x="58" y="172"/>
                    <a:pt x="54" y="172"/>
                    <a:pt x="52" y="175"/>
                  </a:cubicBezTo>
                  <a:cubicBezTo>
                    <a:pt x="51" y="178"/>
                    <a:pt x="49" y="181"/>
                    <a:pt x="43" y="180"/>
                  </a:cubicBezTo>
                  <a:cubicBezTo>
                    <a:pt x="39" y="180"/>
                    <a:pt x="37" y="179"/>
                    <a:pt x="33" y="183"/>
                  </a:cubicBezTo>
                  <a:cubicBezTo>
                    <a:pt x="30" y="188"/>
                    <a:pt x="29" y="186"/>
                    <a:pt x="26" y="188"/>
                  </a:cubicBezTo>
                  <a:cubicBezTo>
                    <a:pt x="24" y="190"/>
                    <a:pt x="21" y="186"/>
                    <a:pt x="19" y="186"/>
                  </a:cubicBezTo>
                  <a:cubicBezTo>
                    <a:pt x="17" y="185"/>
                    <a:pt x="15" y="188"/>
                    <a:pt x="13" y="188"/>
                  </a:cubicBezTo>
                  <a:cubicBezTo>
                    <a:pt x="11" y="188"/>
                    <a:pt x="9" y="191"/>
                    <a:pt x="6" y="192"/>
                  </a:cubicBezTo>
                  <a:cubicBezTo>
                    <a:pt x="4" y="193"/>
                    <a:pt x="1" y="192"/>
                    <a:pt x="1" y="195"/>
                  </a:cubicBezTo>
                  <a:cubicBezTo>
                    <a:pt x="1" y="197"/>
                    <a:pt x="1" y="199"/>
                    <a:pt x="0" y="200"/>
                  </a:cubicBezTo>
                  <a:cubicBezTo>
                    <a:pt x="0" y="200"/>
                    <a:pt x="0" y="200"/>
                    <a:pt x="0" y="200"/>
                  </a:cubicBezTo>
                  <a:cubicBezTo>
                    <a:pt x="1" y="210"/>
                    <a:pt x="1" y="210"/>
                    <a:pt x="1" y="210"/>
                  </a:cubicBezTo>
                  <a:cubicBezTo>
                    <a:pt x="1" y="210"/>
                    <a:pt x="12" y="214"/>
                    <a:pt x="12" y="217"/>
                  </a:cubicBezTo>
                  <a:cubicBezTo>
                    <a:pt x="13" y="221"/>
                    <a:pt x="15" y="232"/>
                    <a:pt x="15" y="232"/>
                  </a:cubicBezTo>
                  <a:cubicBezTo>
                    <a:pt x="15" y="232"/>
                    <a:pt x="15" y="232"/>
                    <a:pt x="14" y="232"/>
                  </a:cubicBezTo>
                  <a:cubicBezTo>
                    <a:pt x="19" y="236"/>
                    <a:pt x="25" y="239"/>
                    <a:pt x="25" y="241"/>
                  </a:cubicBezTo>
                  <a:cubicBezTo>
                    <a:pt x="25" y="242"/>
                    <a:pt x="25" y="247"/>
                    <a:pt x="30" y="249"/>
                  </a:cubicBezTo>
                  <a:cubicBezTo>
                    <a:pt x="34" y="251"/>
                    <a:pt x="37" y="253"/>
                    <a:pt x="39" y="254"/>
                  </a:cubicBezTo>
                  <a:cubicBezTo>
                    <a:pt x="39" y="253"/>
                    <a:pt x="40" y="253"/>
                    <a:pt x="40" y="253"/>
                  </a:cubicBezTo>
                  <a:cubicBezTo>
                    <a:pt x="44" y="252"/>
                    <a:pt x="44" y="252"/>
                    <a:pt x="44" y="252"/>
                  </a:cubicBezTo>
                  <a:cubicBezTo>
                    <a:pt x="44" y="252"/>
                    <a:pt x="45" y="253"/>
                    <a:pt x="47" y="255"/>
                  </a:cubicBezTo>
                  <a:cubicBezTo>
                    <a:pt x="48" y="251"/>
                    <a:pt x="55" y="247"/>
                    <a:pt x="59" y="247"/>
                  </a:cubicBezTo>
                  <a:cubicBezTo>
                    <a:pt x="64" y="248"/>
                    <a:pt x="73" y="255"/>
                    <a:pt x="72" y="258"/>
                  </a:cubicBezTo>
                  <a:cubicBezTo>
                    <a:pt x="71" y="261"/>
                    <a:pt x="64" y="271"/>
                    <a:pt x="61" y="272"/>
                  </a:cubicBezTo>
                  <a:cubicBezTo>
                    <a:pt x="60" y="272"/>
                    <a:pt x="58" y="272"/>
                    <a:pt x="56" y="272"/>
                  </a:cubicBezTo>
                  <a:cubicBezTo>
                    <a:pt x="56" y="274"/>
                    <a:pt x="56" y="275"/>
                    <a:pt x="56" y="276"/>
                  </a:cubicBezTo>
                  <a:cubicBezTo>
                    <a:pt x="56" y="278"/>
                    <a:pt x="60" y="282"/>
                    <a:pt x="62" y="286"/>
                  </a:cubicBezTo>
                  <a:cubicBezTo>
                    <a:pt x="64" y="290"/>
                    <a:pt x="58" y="292"/>
                    <a:pt x="55" y="290"/>
                  </a:cubicBezTo>
                  <a:cubicBezTo>
                    <a:pt x="52" y="287"/>
                    <a:pt x="51" y="292"/>
                    <a:pt x="52" y="295"/>
                  </a:cubicBezTo>
                  <a:cubicBezTo>
                    <a:pt x="54" y="297"/>
                    <a:pt x="53" y="303"/>
                    <a:pt x="56" y="304"/>
                  </a:cubicBezTo>
                  <a:cubicBezTo>
                    <a:pt x="60" y="304"/>
                    <a:pt x="62" y="310"/>
                    <a:pt x="66" y="310"/>
                  </a:cubicBezTo>
                  <a:cubicBezTo>
                    <a:pt x="69" y="310"/>
                    <a:pt x="73" y="316"/>
                    <a:pt x="73" y="316"/>
                  </a:cubicBezTo>
                  <a:cubicBezTo>
                    <a:pt x="73" y="316"/>
                    <a:pt x="77" y="319"/>
                    <a:pt x="77" y="321"/>
                  </a:cubicBezTo>
                  <a:cubicBezTo>
                    <a:pt x="77" y="321"/>
                    <a:pt x="77" y="321"/>
                    <a:pt x="77" y="322"/>
                  </a:cubicBezTo>
                  <a:cubicBezTo>
                    <a:pt x="81" y="321"/>
                    <a:pt x="84" y="321"/>
                    <a:pt x="84" y="320"/>
                  </a:cubicBezTo>
                  <a:cubicBezTo>
                    <a:pt x="85" y="318"/>
                    <a:pt x="90" y="318"/>
                    <a:pt x="93" y="321"/>
                  </a:cubicBezTo>
                  <a:cubicBezTo>
                    <a:pt x="97" y="325"/>
                    <a:pt x="111" y="334"/>
                    <a:pt x="116" y="338"/>
                  </a:cubicBezTo>
                  <a:cubicBezTo>
                    <a:pt x="121" y="342"/>
                    <a:pt x="134" y="347"/>
                    <a:pt x="138" y="347"/>
                  </a:cubicBezTo>
                  <a:cubicBezTo>
                    <a:pt x="142" y="347"/>
                    <a:pt x="146" y="350"/>
                    <a:pt x="153" y="350"/>
                  </a:cubicBezTo>
                  <a:cubicBezTo>
                    <a:pt x="154" y="349"/>
                    <a:pt x="154" y="350"/>
                    <a:pt x="155" y="350"/>
                  </a:cubicBezTo>
                  <a:cubicBezTo>
                    <a:pt x="156" y="349"/>
                    <a:pt x="158" y="349"/>
                    <a:pt x="159" y="347"/>
                  </a:cubicBezTo>
                  <a:cubicBezTo>
                    <a:pt x="161" y="344"/>
                    <a:pt x="163" y="349"/>
                    <a:pt x="162" y="353"/>
                  </a:cubicBezTo>
                  <a:cubicBezTo>
                    <a:pt x="162" y="354"/>
                    <a:pt x="162" y="356"/>
                    <a:pt x="163" y="358"/>
                  </a:cubicBezTo>
                  <a:cubicBezTo>
                    <a:pt x="164" y="356"/>
                    <a:pt x="165" y="355"/>
                    <a:pt x="166" y="353"/>
                  </a:cubicBezTo>
                  <a:cubicBezTo>
                    <a:pt x="168" y="347"/>
                    <a:pt x="171" y="348"/>
                    <a:pt x="174" y="346"/>
                  </a:cubicBezTo>
                  <a:cubicBezTo>
                    <a:pt x="176" y="344"/>
                    <a:pt x="178" y="345"/>
                    <a:pt x="183" y="347"/>
                  </a:cubicBezTo>
                  <a:cubicBezTo>
                    <a:pt x="187" y="350"/>
                    <a:pt x="189" y="345"/>
                    <a:pt x="196" y="351"/>
                  </a:cubicBezTo>
                  <a:cubicBezTo>
                    <a:pt x="197" y="350"/>
                    <a:pt x="199" y="349"/>
                    <a:pt x="200" y="349"/>
                  </a:cubicBezTo>
                  <a:cubicBezTo>
                    <a:pt x="201" y="349"/>
                    <a:pt x="203" y="347"/>
                    <a:pt x="205" y="345"/>
                  </a:cubicBezTo>
                  <a:cubicBezTo>
                    <a:pt x="207" y="342"/>
                    <a:pt x="207" y="340"/>
                    <a:pt x="210" y="340"/>
                  </a:cubicBezTo>
                  <a:cubicBezTo>
                    <a:pt x="212" y="341"/>
                    <a:pt x="214" y="337"/>
                    <a:pt x="219" y="334"/>
                  </a:cubicBezTo>
                  <a:cubicBezTo>
                    <a:pt x="225" y="331"/>
                    <a:pt x="230" y="336"/>
                    <a:pt x="233" y="333"/>
                  </a:cubicBezTo>
                  <a:cubicBezTo>
                    <a:pt x="235" y="331"/>
                    <a:pt x="239" y="330"/>
                    <a:pt x="239" y="333"/>
                  </a:cubicBezTo>
                  <a:cubicBezTo>
                    <a:pt x="239" y="335"/>
                    <a:pt x="242" y="337"/>
                    <a:pt x="243" y="340"/>
                  </a:cubicBezTo>
                  <a:cubicBezTo>
                    <a:pt x="244" y="342"/>
                    <a:pt x="248" y="343"/>
                    <a:pt x="249" y="344"/>
                  </a:cubicBezTo>
                  <a:cubicBezTo>
                    <a:pt x="250" y="343"/>
                    <a:pt x="251" y="343"/>
                    <a:pt x="251" y="343"/>
                  </a:cubicBezTo>
                  <a:cubicBezTo>
                    <a:pt x="254" y="341"/>
                    <a:pt x="259" y="343"/>
                    <a:pt x="259" y="346"/>
                  </a:cubicBezTo>
                  <a:cubicBezTo>
                    <a:pt x="259" y="349"/>
                    <a:pt x="259" y="352"/>
                    <a:pt x="261" y="352"/>
                  </a:cubicBezTo>
                  <a:cubicBezTo>
                    <a:pt x="264" y="352"/>
                    <a:pt x="266" y="352"/>
                    <a:pt x="266" y="358"/>
                  </a:cubicBezTo>
                  <a:cubicBezTo>
                    <a:pt x="266" y="363"/>
                    <a:pt x="268" y="369"/>
                    <a:pt x="263" y="374"/>
                  </a:cubicBezTo>
                  <a:cubicBezTo>
                    <a:pt x="258" y="379"/>
                    <a:pt x="253" y="387"/>
                    <a:pt x="254" y="390"/>
                  </a:cubicBezTo>
                  <a:cubicBezTo>
                    <a:pt x="255" y="392"/>
                    <a:pt x="252" y="397"/>
                    <a:pt x="256" y="395"/>
                  </a:cubicBezTo>
                  <a:cubicBezTo>
                    <a:pt x="259" y="394"/>
                    <a:pt x="267" y="395"/>
                    <a:pt x="266" y="397"/>
                  </a:cubicBezTo>
                  <a:cubicBezTo>
                    <a:pt x="265" y="399"/>
                    <a:pt x="266" y="406"/>
                    <a:pt x="270" y="407"/>
                  </a:cubicBezTo>
                  <a:cubicBezTo>
                    <a:pt x="273" y="407"/>
                    <a:pt x="275" y="409"/>
                    <a:pt x="274" y="412"/>
                  </a:cubicBezTo>
                  <a:cubicBezTo>
                    <a:pt x="273" y="415"/>
                    <a:pt x="271" y="419"/>
                    <a:pt x="274" y="419"/>
                  </a:cubicBezTo>
                  <a:cubicBezTo>
                    <a:pt x="277" y="419"/>
                    <a:pt x="281" y="419"/>
                    <a:pt x="280" y="422"/>
                  </a:cubicBezTo>
                  <a:cubicBezTo>
                    <a:pt x="280" y="425"/>
                    <a:pt x="282" y="428"/>
                    <a:pt x="287" y="426"/>
                  </a:cubicBezTo>
                  <a:cubicBezTo>
                    <a:pt x="290" y="425"/>
                    <a:pt x="292" y="424"/>
                    <a:pt x="292" y="425"/>
                  </a:cubicBezTo>
                  <a:cubicBezTo>
                    <a:pt x="294" y="425"/>
                    <a:pt x="294" y="429"/>
                    <a:pt x="298" y="430"/>
                  </a:cubicBezTo>
                  <a:cubicBezTo>
                    <a:pt x="301" y="431"/>
                    <a:pt x="300" y="422"/>
                    <a:pt x="298" y="421"/>
                  </a:cubicBezTo>
                  <a:cubicBezTo>
                    <a:pt x="297" y="420"/>
                    <a:pt x="299" y="414"/>
                    <a:pt x="300" y="415"/>
                  </a:cubicBezTo>
                  <a:cubicBezTo>
                    <a:pt x="301" y="417"/>
                    <a:pt x="305" y="415"/>
                    <a:pt x="308" y="413"/>
                  </a:cubicBezTo>
                  <a:cubicBezTo>
                    <a:pt x="310" y="410"/>
                    <a:pt x="314" y="415"/>
                    <a:pt x="316" y="412"/>
                  </a:cubicBezTo>
                  <a:cubicBezTo>
                    <a:pt x="318" y="409"/>
                    <a:pt x="322" y="414"/>
                    <a:pt x="326" y="412"/>
                  </a:cubicBezTo>
                  <a:cubicBezTo>
                    <a:pt x="330" y="410"/>
                    <a:pt x="332" y="414"/>
                    <a:pt x="333" y="410"/>
                  </a:cubicBezTo>
                  <a:cubicBezTo>
                    <a:pt x="335" y="407"/>
                    <a:pt x="341" y="403"/>
                    <a:pt x="342" y="405"/>
                  </a:cubicBezTo>
                  <a:cubicBezTo>
                    <a:pt x="344" y="406"/>
                    <a:pt x="344" y="409"/>
                    <a:pt x="352" y="410"/>
                  </a:cubicBezTo>
                  <a:cubicBezTo>
                    <a:pt x="359" y="410"/>
                    <a:pt x="355" y="414"/>
                    <a:pt x="355" y="416"/>
                  </a:cubicBezTo>
                  <a:cubicBezTo>
                    <a:pt x="355" y="418"/>
                    <a:pt x="363" y="424"/>
                    <a:pt x="366" y="425"/>
                  </a:cubicBezTo>
                  <a:cubicBezTo>
                    <a:pt x="366" y="425"/>
                    <a:pt x="367" y="425"/>
                    <a:pt x="368" y="427"/>
                  </a:cubicBezTo>
                  <a:cubicBezTo>
                    <a:pt x="370" y="425"/>
                    <a:pt x="374" y="427"/>
                    <a:pt x="375" y="425"/>
                  </a:cubicBezTo>
                  <a:cubicBezTo>
                    <a:pt x="376" y="422"/>
                    <a:pt x="380" y="423"/>
                    <a:pt x="381" y="425"/>
                  </a:cubicBezTo>
                  <a:cubicBezTo>
                    <a:pt x="383" y="428"/>
                    <a:pt x="384" y="428"/>
                    <a:pt x="388" y="425"/>
                  </a:cubicBezTo>
                  <a:cubicBezTo>
                    <a:pt x="391" y="422"/>
                    <a:pt x="393" y="428"/>
                    <a:pt x="391" y="430"/>
                  </a:cubicBezTo>
                  <a:cubicBezTo>
                    <a:pt x="389" y="431"/>
                    <a:pt x="390" y="437"/>
                    <a:pt x="393" y="440"/>
                  </a:cubicBezTo>
                  <a:cubicBezTo>
                    <a:pt x="396" y="443"/>
                    <a:pt x="397" y="438"/>
                    <a:pt x="396" y="435"/>
                  </a:cubicBezTo>
                  <a:cubicBezTo>
                    <a:pt x="396" y="432"/>
                    <a:pt x="402" y="429"/>
                    <a:pt x="412" y="425"/>
                  </a:cubicBezTo>
                  <a:cubicBezTo>
                    <a:pt x="423" y="422"/>
                    <a:pt x="434" y="414"/>
                    <a:pt x="434" y="412"/>
                  </a:cubicBezTo>
                  <a:cubicBezTo>
                    <a:pt x="434" y="411"/>
                    <a:pt x="442" y="415"/>
                    <a:pt x="445" y="413"/>
                  </a:cubicBezTo>
                  <a:cubicBezTo>
                    <a:pt x="449" y="410"/>
                    <a:pt x="461" y="410"/>
                    <a:pt x="465" y="410"/>
                  </a:cubicBezTo>
                  <a:cubicBezTo>
                    <a:pt x="468" y="409"/>
                    <a:pt x="468" y="407"/>
                    <a:pt x="471" y="404"/>
                  </a:cubicBezTo>
                  <a:cubicBezTo>
                    <a:pt x="475" y="401"/>
                    <a:pt x="474" y="400"/>
                    <a:pt x="478" y="398"/>
                  </a:cubicBezTo>
                  <a:cubicBezTo>
                    <a:pt x="482" y="397"/>
                    <a:pt x="484" y="394"/>
                    <a:pt x="484" y="392"/>
                  </a:cubicBezTo>
                  <a:cubicBezTo>
                    <a:pt x="484" y="390"/>
                    <a:pt x="492" y="389"/>
                    <a:pt x="492" y="387"/>
                  </a:cubicBezTo>
                  <a:cubicBezTo>
                    <a:pt x="492" y="385"/>
                    <a:pt x="498" y="384"/>
                    <a:pt x="498" y="381"/>
                  </a:cubicBezTo>
                  <a:cubicBezTo>
                    <a:pt x="498" y="379"/>
                    <a:pt x="501" y="379"/>
                    <a:pt x="503" y="377"/>
                  </a:cubicBezTo>
                  <a:cubicBezTo>
                    <a:pt x="504" y="375"/>
                    <a:pt x="501" y="369"/>
                    <a:pt x="504" y="368"/>
                  </a:cubicBezTo>
                  <a:cubicBezTo>
                    <a:pt x="507" y="368"/>
                    <a:pt x="503" y="364"/>
                    <a:pt x="503" y="363"/>
                  </a:cubicBezTo>
                  <a:cubicBezTo>
                    <a:pt x="502" y="361"/>
                    <a:pt x="508" y="361"/>
                    <a:pt x="510" y="359"/>
                  </a:cubicBezTo>
                  <a:cubicBezTo>
                    <a:pt x="513" y="357"/>
                    <a:pt x="515" y="355"/>
                    <a:pt x="516" y="351"/>
                  </a:cubicBezTo>
                  <a:cubicBezTo>
                    <a:pt x="516" y="348"/>
                    <a:pt x="521" y="345"/>
                    <a:pt x="523" y="345"/>
                  </a:cubicBezTo>
                  <a:cubicBezTo>
                    <a:pt x="525" y="344"/>
                    <a:pt x="526" y="339"/>
                    <a:pt x="525" y="335"/>
                  </a:cubicBezTo>
                  <a:cubicBezTo>
                    <a:pt x="525" y="332"/>
                    <a:pt x="529" y="333"/>
                    <a:pt x="527" y="331"/>
                  </a:cubicBezTo>
                  <a:cubicBezTo>
                    <a:pt x="525" y="330"/>
                    <a:pt x="528" y="325"/>
                    <a:pt x="532" y="324"/>
                  </a:cubicBezTo>
                  <a:cubicBezTo>
                    <a:pt x="536" y="323"/>
                    <a:pt x="529" y="321"/>
                    <a:pt x="527" y="323"/>
                  </a:cubicBezTo>
                  <a:cubicBezTo>
                    <a:pt x="525" y="325"/>
                    <a:pt x="523" y="318"/>
                    <a:pt x="521" y="321"/>
                  </a:cubicBezTo>
                  <a:cubicBezTo>
                    <a:pt x="519" y="323"/>
                    <a:pt x="513" y="319"/>
                    <a:pt x="517" y="318"/>
                  </a:cubicBezTo>
                  <a:cubicBezTo>
                    <a:pt x="520" y="317"/>
                    <a:pt x="526" y="313"/>
                    <a:pt x="529" y="312"/>
                  </a:cubicBezTo>
                  <a:cubicBezTo>
                    <a:pt x="531" y="312"/>
                    <a:pt x="525" y="306"/>
                    <a:pt x="522" y="306"/>
                  </a:cubicBezTo>
                  <a:cubicBezTo>
                    <a:pt x="519" y="306"/>
                    <a:pt x="515" y="299"/>
                    <a:pt x="512" y="299"/>
                  </a:cubicBezTo>
                  <a:cubicBezTo>
                    <a:pt x="508" y="299"/>
                    <a:pt x="514" y="297"/>
                    <a:pt x="518" y="299"/>
                  </a:cubicBezTo>
                  <a:cubicBezTo>
                    <a:pt x="522" y="301"/>
                    <a:pt x="526" y="302"/>
                    <a:pt x="528" y="301"/>
                  </a:cubicBezTo>
                  <a:cubicBezTo>
                    <a:pt x="530" y="299"/>
                    <a:pt x="522" y="292"/>
                    <a:pt x="519" y="290"/>
                  </a:cubicBezTo>
                  <a:cubicBezTo>
                    <a:pt x="516" y="288"/>
                    <a:pt x="518" y="284"/>
                    <a:pt x="517" y="283"/>
                  </a:cubicBezTo>
                  <a:cubicBezTo>
                    <a:pt x="515" y="282"/>
                    <a:pt x="511" y="273"/>
                    <a:pt x="509" y="269"/>
                  </a:cubicBezTo>
                  <a:cubicBezTo>
                    <a:pt x="508" y="266"/>
                    <a:pt x="501" y="265"/>
                    <a:pt x="499" y="262"/>
                  </a:cubicBezTo>
                  <a:cubicBezTo>
                    <a:pt x="498" y="260"/>
                    <a:pt x="500" y="254"/>
                    <a:pt x="505" y="252"/>
                  </a:cubicBezTo>
                  <a:cubicBezTo>
                    <a:pt x="510" y="250"/>
                    <a:pt x="508" y="245"/>
                    <a:pt x="510" y="246"/>
                  </a:cubicBezTo>
                  <a:cubicBezTo>
                    <a:pt x="512" y="246"/>
                    <a:pt x="514" y="245"/>
                    <a:pt x="516" y="242"/>
                  </a:cubicBezTo>
                  <a:cubicBezTo>
                    <a:pt x="518" y="238"/>
                    <a:pt x="521" y="240"/>
                    <a:pt x="523" y="238"/>
                  </a:cubicBezTo>
                  <a:cubicBezTo>
                    <a:pt x="525" y="236"/>
                    <a:pt x="533" y="236"/>
                    <a:pt x="536" y="234"/>
                  </a:cubicBezTo>
                  <a:cubicBezTo>
                    <a:pt x="539" y="232"/>
                    <a:pt x="533" y="226"/>
                    <a:pt x="529" y="227"/>
                  </a:cubicBezTo>
                  <a:cubicBezTo>
                    <a:pt x="526" y="228"/>
                    <a:pt x="521" y="227"/>
                    <a:pt x="518" y="223"/>
                  </a:cubicBezTo>
                  <a:cubicBezTo>
                    <a:pt x="516" y="219"/>
                    <a:pt x="509" y="230"/>
                    <a:pt x="503" y="232"/>
                  </a:cubicBezTo>
                  <a:cubicBezTo>
                    <a:pt x="498" y="235"/>
                    <a:pt x="495" y="228"/>
                    <a:pt x="496" y="223"/>
                  </a:cubicBezTo>
                  <a:cubicBezTo>
                    <a:pt x="498" y="219"/>
                    <a:pt x="492" y="219"/>
                    <a:pt x="485" y="219"/>
                  </a:cubicBezTo>
                  <a:cubicBezTo>
                    <a:pt x="477" y="220"/>
                    <a:pt x="480" y="206"/>
                    <a:pt x="485" y="205"/>
                  </a:cubicBezTo>
                  <a:cubicBezTo>
                    <a:pt x="489" y="205"/>
                    <a:pt x="496" y="210"/>
                    <a:pt x="499" y="201"/>
                  </a:cubicBezTo>
                  <a:cubicBezTo>
                    <a:pt x="501" y="193"/>
                    <a:pt x="505" y="199"/>
                    <a:pt x="512" y="192"/>
                  </a:cubicBezTo>
                  <a:cubicBezTo>
                    <a:pt x="518" y="185"/>
                    <a:pt x="525" y="180"/>
                    <a:pt x="531" y="185"/>
                  </a:cubicBezTo>
                  <a:cubicBezTo>
                    <a:pt x="536" y="189"/>
                    <a:pt x="525" y="196"/>
                    <a:pt x="523" y="200"/>
                  </a:cubicBezTo>
                  <a:cubicBezTo>
                    <a:pt x="521" y="204"/>
                    <a:pt x="525" y="205"/>
                    <a:pt x="522" y="209"/>
                  </a:cubicBezTo>
                  <a:cubicBezTo>
                    <a:pt x="518" y="212"/>
                    <a:pt x="523" y="213"/>
                    <a:pt x="529" y="208"/>
                  </a:cubicBezTo>
                  <a:cubicBezTo>
                    <a:pt x="536" y="204"/>
                    <a:pt x="544" y="199"/>
                    <a:pt x="550" y="197"/>
                  </a:cubicBezTo>
                  <a:cubicBezTo>
                    <a:pt x="552" y="196"/>
                    <a:pt x="554" y="196"/>
                    <a:pt x="556" y="196"/>
                  </a:cubicBezTo>
                  <a:cubicBezTo>
                    <a:pt x="557" y="194"/>
                    <a:pt x="558" y="192"/>
                    <a:pt x="559" y="191"/>
                  </a:cubicBezTo>
                  <a:cubicBezTo>
                    <a:pt x="563" y="189"/>
                    <a:pt x="578" y="182"/>
                    <a:pt x="580" y="179"/>
                  </a:cubicBezTo>
                  <a:cubicBezTo>
                    <a:pt x="582" y="177"/>
                    <a:pt x="584" y="171"/>
                    <a:pt x="587" y="171"/>
                  </a:cubicBezTo>
                  <a:cubicBezTo>
                    <a:pt x="590" y="171"/>
                    <a:pt x="590" y="174"/>
                    <a:pt x="594" y="174"/>
                  </a:cubicBezTo>
                  <a:cubicBezTo>
                    <a:pt x="599" y="174"/>
                    <a:pt x="604" y="176"/>
                    <a:pt x="602" y="172"/>
                  </a:cubicBezTo>
                  <a:cubicBezTo>
                    <a:pt x="599" y="169"/>
                    <a:pt x="601" y="169"/>
                    <a:pt x="606" y="168"/>
                  </a:cubicBezTo>
                  <a:cubicBezTo>
                    <a:pt x="611" y="167"/>
                    <a:pt x="610" y="162"/>
                    <a:pt x="614" y="162"/>
                  </a:cubicBezTo>
                  <a:cubicBezTo>
                    <a:pt x="618" y="162"/>
                    <a:pt x="617" y="153"/>
                    <a:pt x="621" y="153"/>
                  </a:cubicBezTo>
                  <a:cubicBezTo>
                    <a:pt x="624" y="153"/>
                    <a:pt x="626" y="158"/>
                    <a:pt x="630" y="157"/>
                  </a:cubicBezTo>
                  <a:cubicBezTo>
                    <a:pt x="631" y="157"/>
                    <a:pt x="632" y="157"/>
                    <a:pt x="633" y="157"/>
                  </a:cubicBezTo>
                  <a:cubicBezTo>
                    <a:pt x="634" y="157"/>
                    <a:pt x="635" y="156"/>
                    <a:pt x="636" y="155"/>
                  </a:cubicBezTo>
                  <a:cubicBezTo>
                    <a:pt x="635" y="151"/>
                    <a:pt x="636" y="147"/>
                    <a:pt x="635" y="145"/>
                  </a:cubicBezTo>
                  <a:cubicBezTo>
                    <a:pt x="633" y="141"/>
                    <a:pt x="635" y="138"/>
                    <a:pt x="634" y="135"/>
                  </a:cubicBezTo>
                  <a:cubicBezTo>
                    <a:pt x="634" y="133"/>
                    <a:pt x="633" y="127"/>
                    <a:pt x="636" y="127"/>
                  </a:cubicBezTo>
                  <a:cubicBezTo>
                    <a:pt x="639" y="127"/>
                    <a:pt x="642" y="121"/>
                    <a:pt x="645" y="123"/>
                  </a:cubicBezTo>
                  <a:cubicBezTo>
                    <a:pt x="649" y="125"/>
                    <a:pt x="655" y="126"/>
                    <a:pt x="655" y="123"/>
                  </a:cubicBezTo>
                  <a:cubicBezTo>
                    <a:pt x="655" y="120"/>
                    <a:pt x="660" y="120"/>
                    <a:pt x="661" y="116"/>
                  </a:cubicBezTo>
                  <a:cubicBezTo>
                    <a:pt x="661" y="112"/>
                    <a:pt x="666" y="111"/>
                    <a:pt x="667" y="107"/>
                  </a:cubicBezTo>
                  <a:cubicBezTo>
                    <a:pt x="668" y="103"/>
                    <a:pt x="670" y="95"/>
                    <a:pt x="673" y="93"/>
                  </a:cubicBezTo>
                  <a:cubicBezTo>
                    <a:pt x="677" y="91"/>
                    <a:pt x="673" y="89"/>
                    <a:pt x="673" y="83"/>
                  </a:cubicBezTo>
                  <a:close/>
                  <a:moveTo>
                    <a:pt x="510" y="399"/>
                  </a:moveTo>
                  <a:cubicBezTo>
                    <a:pt x="506" y="412"/>
                    <a:pt x="515" y="419"/>
                    <a:pt x="516" y="418"/>
                  </a:cubicBezTo>
                  <a:cubicBezTo>
                    <a:pt x="519" y="416"/>
                    <a:pt x="533" y="387"/>
                    <a:pt x="530" y="383"/>
                  </a:cubicBezTo>
                  <a:cubicBezTo>
                    <a:pt x="527" y="379"/>
                    <a:pt x="513" y="386"/>
                    <a:pt x="510" y="399"/>
                  </a:cubicBezTo>
                  <a:close/>
                  <a:moveTo>
                    <a:pt x="391" y="444"/>
                  </a:moveTo>
                  <a:cubicBezTo>
                    <a:pt x="386" y="444"/>
                    <a:pt x="375" y="451"/>
                    <a:pt x="380" y="460"/>
                  </a:cubicBezTo>
                  <a:cubicBezTo>
                    <a:pt x="384" y="469"/>
                    <a:pt x="398" y="463"/>
                    <a:pt x="399" y="459"/>
                  </a:cubicBezTo>
                  <a:cubicBezTo>
                    <a:pt x="399" y="455"/>
                    <a:pt x="406" y="448"/>
                    <a:pt x="405" y="445"/>
                  </a:cubicBezTo>
                  <a:cubicBezTo>
                    <a:pt x="404" y="443"/>
                    <a:pt x="395" y="444"/>
                    <a:pt x="391" y="444"/>
                  </a:cubicBezTo>
                  <a:close/>
                </a:path>
              </a:pathLst>
            </a:custGeom>
            <a:solidFill>
              <a:srgbClr val="609DA7"/>
            </a:solid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42" name="Freeform 143"/>
            <p:cNvSpPr>
              <a:spLocks noEditPoints="1"/>
            </p:cNvSpPr>
            <p:nvPr/>
          </p:nvSpPr>
          <p:spPr bwMode="auto">
            <a:xfrm>
              <a:off x="6862763" y="2851150"/>
              <a:ext cx="207963" cy="292100"/>
            </a:xfrm>
            <a:custGeom>
              <a:avLst/>
              <a:gdLst/>
              <a:ahLst/>
              <a:cxnLst>
                <a:cxn ang="0">
                  <a:pos x="58" y="59"/>
                </a:cxn>
                <a:cxn ang="0">
                  <a:pos x="72" y="69"/>
                </a:cxn>
                <a:cxn ang="0">
                  <a:pos x="75" y="79"/>
                </a:cxn>
                <a:cxn ang="0">
                  <a:pos x="80" y="84"/>
                </a:cxn>
                <a:cxn ang="0">
                  <a:pos x="85" y="98"/>
                </a:cxn>
                <a:cxn ang="0">
                  <a:pos x="89" y="95"/>
                </a:cxn>
                <a:cxn ang="0">
                  <a:pos x="94" y="88"/>
                </a:cxn>
                <a:cxn ang="0">
                  <a:pos x="91" y="75"/>
                </a:cxn>
                <a:cxn ang="0">
                  <a:pos x="78" y="66"/>
                </a:cxn>
                <a:cxn ang="0">
                  <a:pos x="71" y="56"/>
                </a:cxn>
                <a:cxn ang="0">
                  <a:pos x="55" y="53"/>
                </a:cxn>
                <a:cxn ang="0">
                  <a:pos x="49" y="43"/>
                </a:cxn>
                <a:cxn ang="0">
                  <a:pos x="57" y="27"/>
                </a:cxn>
                <a:cxn ang="0">
                  <a:pos x="56" y="8"/>
                </a:cxn>
                <a:cxn ang="0">
                  <a:pos x="54" y="4"/>
                </a:cxn>
                <a:cxn ang="0">
                  <a:pos x="38" y="3"/>
                </a:cxn>
                <a:cxn ang="0">
                  <a:pos x="36" y="29"/>
                </a:cxn>
                <a:cxn ang="0">
                  <a:pos x="30" y="28"/>
                </a:cxn>
                <a:cxn ang="0">
                  <a:pos x="33" y="43"/>
                </a:cxn>
                <a:cxn ang="0">
                  <a:pos x="36" y="52"/>
                </a:cxn>
                <a:cxn ang="0">
                  <a:pos x="48" y="56"/>
                </a:cxn>
                <a:cxn ang="0">
                  <a:pos x="58" y="59"/>
                </a:cxn>
                <a:cxn ang="0">
                  <a:pos x="37" y="62"/>
                </a:cxn>
                <a:cxn ang="0">
                  <a:pos x="47" y="74"/>
                </a:cxn>
                <a:cxn ang="0">
                  <a:pos x="37" y="62"/>
                </a:cxn>
                <a:cxn ang="0">
                  <a:pos x="55" y="94"/>
                </a:cxn>
                <a:cxn ang="0">
                  <a:pos x="61" y="91"/>
                </a:cxn>
                <a:cxn ang="0">
                  <a:pos x="62" y="100"/>
                </a:cxn>
                <a:cxn ang="0">
                  <a:pos x="64" y="112"/>
                </a:cxn>
                <a:cxn ang="0">
                  <a:pos x="76" y="94"/>
                </a:cxn>
                <a:cxn ang="0">
                  <a:pos x="72" y="92"/>
                </a:cxn>
                <a:cxn ang="0">
                  <a:pos x="55" y="79"/>
                </a:cxn>
                <a:cxn ang="0">
                  <a:pos x="55" y="94"/>
                </a:cxn>
                <a:cxn ang="0">
                  <a:pos x="16" y="101"/>
                </a:cxn>
                <a:cxn ang="0">
                  <a:pos x="2" y="119"/>
                </a:cxn>
                <a:cxn ang="0">
                  <a:pos x="22" y="100"/>
                </a:cxn>
                <a:cxn ang="0">
                  <a:pos x="25" y="88"/>
                </a:cxn>
                <a:cxn ang="0">
                  <a:pos x="16" y="101"/>
                </a:cxn>
                <a:cxn ang="0">
                  <a:pos x="75" y="107"/>
                </a:cxn>
                <a:cxn ang="0">
                  <a:pos x="84" y="102"/>
                </a:cxn>
                <a:cxn ang="0">
                  <a:pos x="75" y="107"/>
                </a:cxn>
                <a:cxn ang="0">
                  <a:pos x="105" y="133"/>
                </a:cxn>
                <a:cxn ang="0">
                  <a:pos x="103" y="108"/>
                </a:cxn>
                <a:cxn ang="0">
                  <a:pos x="95" y="108"/>
                </a:cxn>
                <a:cxn ang="0">
                  <a:pos x="88" y="114"/>
                </a:cxn>
                <a:cxn ang="0">
                  <a:pos x="82" y="119"/>
                </a:cxn>
                <a:cxn ang="0">
                  <a:pos x="72" y="116"/>
                </a:cxn>
                <a:cxn ang="0">
                  <a:pos x="59" y="124"/>
                </a:cxn>
                <a:cxn ang="0">
                  <a:pos x="54" y="136"/>
                </a:cxn>
                <a:cxn ang="0">
                  <a:pos x="64" y="130"/>
                </a:cxn>
                <a:cxn ang="0">
                  <a:pos x="73" y="127"/>
                </a:cxn>
                <a:cxn ang="0">
                  <a:pos x="82" y="147"/>
                </a:cxn>
                <a:cxn ang="0">
                  <a:pos x="94" y="153"/>
                </a:cxn>
                <a:cxn ang="0">
                  <a:pos x="93" y="138"/>
                </a:cxn>
                <a:cxn ang="0">
                  <a:pos x="105" y="133"/>
                </a:cxn>
              </a:cxnLst>
              <a:rect l="0" t="0" r="r" b="b"/>
              <a:pathLst>
                <a:path w="109" h="153">
                  <a:moveTo>
                    <a:pt x="58" y="59"/>
                  </a:moveTo>
                  <a:cubicBezTo>
                    <a:pt x="64" y="58"/>
                    <a:pt x="73" y="66"/>
                    <a:pt x="72" y="69"/>
                  </a:cubicBezTo>
                  <a:cubicBezTo>
                    <a:pt x="70" y="72"/>
                    <a:pt x="72" y="82"/>
                    <a:pt x="75" y="79"/>
                  </a:cubicBezTo>
                  <a:cubicBezTo>
                    <a:pt x="78" y="76"/>
                    <a:pt x="83" y="80"/>
                    <a:pt x="80" y="84"/>
                  </a:cubicBezTo>
                  <a:cubicBezTo>
                    <a:pt x="77" y="88"/>
                    <a:pt x="84" y="93"/>
                    <a:pt x="85" y="98"/>
                  </a:cubicBezTo>
                  <a:cubicBezTo>
                    <a:pt x="86" y="103"/>
                    <a:pt x="90" y="99"/>
                    <a:pt x="89" y="95"/>
                  </a:cubicBezTo>
                  <a:cubicBezTo>
                    <a:pt x="88" y="91"/>
                    <a:pt x="90" y="91"/>
                    <a:pt x="94" y="88"/>
                  </a:cubicBezTo>
                  <a:cubicBezTo>
                    <a:pt x="98" y="85"/>
                    <a:pt x="94" y="80"/>
                    <a:pt x="91" y="75"/>
                  </a:cubicBezTo>
                  <a:cubicBezTo>
                    <a:pt x="88" y="69"/>
                    <a:pt x="78" y="71"/>
                    <a:pt x="78" y="66"/>
                  </a:cubicBezTo>
                  <a:cubicBezTo>
                    <a:pt x="78" y="60"/>
                    <a:pt x="71" y="59"/>
                    <a:pt x="71" y="56"/>
                  </a:cubicBezTo>
                  <a:cubicBezTo>
                    <a:pt x="70" y="53"/>
                    <a:pt x="61" y="50"/>
                    <a:pt x="55" y="53"/>
                  </a:cubicBezTo>
                  <a:cubicBezTo>
                    <a:pt x="49" y="56"/>
                    <a:pt x="53" y="47"/>
                    <a:pt x="49" y="43"/>
                  </a:cubicBezTo>
                  <a:cubicBezTo>
                    <a:pt x="45" y="38"/>
                    <a:pt x="52" y="32"/>
                    <a:pt x="57" y="27"/>
                  </a:cubicBezTo>
                  <a:cubicBezTo>
                    <a:pt x="62" y="21"/>
                    <a:pt x="56" y="12"/>
                    <a:pt x="56" y="8"/>
                  </a:cubicBezTo>
                  <a:cubicBezTo>
                    <a:pt x="57" y="4"/>
                    <a:pt x="57" y="3"/>
                    <a:pt x="54" y="4"/>
                  </a:cubicBezTo>
                  <a:cubicBezTo>
                    <a:pt x="52" y="6"/>
                    <a:pt x="42" y="0"/>
                    <a:pt x="38" y="3"/>
                  </a:cubicBezTo>
                  <a:cubicBezTo>
                    <a:pt x="34" y="6"/>
                    <a:pt x="38" y="28"/>
                    <a:pt x="36" y="29"/>
                  </a:cubicBezTo>
                  <a:cubicBezTo>
                    <a:pt x="34" y="31"/>
                    <a:pt x="31" y="26"/>
                    <a:pt x="30" y="28"/>
                  </a:cubicBezTo>
                  <a:cubicBezTo>
                    <a:pt x="29" y="31"/>
                    <a:pt x="31" y="43"/>
                    <a:pt x="33" y="43"/>
                  </a:cubicBezTo>
                  <a:cubicBezTo>
                    <a:pt x="36" y="43"/>
                    <a:pt x="38" y="47"/>
                    <a:pt x="36" y="52"/>
                  </a:cubicBezTo>
                  <a:cubicBezTo>
                    <a:pt x="35" y="57"/>
                    <a:pt x="41" y="58"/>
                    <a:pt x="48" y="56"/>
                  </a:cubicBezTo>
                  <a:cubicBezTo>
                    <a:pt x="54" y="53"/>
                    <a:pt x="52" y="60"/>
                    <a:pt x="58" y="59"/>
                  </a:cubicBezTo>
                  <a:close/>
                  <a:moveTo>
                    <a:pt x="37" y="62"/>
                  </a:moveTo>
                  <a:cubicBezTo>
                    <a:pt x="38" y="67"/>
                    <a:pt x="40" y="76"/>
                    <a:pt x="47" y="74"/>
                  </a:cubicBezTo>
                  <a:cubicBezTo>
                    <a:pt x="55" y="72"/>
                    <a:pt x="36" y="58"/>
                    <a:pt x="37" y="62"/>
                  </a:cubicBezTo>
                  <a:close/>
                  <a:moveTo>
                    <a:pt x="55" y="94"/>
                  </a:moveTo>
                  <a:cubicBezTo>
                    <a:pt x="57" y="94"/>
                    <a:pt x="61" y="94"/>
                    <a:pt x="61" y="91"/>
                  </a:cubicBezTo>
                  <a:cubicBezTo>
                    <a:pt x="62" y="88"/>
                    <a:pt x="65" y="97"/>
                    <a:pt x="62" y="100"/>
                  </a:cubicBezTo>
                  <a:cubicBezTo>
                    <a:pt x="59" y="103"/>
                    <a:pt x="59" y="111"/>
                    <a:pt x="64" y="112"/>
                  </a:cubicBezTo>
                  <a:cubicBezTo>
                    <a:pt x="69" y="113"/>
                    <a:pt x="77" y="97"/>
                    <a:pt x="76" y="94"/>
                  </a:cubicBezTo>
                  <a:cubicBezTo>
                    <a:pt x="75" y="91"/>
                    <a:pt x="71" y="96"/>
                    <a:pt x="72" y="92"/>
                  </a:cubicBezTo>
                  <a:cubicBezTo>
                    <a:pt x="73" y="88"/>
                    <a:pt x="60" y="78"/>
                    <a:pt x="55" y="79"/>
                  </a:cubicBezTo>
                  <a:cubicBezTo>
                    <a:pt x="50" y="80"/>
                    <a:pt x="51" y="95"/>
                    <a:pt x="55" y="94"/>
                  </a:cubicBezTo>
                  <a:close/>
                  <a:moveTo>
                    <a:pt x="16" y="101"/>
                  </a:moveTo>
                  <a:cubicBezTo>
                    <a:pt x="11" y="107"/>
                    <a:pt x="0" y="116"/>
                    <a:pt x="2" y="119"/>
                  </a:cubicBezTo>
                  <a:cubicBezTo>
                    <a:pt x="4" y="123"/>
                    <a:pt x="16" y="105"/>
                    <a:pt x="22" y="100"/>
                  </a:cubicBezTo>
                  <a:cubicBezTo>
                    <a:pt x="28" y="96"/>
                    <a:pt x="27" y="92"/>
                    <a:pt x="25" y="88"/>
                  </a:cubicBezTo>
                  <a:cubicBezTo>
                    <a:pt x="23" y="84"/>
                    <a:pt x="21" y="95"/>
                    <a:pt x="16" y="101"/>
                  </a:cubicBezTo>
                  <a:close/>
                  <a:moveTo>
                    <a:pt x="75" y="107"/>
                  </a:moveTo>
                  <a:cubicBezTo>
                    <a:pt x="77" y="111"/>
                    <a:pt x="86" y="105"/>
                    <a:pt x="84" y="102"/>
                  </a:cubicBezTo>
                  <a:cubicBezTo>
                    <a:pt x="81" y="99"/>
                    <a:pt x="74" y="105"/>
                    <a:pt x="75" y="107"/>
                  </a:cubicBezTo>
                  <a:close/>
                  <a:moveTo>
                    <a:pt x="105" y="133"/>
                  </a:moveTo>
                  <a:cubicBezTo>
                    <a:pt x="109" y="129"/>
                    <a:pt x="103" y="116"/>
                    <a:pt x="103" y="108"/>
                  </a:cubicBezTo>
                  <a:cubicBezTo>
                    <a:pt x="103" y="100"/>
                    <a:pt x="92" y="103"/>
                    <a:pt x="95" y="108"/>
                  </a:cubicBezTo>
                  <a:cubicBezTo>
                    <a:pt x="98" y="113"/>
                    <a:pt x="89" y="109"/>
                    <a:pt x="88" y="114"/>
                  </a:cubicBezTo>
                  <a:cubicBezTo>
                    <a:pt x="88" y="119"/>
                    <a:pt x="81" y="115"/>
                    <a:pt x="82" y="119"/>
                  </a:cubicBezTo>
                  <a:cubicBezTo>
                    <a:pt x="82" y="123"/>
                    <a:pt x="75" y="119"/>
                    <a:pt x="72" y="116"/>
                  </a:cubicBezTo>
                  <a:cubicBezTo>
                    <a:pt x="68" y="114"/>
                    <a:pt x="64" y="123"/>
                    <a:pt x="59" y="124"/>
                  </a:cubicBezTo>
                  <a:cubicBezTo>
                    <a:pt x="54" y="125"/>
                    <a:pt x="51" y="136"/>
                    <a:pt x="54" y="136"/>
                  </a:cubicBezTo>
                  <a:cubicBezTo>
                    <a:pt x="58" y="135"/>
                    <a:pt x="60" y="130"/>
                    <a:pt x="64" y="130"/>
                  </a:cubicBezTo>
                  <a:cubicBezTo>
                    <a:pt x="68" y="131"/>
                    <a:pt x="67" y="126"/>
                    <a:pt x="73" y="127"/>
                  </a:cubicBezTo>
                  <a:cubicBezTo>
                    <a:pt x="78" y="128"/>
                    <a:pt x="74" y="145"/>
                    <a:pt x="82" y="147"/>
                  </a:cubicBezTo>
                  <a:cubicBezTo>
                    <a:pt x="90" y="148"/>
                    <a:pt x="90" y="153"/>
                    <a:pt x="94" y="153"/>
                  </a:cubicBezTo>
                  <a:cubicBezTo>
                    <a:pt x="97" y="153"/>
                    <a:pt x="93" y="142"/>
                    <a:pt x="93" y="138"/>
                  </a:cubicBezTo>
                  <a:cubicBezTo>
                    <a:pt x="94" y="135"/>
                    <a:pt x="101" y="138"/>
                    <a:pt x="105" y="133"/>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43" name="Freeform 144"/>
            <p:cNvSpPr>
              <a:spLocks noEditPoints="1"/>
            </p:cNvSpPr>
            <p:nvPr/>
          </p:nvSpPr>
          <p:spPr bwMode="auto">
            <a:xfrm>
              <a:off x="7378700" y="3321050"/>
              <a:ext cx="273050" cy="173038"/>
            </a:xfrm>
            <a:custGeom>
              <a:avLst/>
              <a:gdLst/>
              <a:ahLst/>
              <a:cxnLst>
                <a:cxn ang="0">
                  <a:pos x="102" y="84"/>
                </a:cxn>
                <a:cxn ang="0">
                  <a:pos x="94" y="76"/>
                </a:cxn>
                <a:cxn ang="0">
                  <a:pos x="83" y="71"/>
                </a:cxn>
                <a:cxn ang="0">
                  <a:pos x="75" y="56"/>
                </a:cxn>
                <a:cxn ang="0">
                  <a:pos x="72" y="47"/>
                </a:cxn>
                <a:cxn ang="0">
                  <a:pos x="75" y="39"/>
                </a:cxn>
                <a:cxn ang="0">
                  <a:pos x="52" y="27"/>
                </a:cxn>
                <a:cxn ang="0">
                  <a:pos x="8" y="3"/>
                </a:cxn>
                <a:cxn ang="0">
                  <a:pos x="0" y="0"/>
                </a:cxn>
                <a:cxn ang="0">
                  <a:pos x="0" y="71"/>
                </a:cxn>
                <a:cxn ang="0">
                  <a:pos x="12" y="75"/>
                </a:cxn>
                <a:cxn ang="0">
                  <a:pos x="25" y="68"/>
                </a:cxn>
                <a:cxn ang="0">
                  <a:pos x="32" y="59"/>
                </a:cxn>
                <a:cxn ang="0">
                  <a:pos x="56" y="65"/>
                </a:cxn>
                <a:cxn ang="0">
                  <a:pos x="80" y="87"/>
                </a:cxn>
                <a:cxn ang="0">
                  <a:pos x="104" y="91"/>
                </a:cxn>
                <a:cxn ang="0">
                  <a:pos x="102" y="84"/>
                </a:cxn>
                <a:cxn ang="0">
                  <a:pos x="121" y="25"/>
                </a:cxn>
                <a:cxn ang="0">
                  <a:pos x="108" y="33"/>
                </a:cxn>
                <a:cxn ang="0">
                  <a:pos x="84" y="34"/>
                </a:cxn>
                <a:cxn ang="0">
                  <a:pos x="102" y="42"/>
                </a:cxn>
                <a:cxn ang="0">
                  <a:pos x="125" y="30"/>
                </a:cxn>
                <a:cxn ang="0">
                  <a:pos x="129" y="20"/>
                </a:cxn>
                <a:cxn ang="0">
                  <a:pos x="121" y="25"/>
                </a:cxn>
                <a:cxn ang="0">
                  <a:pos x="133" y="12"/>
                </a:cxn>
                <a:cxn ang="0">
                  <a:pos x="129" y="13"/>
                </a:cxn>
                <a:cxn ang="0">
                  <a:pos x="136" y="23"/>
                </a:cxn>
                <a:cxn ang="0">
                  <a:pos x="133" y="12"/>
                </a:cxn>
              </a:cxnLst>
              <a:rect l="0" t="0" r="r" b="b"/>
              <a:pathLst>
                <a:path w="143" h="91">
                  <a:moveTo>
                    <a:pt x="102" y="84"/>
                  </a:moveTo>
                  <a:cubicBezTo>
                    <a:pt x="100" y="83"/>
                    <a:pt x="94" y="79"/>
                    <a:pt x="94" y="76"/>
                  </a:cubicBezTo>
                  <a:cubicBezTo>
                    <a:pt x="95" y="74"/>
                    <a:pt x="88" y="74"/>
                    <a:pt x="83" y="71"/>
                  </a:cubicBezTo>
                  <a:cubicBezTo>
                    <a:pt x="78" y="68"/>
                    <a:pt x="80" y="58"/>
                    <a:pt x="75" y="56"/>
                  </a:cubicBezTo>
                  <a:cubicBezTo>
                    <a:pt x="70" y="54"/>
                    <a:pt x="66" y="46"/>
                    <a:pt x="72" y="47"/>
                  </a:cubicBezTo>
                  <a:cubicBezTo>
                    <a:pt x="78" y="47"/>
                    <a:pt x="79" y="44"/>
                    <a:pt x="75" y="39"/>
                  </a:cubicBezTo>
                  <a:cubicBezTo>
                    <a:pt x="70" y="35"/>
                    <a:pt x="53" y="33"/>
                    <a:pt x="52" y="27"/>
                  </a:cubicBezTo>
                  <a:cubicBezTo>
                    <a:pt x="52" y="21"/>
                    <a:pt x="21" y="6"/>
                    <a:pt x="8" y="3"/>
                  </a:cubicBezTo>
                  <a:cubicBezTo>
                    <a:pt x="6" y="2"/>
                    <a:pt x="3" y="1"/>
                    <a:pt x="0" y="0"/>
                  </a:cubicBezTo>
                  <a:cubicBezTo>
                    <a:pt x="0" y="71"/>
                    <a:pt x="0" y="71"/>
                    <a:pt x="0" y="71"/>
                  </a:cubicBezTo>
                  <a:cubicBezTo>
                    <a:pt x="3" y="73"/>
                    <a:pt x="7" y="75"/>
                    <a:pt x="12" y="75"/>
                  </a:cubicBezTo>
                  <a:cubicBezTo>
                    <a:pt x="26" y="76"/>
                    <a:pt x="23" y="68"/>
                    <a:pt x="25" y="68"/>
                  </a:cubicBezTo>
                  <a:cubicBezTo>
                    <a:pt x="28" y="68"/>
                    <a:pt x="29" y="63"/>
                    <a:pt x="32" y="59"/>
                  </a:cubicBezTo>
                  <a:cubicBezTo>
                    <a:pt x="35" y="56"/>
                    <a:pt x="48" y="59"/>
                    <a:pt x="56" y="65"/>
                  </a:cubicBezTo>
                  <a:cubicBezTo>
                    <a:pt x="63" y="71"/>
                    <a:pt x="72" y="88"/>
                    <a:pt x="80" y="87"/>
                  </a:cubicBezTo>
                  <a:cubicBezTo>
                    <a:pt x="88" y="85"/>
                    <a:pt x="97" y="91"/>
                    <a:pt x="104" y="91"/>
                  </a:cubicBezTo>
                  <a:cubicBezTo>
                    <a:pt x="111" y="91"/>
                    <a:pt x="105" y="85"/>
                    <a:pt x="102" y="84"/>
                  </a:cubicBezTo>
                  <a:close/>
                  <a:moveTo>
                    <a:pt x="121" y="25"/>
                  </a:moveTo>
                  <a:cubicBezTo>
                    <a:pt x="121" y="28"/>
                    <a:pt x="116" y="29"/>
                    <a:pt x="108" y="33"/>
                  </a:cubicBezTo>
                  <a:cubicBezTo>
                    <a:pt x="99" y="36"/>
                    <a:pt x="84" y="29"/>
                    <a:pt x="84" y="34"/>
                  </a:cubicBezTo>
                  <a:cubicBezTo>
                    <a:pt x="83" y="37"/>
                    <a:pt x="93" y="42"/>
                    <a:pt x="102" y="42"/>
                  </a:cubicBezTo>
                  <a:cubicBezTo>
                    <a:pt x="111" y="42"/>
                    <a:pt x="125" y="33"/>
                    <a:pt x="125" y="30"/>
                  </a:cubicBezTo>
                  <a:cubicBezTo>
                    <a:pt x="125" y="28"/>
                    <a:pt x="131" y="23"/>
                    <a:pt x="129" y="20"/>
                  </a:cubicBezTo>
                  <a:cubicBezTo>
                    <a:pt x="126" y="18"/>
                    <a:pt x="121" y="22"/>
                    <a:pt x="121" y="25"/>
                  </a:cubicBezTo>
                  <a:close/>
                  <a:moveTo>
                    <a:pt x="133" y="12"/>
                  </a:moveTo>
                  <a:cubicBezTo>
                    <a:pt x="127" y="9"/>
                    <a:pt x="123" y="6"/>
                    <a:pt x="129" y="13"/>
                  </a:cubicBezTo>
                  <a:cubicBezTo>
                    <a:pt x="136" y="19"/>
                    <a:pt x="132" y="24"/>
                    <a:pt x="136" y="23"/>
                  </a:cubicBezTo>
                  <a:cubicBezTo>
                    <a:pt x="143" y="22"/>
                    <a:pt x="138" y="15"/>
                    <a:pt x="133" y="12"/>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44" name="Freeform 145"/>
            <p:cNvSpPr/>
            <p:nvPr/>
          </p:nvSpPr>
          <p:spPr bwMode="auto">
            <a:xfrm>
              <a:off x="6076950" y="3049588"/>
              <a:ext cx="46038" cy="88900"/>
            </a:xfrm>
            <a:custGeom>
              <a:avLst/>
              <a:gdLst/>
              <a:ahLst/>
              <a:cxnLst>
                <a:cxn ang="0">
                  <a:pos x="5" y="0"/>
                </a:cxn>
                <a:cxn ang="0">
                  <a:pos x="1" y="11"/>
                </a:cxn>
                <a:cxn ang="0">
                  <a:pos x="1" y="26"/>
                </a:cxn>
                <a:cxn ang="0">
                  <a:pos x="6" y="43"/>
                </a:cxn>
                <a:cxn ang="0">
                  <a:pos x="24" y="27"/>
                </a:cxn>
                <a:cxn ang="0">
                  <a:pos x="5" y="0"/>
                </a:cxn>
              </a:cxnLst>
              <a:rect l="0" t="0" r="r" b="b"/>
              <a:pathLst>
                <a:path w="24" h="47">
                  <a:moveTo>
                    <a:pt x="5" y="0"/>
                  </a:moveTo>
                  <a:cubicBezTo>
                    <a:pt x="2" y="1"/>
                    <a:pt x="3" y="7"/>
                    <a:pt x="1" y="11"/>
                  </a:cubicBezTo>
                  <a:cubicBezTo>
                    <a:pt x="0" y="15"/>
                    <a:pt x="0" y="20"/>
                    <a:pt x="1" y="26"/>
                  </a:cubicBezTo>
                  <a:cubicBezTo>
                    <a:pt x="1" y="32"/>
                    <a:pt x="1" y="39"/>
                    <a:pt x="6" y="43"/>
                  </a:cubicBezTo>
                  <a:cubicBezTo>
                    <a:pt x="13" y="47"/>
                    <a:pt x="23" y="36"/>
                    <a:pt x="24" y="27"/>
                  </a:cubicBezTo>
                  <a:cubicBezTo>
                    <a:pt x="24" y="17"/>
                    <a:pt x="8" y="0"/>
                    <a:pt x="5" y="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45" name="Freeform 146"/>
            <p:cNvSpPr/>
            <p:nvPr/>
          </p:nvSpPr>
          <p:spPr bwMode="auto">
            <a:xfrm>
              <a:off x="5273675" y="3509963"/>
              <a:ext cx="160338" cy="317500"/>
            </a:xfrm>
            <a:custGeom>
              <a:avLst/>
              <a:gdLst/>
              <a:ahLst/>
              <a:cxnLst>
                <a:cxn ang="0">
                  <a:pos x="71" y="5"/>
                </a:cxn>
                <a:cxn ang="0">
                  <a:pos x="67" y="9"/>
                </a:cxn>
                <a:cxn ang="0">
                  <a:pos x="65" y="17"/>
                </a:cxn>
                <a:cxn ang="0">
                  <a:pos x="59" y="22"/>
                </a:cxn>
                <a:cxn ang="0">
                  <a:pos x="53" y="27"/>
                </a:cxn>
                <a:cxn ang="0">
                  <a:pos x="53" y="33"/>
                </a:cxn>
                <a:cxn ang="0">
                  <a:pos x="44" y="40"/>
                </a:cxn>
                <a:cxn ang="0">
                  <a:pos x="29" y="48"/>
                </a:cxn>
                <a:cxn ang="0">
                  <a:pos x="14" y="50"/>
                </a:cxn>
                <a:cxn ang="0">
                  <a:pos x="10" y="65"/>
                </a:cxn>
                <a:cxn ang="0">
                  <a:pos x="11" y="86"/>
                </a:cxn>
                <a:cxn ang="0">
                  <a:pos x="8" y="109"/>
                </a:cxn>
                <a:cxn ang="0">
                  <a:pos x="4" y="136"/>
                </a:cxn>
                <a:cxn ang="0">
                  <a:pos x="11" y="157"/>
                </a:cxn>
                <a:cxn ang="0">
                  <a:pos x="31" y="162"/>
                </a:cxn>
                <a:cxn ang="0">
                  <a:pos x="43" y="158"/>
                </a:cxn>
                <a:cxn ang="0">
                  <a:pos x="59" y="110"/>
                </a:cxn>
                <a:cxn ang="0">
                  <a:pos x="72" y="66"/>
                </a:cxn>
                <a:cxn ang="0">
                  <a:pos x="74" y="54"/>
                </a:cxn>
                <a:cxn ang="0">
                  <a:pos x="77" y="47"/>
                </a:cxn>
                <a:cxn ang="0">
                  <a:pos x="83" y="45"/>
                </a:cxn>
                <a:cxn ang="0">
                  <a:pos x="79" y="24"/>
                </a:cxn>
                <a:cxn ang="0">
                  <a:pos x="71" y="5"/>
                </a:cxn>
              </a:cxnLst>
              <a:rect l="0" t="0" r="r" b="b"/>
              <a:pathLst>
                <a:path w="84" h="166">
                  <a:moveTo>
                    <a:pt x="71" y="5"/>
                  </a:moveTo>
                  <a:cubicBezTo>
                    <a:pt x="70" y="0"/>
                    <a:pt x="68" y="7"/>
                    <a:pt x="67" y="9"/>
                  </a:cubicBezTo>
                  <a:cubicBezTo>
                    <a:pt x="66" y="10"/>
                    <a:pt x="65" y="14"/>
                    <a:pt x="65" y="17"/>
                  </a:cubicBezTo>
                  <a:cubicBezTo>
                    <a:pt x="66" y="19"/>
                    <a:pt x="61" y="22"/>
                    <a:pt x="59" y="22"/>
                  </a:cubicBezTo>
                  <a:cubicBezTo>
                    <a:pt x="56" y="21"/>
                    <a:pt x="52" y="23"/>
                    <a:pt x="53" y="27"/>
                  </a:cubicBezTo>
                  <a:cubicBezTo>
                    <a:pt x="54" y="30"/>
                    <a:pt x="51" y="30"/>
                    <a:pt x="53" y="33"/>
                  </a:cubicBezTo>
                  <a:cubicBezTo>
                    <a:pt x="54" y="36"/>
                    <a:pt x="49" y="39"/>
                    <a:pt x="44" y="40"/>
                  </a:cubicBezTo>
                  <a:cubicBezTo>
                    <a:pt x="40" y="40"/>
                    <a:pt x="34" y="48"/>
                    <a:pt x="29" y="48"/>
                  </a:cubicBezTo>
                  <a:cubicBezTo>
                    <a:pt x="24" y="47"/>
                    <a:pt x="19" y="51"/>
                    <a:pt x="14" y="50"/>
                  </a:cubicBezTo>
                  <a:cubicBezTo>
                    <a:pt x="10" y="50"/>
                    <a:pt x="13" y="59"/>
                    <a:pt x="10" y="65"/>
                  </a:cubicBezTo>
                  <a:cubicBezTo>
                    <a:pt x="6" y="71"/>
                    <a:pt x="8" y="78"/>
                    <a:pt x="11" y="86"/>
                  </a:cubicBezTo>
                  <a:cubicBezTo>
                    <a:pt x="14" y="93"/>
                    <a:pt x="16" y="99"/>
                    <a:pt x="8" y="109"/>
                  </a:cubicBezTo>
                  <a:cubicBezTo>
                    <a:pt x="0" y="118"/>
                    <a:pt x="1" y="129"/>
                    <a:pt x="4" y="136"/>
                  </a:cubicBezTo>
                  <a:cubicBezTo>
                    <a:pt x="7" y="142"/>
                    <a:pt x="7" y="152"/>
                    <a:pt x="11" y="157"/>
                  </a:cubicBezTo>
                  <a:cubicBezTo>
                    <a:pt x="16" y="162"/>
                    <a:pt x="28" y="166"/>
                    <a:pt x="31" y="162"/>
                  </a:cubicBezTo>
                  <a:cubicBezTo>
                    <a:pt x="35" y="158"/>
                    <a:pt x="39" y="162"/>
                    <a:pt x="43" y="158"/>
                  </a:cubicBezTo>
                  <a:cubicBezTo>
                    <a:pt x="47" y="153"/>
                    <a:pt x="54" y="127"/>
                    <a:pt x="59" y="110"/>
                  </a:cubicBezTo>
                  <a:cubicBezTo>
                    <a:pt x="65" y="93"/>
                    <a:pt x="72" y="71"/>
                    <a:pt x="72" y="66"/>
                  </a:cubicBezTo>
                  <a:cubicBezTo>
                    <a:pt x="71" y="62"/>
                    <a:pt x="76" y="59"/>
                    <a:pt x="74" y="54"/>
                  </a:cubicBezTo>
                  <a:cubicBezTo>
                    <a:pt x="72" y="49"/>
                    <a:pt x="74" y="43"/>
                    <a:pt x="77" y="47"/>
                  </a:cubicBezTo>
                  <a:cubicBezTo>
                    <a:pt x="79" y="51"/>
                    <a:pt x="82" y="51"/>
                    <a:pt x="83" y="45"/>
                  </a:cubicBezTo>
                  <a:cubicBezTo>
                    <a:pt x="84" y="40"/>
                    <a:pt x="79" y="32"/>
                    <a:pt x="79" y="24"/>
                  </a:cubicBezTo>
                  <a:cubicBezTo>
                    <a:pt x="79" y="16"/>
                    <a:pt x="72" y="9"/>
                    <a:pt x="71" y="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46" name="Freeform 147"/>
            <p:cNvSpPr>
              <a:spLocks noEditPoints="1"/>
            </p:cNvSpPr>
            <p:nvPr/>
          </p:nvSpPr>
          <p:spPr bwMode="auto">
            <a:xfrm>
              <a:off x="5267325" y="2838450"/>
              <a:ext cx="258763" cy="157163"/>
            </a:xfrm>
            <a:custGeom>
              <a:avLst/>
              <a:gdLst/>
              <a:ahLst/>
              <a:cxnLst>
                <a:cxn ang="0">
                  <a:pos x="95" y="3"/>
                </a:cxn>
                <a:cxn ang="0">
                  <a:pos x="73" y="4"/>
                </a:cxn>
                <a:cxn ang="0">
                  <a:pos x="56" y="19"/>
                </a:cxn>
                <a:cxn ang="0">
                  <a:pos x="48" y="22"/>
                </a:cxn>
                <a:cxn ang="0">
                  <a:pos x="32" y="20"/>
                </a:cxn>
                <a:cxn ang="0">
                  <a:pos x="18" y="19"/>
                </a:cxn>
                <a:cxn ang="0">
                  <a:pos x="10" y="17"/>
                </a:cxn>
                <a:cxn ang="0">
                  <a:pos x="5" y="21"/>
                </a:cxn>
                <a:cxn ang="0">
                  <a:pos x="6" y="28"/>
                </a:cxn>
                <a:cxn ang="0">
                  <a:pos x="0" y="30"/>
                </a:cxn>
                <a:cxn ang="0">
                  <a:pos x="1" y="37"/>
                </a:cxn>
                <a:cxn ang="0">
                  <a:pos x="5" y="55"/>
                </a:cxn>
                <a:cxn ang="0">
                  <a:pos x="9" y="72"/>
                </a:cxn>
                <a:cxn ang="0">
                  <a:pos x="29" y="70"/>
                </a:cxn>
                <a:cxn ang="0">
                  <a:pos x="44" y="65"/>
                </a:cxn>
                <a:cxn ang="0">
                  <a:pos x="56" y="59"/>
                </a:cxn>
                <a:cxn ang="0">
                  <a:pos x="67" y="57"/>
                </a:cxn>
                <a:cxn ang="0">
                  <a:pos x="76" y="51"/>
                </a:cxn>
                <a:cxn ang="0">
                  <a:pos x="100" y="43"/>
                </a:cxn>
                <a:cxn ang="0">
                  <a:pos x="111" y="32"/>
                </a:cxn>
                <a:cxn ang="0">
                  <a:pos x="120" y="28"/>
                </a:cxn>
                <a:cxn ang="0">
                  <a:pos x="106" y="0"/>
                </a:cxn>
                <a:cxn ang="0">
                  <a:pos x="95" y="3"/>
                </a:cxn>
                <a:cxn ang="0">
                  <a:pos x="123" y="78"/>
                </a:cxn>
                <a:cxn ang="0">
                  <a:pos x="134" y="76"/>
                </a:cxn>
                <a:cxn ang="0">
                  <a:pos x="123" y="78"/>
                </a:cxn>
              </a:cxnLst>
              <a:rect l="0" t="0" r="r" b="b"/>
              <a:pathLst>
                <a:path w="135" h="82">
                  <a:moveTo>
                    <a:pt x="95" y="3"/>
                  </a:moveTo>
                  <a:cubicBezTo>
                    <a:pt x="90" y="4"/>
                    <a:pt x="75" y="3"/>
                    <a:pt x="73" y="4"/>
                  </a:cubicBezTo>
                  <a:cubicBezTo>
                    <a:pt x="71" y="5"/>
                    <a:pt x="58" y="15"/>
                    <a:pt x="56" y="19"/>
                  </a:cubicBezTo>
                  <a:cubicBezTo>
                    <a:pt x="54" y="24"/>
                    <a:pt x="51" y="25"/>
                    <a:pt x="48" y="22"/>
                  </a:cubicBezTo>
                  <a:cubicBezTo>
                    <a:pt x="45" y="20"/>
                    <a:pt x="33" y="21"/>
                    <a:pt x="32" y="20"/>
                  </a:cubicBezTo>
                  <a:cubicBezTo>
                    <a:pt x="31" y="19"/>
                    <a:pt x="23" y="18"/>
                    <a:pt x="18" y="19"/>
                  </a:cubicBezTo>
                  <a:cubicBezTo>
                    <a:pt x="14" y="19"/>
                    <a:pt x="12" y="17"/>
                    <a:pt x="10" y="17"/>
                  </a:cubicBezTo>
                  <a:cubicBezTo>
                    <a:pt x="8" y="18"/>
                    <a:pt x="6" y="20"/>
                    <a:pt x="5" y="21"/>
                  </a:cubicBezTo>
                  <a:cubicBezTo>
                    <a:pt x="4" y="23"/>
                    <a:pt x="6" y="26"/>
                    <a:pt x="6" y="28"/>
                  </a:cubicBezTo>
                  <a:cubicBezTo>
                    <a:pt x="5" y="28"/>
                    <a:pt x="3" y="29"/>
                    <a:pt x="0" y="30"/>
                  </a:cubicBezTo>
                  <a:cubicBezTo>
                    <a:pt x="1" y="33"/>
                    <a:pt x="2" y="35"/>
                    <a:pt x="1" y="37"/>
                  </a:cubicBezTo>
                  <a:cubicBezTo>
                    <a:pt x="0" y="41"/>
                    <a:pt x="1" y="50"/>
                    <a:pt x="5" y="55"/>
                  </a:cubicBezTo>
                  <a:cubicBezTo>
                    <a:pt x="8" y="61"/>
                    <a:pt x="7" y="70"/>
                    <a:pt x="9" y="72"/>
                  </a:cubicBezTo>
                  <a:cubicBezTo>
                    <a:pt x="10" y="74"/>
                    <a:pt x="23" y="73"/>
                    <a:pt x="29" y="70"/>
                  </a:cubicBezTo>
                  <a:cubicBezTo>
                    <a:pt x="35" y="66"/>
                    <a:pt x="39" y="65"/>
                    <a:pt x="44" y="65"/>
                  </a:cubicBezTo>
                  <a:cubicBezTo>
                    <a:pt x="48" y="65"/>
                    <a:pt x="54" y="61"/>
                    <a:pt x="56" y="59"/>
                  </a:cubicBezTo>
                  <a:cubicBezTo>
                    <a:pt x="57" y="57"/>
                    <a:pt x="64" y="57"/>
                    <a:pt x="67" y="57"/>
                  </a:cubicBezTo>
                  <a:cubicBezTo>
                    <a:pt x="70" y="58"/>
                    <a:pt x="73" y="54"/>
                    <a:pt x="76" y="51"/>
                  </a:cubicBezTo>
                  <a:cubicBezTo>
                    <a:pt x="79" y="48"/>
                    <a:pt x="89" y="47"/>
                    <a:pt x="100" y="43"/>
                  </a:cubicBezTo>
                  <a:cubicBezTo>
                    <a:pt x="110" y="40"/>
                    <a:pt x="108" y="35"/>
                    <a:pt x="111" y="32"/>
                  </a:cubicBezTo>
                  <a:cubicBezTo>
                    <a:pt x="113" y="30"/>
                    <a:pt x="116" y="30"/>
                    <a:pt x="120" y="28"/>
                  </a:cubicBezTo>
                  <a:cubicBezTo>
                    <a:pt x="115" y="18"/>
                    <a:pt x="109" y="6"/>
                    <a:pt x="106" y="0"/>
                  </a:cubicBezTo>
                  <a:cubicBezTo>
                    <a:pt x="101" y="1"/>
                    <a:pt x="97" y="3"/>
                    <a:pt x="95" y="3"/>
                  </a:cubicBezTo>
                  <a:close/>
                  <a:moveTo>
                    <a:pt x="123" y="78"/>
                  </a:moveTo>
                  <a:cubicBezTo>
                    <a:pt x="127" y="82"/>
                    <a:pt x="134" y="77"/>
                    <a:pt x="134" y="76"/>
                  </a:cubicBezTo>
                  <a:cubicBezTo>
                    <a:pt x="135" y="74"/>
                    <a:pt x="119" y="73"/>
                    <a:pt x="123" y="78"/>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47" name="Freeform 148"/>
            <p:cNvSpPr>
              <a:spLocks noEditPoints="1"/>
            </p:cNvSpPr>
            <p:nvPr/>
          </p:nvSpPr>
          <p:spPr bwMode="auto">
            <a:xfrm>
              <a:off x="7675563" y="3378200"/>
              <a:ext cx="174625" cy="125413"/>
            </a:xfrm>
            <a:custGeom>
              <a:avLst/>
              <a:gdLst/>
              <a:ahLst/>
              <a:cxnLst>
                <a:cxn ang="0">
                  <a:pos x="1" y="3"/>
                </a:cxn>
                <a:cxn ang="0">
                  <a:pos x="15" y="19"/>
                </a:cxn>
                <a:cxn ang="0">
                  <a:pos x="1" y="3"/>
                </a:cxn>
                <a:cxn ang="0">
                  <a:pos x="22" y="17"/>
                </a:cxn>
                <a:cxn ang="0">
                  <a:pos x="32" y="24"/>
                </a:cxn>
                <a:cxn ang="0">
                  <a:pos x="22" y="17"/>
                </a:cxn>
                <a:cxn ang="0">
                  <a:pos x="60" y="37"/>
                </a:cxn>
                <a:cxn ang="0">
                  <a:pos x="44" y="28"/>
                </a:cxn>
                <a:cxn ang="0">
                  <a:pos x="60" y="37"/>
                </a:cxn>
                <a:cxn ang="0">
                  <a:pos x="58" y="47"/>
                </a:cxn>
                <a:cxn ang="0">
                  <a:pos x="69" y="54"/>
                </a:cxn>
                <a:cxn ang="0">
                  <a:pos x="58" y="47"/>
                </a:cxn>
                <a:cxn ang="0">
                  <a:pos x="78" y="58"/>
                </a:cxn>
                <a:cxn ang="0">
                  <a:pos x="89" y="63"/>
                </a:cxn>
                <a:cxn ang="0">
                  <a:pos x="78" y="58"/>
                </a:cxn>
                <a:cxn ang="0">
                  <a:pos x="70" y="36"/>
                </a:cxn>
                <a:cxn ang="0">
                  <a:pos x="79" y="51"/>
                </a:cxn>
                <a:cxn ang="0">
                  <a:pos x="70" y="36"/>
                </a:cxn>
              </a:cxnLst>
              <a:rect l="0" t="0" r="r" b="b"/>
              <a:pathLst>
                <a:path w="92" h="66">
                  <a:moveTo>
                    <a:pt x="1" y="3"/>
                  </a:moveTo>
                  <a:cubicBezTo>
                    <a:pt x="0" y="6"/>
                    <a:pt x="11" y="21"/>
                    <a:pt x="15" y="19"/>
                  </a:cubicBezTo>
                  <a:cubicBezTo>
                    <a:pt x="22" y="14"/>
                    <a:pt x="2" y="0"/>
                    <a:pt x="1" y="3"/>
                  </a:cubicBezTo>
                  <a:close/>
                  <a:moveTo>
                    <a:pt x="22" y="17"/>
                  </a:moveTo>
                  <a:cubicBezTo>
                    <a:pt x="22" y="18"/>
                    <a:pt x="30" y="26"/>
                    <a:pt x="32" y="24"/>
                  </a:cubicBezTo>
                  <a:cubicBezTo>
                    <a:pt x="34" y="23"/>
                    <a:pt x="23" y="14"/>
                    <a:pt x="22" y="17"/>
                  </a:cubicBezTo>
                  <a:close/>
                  <a:moveTo>
                    <a:pt x="60" y="37"/>
                  </a:moveTo>
                  <a:cubicBezTo>
                    <a:pt x="63" y="35"/>
                    <a:pt x="44" y="25"/>
                    <a:pt x="44" y="28"/>
                  </a:cubicBezTo>
                  <a:cubicBezTo>
                    <a:pt x="44" y="31"/>
                    <a:pt x="57" y="38"/>
                    <a:pt x="60" y="37"/>
                  </a:cubicBezTo>
                  <a:close/>
                  <a:moveTo>
                    <a:pt x="58" y="47"/>
                  </a:moveTo>
                  <a:cubicBezTo>
                    <a:pt x="59" y="52"/>
                    <a:pt x="66" y="55"/>
                    <a:pt x="69" y="54"/>
                  </a:cubicBezTo>
                  <a:cubicBezTo>
                    <a:pt x="72" y="52"/>
                    <a:pt x="57" y="42"/>
                    <a:pt x="58" y="47"/>
                  </a:cubicBezTo>
                  <a:close/>
                  <a:moveTo>
                    <a:pt x="78" y="58"/>
                  </a:moveTo>
                  <a:cubicBezTo>
                    <a:pt x="79" y="60"/>
                    <a:pt x="85" y="66"/>
                    <a:pt x="89" y="63"/>
                  </a:cubicBezTo>
                  <a:cubicBezTo>
                    <a:pt x="92" y="61"/>
                    <a:pt x="78" y="56"/>
                    <a:pt x="78" y="58"/>
                  </a:cubicBezTo>
                  <a:close/>
                  <a:moveTo>
                    <a:pt x="70" y="36"/>
                  </a:moveTo>
                  <a:cubicBezTo>
                    <a:pt x="67" y="42"/>
                    <a:pt x="77" y="51"/>
                    <a:pt x="79" y="51"/>
                  </a:cubicBezTo>
                  <a:cubicBezTo>
                    <a:pt x="80" y="52"/>
                    <a:pt x="72" y="32"/>
                    <a:pt x="70" y="36"/>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48" name="Freeform 149"/>
            <p:cNvSpPr>
              <a:spLocks noEditPoints="1"/>
            </p:cNvSpPr>
            <p:nvPr/>
          </p:nvSpPr>
          <p:spPr bwMode="auto">
            <a:xfrm>
              <a:off x="7675563" y="3378200"/>
              <a:ext cx="174625" cy="125413"/>
            </a:xfrm>
            <a:custGeom>
              <a:avLst/>
              <a:gdLst/>
              <a:ahLst/>
              <a:cxnLst>
                <a:cxn ang="0">
                  <a:pos x="1" y="3"/>
                </a:cxn>
                <a:cxn ang="0">
                  <a:pos x="15" y="19"/>
                </a:cxn>
                <a:cxn ang="0">
                  <a:pos x="1" y="3"/>
                </a:cxn>
                <a:cxn ang="0">
                  <a:pos x="22" y="17"/>
                </a:cxn>
                <a:cxn ang="0">
                  <a:pos x="32" y="24"/>
                </a:cxn>
                <a:cxn ang="0">
                  <a:pos x="22" y="17"/>
                </a:cxn>
                <a:cxn ang="0">
                  <a:pos x="60" y="37"/>
                </a:cxn>
                <a:cxn ang="0">
                  <a:pos x="44" y="28"/>
                </a:cxn>
                <a:cxn ang="0">
                  <a:pos x="60" y="37"/>
                </a:cxn>
                <a:cxn ang="0">
                  <a:pos x="58" y="47"/>
                </a:cxn>
                <a:cxn ang="0">
                  <a:pos x="69" y="54"/>
                </a:cxn>
                <a:cxn ang="0">
                  <a:pos x="58" y="47"/>
                </a:cxn>
                <a:cxn ang="0">
                  <a:pos x="78" y="58"/>
                </a:cxn>
                <a:cxn ang="0">
                  <a:pos x="89" y="63"/>
                </a:cxn>
                <a:cxn ang="0">
                  <a:pos x="78" y="58"/>
                </a:cxn>
                <a:cxn ang="0">
                  <a:pos x="70" y="36"/>
                </a:cxn>
                <a:cxn ang="0">
                  <a:pos x="79" y="51"/>
                </a:cxn>
                <a:cxn ang="0">
                  <a:pos x="70" y="36"/>
                </a:cxn>
              </a:cxnLst>
              <a:rect l="0" t="0" r="r" b="b"/>
              <a:pathLst>
                <a:path w="92" h="66">
                  <a:moveTo>
                    <a:pt x="1" y="3"/>
                  </a:moveTo>
                  <a:cubicBezTo>
                    <a:pt x="0" y="6"/>
                    <a:pt x="11" y="21"/>
                    <a:pt x="15" y="19"/>
                  </a:cubicBezTo>
                  <a:cubicBezTo>
                    <a:pt x="22" y="14"/>
                    <a:pt x="2" y="0"/>
                    <a:pt x="1" y="3"/>
                  </a:cubicBezTo>
                  <a:close/>
                  <a:moveTo>
                    <a:pt x="22" y="17"/>
                  </a:moveTo>
                  <a:cubicBezTo>
                    <a:pt x="22" y="18"/>
                    <a:pt x="30" y="26"/>
                    <a:pt x="32" y="24"/>
                  </a:cubicBezTo>
                  <a:cubicBezTo>
                    <a:pt x="34" y="23"/>
                    <a:pt x="23" y="14"/>
                    <a:pt x="22" y="17"/>
                  </a:cubicBezTo>
                  <a:close/>
                  <a:moveTo>
                    <a:pt x="60" y="37"/>
                  </a:moveTo>
                  <a:cubicBezTo>
                    <a:pt x="63" y="35"/>
                    <a:pt x="44" y="25"/>
                    <a:pt x="44" y="28"/>
                  </a:cubicBezTo>
                  <a:cubicBezTo>
                    <a:pt x="44" y="31"/>
                    <a:pt x="57" y="38"/>
                    <a:pt x="60" y="37"/>
                  </a:cubicBezTo>
                  <a:close/>
                  <a:moveTo>
                    <a:pt x="58" y="47"/>
                  </a:moveTo>
                  <a:cubicBezTo>
                    <a:pt x="59" y="52"/>
                    <a:pt x="66" y="55"/>
                    <a:pt x="69" y="54"/>
                  </a:cubicBezTo>
                  <a:cubicBezTo>
                    <a:pt x="72" y="52"/>
                    <a:pt x="57" y="42"/>
                    <a:pt x="58" y="47"/>
                  </a:cubicBezTo>
                  <a:close/>
                  <a:moveTo>
                    <a:pt x="78" y="58"/>
                  </a:moveTo>
                  <a:cubicBezTo>
                    <a:pt x="79" y="60"/>
                    <a:pt x="85" y="66"/>
                    <a:pt x="89" y="63"/>
                  </a:cubicBezTo>
                  <a:cubicBezTo>
                    <a:pt x="92" y="61"/>
                    <a:pt x="78" y="56"/>
                    <a:pt x="78" y="58"/>
                  </a:cubicBezTo>
                  <a:close/>
                  <a:moveTo>
                    <a:pt x="70" y="36"/>
                  </a:moveTo>
                  <a:cubicBezTo>
                    <a:pt x="67" y="42"/>
                    <a:pt x="77" y="51"/>
                    <a:pt x="79" y="51"/>
                  </a:cubicBezTo>
                  <a:cubicBezTo>
                    <a:pt x="80" y="52"/>
                    <a:pt x="72" y="32"/>
                    <a:pt x="70" y="36"/>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49" name="Freeform 150"/>
            <p:cNvSpPr>
              <a:spLocks noEditPoints="1"/>
            </p:cNvSpPr>
            <p:nvPr/>
          </p:nvSpPr>
          <p:spPr bwMode="auto">
            <a:xfrm>
              <a:off x="6769100" y="3492500"/>
              <a:ext cx="884238" cy="787400"/>
            </a:xfrm>
            <a:custGeom>
              <a:avLst/>
              <a:gdLst/>
              <a:ahLst/>
              <a:cxnLst>
                <a:cxn ang="0">
                  <a:pos x="457" y="180"/>
                </a:cxn>
                <a:cxn ang="0">
                  <a:pos x="438" y="160"/>
                </a:cxn>
                <a:cxn ang="0">
                  <a:pos x="424" y="139"/>
                </a:cxn>
                <a:cxn ang="0">
                  <a:pos x="410" y="124"/>
                </a:cxn>
                <a:cxn ang="0">
                  <a:pos x="378" y="93"/>
                </a:cxn>
                <a:cxn ang="0">
                  <a:pos x="367" y="53"/>
                </a:cxn>
                <a:cxn ang="0">
                  <a:pos x="347" y="33"/>
                </a:cxn>
                <a:cxn ang="0">
                  <a:pos x="329" y="10"/>
                </a:cxn>
                <a:cxn ang="0">
                  <a:pos x="324" y="51"/>
                </a:cxn>
                <a:cxn ang="0">
                  <a:pos x="297" y="76"/>
                </a:cxn>
                <a:cxn ang="0">
                  <a:pos x="265" y="59"/>
                </a:cxn>
                <a:cxn ang="0">
                  <a:pos x="259" y="35"/>
                </a:cxn>
                <a:cxn ang="0">
                  <a:pos x="268" y="17"/>
                </a:cxn>
                <a:cxn ang="0">
                  <a:pos x="251" y="19"/>
                </a:cxn>
                <a:cxn ang="0">
                  <a:pos x="222" y="13"/>
                </a:cxn>
                <a:cxn ang="0">
                  <a:pos x="194" y="32"/>
                </a:cxn>
                <a:cxn ang="0">
                  <a:pos x="184" y="51"/>
                </a:cxn>
                <a:cxn ang="0">
                  <a:pos x="167" y="44"/>
                </a:cxn>
                <a:cxn ang="0">
                  <a:pos x="147" y="46"/>
                </a:cxn>
                <a:cxn ang="0">
                  <a:pos x="131" y="55"/>
                </a:cxn>
                <a:cxn ang="0">
                  <a:pos x="123" y="73"/>
                </a:cxn>
                <a:cxn ang="0">
                  <a:pos x="106" y="75"/>
                </a:cxn>
                <a:cxn ang="0">
                  <a:pos x="69" y="110"/>
                </a:cxn>
                <a:cxn ang="0">
                  <a:pos x="34" y="121"/>
                </a:cxn>
                <a:cxn ang="0">
                  <a:pos x="13" y="130"/>
                </a:cxn>
                <a:cxn ang="0">
                  <a:pos x="6" y="169"/>
                </a:cxn>
                <a:cxn ang="0">
                  <a:pos x="9" y="187"/>
                </a:cxn>
                <a:cxn ang="0">
                  <a:pos x="22" y="227"/>
                </a:cxn>
                <a:cxn ang="0">
                  <a:pos x="23" y="277"/>
                </a:cxn>
                <a:cxn ang="0">
                  <a:pos x="56" y="294"/>
                </a:cxn>
                <a:cxn ang="0">
                  <a:pos x="104" y="280"/>
                </a:cxn>
                <a:cxn ang="0">
                  <a:pos x="157" y="260"/>
                </a:cxn>
                <a:cxn ang="0">
                  <a:pos x="219" y="256"/>
                </a:cxn>
                <a:cxn ang="0">
                  <a:pos x="240" y="268"/>
                </a:cxn>
                <a:cxn ang="0">
                  <a:pos x="262" y="287"/>
                </a:cxn>
                <a:cxn ang="0">
                  <a:pos x="278" y="285"/>
                </a:cxn>
                <a:cxn ang="0">
                  <a:pos x="288" y="289"/>
                </a:cxn>
                <a:cxn ang="0">
                  <a:pos x="304" y="317"/>
                </a:cxn>
                <a:cxn ang="0">
                  <a:pos x="344" y="344"/>
                </a:cxn>
                <a:cxn ang="0">
                  <a:pos x="365" y="341"/>
                </a:cxn>
                <a:cxn ang="0">
                  <a:pos x="379" y="348"/>
                </a:cxn>
                <a:cxn ang="0">
                  <a:pos x="419" y="330"/>
                </a:cxn>
                <a:cxn ang="0">
                  <a:pos x="443" y="266"/>
                </a:cxn>
                <a:cxn ang="0">
                  <a:pos x="458" y="228"/>
                </a:cxn>
                <a:cxn ang="0">
                  <a:pos x="210" y="11"/>
                </a:cxn>
                <a:cxn ang="0">
                  <a:pos x="266" y="307"/>
                </a:cxn>
                <a:cxn ang="0">
                  <a:pos x="379" y="376"/>
                </a:cxn>
                <a:cxn ang="0">
                  <a:pos x="380" y="411"/>
                </a:cxn>
                <a:cxn ang="0">
                  <a:pos x="395" y="402"/>
                </a:cxn>
                <a:cxn ang="0">
                  <a:pos x="379" y="376"/>
                </a:cxn>
              </a:cxnLst>
              <a:rect l="0" t="0" r="r" b="b"/>
              <a:pathLst>
                <a:path w="463" h="412">
                  <a:moveTo>
                    <a:pt x="460" y="207"/>
                  </a:moveTo>
                  <a:cubicBezTo>
                    <a:pt x="462" y="205"/>
                    <a:pt x="459" y="197"/>
                    <a:pt x="457" y="198"/>
                  </a:cubicBezTo>
                  <a:cubicBezTo>
                    <a:pt x="456" y="200"/>
                    <a:pt x="456" y="186"/>
                    <a:pt x="457" y="180"/>
                  </a:cubicBezTo>
                  <a:cubicBezTo>
                    <a:pt x="458" y="173"/>
                    <a:pt x="457" y="174"/>
                    <a:pt x="454" y="177"/>
                  </a:cubicBezTo>
                  <a:cubicBezTo>
                    <a:pt x="451" y="181"/>
                    <a:pt x="447" y="171"/>
                    <a:pt x="447" y="169"/>
                  </a:cubicBezTo>
                  <a:cubicBezTo>
                    <a:pt x="446" y="166"/>
                    <a:pt x="442" y="159"/>
                    <a:pt x="438" y="160"/>
                  </a:cubicBezTo>
                  <a:cubicBezTo>
                    <a:pt x="434" y="161"/>
                    <a:pt x="436" y="154"/>
                    <a:pt x="432" y="155"/>
                  </a:cubicBezTo>
                  <a:cubicBezTo>
                    <a:pt x="428" y="156"/>
                    <a:pt x="428" y="149"/>
                    <a:pt x="428" y="143"/>
                  </a:cubicBezTo>
                  <a:cubicBezTo>
                    <a:pt x="429" y="137"/>
                    <a:pt x="426" y="142"/>
                    <a:pt x="424" y="139"/>
                  </a:cubicBezTo>
                  <a:cubicBezTo>
                    <a:pt x="422" y="137"/>
                    <a:pt x="420" y="139"/>
                    <a:pt x="417" y="140"/>
                  </a:cubicBezTo>
                  <a:cubicBezTo>
                    <a:pt x="415" y="141"/>
                    <a:pt x="414" y="135"/>
                    <a:pt x="415" y="132"/>
                  </a:cubicBezTo>
                  <a:cubicBezTo>
                    <a:pt x="415" y="130"/>
                    <a:pt x="414" y="127"/>
                    <a:pt x="410" y="124"/>
                  </a:cubicBezTo>
                  <a:cubicBezTo>
                    <a:pt x="407" y="121"/>
                    <a:pt x="406" y="119"/>
                    <a:pt x="407" y="116"/>
                  </a:cubicBezTo>
                  <a:cubicBezTo>
                    <a:pt x="407" y="112"/>
                    <a:pt x="385" y="101"/>
                    <a:pt x="381" y="100"/>
                  </a:cubicBezTo>
                  <a:cubicBezTo>
                    <a:pt x="376" y="99"/>
                    <a:pt x="380" y="94"/>
                    <a:pt x="378" y="93"/>
                  </a:cubicBezTo>
                  <a:cubicBezTo>
                    <a:pt x="376" y="91"/>
                    <a:pt x="375" y="84"/>
                    <a:pt x="375" y="79"/>
                  </a:cubicBezTo>
                  <a:cubicBezTo>
                    <a:pt x="375" y="73"/>
                    <a:pt x="368" y="72"/>
                    <a:pt x="368" y="67"/>
                  </a:cubicBezTo>
                  <a:cubicBezTo>
                    <a:pt x="369" y="63"/>
                    <a:pt x="366" y="58"/>
                    <a:pt x="367" y="53"/>
                  </a:cubicBezTo>
                  <a:cubicBezTo>
                    <a:pt x="367" y="48"/>
                    <a:pt x="360" y="47"/>
                    <a:pt x="359" y="44"/>
                  </a:cubicBezTo>
                  <a:cubicBezTo>
                    <a:pt x="359" y="42"/>
                    <a:pt x="355" y="44"/>
                    <a:pt x="351" y="45"/>
                  </a:cubicBezTo>
                  <a:cubicBezTo>
                    <a:pt x="346" y="45"/>
                    <a:pt x="347" y="39"/>
                    <a:pt x="347" y="33"/>
                  </a:cubicBezTo>
                  <a:cubicBezTo>
                    <a:pt x="348" y="28"/>
                    <a:pt x="345" y="18"/>
                    <a:pt x="342" y="15"/>
                  </a:cubicBezTo>
                  <a:cubicBezTo>
                    <a:pt x="338" y="13"/>
                    <a:pt x="338" y="3"/>
                    <a:pt x="336" y="2"/>
                  </a:cubicBezTo>
                  <a:cubicBezTo>
                    <a:pt x="335" y="0"/>
                    <a:pt x="329" y="7"/>
                    <a:pt x="329" y="10"/>
                  </a:cubicBezTo>
                  <a:cubicBezTo>
                    <a:pt x="329" y="13"/>
                    <a:pt x="329" y="17"/>
                    <a:pt x="326" y="19"/>
                  </a:cubicBezTo>
                  <a:cubicBezTo>
                    <a:pt x="324" y="21"/>
                    <a:pt x="328" y="29"/>
                    <a:pt x="325" y="31"/>
                  </a:cubicBezTo>
                  <a:cubicBezTo>
                    <a:pt x="322" y="34"/>
                    <a:pt x="325" y="45"/>
                    <a:pt x="324" y="51"/>
                  </a:cubicBezTo>
                  <a:cubicBezTo>
                    <a:pt x="323" y="58"/>
                    <a:pt x="323" y="64"/>
                    <a:pt x="320" y="69"/>
                  </a:cubicBezTo>
                  <a:cubicBezTo>
                    <a:pt x="317" y="73"/>
                    <a:pt x="317" y="80"/>
                    <a:pt x="311" y="82"/>
                  </a:cubicBezTo>
                  <a:cubicBezTo>
                    <a:pt x="305" y="84"/>
                    <a:pt x="297" y="79"/>
                    <a:pt x="297" y="76"/>
                  </a:cubicBezTo>
                  <a:cubicBezTo>
                    <a:pt x="297" y="73"/>
                    <a:pt x="291" y="71"/>
                    <a:pt x="287" y="71"/>
                  </a:cubicBezTo>
                  <a:cubicBezTo>
                    <a:pt x="284" y="72"/>
                    <a:pt x="282" y="67"/>
                    <a:pt x="276" y="63"/>
                  </a:cubicBezTo>
                  <a:cubicBezTo>
                    <a:pt x="271" y="58"/>
                    <a:pt x="266" y="64"/>
                    <a:pt x="265" y="59"/>
                  </a:cubicBezTo>
                  <a:cubicBezTo>
                    <a:pt x="263" y="54"/>
                    <a:pt x="261" y="53"/>
                    <a:pt x="257" y="50"/>
                  </a:cubicBezTo>
                  <a:cubicBezTo>
                    <a:pt x="253" y="47"/>
                    <a:pt x="254" y="47"/>
                    <a:pt x="258" y="45"/>
                  </a:cubicBezTo>
                  <a:cubicBezTo>
                    <a:pt x="262" y="42"/>
                    <a:pt x="261" y="38"/>
                    <a:pt x="259" y="35"/>
                  </a:cubicBezTo>
                  <a:cubicBezTo>
                    <a:pt x="257" y="32"/>
                    <a:pt x="261" y="33"/>
                    <a:pt x="266" y="30"/>
                  </a:cubicBezTo>
                  <a:cubicBezTo>
                    <a:pt x="271" y="27"/>
                    <a:pt x="266" y="24"/>
                    <a:pt x="270" y="22"/>
                  </a:cubicBezTo>
                  <a:cubicBezTo>
                    <a:pt x="274" y="21"/>
                    <a:pt x="272" y="18"/>
                    <a:pt x="268" y="17"/>
                  </a:cubicBezTo>
                  <a:cubicBezTo>
                    <a:pt x="264" y="16"/>
                    <a:pt x="265" y="21"/>
                    <a:pt x="263" y="21"/>
                  </a:cubicBezTo>
                  <a:cubicBezTo>
                    <a:pt x="262" y="22"/>
                    <a:pt x="260" y="15"/>
                    <a:pt x="259" y="15"/>
                  </a:cubicBezTo>
                  <a:cubicBezTo>
                    <a:pt x="258" y="16"/>
                    <a:pt x="253" y="22"/>
                    <a:pt x="251" y="19"/>
                  </a:cubicBezTo>
                  <a:cubicBezTo>
                    <a:pt x="248" y="16"/>
                    <a:pt x="234" y="13"/>
                    <a:pt x="229" y="12"/>
                  </a:cubicBezTo>
                  <a:cubicBezTo>
                    <a:pt x="223" y="11"/>
                    <a:pt x="221" y="4"/>
                    <a:pt x="218" y="6"/>
                  </a:cubicBezTo>
                  <a:cubicBezTo>
                    <a:pt x="215" y="7"/>
                    <a:pt x="219" y="9"/>
                    <a:pt x="222" y="13"/>
                  </a:cubicBezTo>
                  <a:cubicBezTo>
                    <a:pt x="226" y="17"/>
                    <a:pt x="210" y="20"/>
                    <a:pt x="205" y="18"/>
                  </a:cubicBezTo>
                  <a:cubicBezTo>
                    <a:pt x="200" y="17"/>
                    <a:pt x="206" y="22"/>
                    <a:pt x="202" y="22"/>
                  </a:cubicBezTo>
                  <a:cubicBezTo>
                    <a:pt x="198" y="21"/>
                    <a:pt x="197" y="28"/>
                    <a:pt x="194" y="32"/>
                  </a:cubicBezTo>
                  <a:cubicBezTo>
                    <a:pt x="191" y="35"/>
                    <a:pt x="193" y="38"/>
                    <a:pt x="189" y="40"/>
                  </a:cubicBezTo>
                  <a:cubicBezTo>
                    <a:pt x="186" y="42"/>
                    <a:pt x="186" y="45"/>
                    <a:pt x="190" y="50"/>
                  </a:cubicBezTo>
                  <a:cubicBezTo>
                    <a:pt x="194" y="54"/>
                    <a:pt x="188" y="55"/>
                    <a:pt x="184" y="51"/>
                  </a:cubicBezTo>
                  <a:cubicBezTo>
                    <a:pt x="180" y="47"/>
                    <a:pt x="177" y="47"/>
                    <a:pt x="177" y="51"/>
                  </a:cubicBezTo>
                  <a:cubicBezTo>
                    <a:pt x="177" y="56"/>
                    <a:pt x="172" y="54"/>
                    <a:pt x="173" y="49"/>
                  </a:cubicBezTo>
                  <a:cubicBezTo>
                    <a:pt x="174" y="44"/>
                    <a:pt x="168" y="46"/>
                    <a:pt x="167" y="44"/>
                  </a:cubicBezTo>
                  <a:cubicBezTo>
                    <a:pt x="166" y="41"/>
                    <a:pt x="161" y="36"/>
                    <a:pt x="157" y="37"/>
                  </a:cubicBezTo>
                  <a:cubicBezTo>
                    <a:pt x="154" y="37"/>
                    <a:pt x="154" y="40"/>
                    <a:pt x="151" y="40"/>
                  </a:cubicBezTo>
                  <a:cubicBezTo>
                    <a:pt x="148" y="40"/>
                    <a:pt x="147" y="42"/>
                    <a:pt x="147" y="46"/>
                  </a:cubicBezTo>
                  <a:cubicBezTo>
                    <a:pt x="148" y="49"/>
                    <a:pt x="142" y="45"/>
                    <a:pt x="139" y="46"/>
                  </a:cubicBezTo>
                  <a:cubicBezTo>
                    <a:pt x="135" y="46"/>
                    <a:pt x="139" y="51"/>
                    <a:pt x="137" y="51"/>
                  </a:cubicBezTo>
                  <a:cubicBezTo>
                    <a:pt x="135" y="51"/>
                    <a:pt x="135" y="55"/>
                    <a:pt x="131" y="55"/>
                  </a:cubicBezTo>
                  <a:cubicBezTo>
                    <a:pt x="128" y="55"/>
                    <a:pt x="129" y="62"/>
                    <a:pt x="129" y="66"/>
                  </a:cubicBezTo>
                  <a:cubicBezTo>
                    <a:pt x="130" y="69"/>
                    <a:pt x="124" y="64"/>
                    <a:pt x="121" y="65"/>
                  </a:cubicBezTo>
                  <a:cubicBezTo>
                    <a:pt x="118" y="66"/>
                    <a:pt x="122" y="69"/>
                    <a:pt x="123" y="73"/>
                  </a:cubicBezTo>
                  <a:cubicBezTo>
                    <a:pt x="124" y="78"/>
                    <a:pt x="121" y="77"/>
                    <a:pt x="119" y="79"/>
                  </a:cubicBezTo>
                  <a:cubicBezTo>
                    <a:pt x="117" y="81"/>
                    <a:pt x="115" y="74"/>
                    <a:pt x="115" y="71"/>
                  </a:cubicBezTo>
                  <a:cubicBezTo>
                    <a:pt x="115" y="67"/>
                    <a:pt x="110" y="70"/>
                    <a:pt x="106" y="75"/>
                  </a:cubicBezTo>
                  <a:cubicBezTo>
                    <a:pt x="101" y="80"/>
                    <a:pt x="107" y="87"/>
                    <a:pt x="105" y="88"/>
                  </a:cubicBezTo>
                  <a:cubicBezTo>
                    <a:pt x="103" y="90"/>
                    <a:pt x="94" y="98"/>
                    <a:pt x="89" y="104"/>
                  </a:cubicBezTo>
                  <a:cubicBezTo>
                    <a:pt x="84" y="111"/>
                    <a:pt x="73" y="107"/>
                    <a:pt x="69" y="110"/>
                  </a:cubicBezTo>
                  <a:cubicBezTo>
                    <a:pt x="66" y="113"/>
                    <a:pt x="62" y="111"/>
                    <a:pt x="58" y="113"/>
                  </a:cubicBezTo>
                  <a:cubicBezTo>
                    <a:pt x="55" y="116"/>
                    <a:pt x="48" y="121"/>
                    <a:pt x="48" y="118"/>
                  </a:cubicBezTo>
                  <a:cubicBezTo>
                    <a:pt x="47" y="115"/>
                    <a:pt x="38" y="117"/>
                    <a:pt x="34" y="121"/>
                  </a:cubicBezTo>
                  <a:cubicBezTo>
                    <a:pt x="30" y="125"/>
                    <a:pt x="24" y="129"/>
                    <a:pt x="20" y="129"/>
                  </a:cubicBezTo>
                  <a:cubicBezTo>
                    <a:pt x="16" y="129"/>
                    <a:pt x="16" y="136"/>
                    <a:pt x="14" y="137"/>
                  </a:cubicBezTo>
                  <a:cubicBezTo>
                    <a:pt x="12" y="139"/>
                    <a:pt x="13" y="132"/>
                    <a:pt x="13" y="130"/>
                  </a:cubicBezTo>
                  <a:cubicBezTo>
                    <a:pt x="13" y="129"/>
                    <a:pt x="9" y="133"/>
                    <a:pt x="7" y="139"/>
                  </a:cubicBezTo>
                  <a:cubicBezTo>
                    <a:pt x="5" y="144"/>
                    <a:pt x="11" y="146"/>
                    <a:pt x="8" y="151"/>
                  </a:cubicBezTo>
                  <a:cubicBezTo>
                    <a:pt x="4" y="157"/>
                    <a:pt x="0" y="162"/>
                    <a:pt x="6" y="169"/>
                  </a:cubicBezTo>
                  <a:cubicBezTo>
                    <a:pt x="11" y="176"/>
                    <a:pt x="14" y="181"/>
                    <a:pt x="12" y="184"/>
                  </a:cubicBezTo>
                  <a:cubicBezTo>
                    <a:pt x="10" y="188"/>
                    <a:pt x="7" y="177"/>
                    <a:pt x="5" y="179"/>
                  </a:cubicBezTo>
                  <a:cubicBezTo>
                    <a:pt x="4" y="180"/>
                    <a:pt x="10" y="184"/>
                    <a:pt x="9" y="187"/>
                  </a:cubicBezTo>
                  <a:cubicBezTo>
                    <a:pt x="7" y="189"/>
                    <a:pt x="2" y="178"/>
                    <a:pt x="1" y="181"/>
                  </a:cubicBezTo>
                  <a:cubicBezTo>
                    <a:pt x="0" y="183"/>
                    <a:pt x="12" y="200"/>
                    <a:pt x="12" y="206"/>
                  </a:cubicBezTo>
                  <a:cubicBezTo>
                    <a:pt x="12" y="212"/>
                    <a:pt x="22" y="218"/>
                    <a:pt x="22" y="227"/>
                  </a:cubicBezTo>
                  <a:cubicBezTo>
                    <a:pt x="21" y="236"/>
                    <a:pt x="30" y="251"/>
                    <a:pt x="32" y="253"/>
                  </a:cubicBezTo>
                  <a:cubicBezTo>
                    <a:pt x="33" y="255"/>
                    <a:pt x="28" y="261"/>
                    <a:pt x="29" y="268"/>
                  </a:cubicBezTo>
                  <a:cubicBezTo>
                    <a:pt x="30" y="275"/>
                    <a:pt x="27" y="277"/>
                    <a:pt x="23" y="277"/>
                  </a:cubicBezTo>
                  <a:cubicBezTo>
                    <a:pt x="18" y="277"/>
                    <a:pt x="21" y="284"/>
                    <a:pt x="26" y="285"/>
                  </a:cubicBezTo>
                  <a:cubicBezTo>
                    <a:pt x="30" y="285"/>
                    <a:pt x="29" y="289"/>
                    <a:pt x="34" y="292"/>
                  </a:cubicBezTo>
                  <a:cubicBezTo>
                    <a:pt x="39" y="296"/>
                    <a:pt x="52" y="294"/>
                    <a:pt x="56" y="294"/>
                  </a:cubicBezTo>
                  <a:cubicBezTo>
                    <a:pt x="60" y="294"/>
                    <a:pt x="61" y="288"/>
                    <a:pt x="67" y="288"/>
                  </a:cubicBezTo>
                  <a:cubicBezTo>
                    <a:pt x="73" y="287"/>
                    <a:pt x="72" y="286"/>
                    <a:pt x="75" y="282"/>
                  </a:cubicBezTo>
                  <a:cubicBezTo>
                    <a:pt x="78" y="279"/>
                    <a:pt x="91" y="280"/>
                    <a:pt x="104" y="280"/>
                  </a:cubicBezTo>
                  <a:cubicBezTo>
                    <a:pt x="117" y="281"/>
                    <a:pt x="123" y="277"/>
                    <a:pt x="125" y="272"/>
                  </a:cubicBezTo>
                  <a:cubicBezTo>
                    <a:pt x="127" y="267"/>
                    <a:pt x="136" y="267"/>
                    <a:pt x="140" y="263"/>
                  </a:cubicBezTo>
                  <a:cubicBezTo>
                    <a:pt x="144" y="260"/>
                    <a:pt x="147" y="259"/>
                    <a:pt x="157" y="260"/>
                  </a:cubicBezTo>
                  <a:cubicBezTo>
                    <a:pt x="167" y="260"/>
                    <a:pt x="176" y="255"/>
                    <a:pt x="182" y="253"/>
                  </a:cubicBezTo>
                  <a:cubicBezTo>
                    <a:pt x="188" y="250"/>
                    <a:pt x="200" y="251"/>
                    <a:pt x="206" y="250"/>
                  </a:cubicBezTo>
                  <a:cubicBezTo>
                    <a:pt x="212" y="248"/>
                    <a:pt x="213" y="257"/>
                    <a:pt x="219" y="256"/>
                  </a:cubicBezTo>
                  <a:cubicBezTo>
                    <a:pt x="226" y="256"/>
                    <a:pt x="229" y="258"/>
                    <a:pt x="233" y="258"/>
                  </a:cubicBezTo>
                  <a:cubicBezTo>
                    <a:pt x="236" y="258"/>
                    <a:pt x="236" y="261"/>
                    <a:pt x="239" y="261"/>
                  </a:cubicBezTo>
                  <a:cubicBezTo>
                    <a:pt x="243" y="262"/>
                    <a:pt x="242" y="265"/>
                    <a:pt x="240" y="268"/>
                  </a:cubicBezTo>
                  <a:cubicBezTo>
                    <a:pt x="238" y="272"/>
                    <a:pt x="245" y="271"/>
                    <a:pt x="250" y="278"/>
                  </a:cubicBezTo>
                  <a:cubicBezTo>
                    <a:pt x="255" y="284"/>
                    <a:pt x="250" y="285"/>
                    <a:pt x="253" y="290"/>
                  </a:cubicBezTo>
                  <a:cubicBezTo>
                    <a:pt x="255" y="295"/>
                    <a:pt x="257" y="294"/>
                    <a:pt x="262" y="287"/>
                  </a:cubicBezTo>
                  <a:cubicBezTo>
                    <a:pt x="267" y="280"/>
                    <a:pt x="272" y="285"/>
                    <a:pt x="273" y="279"/>
                  </a:cubicBezTo>
                  <a:cubicBezTo>
                    <a:pt x="274" y="273"/>
                    <a:pt x="279" y="266"/>
                    <a:pt x="283" y="269"/>
                  </a:cubicBezTo>
                  <a:cubicBezTo>
                    <a:pt x="286" y="272"/>
                    <a:pt x="280" y="273"/>
                    <a:pt x="278" y="285"/>
                  </a:cubicBezTo>
                  <a:cubicBezTo>
                    <a:pt x="276" y="296"/>
                    <a:pt x="272" y="290"/>
                    <a:pt x="271" y="293"/>
                  </a:cubicBezTo>
                  <a:cubicBezTo>
                    <a:pt x="270" y="297"/>
                    <a:pt x="281" y="298"/>
                    <a:pt x="281" y="292"/>
                  </a:cubicBezTo>
                  <a:cubicBezTo>
                    <a:pt x="281" y="286"/>
                    <a:pt x="283" y="284"/>
                    <a:pt x="288" y="289"/>
                  </a:cubicBezTo>
                  <a:cubicBezTo>
                    <a:pt x="292" y="295"/>
                    <a:pt x="285" y="299"/>
                    <a:pt x="286" y="302"/>
                  </a:cubicBezTo>
                  <a:cubicBezTo>
                    <a:pt x="287" y="304"/>
                    <a:pt x="292" y="301"/>
                    <a:pt x="294" y="301"/>
                  </a:cubicBezTo>
                  <a:cubicBezTo>
                    <a:pt x="299" y="301"/>
                    <a:pt x="305" y="311"/>
                    <a:pt x="304" y="317"/>
                  </a:cubicBezTo>
                  <a:cubicBezTo>
                    <a:pt x="303" y="322"/>
                    <a:pt x="301" y="327"/>
                    <a:pt x="310" y="331"/>
                  </a:cubicBezTo>
                  <a:cubicBezTo>
                    <a:pt x="318" y="335"/>
                    <a:pt x="315" y="336"/>
                    <a:pt x="321" y="336"/>
                  </a:cubicBezTo>
                  <a:cubicBezTo>
                    <a:pt x="328" y="336"/>
                    <a:pt x="341" y="341"/>
                    <a:pt x="344" y="344"/>
                  </a:cubicBezTo>
                  <a:cubicBezTo>
                    <a:pt x="348" y="347"/>
                    <a:pt x="357" y="342"/>
                    <a:pt x="358" y="336"/>
                  </a:cubicBezTo>
                  <a:cubicBezTo>
                    <a:pt x="360" y="330"/>
                    <a:pt x="367" y="336"/>
                    <a:pt x="363" y="338"/>
                  </a:cubicBezTo>
                  <a:cubicBezTo>
                    <a:pt x="360" y="340"/>
                    <a:pt x="365" y="344"/>
                    <a:pt x="365" y="341"/>
                  </a:cubicBezTo>
                  <a:cubicBezTo>
                    <a:pt x="365" y="338"/>
                    <a:pt x="367" y="335"/>
                    <a:pt x="368" y="339"/>
                  </a:cubicBezTo>
                  <a:cubicBezTo>
                    <a:pt x="369" y="343"/>
                    <a:pt x="374" y="343"/>
                    <a:pt x="376" y="346"/>
                  </a:cubicBezTo>
                  <a:cubicBezTo>
                    <a:pt x="377" y="349"/>
                    <a:pt x="379" y="351"/>
                    <a:pt x="379" y="348"/>
                  </a:cubicBezTo>
                  <a:cubicBezTo>
                    <a:pt x="379" y="346"/>
                    <a:pt x="380" y="344"/>
                    <a:pt x="384" y="342"/>
                  </a:cubicBezTo>
                  <a:cubicBezTo>
                    <a:pt x="388" y="341"/>
                    <a:pt x="391" y="338"/>
                    <a:pt x="395" y="334"/>
                  </a:cubicBezTo>
                  <a:cubicBezTo>
                    <a:pt x="399" y="331"/>
                    <a:pt x="417" y="330"/>
                    <a:pt x="419" y="330"/>
                  </a:cubicBezTo>
                  <a:cubicBezTo>
                    <a:pt x="420" y="330"/>
                    <a:pt x="421" y="315"/>
                    <a:pt x="422" y="307"/>
                  </a:cubicBezTo>
                  <a:cubicBezTo>
                    <a:pt x="423" y="300"/>
                    <a:pt x="430" y="298"/>
                    <a:pt x="431" y="290"/>
                  </a:cubicBezTo>
                  <a:cubicBezTo>
                    <a:pt x="432" y="282"/>
                    <a:pt x="441" y="267"/>
                    <a:pt x="443" y="266"/>
                  </a:cubicBezTo>
                  <a:cubicBezTo>
                    <a:pt x="445" y="265"/>
                    <a:pt x="449" y="263"/>
                    <a:pt x="450" y="258"/>
                  </a:cubicBezTo>
                  <a:cubicBezTo>
                    <a:pt x="450" y="253"/>
                    <a:pt x="456" y="248"/>
                    <a:pt x="456" y="242"/>
                  </a:cubicBezTo>
                  <a:cubicBezTo>
                    <a:pt x="456" y="237"/>
                    <a:pt x="459" y="230"/>
                    <a:pt x="458" y="228"/>
                  </a:cubicBezTo>
                  <a:cubicBezTo>
                    <a:pt x="458" y="226"/>
                    <a:pt x="456" y="221"/>
                    <a:pt x="460" y="217"/>
                  </a:cubicBezTo>
                  <a:cubicBezTo>
                    <a:pt x="463" y="213"/>
                    <a:pt x="458" y="208"/>
                    <a:pt x="460" y="207"/>
                  </a:cubicBezTo>
                  <a:close/>
                  <a:moveTo>
                    <a:pt x="210" y="11"/>
                  </a:moveTo>
                  <a:cubicBezTo>
                    <a:pt x="209" y="8"/>
                    <a:pt x="191" y="11"/>
                    <a:pt x="195" y="14"/>
                  </a:cubicBezTo>
                  <a:cubicBezTo>
                    <a:pt x="198" y="16"/>
                    <a:pt x="210" y="14"/>
                    <a:pt x="210" y="11"/>
                  </a:cubicBezTo>
                  <a:close/>
                  <a:moveTo>
                    <a:pt x="266" y="307"/>
                  </a:moveTo>
                  <a:cubicBezTo>
                    <a:pt x="269" y="309"/>
                    <a:pt x="278" y="309"/>
                    <a:pt x="279" y="305"/>
                  </a:cubicBezTo>
                  <a:cubicBezTo>
                    <a:pt x="281" y="302"/>
                    <a:pt x="263" y="305"/>
                    <a:pt x="266" y="307"/>
                  </a:cubicBezTo>
                  <a:close/>
                  <a:moveTo>
                    <a:pt x="379" y="376"/>
                  </a:moveTo>
                  <a:cubicBezTo>
                    <a:pt x="372" y="377"/>
                    <a:pt x="362" y="370"/>
                    <a:pt x="360" y="371"/>
                  </a:cubicBezTo>
                  <a:cubicBezTo>
                    <a:pt x="357" y="372"/>
                    <a:pt x="368" y="389"/>
                    <a:pt x="365" y="393"/>
                  </a:cubicBezTo>
                  <a:cubicBezTo>
                    <a:pt x="361" y="398"/>
                    <a:pt x="375" y="410"/>
                    <a:pt x="380" y="411"/>
                  </a:cubicBezTo>
                  <a:cubicBezTo>
                    <a:pt x="385" y="412"/>
                    <a:pt x="383" y="406"/>
                    <a:pt x="386" y="406"/>
                  </a:cubicBezTo>
                  <a:cubicBezTo>
                    <a:pt x="389" y="407"/>
                    <a:pt x="388" y="403"/>
                    <a:pt x="389" y="401"/>
                  </a:cubicBezTo>
                  <a:cubicBezTo>
                    <a:pt x="389" y="398"/>
                    <a:pt x="392" y="403"/>
                    <a:pt x="395" y="402"/>
                  </a:cubicBezTo>
                  <a:cubicBezTo>
                    <a:pt x="398" y="400"/>
                    <a:pt x="394" y="390"/>
                    <a:pt x="398" y="390"/>
                  </a:cubicBezTo>
                  <a:cubicBezTo>
                    <a:pt x="402" y="390"/>
                    <a:pt x="399" y="377"/>
                    <a:pt x="398" y="372"/>
                  </a:cubicBezTo>
                  <a:cubicBezTo>
                    <a:pt x="397" y="368"/>
                    <a:pt x="386" y="376"/>
                    <a:pt x="379" y="376"/>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50" name="Freeform 151"/>
            <p:cNvSpPr>
              <a:spLocks noEditPoints="1"/>
            </p:cNvSpPr>
            <p:nvPr/>
          </p:nvSpPr>
          <p:spPr bwMode="auto">
            <a:xfrm>
              <a:off x="7926388" y="4052888"/>
              <a:ext cx="269875" cy="320675"/>
            </a:xfrm>
            <a:custGeom>
              <a:avLst/>
              <a:gdLst/>
              <a:ahLst/>
              <a:cxnLst>
                <a:cxn ang="0">
                  <a:pos x="87" y="81"/>
                </a:cxn>
                <a:cxn ang="0">
                  <a:pos x="78" y="84"/>
                </a:cxn>
                <a:cxn ang="0">
                  <a:pos x="67" y="79"/>
                </a:cxn>
                <a:cxn ang="0">
                  <a:pos x="61" y="89"/>
                </a:cxn>
                <a:cxn ang="0">
                  <a:pos x="52" y="105"/>
                </a:cxn>
                <a:cxn ang="0">
                  <a:pos x="21" y="125"/>
                </a:cxn>
                <a:cxn ang="0">
                  <a:pos x="7" y="139"/>
                </a:cxn>
                <a:cxn ang="0">
                  <a:pos x="4" y="151"/>
                </a:cxn>
                <a:cxn ang="0">
                  <a:pos x="14" y="156"/>
                </a:cxn>
                <a:cxn ang="0">
                  <a:pos x="22" y="159"/>
                </a:cxn>
                <a:cxn ang="0">
                  <a:pos x="43" y="154"/>
                </a:cxn>
                <a:cxn ang="0">
                  <a:pos x="50" y="141"/>
                </a:cxn>
                <a:cxn ang="0">
                  <a:pos x="56" y="129"/>
                </a:cxn>
                <a:cxn ang="0">
                  <a:pos x="69" y="122"/>
                </a:cxn>
                <a:cxn ang="0">
                  <a:pos x="72" y="116"/>
                </a:cxn>
                <a:cxn ang="0">
                  <a:pos x="80" y="105"/>
                </a:cxn>
                <a:cxn ang="0">
                  <a:pos x="89" y="90"/>
                </a:cxn>
                <a:cxn ang="0">
                  <a:pos x="87" y="81"/>
                </a:cxn>
                <a:cxn ang="0">
                  <a:pos x="15" y="167"/>
                </a:cxn>
                <a:cxn ang="0">
                  <a:pos x="19" y="162"/>
                </a:cxn>
                <a:cxn ang="0">
                  <a:pos x="15" y="167"/>
                </a:cxn>
                <a:cxn ang="0">
                  <a:pos x="128" y="41"/>
                </a:cxn>
                <a:cxn ang="0">
                  <a:pos x="117" y="40"/>
                </a:cxn>
                <a:cxn ang="0">
                  <a:pos x="110" y="33"/>
                </a:cxn>
                <a:cxn ang="0">
                  <a:pos x="105" y="24"/>
                </a:cxn>
                <a:cxn ang="0">
                  <a:pos x="105" y="30"/>
                </a:cxn>
                <a:cxn ang="0">
                  <a:pos x="100" y="28"/>
                </a:cxn>
                <a:cxn ang="0">
                  <a:pos x="96" y="20"/>
                </a:cxn>
                <a:cxn ang="0">
                  <a:pos x="92" y="10"/>
                </a:cxn>
                <a:cxn ang="0">
                  <a:pos x="78" y="0"/>
                </a:cxn>
                <a:cxn ang="0">
                  <a:pos x="81" y="12"/>
                </a:cxn>
                <a:cxn ang="0">
                  <a:pos x="89" y="20"/>
                </a:cxn>
                <a:cxn ang="0">
                  <a:pos x="96" y="29"/>
                </a:cxn>
                <a:cxn ang="0">
                  <a:pos x="94" y="46"/>
                </a:cxn>
                <a:cxn ang="0">
                  <a:pos x="85" y="56"/>
                </a:cxn>
                <a:cxn ang="0">
                  <a:pos x="100" y="69"/>
                </a:cxn>
                <a:cxn ang="0">
                  <a:pos x="97" y="87"/>
                </a:cxn>
                <a:cxn ang="0">
                  <a:pos x="107" y="89"/>
                </a:cxn>
                <a:cxn ang="0">
                  <a:pos x="119" y="71"/>
                </a:cxn>
                <a:cxn ang="0">
                  <a:pos x="123" y="60"/>
                </a:cxn>
                <a:cxn ang="0">
                  <a:pos x="130" y="57"/>
                </a:cxn>
                <a:cxn ang="0">
                  <a:pos x="135" y="50"/>
                </a:cxn>
                <a:cxn ang="0">
                  <a:pos x="139" y="40"/>
                </a:cxn>
                <a:cxn ang="0">
                  <a:pos x="128" y="41"/>
                </a:cxn>
              </a:cxnLst>
              <a:rect l="0" t="0" r="r" b="b"/>
              <a:pathLst>
                <a:path w="141" h="168">
                  <a:moveTo>
                    <a:pt x="87" y="81"/>
                  </a:moveTo>
                  <a:cubicBezTo>
                    <a:pt x="84" y="79"/>
                    <a:pt x="82" y="82"/>
                    <a:pt x="78" y="84"/>
                  </a:cubicBezTo>
                  <a:cubicBezTo>
                    <a:pt x="74" y="86"/>
                    <a:pt x="72" y="76"/>
                    <a:pt x="67" y="79"/>
                  </a:cubicBezTo>
                  <a:cubicBezTo>
                    <a:pt x="62" y="83"/>
                    <a:pt x="67" y="85"/>
                    <a:pt x="61" y="89"/>
                  </a:cubicBezTo>
                  <a:cubicBezTo>
                    <a:pt x="56" y="94"/>
                    <a:pt x="58" y="95"/>
                    <a:pt x="52" y="105"/>
                  </a:cubicBezTo>
                  <a:cubicBezTo>
                    <a:pt x="46" y="115"/>
                    <a:pt x="24" y="120"/>
                    <a:pt x="21" y="125"/>
                  </a:cubicBezTo>
                  <a:cubicBezTo>
                    <a:pt x="18" y="131"/>
                    <a:pt x="7" y="135"/>
                    <a:pt x="7" y="139"/>
                  </a:cubicBezTo>
                  <a:cubicBezTo>
                    <a:pt x="7" y="143"/>
                    <a:pt x="0" y="146"/>
                    <a:pt x="4" y="151"/>
                  </a:cubicBezTo>
                  <a:cubicBezTo>
                    <a:pt x="7" y="155"/>
                    <a:pt x="11" y="152"/>
                    <a:pt x="14" y="156"/>
                  </a:cubicBezTo>
                  <a:cubicBezTo>
                    <a:pt x="17" y="159"/>
                    <a:pt x="21" y="156"/>
                    <a:pt x="22" y="159"/>
                  </a:cubicBezTo>
                  <a:cubicBezTo>
                    <a:pt x="24" y="162"/>
                    <a:pt x="35" y="162"/>
                    <a:pt x="43" y="154"/>
                  </a:cubicBezTo>
                  <a:cubicBezTo>
                    <a:pt x="51" y="147"/>
                    <a:pt x="47" y="143"/>
                    <a:pt x="50" y="141"/>
                  </a:cubicBezTo>
                  <a:cubicBezTo>
                    <a:pt x="54" y="139"/>
                    <a:pt x="54" y="133"/>
                    <a:pt x="56" y="129"/>
                  </a:cubicBezTo>
                  <a:cubicBezTo>
                    <a:pt x="58" y="126"/>
                    <a:pt x="60" y="122"/>
                    <a:pt x="69" y="122"/>
                  </a:cubicBezTo>
                  <a:cubicBezTo>
                    <a:pt x="78" y="122"/>
                    <a:pt x="73" y="120"/>
                    <a:pt x="72" y="116"/>
                  </a:cubicBezTo>
                  <a:cubicBezTo>
                    <a:pt x="72" y="111"/>
                    <a:pt x="80" y="111"/>
                    <a:pt x="80" y="105"/>
                  </a:cubicBezTo>
                  <a:cubicBezTo>
                    <a:pt x="80" y="100"/>
                    <a:pt x="91" y="95"/>
                    <a:pt x="89" y="90"/>
                  </a:cubicBezTo>
                  <a:cubicBezTo>
                    <a:pt x="86" y="86"/>
                    <a:pt x="91" y="84"/>
                    <a:pt x="87" y="81"/>
                  </a:cubicBezTo>
                  <a:close/>
                  <a:moveTo>
                    <a:pt x="15" y="167"/>
                  </a:moveTo>
                  <a:cubicBezTo>
                    <a:pt x="17" y="168"/>
                    <a:pt x="22" y="166"/>
                    <a:pt x="19" y="162"/>
                  </a:cubicBezTo>
                  <a:cubicBezTo>
                    <a:pt x="16" y="158"/>
                    <a:pt x="11" y="166"/>
                    <a:pt x="15" y="167"/>
                  </a:cubicBezTo>
                  <a:close/>
                  <a:moveTo>
                    <a:pt x="128" y="41"/>
                  </a:moveTo>
                  <a:cubicBezTo>
                    <a:pt x="126" y="45"/>
                    <a:pt x="121" y="40"/>
                    <a:pt x="117" y="40"/>
                  </a:cubicBezTo>
                  <a:cubicBezTo>
                    <a:pt x="113" y="40"/>
                    <a:pt x="110" y="37"/>
                    <a:pt x="110" y="33"/>
                  </a:cubicBezTo>
                  <a:cubicBezTo>
                    <a:pt x="110" y="29"/>
                    <a:pt x="109" y="24"/>
                    <a:pt x="105" y="24"/>
                  </a:cubicBezTo>
                  <a:cubicBezTo>
                    <a:pt x="101" y="24"/>
                    <a:pt x="106" y="28"/>
                    <a:pt x="105" y="30"/>
                  </a:cubicBezTo>
                  <a:cubicBezTo>
                    <a:pt x="103" y="32"/>
                    <a:pt x="102" y="28"/>
                    <a:pt x="100" y="28"/>
                  </a:cubicBezTo>
                  <a:cubicBezTo>
                    <a:pt x="98" y="28"/>
                    <a:pt x="96" y="25"/>
                    <a:pt x="96" y="20"/>
                  </a:cubicBezTo>
                  <a:cubicBezTo>
                    <a:pt x="96" y="15"/>
                    <a:pt x="92" y="16"/>
                    <a:pt x="92" y="10"/>
                  </a:cubicBezTo>
                  <a:cubicBezTo>
                    <a:pt x="92" y="4"/>
                    <a:pt x="83" y="0"/>
                    <a:pt x="78" y="0"/>
                  </a:cubicBezTo>
                  <a:cubicBezTo>
                    <a:pt x="73" y="0"/>
                    <a:pt x="79" y="9"/>
                    <a:pt x="81" y="12"/>
                  </a:cubicBezTo>
                  <a:cubicBezTo>
                    <a:pt x="84" y="15"/>
                    <a:pt x="89" y="18"/>
                    <a:pt x="89" y="20"/>
                  </a:cubicBezTo>
                  <a:cubicBezTo>
                    <a:pt x="89" y="22"/>
                    <a:pt x="93" y="28"/>
                    <a:pt x="96" y="29"/>
                  </a:cubicBezTo>
                  <a:cubicBezTo>
                    <a:pt x="99" y="30"/>
                    <a:pt x="94" y="39"/>
                    <a:pt x="94" y="46"/>
                  </a:cubicBezTo>
                  <a:cubicBezTo>
                    <a:pt x="94" y="53"/>
                    <a:pt x="89" y="51"/>
                    <a:pt x="85" y="56"/>
                  </a:cubicBezTo>
                  <a:cubicBezTo>
                    <a:pt x="81" y="60"/>
                    <a:pt x="94" y="65"/>
                    <a:pt x="100" y="69"/>
                  </a:cubicBezTo>
                  <a:cubicBezTo>
                    <a:pt x="105" y="74"/>
                    <a:pt x="95" y="85"/>
                    <a:pt x="97" y="87"/>
                  </a:cubicBezTo>
                  <a:cubicBezTo>
                    <a:pt x="97" y="89"/>
                    <a:pt x="101" y="90"/>
                    <a:pt x="107" y="89"/>
                  </a:cubicBezTo>
                  <a:cubicBezTo>
                    <a:pt x="113" y="87"/>
                    <a:pt x="115" y="75"/>
                    <a:pt x="119" y="71"/>
                  </a:cubicBezTo>
                  <a:cubicBezTo>
                    <a:pt x="123" y="68"/>
                    <a:pt x="121" y="62"/>
                    <a:pt x="123" y="60"/>
                  </a:cubicBezTo>
                  <a:cubicBezTo>
                    <a:pt x="125" y="57"/>
                    <a:pt x="128" y="57"/>
                    <a:pt x="130" y="57"/>
                  </a:cubicBezTo>
                  <a:cubicBezTo>
                    <a:pt x="133" y="57"/>
                    <a:pt x="132" y="50"/>
                    <a:pt x="135" y="50"/>
                  </a:cubicBezTo>
                  <a:cubicBezTo>
                    <a:pt x="139" y="50"/>
                    <a:pt x="137" y="46"/>
                    <a:pt x="139" y="40"/>
                  </a:cubicBezTo>
                  <a:cubicBezTo>
                    <a:pt x="141" y="35"/>
                    <a:pt x="130" y="37"/>
                    <a:pt x="128" y="4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51" name="Freeform 152"/>
            <p:cNvSpPr>
              <a:spLocks noEditPoints="1"/>
            </p:cNvSpPr>
            <p:nvPr/>
          </p:nvSpPr>
          <p:spPr bwMode="auto">
            <a:xfrm>
              <a:off x="8162925" y="3616325"/>
              <a:ext cx="58738" cy="53975"/>
            </a:xfrm>
            <a:custGeom>
              <a:avLst/>
              <a:gdLst/>
              <a:ahLst/>
              <a:cxnLst>
                <a:cxn ang="0">
                  <a:pos x="4" y="24"/>
                </a:cxn>
                <a:cxn ang="0">
                  <a:pos x="17" y="20"/>
                </a:cxn>
                <a:cxn ang="0">
                  <a:pos x="4" y="24"/>
                </a:cxn>
                <a:cxn ang="0">
                  <a:pos x="20" y="10"/>
                </a:cxn>
                <a:cxn ang="0">
                  <a:pos x="31" y="4"/>
                </a:cxn>
                <a:cxn ang="0">
                  <a:pos x="20" y="10"/>
                </a:cxn>
              </a:cxnLst>
              <a:rect l="0" t="0" r="r" b="b"/>
              <a:pathLst>
                <a:path w="31" h="28">
                  <a:moveTo>
                    <a:pt x="4" y="24"/>
                  </a:moveTo>
                  <a:cubicBezTo>
                    <a:pt x="8" y="28"/>
                    <a:pt x="17" y="27"/>
                    <a:pt x="17" y="20"/>
                  </a:cubicBezTo>
                  <a:cubicBezTo>
                    <a:pt x="17" y="13"/>
                    <a:pt x="0" y="20"/>
                    <a:pt x="4" y="24"/>
                  </a:cubicBezTo>
                  <a:close/>
                  <a:moveTo>
                    <a:pt x="20" y="10"/>
                  </a:moveTo>
                  <a:cubicBezTo>
                    <a:pt x="22" y="11"/>
                    <a:pt x="31" y="8"/>
                    <a:pt x="31" y="4"/>
                  </a:cubicBezTo>
                  <a:cubicBezTo>
                    <a:pt x="31" y="0"/>
                    <a:pt x="15" y="9"/>
                    <a:pt x="20" y="1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52" name="Freeform 153"/>
            <p:cNvSpPr/>
            <p:nvPr/>
          </p:nvSpPr>
          <p:spPr bwMode="auto">
            <a:xfrm>
              <a:off x="5487988" y="2270125"/>
              <a:ext cx="309563" cy="195263"/>
            </a:xfrm>
            <a:custGeom>
              <a:avLst/>
              <a:gdLst/>
              <a:ahLst/>
              <a:cxnLst>
                <a:cxn ang="0">
                  <a:pos x="161" y="64"/>
                </a:cxn>
                <a:cxn ang="0">
                  <a:pos x="151" y="61"/>
                </a:cxn>
                <a:cxn ang="0">
                  <a:pos x="139" y="53"/>
                </a:cxn>
                <a:cxn ang="0">
                  <a:pos x="126" y="45"/>
                </a:cxn>
                <a:cxn ang="0">
                  <a:pos x="115" y="37"/>
                </a:cxn>
                <a:cxn ang="0">
                  <a:pos x="110" y="28"/>
                </a:cxn>
                <a:cxn ang="0">
                  <a:pos x="105" y="20"/>
                </a:cxn>
                <a:cxn ang="0">
                  <a:pos x="88" y="18"/>
                </a:cxn>
                <a:cxn ang="0">
                  <a:pos x="84" y="6"/>
                </a:cxn>
                <a:cxn ang="0">
                  <a:pos x="76" y="3"/>
                </a:cxn>
                <a:cxn ang="0">
                  <a:pos x="68" y="1"/>
                </a:cxn>
                <a:cxn ang="0">
                  <a:pos x="63" y="4"/>
                </a:cxn>
                <a:cxn ang="0">
                  <a:pos x="59" y="8"/>
                </a:cxn>
                <a:cxn ang="0">
                  <a:pos x="51" y="14"/>
                </a:cxn>
                <a:cxn ang="0">
                  <a:pos x="47" y="19"/>
                </a:cxn>
                <a:cxn ang="0">
                  <a:pos x="39" y="17"/>
                </a:cxn>
                <a:cxn ang="0">
                  <a:pos x="31" y="15"/>
                </a:cxn>
                <a:cxn ang="0">
                  <a:pos x="17" y="5"/>
                </a:cxn>
                <a:cxn ang="0">
                  <a:pos x="6" y="11"/>
                </a:cxn>
                <a:cxn ang="0">
                  <a:pos x="11" y="9"/>
                </a:cxn>
                <a:cxn ang="0">
                  <a:pos x="20" y="19"/>
                </a:cxn>
                <a:cxn ang="0">
                  <a:pos x="25" y="26"/>
                </a:cxn>
                <a:cxn ang="0">
                  <a:pos x="14" y="28"/>
                </a:cxn>
                <a:cxn ang="0">
                  <a:pos x="3" y="28"/>
                </a:cxn>
                <a:cxn ang="0">
                  <a:pos x="6" y="38"/>
                </a:cxn>
                <a:cxn ang="0">
                  <a:pos x="6" y="45"/>
                </a:cxn>
                <a:cxn ang="0">
                  <a:pos x="13" y="47"/>
                </a:cxn>
                <a:cxn ang="0">
                  <a:pos x="15" y="56"/>
                </a:cxn>
                <a:cxn ang="0">
                  <a:pos x="15" y="71"/>
                </a:cxn>
                <a:cxn ang="0">
                  <a:pos x="24" y="70"/>
                </a:cxn>
                <a:cxn ang="0">
                  <a:pos x="34" y="63"/>
                </a:cxn>
                <a:cxn ang="0">
                  <a:pos x="42" y="62"/>
                </a:cxn>
                <a:cxn ang="0">
                  <a:pos x="55" y="62"/>
                </a:cxn>
                <a:cxn ang="0">
                  <a:pos x="64" y="66"/>
                </a:cxn>
                <a:cxn ang="0">
                  <a:pos x="69" y="68"/>
                </a:cxn>
                <a:cxn ang="0">
                  <a:pos x="79" y="71"/>
                </a:cxn>
                <a:cxn ang="0">
                  <a:pos x="84" y="75"/>
                </a:cxn>
                <a:cxn ang="0">
                  <a:pos x="91" y="82"/>
                </a:cxn>
                <a:cxn ang="0">
                  <a:pos x="99" y="83"/>
                </a:cxn>
                <a:cxn ang="0">
                  <a:pos x="101" y="97"/>
                </a:cxn>
                <a:cxn ang="0">
                  <a:pos x="104" y="96"/>
                </a:cxn>
                <a:cxn ang="0">
                  <a:pos x="112" y="99"/>
                </a:cxn>
                <a:cxn ang="0">
                  <a:pos x="122" y="95"/>
                </a:cxn>
                <a:cxn ang="0">
                  <a:pos x="138" y="86"/>
                </a:cxn>
                <a:cxn ang="0">
                  <a:pos x="144" y="75"/>
                </a:cxn>
                <a:cxn ang="0">
                  <a:pos x="153" y="69"/>
                </a:cxn>
                <a:cxn ang="0">
                  <a:pos x="162" y="71"/>
                </a:cxn>
                <a:cxn ang="0">
                  <a:pos x="161" y="64"/>
                </a:cxn>
              </a:cxnLst>
              <a:rect l="0" t="0" r="r" b="b"/>
              <a:pathLst>
                <a:path w="162" h="102">
                  <a:moveTo>
                    <a:pt x="161" y="64"/>
                  </a:moveTo>
                  <a:cubicBezTo>
                    <a:pt x="161" y="64"/>
                    <a:pt x="153" y="60"/>
                    <a:pt x="151" y="61"/>
                  </a:cubicBezTo>
                  <a:cubicBezTo>
                    <a:pt x="148" y="61"/>
                    <a:pt x="144" y="55"/>
                    <a:pt x="139" y="53"/>
                  </a:cubicBezTo>
                  <a:cubicBezTo>
                    <a:pt x="134" y="51"/>
                    <a:pt x="128" y="48"/>
                    <a:pt x="126" y="45"/>
                  </a:cubicBezTo>
                  <a:cubicBezTo>
                    <a:pt x="124" y="42"/>
                    <a:pt x="116" y="39"/>
                    <a:pt x="115" y="37"/>
                  </a:cubicBezTo>
                  <a:cubicBezTo>
                    <a:pt x="114" y="35"/>
                    <a:pt x="112" y="31"/>
                    <a:pt x="110" y="28"/>
                  </a:cubicBezTo>
                  <a:cubicBezTo>
                    <a:pt x="107" y="25"/>
                    <a:pt x="107" y="21"/>
                    <a:pt x="105" y="20"/>
                  </a:cubicBezTo>
                  <a:cubicBezTo>
                    <a:pt x="103" y="20"/>
                    <a:pt x="88" y="20"/>
                    <a:pt x="88" y="18"/>
                  </a:cubicBezTo>
                  <a:cubicBezTo>
                    <a:pt x="88" y="16"/>
                    <a:pt x="87" y="7"/>
                    <a:pt x="84" y="6"/>
                  </a:cubicBezTo>
                  <a:cubicBezTo>
                    <a:pt x="81" y="6"/>
                    <a:pt x="77" y="5"/>
                    <a:pt x="76" y="3"/>
                  </a:cubicBezTo>
                  <a:cubicBezTo>
                    <a:pt x="74" y="2"/>
                    <a:pt x="69" y="0"/>
                    <a:pt x="68" y="1"/>
                  </a:cubicBezTo>
                  <a:cubicBezTo>
                    <a:pt x="67" y="3"/>
                    <a:pt x="64" y="4"/>
                    <a:pt x="63" y="4"/>
                  </a:cubicBezTo>
                  <a:cubicBezTo>
                    <a:pt x="62" y="4"/>
                    <a:pt x="62" y="8"/>
                    <a:pt x="59" y="8"/>
                  </a:cubicBezTo>
                  <a:cubicBezTo>
                    <a:pt x="56" y="8"/>
                    <a:pt x="51" y="12"/>
                    <a:pt x="51" y="14"/>
                  </a:cubicBezTo>
                  <a:cubicBezTo>
                    <a:pt x="51" y="16"/>
                    <a:pt x="51" y="20"/>
                    <a:pt x="47" y="19"/>
                  </a:cubicBezTo>
                  <a:cubicBezTo>
                    <a:pt x="45" y="19"/>
                    <a:pt x="42" y="19"/>
                    <a:pt x="39" y="17"/>
                  </a:cubicBezTo>
                  <a:cubicBezTo>
                    <a:pt x="38" y="18"/>
                    <a:pt x="35" y="20"/>
                    <a:pt x="31" y="15"/>
                  </a:cubicBezTo>
                  <a:cubicBezTo>
                    <a:pt x="27" y="10"/>
                    <a:pt x="21" y="5"/>
                    <a:pt x="17" y="5"/>
                  </a:cubicBezTo>
                  <a:cubicBezTo>
                    <a:pt x="14" y="5"/>
                    <a:pt x="3" y="5"/>
                    <a:pt x="6" y="11"/>
                  </a:cubicBezTo>
                  <a:cubicBezTo>
                    <a:pt x="7" y="10"/>
                    <a:pt x="8" y="9"/>
                    <a:pt x="11" y="9"/>
                  </a:cubicBezTo>
                  <a:cubicBezTo>
                    <a:pt x="19" y="10"/>
                    <a:pt x="15" y="19"/>
                    <a:pt x="20" y="19"/>
                  </a:cubicBezTo>
                  <a:cubicBezTo>
                    <a:pt x="24" y="20"/>
                    <a:pt x="29" y="26"/>
                    <a:pt x="25" y="26"/>
                  </a:cubicBezTo>
                  <a:cubicBezTo>
                    <a:pt x="21" y="26"/>
                    <a:pt x="18" y="30"/>
                    <a:pt x="14" y="28"/>
                  </a:cubicBezTo>
                  <a:cubicBezTo>
                    <a:pt x="10" y="27"/>
                    <a:pt x="5" y="24"/>
                    <a:pt x="3" y="28"/>
                  </a:cubicBezTo>
                  <a:cubicBezTo>
                    <a:pt x="2" y="33"/>
                    <a:pt x="0" y="38"/>
                    <a:pt x="6" y="38"/>
                  </a:cubicBezTo>
                  <a:cubicBezTo>
                    <a:pt x="11" y="37"/>
                    <a:pt x="10" y="41"/>
                    <a:pt x="6" y="45"/>
                  </a:cubicBezTo>
                  <a:cubicBezTo>
                    <a:pt x="3" y="48"/>
                    <a:pt x="12" y="44"/>
                    <a:pt x="13" y="47"/>
                  </a:cubicBezTo>
                  <a:cubicBezTo>
                    <a:pt x="13" y="51"/>
                    <a:pt x="16" y="51"/>
                    <a:pt x="15" y="56"/>
                  </a:cubicBezTo>
                  <a:cubicBezTo>
                    <a:pt x="14" y="60"/>
                    <a:pt x="15" y="66"/>
                    <a:pt x="15" y="71"/>
                  </a:cubicBezTo>
                  <a:cubicBezTo>
                    <a:pt x="19" y="71"/>
                    <a:pt x="23" y="71"/>
                    <a:pt x="24" y="70"/>
                  </a:cubicBezTo>
                  <a:cubicBezTo>
                    <a:pt x="26" y="67"/>
                    <a:pt x="31" y="63"/>
                    <a:pt x="34" y="63"/>
                  </a:cubicBezTo>
                  <a:cubicBezTo>
                    <a:pt x="37" y="63"/>
                    <a:pt x="41" y="64"/>
                    <a:pt x="42" y="62"/>
                  </a:cubicBezTo>
                  <a:cubicBezTo>
                    <a:pt x="44" y="59"/>
                    <a:pt x="54" y="60"/>
                    <a:pt x="55" y="62"/>
                  </a:cubicBezTo>
                  <a:cubicBezTo>
                    <a:pt x="57" y="64"/>
                    <a:pt x="62" y="66"/>
                    <a:pt x="64" y="66"/>
                  </a:cubicBezTo>
                  <a:cubicBezTo>
                    <a:pt x="65" y="66"/>
                    <a:pt x="66" y="69"/>
                    <a:pt x="69" y="68"/>
                  </a:cubicBezTo>
                  <a:cubicBezTo>
                    <a:pt x="72" y="68"/>
                    <a:pt x="79" y="69"/>
                    <a:pt x="79" y="71"/>
                  </a:cubicBezTo>
                  <a:cubicBezTo>
                    <a:pt x="79" y="73"/>
                    <a:pt x="81" y="75"/>
                    <a:pt x="84" y="75"/>
                  </a:cubicBezTo>
                  <a:cubicBezTo>
                    <a:pt x="86" y="75"/>
                    <a:pt x="89" y="82"/>
                    <a:pt x="91" y="82"/>
                  </a:cubicBezTo>
                  <a:cubicBezTo>
                    <a:pt x="94" y="81"/>
                    <a:pt x="99" y="81"/>
                    <a:pt x="99" y="83"/>
                  </a:cubicBezTo>
                  <a:cubicBezTo>
                    <a:pt x="99" y="84"/>
                    <a:pt x="100" y="92"/>
                    <a:pt x="101" y="97"/>
                  </a:cubicBezTo>
                  <a:cubicBezTo>
                    <a:pt x="102" y="96"/>
                    <a:pt x="103" y="96"/>
                    <a:pt x="104" y="96"/>
                  </a:cubicBezTo>
                  <a:cubicBezTo>
                    <a:pt x="105" y="97"/>
                    <a:pt x="111" y="96"/>
                    <a:pt x="112" y="99"/>
                  </a:cubicBezTo>
                  <a:cubicBezTo>
                    <a:pt x="113" y="102"/>
                    <a:pt x="122" y="100"/>
                    <a:pt x="122" y="95"/>
                  </a:cubicBezTo>
                  <a:cubicBezTo>
                    <a:pt x="121" y="90"/>
                    <a:pt x="136" y="90"/>
                    <a:pt x="138" y="86"/>
                  </a:cubicBezTo>
                  <a:cubicBezTo>
                    <a:pt x="139" y="81"/>
                    <a:pt x="141" y="73"/>
                    <a:pt x="144" y="75"/>
                  </a:cubicBezTo>
                  <a:cubicBezTo>
                    <a:pt x="148" y="76"/>
                    <a:pt x="150" y="69"/>
                    <a:pt x="153" y="69"/>
                  </a:cubicBezTo>
                  <a:cubicBezTo>
                    <a:pt x="156" y="70"/>
                    <a:pt x="158" y="72"/>
                    <a:pt x="162" y="71"/>
                  </a:cubicBezTo>
                  <a:lnTo>
                    <a:pt x="161" y="64"/>
                  </a:ln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53" name="Freeform 154"/>
            <p:cNvSpPr/>
            <p:nvPr/>
          </p:nvSpPr>
          <p:spPr bwMode="auto">
            <a:xfrm>
              <a:off x="5300663" y="2339975"/>
              <a:ext cx="425450" cy="360363"/>
            </a:xfrm>
            <a:custGeom>
              <a:avLst/>
              <a:gdLst/>
              <a:ahLst/>
              <a:cxnLst>
                <a:cxn ang="0">
                  <a:pos x="217" y="162"/>
                </a:cxn>
                <a:cxn ang="0">
                  <a:pos x="212" y="150"/>
                </a:cxn>
                <a:cxn ang="0">
                  <a:pos x="200" y="140"/>
                </a:cxn>
                <a:cxn ang="0">
                  <a:pos x="192" y="130"/>
                </a:cxn>
                <a:cxn ang="0">
                  <a:pos x="204" y="114"/>
                </a:cxn>
                <a:cxn ang="0">
                  <a:pos x="193" y="108"/>
                </a:cxn>
                <a:cxn ang="0">
                  <a:pos x="191" y="95"/>
                </a:cxn>
                <a:cxn ang="0">
                  <a:pos x="191" y="83"/>
                </a:cxn>
                <a:cxn ang="0">
                  <a:pos x="192" y="74"/>
                </a:cxn>
                <a:cxn ang="0">
                  <a:pos x="197" y="65"/>
                </a:cxn>
                <a:cxn ang="0">
                  <a:pos x="199" y="60"/>
                </a:cxn>
                <a:cxn ang="0">
                  <a:pos x="197" y="46"/>
                </a:cxn>
                <a:cxn ang="0">
                  <a:pos x="189" y="45"/>
                </a:cxn>
                <a:cxn ang="0">
                  <a:pos x="182" y="38"/>
                </a:cxn>
                <a:cxn ang="0">
                  <a:pos x="177" y="34"/>
                </a:cxn>
                <a:cxn ang="0">
                  <a:pos x="167" y="31"/>
                </a:cxn>
                <a:cxn ang="0">
                  <a:pos x="162" y="29"/>
                </a:cxn>
                <a:cxn ang="0">
                  <a:pos x="153" y="25"/>
                </a:cxn>
                <a:cxn ang="0">
                  <a:pos x="140" y="25"/>
                </a:cxn>
                <a:cxn ang="0">
                  <a:pos x="132" y="26"/>
                </a:cxn>
                <a:cxn ang="0">
                  <a:pos x="122" y="33"/>
                </a:cxn>
                <a:cxn ang="0">
                  <a:pos x="113" y="34"/>
                </a:cxn>
                <a:cxn ang="0">
                  <a:pos x="113" y="40"/>
                </a:cxn>
                <a:cxn ang="0">
                  <a:pos x="88" y="46"/>
                </a:cxn>
                <a:cxn ang="0">
                  <a:pos x="68" y="33"/>
                </a:cxn>
                <a:cxn ang="0">
                  <a:pos x="54" y="20"/>
                </a:cxn>
                <a:cxn ang="0">
                  <a:pos x="46" y="14"/>
                </a:cxn>
                <a:cxn ang="0">
                  <a:pos x="44" y="4"/>
                </a:cxn>
                <a:cxn ang="0">
                  <a:pos x="21" y="14"/>
                </a:cxn>
                <a:cxn ang="0">
                  <a:pos x="13" y="9"/>
                </a:cxn>
                <a:cxn ang="0">
                  <a:pos x="7" y="1"/>
                </a:cxn>
                <a:cxn ang="0">
                  <a:pos x="3" y="6"/>
                </a:cxn>
                <a:cxn ang="0">
                  <a:pos x="3" y="16"/>
                </a:cxn>
                <a:cxn ang="0">
                  <a:pos x="3" y="28"/>
                </a:cxn>
                <a:cxn ang="0">
                  <a:pos x="9" y="37"/>
                </a:cxn>
                <a:cxn ang="0">
                  <a:pos x="13" y="46"/>
                </a:cxn>
                <a:cxn ang="0">
                  <a:pos x="19" y="52"/>
                </a:cxn>
                <a:cxn ang="0">
                  <a:pos x="23" y="56"/>
                </a:cxn>
                <a:cxn ang="0">
                  <a:pos x="22" y="63"/>
                </a:cxn>
                <a:cxn ang="0">
                  <a:pos x="17" y="72"/>
                </a:cxn>
                <a:cxn ang="0">
                  <a:pos x="19" y="82"/>
                </a:cxn>
                <a:cxn ang="0">
                  <a:pos x="24" y="88"/>
                </a:cxn>
                <a:cxn ang="0">
                  <a:pos x="37" y="97"/>
                </a:cxn>
                <a:cxn ang="0">
                  <a:pos x="42" y="103"/>
                </a:cxn>
                <a:cxn ang="0">
                  <a:pos x="41" y="111"/>
                </a:cxn>
                <a:cxn ang="0">
                  <a:pos x="45" y="119"/>
                </a:cxn>
                <a:cxn ang="0">
                  <a:pos x="51" y="127"/>
                </a:cxn>
                <a:cxn ang="0">
                  <a:pos x="54" y="127"/>
                </a:cxn>
                <a:cxn ang="0">
                  <a:pos x="59" y="126"/>
                </a:cxn>
                <a:cxn ang="0">
                  <a:pos x="67" y="125"/>
                </a:cxn>
                <a:cxn ang="0">
                  <a:pos x="79" y="143"/>
                </a:cxn>
                <a:cxn ang="0">
                  <a:pos x="85" y="153"/>
                </a:cxn>
                <a:cxn ang="0">
                  <a:pos x="99" y="160"/>
                </a:cxn>
                <a:cxn ang="0">
                  <a:pos x="125" y="170"/>
                </a:cxn>
                <a:cxn ang="0">
                  <a:pos x="143" y="165"/>
                </a:cxn>
                <a:cxn ang="0">
                  <a:pos x="151" y="180"/>
                </a:cxn>
                <a:cxn ang="0">
                  <a:pos x="191" y="187"/>
                </a:cxn>
                <a:cxn ang="0">
                  <a:pos x="202" y="188"/>
                </a:cxn>
                <a:cxn ang="0">
                  <a:pos x="202" y="185"/>
                </a:cxn>
                <a:cxn ang="0">
                  <a:pos x="209" y="174"/>
                </a:cxn>
                <a:cxn ang="0">
                  <a:pos x="220" y="171"/>
                </a:cxn>
                <a:cxn ang="0">
                  <a:pos x="217" y="162"/>
                </a:cxn>
              </a:cxnLst>
              <a:rect l="0" t="0" r="r" b="b"/>
              <a:pathLst>
                <a:path w="223" h="188">
                  <a:moveTo>
                    <a:pt x="217" y="162"/>
                  </a:moveTo>
                  <a:cubicBezTo>
                    <a:pt x="214" y="161"/>
                    <a:pt x="217" y="152"/>
                    <a:pt x="212" y="150"/>
                  </a:cubicBezTo>
                  <a:cubicBezTo>
                    <a:pt x="206" y="148"/>
                    <a:pt x="201" y="144"/>
                    <a:pt x="200" y="140"/>
                  </a:cubicBezTo>
                  <a:cubicBezTo>
                    <a:pt x="199" y="136"/>
                    <a:pt x="192" y="133"/>
                    <a:pt x="192" y="130"/>
                  </a:cubicBezTo>
                  <a:cubicBezTo>
                    <a:pt x="193" y="128"/>
                    <a:pt x="206" y="119"/>
                    <a:pt x="204" y="114"/>
                  </a:cubicBezTo>
                  <a:cubicBezTo>
                    <a:pt x="202" y="109"/>
                    <a:pt x="194" y="110"/>
                    <a:pt x="193" y="108"/>
                  </a:cubicBezTo>
                  <a:cubicBezTo>
                    <a:pt x="192" y="107"/>
                    <a:pt x="193" y="100"/>
                    <a:pt x="191" y="95"/>
                  </a:cubicBezTo>
                  <a:cubicBezTo>
                    <a:pt x="189" y="91"/>
                    <a:pt x="193" y="86"/>
                    <a:pt x="191" y="83"/>
                  </a:cubicBezTo>
                  <a:cubicBezTo>
                    <a:pt x="189" y="81"/>
                    <a:pt x="192" y="75"/>
                    <a:pt x="192" y="74"/>
                  </a:cubicBezTo>
                  <a:cubicBezTo>
                    <a:pt x="193" y="72"/>
                    <a:pt x="197" y="69"/>
                    <a:pt x="197" y="65"/>
                  </a:cubicBezTo>
                  <a:cubicBezTo>
                    <a:pt x="197" y="62"/>
                    <a:pt x="198" y="60"/>
                    <a:pt x="199" y="60"/>
                  </a:cubicBezTo>
                  <a:cubicBezTo>
                    <a:pt x="198" y="55"/>
                    <a:pt x="197" y="47"/>
                    <a:pt x="197" y="46"/>
                  </a:cubicBezTo>
                  <a:cubicBezTo>
                    <a:pt x="197" y="44"/>
                    <a:pt x="192" y="44"/>
                    <a:pt x="189" y="45"/>
                  </a:cubicBezTo>
                  <a:cubicBezTo>
                    <a:pt x="187" y="45"/>
                    <a:pt x="184" y="38"/>
                    <a:pt x="182" y="38"/>
                  </a:cubicBezTo>
                  <a:cubicBezTo>
                    <a:pt x="179" y="38"/>
                    <a:pt x="177" y="36"/>
                    <a:pt x="177" y="34"/>
                  </a:cubicBezTo>
                  <a:cubicBezTo>
                    <a:pt x="177" y="32"/>
                    <a:pt x="170" y="31"/>
                    <a:pt x="167" y="31"/>
                  </a:cubicBezTo>
                  <a:cubicBezTo>
                    <a:pt x="164" y="32"/>
                    <a:pt x="163" y="29"/>
                    <a:pt x="162" y="29"/>
                  </a:cubicBezTo>
                  <a:cubicBezTo>
                    <a:pt x="160" y="29"/>
                    <a:pt x="155" y="27"/>
                    <a:pt x="153" y="25"/>
                  </a:cubicBezTo>
                  <a:cubicBezTo>
                    <a:pt x="152" y="23"/>
                    <a:pt x="142" y="22"/>
                    <a:pt x="140" y="25"/>
                  </a:cubicBezTo>
                  <a:cubicBezTo>
                    <a:pt x="139" y="27"/>
                    <a:pt x="135" y="26"/>
                    <a:pt x="132" y="26"/>
                  </a:cubicBezTo>
                  <a:cubicBezTo>
                    <a:pt x="129" y="26"/>
                    <a:pt x="124" y="30"/>
                    <a:pt x="122" y="33"/>
                  </a:cubicBezTo>
                  <a:cubicBezTo>
                    <a:pt x="121" y="34"/>
                    <a:pt x="117" y="34"/>
                    <a:pt x="113" y="34"/>
                  </a:cubicBezTo>
                  <a:cubicBezTo>
                    <a:pt x="113" y="37"/>
                    <a:pt x="113" y="39"/>
                    <a:pt x="113" y="40"/>
                  </a:cubicBezTo>
                  <a:cubicBezTo>
                    <a:pt x="111" y="43"/>
                    <a:pt x="98" y="45"/>
                    <a:pt x="88" y="46"/>
                  </a:cubicBezTo>
                  <a:cubicBezTo>
                    <a:pt x="79" y="46"/>
                    <a:pt x="78" y="33"/>
                    <a:pt x="68" y="33"/>
                  </a:cubicBezTo>
                  <a:cubicBezTo>
                    <a:pt x="60" y="33"/>
                    <a:pt x="54" y="26"/>
                    <a:pt x="54" y="20"/>
                  </a:cubicBezTo>
                  <a:cubicBezTo>
                    <a:pt x="50" y="18"/>
                    <a:pt x="45" y="15"/>
                    <a:pt x="46" y="14"/>
                  </a:cubicBezTo>
                  <a:cubicBezTo>
                    <a:pt x="47" y="12"/>
                    <a:pt x="49" y="1"/>
                    <a:pt x="44" y="4"/>
                  </a:cubicBezTo>
                  <a:cubicBezTo>
                    <a:pt x="38" y="6"/>
                    <a:pt x="31" y="15"/>
                    <a:pt x="21" y="14"/>
                  </a:cubicBezTo>
                  <a:cubicBezTo>
                    <a:pt x="11" y="12"/>
                    <a:pt x="18" y="11"/>
                    <a:pt x="13" y="9"/>
                  </a:cubicBezTo>
                  <a:cubicBezTo>
                    <a:pt x="9" y="7"/>
                    <a:pt x="12" y="2"/>
                    <a:pt x="7" y="1"/>
                  </a:cubicBezTo>
                  <a:cubicBezTo>
                    <a:pt x="2" y="0"/>
                    <a:pt x="5" y="6"/>
                    <a:pt x="3" y="6"/>
                  </a:cubicBezTo>
                  <a:cubicBezTo>
                    <a:pt x="0" y="6"/>
                    <a:pt x="2" y="14"/>
                    <a:pt x="3" y="16"/>
                  </a:cubicBezTo>
                  <a:cubicBezTo>
                    <a:pt x="4" y="18"/>
                    <a:pt x="1" y="27"/>
                    <a:pt x="3" y="28"/>
                  </a:cubicBezTo>
                  <a:cubicBezTo>
                    <a:pt x="5" y="28"/>
                    <a:pt x="9" y="35"/>
                    <a:pt x="9" y="37"/>
                  </a:cubicBezTo>
                  <a:cubicBezTo>
                    <a:pt x="8" y="38"/>
                    <a:pt x="13" y="43"/>
                    <a:pt x="13" y="46"/>
                  </a:cubicBezTo>
                  <a:cubicBezTo>
                    <a:pt x="13" y="49"/>
                    <a:pt x="17" y="52"/>
                    <a:pt x="19" y="52"/>
                  </a:cubicBezTo>
                  <a:cubicBezTo>
                    <a:pt x="21" y="52"/>
                    <a:pt x="24" y="54"/>
                    <a:pt x="23" y="56"/>
                  </a:cubicBezTo>
                  <a:cubicBezTo>
                    <a:pt x="22" y="59"/>
                    <a:pt x="25" y="63"/>
                    <a:pt x="22" y="63"/>
                  </a:cubicBezTo>
                  <a:cubicBezTo>
                    <a:pt x="19" y="63"/>
                    <a:pt x="20" y="71"/>
                    <a:pt x="17" y="72"/>
                  </a:cubicBezTo>
                  <a:cubicBezTo>
                    <a:pt x="15" y="73"/>
                    <a:pt x="17" y="81"/>
                    <a:pt x="19" y="82"/>
                  </a:cubicBezTo>
                  <a:cubicBezTo>
                    <a:pt x="21" y="83"/>
                    <a:pt x="25" y="85"/>
                    <a:pt x="24" y="88"/>
                  </a:cubicBezTo>
                  <a:cubicBezTo>
                    <a:pt x="24" y="91"/>
                    <a:pt x="34" y="96"/>
                    <a:pt x="37" y="97"/>
                  </a:cubicBezTo>
                  <a:cubicBezTo>
                    <a:pt x="40" y="97"/>
                    <a:pt x="40" y="102"/>
                    <a:pt x="42" y="103"/>
                  </a:cubicBezTo>
                  <a:cubicBezTo>
                    <a:pt x="44" y="105"/>
                    <a:pt x="41" y="109"/>
                    <a:pt x="41" y="111"/>
                  </a:cubicBezTo>
                  <a:cubicBezTo>
                    <a:pt x="42" y="113"/>
                    <a:pt x="46" y="115"/>
                    <a:pt x="45" y="119"/>
                  </a:cubicBezTo>
                  <a:cubicBezTo>
                    <a:pt x="45" y="121"/>
                    <a:pt x="48" y="124"/>
                    <a:pt x="51" y="127"/>
                  </a:cubicBezTo>
                  <a:cubicBezTo>
                    <a:pt x="52" y="127"/>
                    <a:pt x="53" y="127"/>
                    <a:pt x="54" y="127"/>
                  </a:cubicBezTo>
                  <a:cubicBezTo>
                    <a:pt x="57" y="127"/>
                    <a:pt x="57" y="124"/>
                    <a:pt x="59" y="126"/>
                  </a:cubicBezTo>
                  <a:cubicBezTo>
                    <a:pt x="62" y="128"/>
                    <a:pt x="65" y="126"/>
                    <a:pt x="67" y="125"/>
                  </a:cubicBezTo>
                  <a:cubicBezTo>
                    <a:pt x="70" y="125"/>
                    <a:pt x="76" y="137"/>
                    <a:pt x="79" y="143"/>
                  </a:cubicBezTo>
                  <a:cubicBezTo>
                    <a:pt x="82" y="149"/>
                    <a:pt x="81" y="151"/>
                    <a:pt x="85" y="153"/>
                  </a:cubicBezTo>
                  <a:cubicBezTo>
                    <a:pt x="89" y="156"/>
                    <a:pt x="93" y="155"/>
                    <a:pt x="99" y="160"/>
                  </a:cubicBezTo>
                  <a:cubicBezTo>
                    <a:pt x="104" y="166"/>
                    <a:pt x="119" y="170"/>
                    <a:pt x="125" y="170"/>
                  </a:cubicBezTo>
                  <a:cubicBezTo>
                    <a:pt x="131" y="170"/>
                    <a:pt x="135" y="164"/>
                    <a:pt x="143" y="165"/>
                  </a:cubicBezTo>
                  <a:cubicBezTo>
                    <a:pt x="150" y="167"/>
                    <a:pt x="149" y="176"/>
                    <a:pt x="151" y="180"/>
                  </a:cubicBezTo>
                  <a:cubicBezTo>
                    <a:pt x="154" y="183"/>
                    <a:pt x="185" y="186"/>
                    <a:pt x="191" y="187"/>
                  </a:cubicBezTo>
                  <a:cubicBezTo>
                    <a:pt x="193" y="188"/>
                    <a:pt x="197" y="188"/>
                    <a:pt x="202" y="188"/>
                  </a:cubicBezTo>
                  <a:cubicBezTo>
                    <a:pt x="202" y="187"/>
                    <a:pt x="202" y="186"/>
                    <a:pt x="202" y="185"/>
                  </a:cubicBezTo>
                  <a:cubicBezTo>
                    <a:pt x="202" y="180"/>
                    <a:pt x="206" y="176"/>
                    <a:pt x="209" y="174"/>
                  </a:cubicBezTo>
                  <a:cubicBezTo>
                    <a:pt x="213" y="172"/>
                    <a:pt x="216" y="171"/>
                    <a:pt x="220" y="171"/>
                  </a:cubicBezTo>
                  <a:cubicBezTo>
                    <a:pt x="223" y="170"/>
                    <a:pt x="220" y="163"/>
                    <a:pt x="217" y="162"/>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54" name="Freeform 155"/>
            <p:cNvSpPr>
              <a:spLocks noEditPoints="1"/>
            </p:cNvSpPr>
            <p:nvPr/>
          </p:nvSpPr>
          <p:spPr bwMode="auto">
            <a:xfrm>
              <a:off x="5356225" y="1914525"/>
              <a:ext cx="876300" cy="412750"/>
            </a:xfrm>
            <a:custGeom>
              <a:avLst/>
              <a:gdLst/>
              <a:ahLst/>
              <a:cxnLst>
                <a:cxn ang="0">
                  <a:pos x="444" y="89"/>
                </a:cxn>
                <a:cxn ang="0">
                  <a:pos x="429" y="75"/>
                </a:cxn>
                <a:cxn ang="0">
                  <a:pos x="399" y="70"/>
                </a:cxn>
                <a:cxn ang="0">
                  <a:pos x="372" y="51"/>
                </a:cxn>
                <a:cxn ang="0">
                  <a:pos x="341" y="17"/>
                </a:cxn>
                <a:cxn ang="0">
                  <a:pos x="310" y="30"/>
                </a:cxn>
                <a:cxn ang="0">
                  <a:pos x="302" y="21"/>
                </a:cxn>
                <a:cxn ang="0">
                  <a:pos x="285" y="19"/>
                </a:cxn>
                <a:cxn ang="0">
                  <a:pos x="277" y="2"/>
                </a:cxn>
                <a:cxn ang="0">
                  <a:pos x="237" y="10"/>
                </a:cxn>
                <a:cxn ang="0">
                  <a:pos x="193" y="20"/>
                </a:cxn>
                <a:cxn ang="0">
                  <a:pos x="170" y="31"/>
                </a:cxn>
                <a:cxn ang="0">
                  <a:pos x="166" y="46"/>
                </a:cxn>
                <a:cxn ang="0">
                  <a:pos x="170" y="61"/>
                </a:cxn>
                <a:cxn ang="0">
                  <a:pos x="158" y="69"/>
                </a:cxn>
                <a:cxn ang="0">
                  <a:pos x="141" y="68"/>
                </a:cxn>
                <a:cxn ang="0">
                  <a:pos x="112" y="70"/>
                </a:cxn>
                <a:cxn ang="0">
                  <a:pos x="92" y="70"/>
                </a:cxn>
                <a:cxn ang="0">
                  <a:pos x="62" y="58"/>
                </a:cxn>
                <a:cxn ang="0">
                  <a:pos x="35" y="66"/>
                </a:cxn>
                <a:cxn ang="0">
                  <a:pos x="25" y="84"/>
                </a:cxn>
                <a:cxn ang="0">
                  <a:pos x="4" y="88"/>
                </a:cxn>
                <a:cxn ang="0">
                  <a:pos x="1" y="104"/>
                </a:cxn>
                <a:cxn ang="0">
                  <a:pos x="17" y="114"/>
                </a:cxn>
                <a:cxn ang="0">
                  <a:pos x="28" y="134"/>
                </a:cxn>
                <a:cxn ang="0">
                  <a:pos x="58" y="127"/>
                </a:cxn>
                <a:cxn ang="0">
                  <a:pos x="65" y="150"/>
                </a:cxn>
                <a:cxn ang="0">
                  <a:pos x="44" y="165"/>
                </a:cxn>
                <a:cxn ang="0">
                  <a:pos x="64" y="185"/>
                </a:cxn>
                <a:cxn ang="0">
                  <a:pos x="75" y="197"/>
                </a:cxn>
                <a:cxn ang="0">
                  <a:pos x="108" y="203"/>
                </a:cxn>
                <a:cxn ang="0">
                  <a:pos x="139" y="144"/>
                </a:cxn>
                <a:cxn ang="0">
                  <a:pos x="157" y="146"/>
                </a:cxn>
                <a:cxn ang="0">
                  <a:pos x="191" y="174"/>
                </a:cxn>
                <a:cxn ang="0">
                  <a:pos x="225" y="192"/>
                </a:cxn>
                <a:cxn ang="0">
                  <a:pos x="250" y="212"/>
                </a:cxn>
                <a:cxn ang="0">
                  <a:pos x="274" y="201"/>
                </a:cxn>
                <a:cxn ang="0">
                  <a:pos x="299" y="187"/>
                </a:cxn>
                <a:cxn ang="0">
                  <a:pos x="336" y="185"/>
                </a:cxn>
                <a:cxn ang="0">
                  <a:pos x="385" y="193"/>
                </a:cxn>
                <a:cxn ang="0">
                  <a:pos x="386" y="167"/>
                </a:cxn>
                <a:cxn ang="0">
                  <a:pos x="401" y="151"/>
                </a:cxn>
                <a:cxn ang="0">
                  <a:pos x="416" y="126"/>
                </a:cxn>
                <a:cxn ang="0">
                  <a:pos x="445" y="123"/>
                </a:cxn>
                <a:cxn ang="0">
                  <a:pos x="455" y="99"/>
                </a:cxn>
                <a:cxn ang="0">
                  <a:pos x="171" y="137"/>
                </a:cxn>
                <a:cxn ang="0">
                  <a:pos x="361" y="136"/>
                </a:cxn>
                <a:cxn ang="0">
                  <a:pos x="315" y="136"/>
                </a:cxn>
                <a:cxn ang="0">
                  <a:pos x="361" y="136"/>
                </a:cxn>
              </a:cxnLst>
              <a:rect l="0" t="0" r="r" b="b"/>
              <a:pathLst>
                <a:path w="459" h="216">
                  <a:moveTo>
                    <a:pt x="457" y="88"/>
                  </a:moveTo>
                  <a:cubicBezTo>
                    <a:pt x="456" y="86"/>
                    <a:pt x="454" y="87"/>
                    <a:pt x="453" y="88"/>
                  </a:cubicBezTo>
                  <a:cubicBezTo>
                    <a:pt x="451" y="89"/>
                    <a:pt x="446" y="89"/>
                    <a:pt x="444" y="89"/>
                  </a:cubicBezTo>
                  <a:cubicBezTo>
                    <a:pt x="442" y="89"/>
                    <a:pt x="438" y="87"/>
                    <a:pt x="438" y="85"/>
                  </a:cubicBezTo>
                  <a:cubicBezTo>
                    <a:pt x="438" y="83"/>
                    <a:pt x="438" y="80"/>
                    <a:pt x="436" y="80"/>
                  </a:cubicBezTo>
                  <a:cubicBezTo>
                    <a:pt x="434" y="80"/>
                    <a:pt x="431" y="79"/>
                    <a:pt x="429" y="75"/>
                  </a:cubicBezTo>
                  <a:cubicBezTo>
                    <a:pt x="427" y="70"/>
                    <a:pt x="424" y="70"/>
                    <a:pt x="421" y="69"/>
                  </a:cubicBezTo>
                  <a:cubicBezTo>
                    <a:pt x="419" y="67"/>
                    <a:pt x="413" y="71"/>
                    <a:pt x="410" y="72"/>
                  </a:cubicBezTo>
                  <a:cubicBezTo>
                    <a:pt x="407" y="73"/>
                    <a:pt x="403" y="71"/>
                    <a:pt x="399" y="70"/>
                  </a:cubicBezTo>
                  <a:cubicBezTo>
                    <a:pt x="396" y="69"/>
                    <a:pt x="394" y="63"/>
                    <a:pt x="390" y="64"/>
                  </a:cubicBezTo>
                  <a:cubicBezTo>
                    <a:pt x="387" y="65"/>
                    <a:pt x="386" y="71"/>
                    <a:pt x="384" y="71"/>
                  </a:cubicBezTo>
                  <a:cubicBezTo>
                    <a:pt x="381" y="71"/>
                    <a:pt x="377" y="58"/>
                    <a:pt x="372" y="51"/>
                  </a:cubicBezTo>
                  <a:cubicBezTo>
                    <a:pt x="367" y="44"/>
                    <a:pt x="359" y="29"/>
                    <a:pt x="351" y="26"/>
                  </a:cubicBezTo>
                  <a:cubicBezTo>
                    <a:pt x="344" y="24"/>
                    <a:pt x="346" y="20"/>
                    <a:pt x="348" y="18"/>
                  </a:cubicBezTo>
                  <a:cubicBezTo>
                    <a:pt x="350" y="16"/>
                    <a:pt x="344" y="15"/>
                    <a:pt x="341" y="17"/>
                  </a:cubicBezTo>
                  <a:cubicBezTo>
                    <a:pt x="338" y="19"/>
                    <a:pt x="334" y="22"/>
                    <a:pt x="330" y="23"/>
                  </a:cubicBezTo>
                  <a:cubicBezTo>
                    <a:pt x="327" y="24"/>
                    <a:pt x="322" y="29"/>
                    <a:pt x="318" y="28"/>
                  </a:cubicBezTo>
                  <a:cubicBezTo>
                    <a:pt x="314" y="27"/>
                    <a:pt x="313" y="33"/>
                    <a:pt x="310" y="30"/>
                  </a:cubicBezTo>
                  <a:cubicBezTo>
                    <a:pt x="307" y="27"/>
                    <a:pt x="314" y="25"/>
                    <a:pt x="314" y="23"/>
                  </a:cubicBezTo>
                  <a:cubicBezTo>
                    <a:pt x="314" y="20"/>
                    <a:pt x="309" y="23"/>
                    <a:pt x="308" y="22"/>
                  </a:cubicBezTo>
                  <a:cubicBezTo>
                    <a:pt x="306" y="20"/>
                    <a:pt x="302" y="19"/>
                    <a:pt x="302" y="21"/>
                  </a:cubicBezTo>
                  <a:cubicBezTo>
                    <a:pt x="302" y="23"/>
                    <a:pt x="299" y="22"/>
                    <a:pt x="299" y="20"/>
                  </a:cubicBezTo>
                  <a:cubicBezTo>
                    <a:pt x="299" y="19"/>
                    <a:pt x="297" y="15"/>
                    <a:pt x="295" y="18"/>
                  </a:cubicBezTo>
                  <a:cubicBezTo>
                    <a:pt x="293" y="20"/>
                    <a:pt x="286" y="21"/>
                    <a:pt x="285" y="19"/>
                  </a:cubicBezTo>
                  <a:cubicBezTo>
                    <a:pt x="283" y="18"/>
                    <a:pt x="286" y="17"/>
                    <a:pt x="286" y="15"/>
                  </a:cubicBezTo>
                  <a:cubicBezTo>
                    <a:pt x="286" y="12"/>
                    <a:pt x="283" y="9"/>
                    <a:pt x="284" y="7"/>
                  </a:cubicBezTo>
                  <a:cubicBezTo>
                    <a:pt x="284" y="4"/>
                    <a:pt x="279" y="1"/>
                    <a:pt x="277" y="2"/>
                  </a:cubicBezTo>
                  <a:cubicBezTo>
                    <a:pt x="274" y="3"/>
                    <a:pt x="271" y="2"/>
                    <a:pt x="268" y="1"/>
                  </a:cubicBezTo>
                  <a:cubicBezTo>
                    <a:pt x="265" y="0"/>
                    <a:pt x="254" y="2"/>
                    <a:pt x="254" y="4"/>
                  </a:cubicBezTo>
                  <a:cubicBezTo>
                    <a:pt x="253" y="7"/>
                    <a:pt x="240" y="9"/>
                    <a:pt x="237" y="10"/>
                  </a:cubicBezTo>
                  <a:cubicBezTo>
                    <a:pt x="235" y="11"/>
                    <a:pt x="225" y="12"/>
                    <a:pt x="221" y="13"/>
                  </a:cubicBezTo>
                  <a:cubicBezTo>
                    <a:pt x="218" y="13"/>
                    <a:pt x="214" y="16"/>
                    <a:pt x="210" y="16"/>
                  </a:cubicBezTo>
                  <a:cubicBezTo>
                    <a:pt x="205" y="16"/>
                    <a:pt x="197" y="17"/>
                    <a:pt x="193" y="20"/>
                  </a:cubicBezTo>
                  <a:cubicBezTo>
                    <a:pt x="189" y="23"/>
                    <a:pt x="182" y="20"/>
                    <a:pt x="179" y="21"/>
                  </a:cubicBezTo>
                  <a:cubicBezTo>
                    <a:pt x="176" y="22"/>
                    <a:pt x="171" y="21"/>
                    <a:pt x="170" y="22"/>
                  </a:cubicBezTo>
                  <a:cubicBezTo>
                    <a:pt x="168" y="23"/>
                    <a:pt x="169" y="29"/>
                    <a:pt x="170" y="31"/>
                  </a:cubicBezTo>
                  <a:cubicBezTo>
                    <a:pt x="172" y="34"/>
                    <a:pt x="180" y="35"/>
                    <a:pt x="180" y="36"/>
                  </a:cubicBezTo>
                  <a:cubicBezTo>
                    <a:pt x="181" y="38"/>
                    <a:pt x="172" y="38"/>
                    <a:pt x="168" y="38"/>
                  </a:cubicBezTo>
                  <a:cubicBezTo>
                    <a:pt x="164" y="39"/>
                    <a:pt x="165" y="44"/>
                    <a:pt x="166" y="46"/>
                  </a:cubicBezTo>
                  <a:cubicBezTo>
                    <a:pt x="167" y="49"/>
                    <a:pt x="162" y="51"/>
                    <a:pt x="159" y="52"/>
                  </a:cubicBezTo>
                  <a:cubicBezTo>
                    <a:pt x="156" y="53"/>
                    <a:pt x="159" y="58"/>
                    <a:pt x="162" y="58"/>
                  </a:cubicBezTo>
                  <a:cubicBezTo>
                    <a:pt x="165" y="58"/>
                    <a:pt x="168" y="61"/>
                    <a:pt x="170" y="61"/>
                  </a:cubicBezTo>
                  <a:cubicBezTo>
                    <a:pt x="173" y="61"/>
                    <a:pt x="173" y="66"/>
                    <a:pt x="173" y="69"/>
                  </a:cubicBezTo>
                  <a:cubicBezTo>
                    <a:pt x="173" y="72"/>
                    <a:pt x="170" y="73"/>
                    <a:pt x="166" y="73"/>
                  </a:cubicBezTo>
                  <a:cubicBezTo>
                    <a:pt x="162" y="73"/>
                    <a:pt x="160" y="70"/>
                    <a:pt x="158" y="69"/>
                  </a:cubicBezTo>
                  <a:cubicBezTo>
                    <a:pt x="155" y="69"/>
                    <a:pt x="156" y="74"/>
                    <a:pt x="154" y="75"/>
                  </a:cubicBezTo>
                  <a:cubicBezTo>
                    <a:pt x="152" y="76"/>
                    <a:pt x="151" y="71"/>
                    <a:pt x="148" y="71"/>
                  </a:cubicBezTo>
                  <a:cubicBezTo>
                    <a:pt x="145" y="71"/>
                    <a:pt x="142" y="71"/>
                    <a:pt x="141" y="68"/>
                  </a:cubicBezTo>
                  <a:cubicBezTo>
                    <a:pt x="140" y="65"/>
                    <a:pt x="133" y="64"/>
                    <a:pt x="130" y="67"/>
                  </a:cubicBezTo>
                  <a:cubicBezTo>
                    <a:pt x="127" y="70"/>
                    <a:pt x="126" y="69"/>
                    <a:pt x="123" y="67"/>
                  </a:cubicBezTo>
                  <a:cubicBezTo>
                    <a:pt x="121" y="65"/>
                    <a:pt x="113" y="68"/>
                    <a:pt x="112" y="70"/>
                  </a:cubicBezTo>
                  <a:cubicBezTo>
                    <a:pt x="111" y="73"/>
                    <a:pt x="106" y="74"/>
                    <a:pt x="102" y="71"/>
                  </a:cubicBezTo>
                  <a:cubicBezTo>
                    <a:pt x="98" y="69"/>
                    <a:pt x="95" y="68"/>
                    <a:pt x="95" y="71"/>
                  </a:cubicBezTo>
                  <a:cubicBezTo>
                    <a:pt x="95" y="75"/>
                    <a:pt x="92" y="72"/>
                    <a:pt x="92" y="70"/>
                  </a:cubicBezTo>
                  <a:cubicBezTo>
                    <a:pt x="92" y="68"/>
                    <a:pt x="86" y="64"/>
                    <a:pt x="83" y="62"/>
                  </a:cubicBezTo>
                  <a:cubicBezTo>
                    <a:pt x="80" y="60"/>
                    <a:pt x="70" y="60"/>
                    <a:pt x="70" y="58"/>
                  </a:cubicBezTo>
                  <a:cubicBezTo>
                    <a:pt x="69" y="56"/>
                    <a:pt x="63" y="54"/>
                    <a:pt x="62" y="58"/>
                  </a:cubicBezTo>
                  <a:cubicBezTo>
                    <a:pt x="60" y="61"/>
                    <a:pt x="58" y="59"/>
                    <a:pt x="56" y="58"/>
                  </a:cubicBezTo>
                  <a:cubicBezTo>
                    <a:pt x="54" y="57"/>
                    <a:pt x="49" y="59"/>
                    <a:pt x="47" y="60"/>
                  </a:cubicBezTo>
                  <a:cubicBezTo>
                    <a:pt x="45" y="61"/>
                    <a:pt x="39" y="66"/>
                    <a:pt x="35" y="66"/>
                  </a:cubicBezTo>
                  <a:cubicBezTo>
                    <a:pt x="32" y="66"/>
                    <a:pt x="34" y="70"/>
                    <a:pt x="29" y="71"/>
                  </a:cubicBezTo>
                  <a:cubicBezTo>
                    <a:pt x="25" y="72"/>
                    <a:pt x="26" y="75"/>
                    <a:pt x="26" y="77"/>
                  </a:cubicBezTo>
                  <a:cubicBezTo>
                    <a:pt x="27" y="79"/>
                    <a:pt x="29" y="83"/>
                    <a:pt x="25" y="84"/>
                  </a:cubicBezTo>
                  <a:cubicBezTo>
                    <a:pt x="21" y="86"/>
                    <a:pt x="20" y="79"/>
                    <a:pt x="16" y="77"/>
                  </a:cubicBezTo>
                  <a:cubicBezTo>
                    <a:pt x="13" y="74"/>
                    <a:pt x="10" y="77"/>
                    <a:pt x="10" y="81"/>
                  </a:cubicBezTo>
                  <a:cubicBezTo>
                    <a:pt x="10" y="84"/>
                    <a:pt x="6" y="84"/>
                    <a:pt x="4" y="88"/>
                  </a:cubicBezTo>
                  <a:cubicBezTo>
                    <a:pt x="2" y="91"/>
                    <a:pt x="7" y="92"/>
                    <a:pt x="7" y="93"/>
                  </a:cubicBezTo>
                  <a:cubicBezTo>
                    <a:pt x="7" y="95"/>
                    <a:pt x="4" y="96"/>
                    <a:pt x="3" y="97"/>
                  </a:cubicBezTo>
                  <a:cubicBezTo>
                    <a:pt x="2" y="97"/>
                    <a:pt x="0" y="102"/>
                    <a:pt x="1" y="104"/>
                  </a:cubicBezTo>
                  <a:cubicBezTo>
                    <a:pt x="2" y="105"/>
                    <a:pt x="8" y="105"/>
                    <a:pt x="7" y="108"/>
                  </a:cubicBezTo>
                  <a:cubicBezTo>
                    <a:pt x="7" y="112"/>
                    <a:pt x="6" y="115"/>
                    <a:pt x="9" y="114"/>
                  </a:cubicBezTo>
                  <a:cubicBezTo>
                    <a:pt x="12" y="113"/>
                    <a:pt x="15" y="114"/>
                    <a:pt x="17" y="114"/>
                  </a:cubicBezTo>
                  <a:cubicBezTo>
                    <a:pt x="19" y="114"/>
                    <a:pt x="21" y="118"/>
                    <a:pt x="24" y="122"/>
                  </a:cubicBezTo>
                  <a:cubicBezTo>
                    <a:pt x="28" y="126"/>
                    <a:pt x="29" y="128"/>
                    <a:pt x="26" y="129"/>
                  </a:cubicBezTo>
                  <a:cubicBezTo>
                    <a:pt x="22" y="130"/>
                    <a:pt x="24" y="132"/>
                    <a:pt x="28" y="134"/>
                  </a:cubicBezTo>
                  <a:cubicBezTo>
                    <a:pt x="30" y="134"/>
                    <a:pt x="31" y="135"/>
                    <a:pt x="32" y="136"/>
                  </a:cubicBezTo>
                  <a:cubicBezTo>
                    <a:pt x="33" y="135"/>
                    <a:pt x="33" y="135"/>
                    <a:pt x="34" y="134"/>
                  </a:cubicBezTo>
                  <a:cubicBezTo>
                    <a:pt x="40" y="129"/>
                    <a:pt x="50" y="125"/>
                    <a:pt x="58" y="127"/>
                  </a:cubicBezTo>
                  <a:cubicBezTo>
                    <a:pt x="65" y="129"/>
                    <a:pt x="72" y="125"/>
                    <a:pt x="75" y="130"/>
                  </a:cubicBezTo>
                  <a:cubicBezTo>
                    <a:pt x="78" y="135"/>
                    <a:pt x="75" y="143"/>
                    <a:pt x="76" y="147"/>
                  </a:cubicBezTo>
                  <a:cubicBezTo>
                    <a:pt x="78" y="150"/>
                    <a:pt x="70" y="150"/>
                    <a:pt x="65" y="150"/>
                  </a:cubicBezTo>
                  <a:cubicBezTo>
                    <a:pt x="60" y="149"/>
                    <a:pt x="50" y="152"/>
                    <a:pt x="51" y="155"/>
                  </a:cubicBezTo>
                  <a:cubicBezTo>
                    <a:pt x="53" y="158"/>
                    <a:pt x="56" y="165"/>
                    <a:pt x="50" y="161"/>
                  </a:cubicBezTo>
                  <a:cubicBezTo>
                    <a:pt x="43" y="157"/>
                    <a:pt x="40" y="165"/>
                    <a:pt x="44" y="165"/>
                  </a:cubicBezTo>
                  <a:cubicBezTo>
                    <a:pt x="48" y="165"/>
                    <a:pt x="53" y="169"/>
                    <a:pt x="53" y="172"/>
                  </a:cubicBezTo>
                  <a:cubicBezTo>
                    <a:pt x="53" y="175"/>
                    <a:pt x="53" y="182"/>
                    <a:pt x="56" y="181"/>
                  </a:cubicBezTo>
                  <a:cubicBezTo>
                    <a:pt x="60" y="180"/>
                    <a:pt x="60" y="186"/>
                    <a:pt x="64" y="185"/>
                  </a:cubicBezTo>
                  <a:cubicBezTo>
                    <a:pt x="69" y="185"/>
                    <a:pt x="73" y="187"/>
                    <a:pt x="70" y="191"/>
                  </a:cubicBezTo>
                  <a:cubicBezTo>
                    <a:pt x="66" y="195"/>
                    <a:pt x="72" y="207"/>
                    <a:pt x="73" y="205"/>
                  </a:cubicBezTo>
                  <a:cubicBezTo>
                    <a:pt x="74" y="203"/>
                    <a:pt x="73" y="199"/>
                    <a:pt x="75" y="197"/>
                  </a:cubicBezTo>
                  <a:cubicBezTo>
                    <a:pt x="72" y="191"/>
                    <a:pt x="83" y="191"/>
                    <a:pt x="86" y="191"/>
                  </a:cubicBezTo>
                  <a:cubicBezTo>
                    <a:pt x="90" y="191"/>
                    <a:pt x="96" y="196"/>
                    <a:pt x="100" y="201"/>
                  </a:cubicBezTo>
                  <a:cubicBezTo>
                    <a:pt x="104" y="207"/>
                    <a:pt x="108" y="203"/>
                    <a:pt x="108" y="203"/>
                  </a:cubicBezTo>
                  <a:cubicBezTo>
                    <a:pt x="110" y="153"/>
                    <a:pt x="110" y="153"/>
                    <a:pt x="110" y="153"/>
                  </a:cubicBezTo>
                  <a:cubicBezTo>
                    <a:pt x="138" y="146"/>
                    <a:pt x="138" y="146"/>
                    <a:pt x="138" y="146"/>
                  </a:cubicBezTo>
                  <a:cubicBezTo>
                    <a:pt x="138" y="145"/>
                    <a:pt x="139" y="144"/>
                    <a:pt x="139" y="144"/>
                  </a:cubicBezTo>
                  <a:cubicBezTo>
                    <a:pt x="143" y="139"/>
                    <a:pt x="148" y="143"/>
                    <a:pt x="149" y="144"/>
                  </a:cubicBezTo>
                  <a:cubicBezTo>
                    <a:pt x="151" y="145"/>
                    <a:pt x="150" y="139"/>
                    <a:pt x="154" y="139"/>
                  </a:cubicBezTo>
                  <a:cubicBezTo>
                    <a:pt x="158" y="139"/>
                    <a:pt x="154" y="146"/>
                    <a:pt x="157" y="146"/>
                  </a:cubicBezTo>
                  <a:cubicBezTo>
                    <a:pt x="159" y="146"/>
                    <a:pt x="164" y="154"/>
                    <a:pt x="163" y="160"/>
                  </a:cubicBezTo>
                  <a:cubicBezTo>
                    <a:pt x="167" y="164"/>
                    <a:pt x="175" y="173"/>
                    <a:pt x="176" y="175"/>
                  </a:cubicBezTo>
                  <a:cubicBezTo>
                    <a:pt x="177" y="177"/>
                    <a:pt x="188" y="173"/>
                    <a:pt x="191" y="174"/>
                  </a:cubicBezTo>
                  <a:cubicBezTo>
                    <a:pt x="193" y="175"/>
                    <a:pt x="210" y="175"/>
                    <a:pt x="213" y="175"/>
                  </a:cubicBezTo>
                  <a:cubicBezTo>
                    <a:pt x="216" y="175"/>
                    <a:pt x="219" y="181"/>
                    <a:pt x="222" y="181"/>
                  </a:cubicBezTo>
                  <a:cubicBezTo>
                    <a:pt x="226" y="182"/>
                    <a:pt x="224" y="188"/>
                    <a:pt x="225" y="192"/>
                  </a:cubicBezTo>
                  <a:cubicBezTo>
                    <a:pt x="225" y="196"/>
                    <a:pt x="231" y="200"/>
                    <a:pt x="231" y="204"/>
                  </a:cubicBezTo>
                  <a:cubicBezTo>
                    <a:pt x="232" y="207"/>
                    <a:pt x="237" y="205"/>
                    <a:pt x="241" y="206"/>
                  </a:cubicBezTo>
                  <a:cubicBezTo>
                    <a:pt x="244" y="207"/>
                    <a:pt x="250" y="209"/>
                    <a:pt x="250" y="212"/>
                  </a:cubicBezTo>
                  <a:cubicBezTo>
                    <a:pt x="251" y="216"/>
                    <a:pt x="255" y="213"/>
                    <a:pt x="256" y="210"/>
                  </a:cubicBezTo>
                  <a:cubicBezTo>
                    <a:pt x="256" y="208"/>
                    <a:pt x="260" y="204"/>
                    <a:pt x="267" y="201"/>
                  </a:cubicBezTo>
                  <a:cubicBezTo>
                    <a:pt x="270" y="200"/>
                    <a:pt x="272" y="200"/>
                    <a:pt x="274" y="201"/>
                  </a:cubicBezTo>
                  <a:cubicBezTo>
                    <a:pt x="275" y="198"/>
                    <a:pt x="276" y="195"/>
                    <a:pt x="277" y="195"/>
                  </a:cubicBezTo>
                  <a:cubicBezTo>
                    <a:pt x="279" y="194"/>
                    <a:pt x="284" y="190"/>
                    <a:pt x="284" y="187"/>
                  </a:cubicBezTo>
                  <a:cubicBezTo>
                    <a:pt x="284" y="184"/>
                    <a:pt x="293" y="184"/>
                    <a:pt x="299" y="187"/>
                  </a:cubicBezTo>
                  <a:cubicBezTo>
                    <a:pt x="305" y="190"/>
                    <a:pt x="309" y="190"/>
                    <a:pt x="309" y="185"/>
                  </a:cubicBezTo>
                  <a:cubicBezTo>
                    <a:pt x="310" y="180"/>
                    <a:pt x="318" y="179"/>
                    <a:pt x="321" y="180"/>
                  </a:cubicBezTo>
                  <a:cubicBezTo>
                    <a:pt x="324" y="182"/>
                    <a:pt x="332" y="186"/>
                    <a:pt x="336" y="185"/>
                  </a:cubicBezTo>
                  <a:cubicBezTo>
                    <a:pt x="340" y="183"/>
                    <a:pt x="360" y="185"/>
                    <a:pt x="365" y="186"/>
                  </a:cubicBezTo>
                  <a:cubicBezTo>
                    <a:pt x="370" y="188"/>
                    <a:pt x="371" y="184"/>
                    <a:pt x="376" y="189"/>
                  </a:cubicBezTo>
                  <a:cubicBezTo>
                    <a:pt x="379" y="193"/>
                    <a:pt x="381" y="190"/>
                    <a:pt x="385" y="193"/>
                  </a:cubicBezTo>
                  <a:cubicBezTo>
                    <a:pt x="385" y="192"/>
                    <a:pt x="385" y="190"/>
                    <a:pt x="385" y="188"/>
                  </a:cubicBezTo>
                  <a:cubicBezTo>
                    <a:pt x="385" y="185"/>
                    <a:pt x="390" y="182"/>
                    <a:pt x="391" y="180"/>
                  </a:cubicBezTo>
                  <a:cubicBezTo>
                    <a:pt x="392" y="177"/>
                    <a:pt x="386" y="170"/>
                    <a:pt x="386" y="167"/>
                  </a:cubicBezTo>
                  <a:cubicBezTo>
                    <a:pt x="386" y="165"/>
                    <a:pt x="386" y="159"/>
                    <a:pt x="384" y="158"/>
                  </a:cubicBezTo>
                  <a:cubicBezTo>
                    <a:pt x="381" y="156"/>
                    <a:pt x="389" y="153"/>
                    <a:pt x="390" y="153"/>
                  </a:cubicBezTo>
                  <a:cubicBezTo>
                    <a:pt x="394" y="153"/>
                    <a:pt x="399" y="149"/>
                    <a:pt x="401" y="151"/>
                  </a:cubicBezTo>
                  <a:cubicBezTo>
                    <a:pt x="403" y="153"/>
                    <a:pt x="406" y="153"/>
                    <a:pt x="409" y="153"/>
                  </a:cubicBezTo>
                  <a:cubicBezTo>
                    <a:pt x="412" y="153"/>
                    <a:pt x="411" y="149"/>
                    <a:pt x="409" y="148"/>
                  </a:cubicBezTo>
                  <a:cubicBezTo>
                    <a:pt x="407" y="146"/>
                    <a:pt x="415" y="131"/>
                    <a:pt x="416" y="126"/>
                  </a:cubicBezTo>
                  <a:cubicBezTo>
                    <a:pt x="417" y="121"/>
                    <a:pt x="420" y="126"/>
                    <a:pt x="424" y="126"/>
                  </a:cubicBezTo>
                  <a:cubicBezTo>
                    <a:pt x="427" y="127"/>
                    <a:pt x="432" y="126"/>
                    <a:pt x="434" y="127"/>
                  </a:cubicBezTo>
                  <a:cubicBezTo>
                    <a:pt x="436" y="128"/>
                    <a:pt x="443" y="126"/>
                    <a:pt x="445" y="123"/>
                  </a:cubicBezTo>
                  <a:cubicBezTo>
                    <a:pt x="446" y="121"/>
                    <a:pt x="443" y="120"/>
                    <a:pt x="443" y="114"/>
                  </a:cubicBezTo>
                  <a:cubicBezTo>
                    <a:pt x="443" y="108"/>
                    <a:pt x="447" y="106"/>
                    <a:pt x="450" y="106"/>
                  </a:cubicBezTo>
                  <a:cubicBezTo>
                    <a:pt x="454" y="106"/>
                    <a:pt x="455" y="102"/>
                    <a:pt x="455" y="99"/>
                  </a:cubicBezTo>
                  <a:cubicBezTo>
                    <a:pt x="455" y="97"/>
                    <a:pt x="458" y="95"/>
                    <a:pt x="459" y="92"/>
                  </a:cubicBezTo>
                  <a:cubicBezTo>
                    <a:pt x="458" y="91"/>
                    <a:pt x="457" y="89"/>
                    <a:pt x="457" y="88"/>
                  </a:cubicBezTo>
                  <a:close/>
                  <a:moveTo>
                    <a:pt x="171" y="137"/>
                  </a:moveTo>
                  <a:cubicBezTo>
                    <a:pt x="170" y="139"/>
                    <a:pt x="157" y="135"/>
                    <a:pt x="156" y="132"/>
                  </a:cubicBezTo>
                  <a:cubicBezTo>
                    <a:pt x="155" y="130"/>
                    <a:pt x="174" y="133"/>
                    <a:pt x="171" y="137"/>
                  </a:cubicBezTo>
                  <a:close/>
                  <a:moveTo>
                    <a:pt x="361" y="136"/>
                  </a:moveTo>
                  <a:cubicBezTo>
                    <a:pt x="351" y="136"/>
                    <a:pt x="331" y="131"/>
                    <a:pt x="322" y="140"/>
                  </a:cubicBezTo>
                  <a:cubicBezTo>
                    <a:pt x="314" y="149"/>
                    <a:pt x="320" y="154"/>
                    <a:pt x="316" y="154"/>
                  </a:cubicBezTo>
                  <a:cubicBezTo>
                    <a:pt x="312" y="155"/>
                    <a:pt x="310" y="141"/>
                    <a:pt x="315" y="136"/>
                  </a:cubicBezTo>
                  <a:cubicBezTo>
                    <a:pt x="320" y="131"/>
                    <a:pt x="335" y="129"/>
                    <a:pt x="344" y="132"/>
                  </a:cubicBezTo>
                  <a:cubicBezTo>
                    <a:pt x="353" y="134"/>
                    <a:pt x="370" y="130"/>
                    <a:pt x="372" y="130"/>
                  </a:cubicBezTo>
                  <a:cubicBezTo>
                    <a:pt x="375" y="131"/>
                    <a:pt x="370" y="136"/>
                    <a:pt x="361" y="136"/>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55" name="Freeform 156"/>
            <p:cNvSpPr>
              <a:spLocks noEditPoints="1"/>
            </p:cNvSpPr>
            <p:nvPr/>
          </p:nvSpPr>
          <p:spPr bwMode="auto">
            <a:xfrm>
              <a:off x="4778375" y="898525"/>
              <a:ext cx="3681413" cy="1411288"/>
            </a:xfrm>
            <a:custGeom>
              <a:avLst/>
              <a:gdLst/>
              <a:ahLst/>
              <a:cxnLst>
                <a:cxn ang="0">
                  <a:pos x="814" y="12"/>
                </a:cxn>
                <a:cxn ang="0">
                  <a:pos x="840" y="45"/>
                </a:cxn>
                <a:cxn ang="0">
                  <a:pos x="912" y="61"/>
                </a:cxn>
                <a:cxn ang="0">
                  <a:pos x="822" y="28"/>
                </a:cxn>
                <a:cxn ang="0">
                  <a:pos x="1331" y="168"/>
                </a:cxn>
                <a:cxn ang="0">
                  <a:pos x="1358" y="198"/>
                </a:cxn>
                <a:cxn ang="0">
                  <a:pos x="1388" y="664"/>
                </a:cxn>
                <a:cxn ang="0">
                  <a:pos x="355" y="25"/>
                </a:cxn>
                <a:cxn ang="0">
                  <a:pos x="1886" y="330"/>
                </a:cxn>
                <a:cxn ang="0">
                  <a:pos x="1698" y="277"/>
                </a:cxn>
                <a:cxn ang="0">
                  <a:pos x="1580" y="268"/>
                </a:cxn>
                <a:cxn ang="0">
                  <a:pos x="1412" y="221"/>
                </a:cxn>
                <a:cxn ang="0">
                  <a:pos x="1319" y="241"/>
                </a:cxn>
                <a:cxn ang="0">
                  <a:pos x="1224" y="204"/>
                </a:cxn>
                <a:cxn ang="0">
                  <a:pos x="1101" y="196"/>
                </a:cxn>
                <a:cxn ang="0">
                  <a:pos x="989" y="193"/>
                </a:cxn>
                <a:cxn ang="0">
                  <a:pos x="1007" y="122"/>
                </a:cxn>
                <a:cxn ang="0">
                  <a:pos x="909" y="126"/>
                </a:cxn>
                <a:cxn ang="0">
                  <a:pos x="800" y="148"/>
                </a:cxn>
                <a:cxn ang="0">
                  <a:pos x="764" y="190"/>
                </a:cxn>
                <a:cxn ang="0">
                  <a:pos x="667" y="228"/>
                </a:cxn>
                <a:cxn ang="0">
                  <a:pos x="623" y="257"/>
                </a:cxn>
                <a:cxn ang="0">
                  <a:pos x="630" y="312"/>
                </a:cxn>
                <a:cxn ang="0">
                  <a:pos x="603" y="320"/>
                </a:cxn>
                <a:cxn ang="0">
                  <a:pos x="557" y="231"/>
                </a:cxn>
                <a:cxn ang="0">
                  <a:pos x="468" y="273"/>
                </a:cxn>
                <a:cxn ang="0">
                  <a:pos x="384" y="305"/>
                </a:cxn>
                <a:cxn ang="0">
                  <a:pos x="307" y="312"/>
                </a:cxn>
                <a:cxn ang="0">
                  <a:pos x="230" y="353"/>
                </a:cxn>
                <a:cxn ang="0">
                  <a:pos x="170" y="355"/>
                </a:cxn>
                <a:cxn ang="0">
                  <a:pos x="201" y="292"/>
                </a:cxn>
                <a:cxn ang="0">
                  <a:pos x="100" y="296"/>
                </a:cxn>
                <a:cxn ang="0">
                  <a:pos x="133" y="407"/>
                </a:cxn>
                <a:cxn ang="0">
                  <a:pos x="89" y="497"/>
                </a:cxn>
                <a:cxn ang="0">
                  <a:pos x="134" y="574"/>
                </a:cxn>
                <a:cxn ang="0">
                  <a:pos x="223" y="617"/>
                </a:cxn>
                <a:cxn ang="0">
                  <a:pos x="193" y="682"/>
                </a:cxn>
                <a:cxn ang="0">
                  <a:pos x="326" y="731"/>
                </a:cxn>
                <a:cxn ang="0">
                  <a:pos x="312" y="613"/>
                </a:cxn>
                <a:cxn ang="0">
                  <a:pos x="425" y="599"/>
                </a:cxn>
                <a:cxn ang="0">
                  <a:pos x="472" y="554"/>
                </a:cxn>
                <a:cxn ang="0">
                  <a:pos x="610" y="554"/>
                </a:cxn>
                <a:cxn ang="0">
                  <a:pos x="738" y="612"/>
                </a:cxn>
                <a:cxn ang="0">
                  <a:pos x="849" y="616"/>
                </a:cxn>
                <a:cxn ang="0">
                  <a:pos x="939" y="614"/>
                </a:cxn>
                <a:cxn ang="0">
                  <a:pos x="1099" y="622"/>
                </a:cxn>
                <a:cxn ang="0">
                  <a:pos x="1210" y="615"/>
                </a:cxn>
                <a:cxn ang="0">
                  <a:pos x="1251" y="689"/>
                </a:cxn>
                <a:cxn ang="0">
                  <a:pos x="1365" y="573"/>
                </a:cxn>
                <a:cxn ang="0">
                  <a:pos x="1310" y="530"/>
                </a:cxn>
                <a:cxn ang="0">
                  <a:pos x="1484" y="473"/>
                </a:cxn>
                <a:cxn ang="0">
                  <a:pos x="1584" y="440"/>
                </a:cxn>
                <a:cxn ang="0">
                  <a:pos x="1544" y="494"/>
                </a:cxn>
                <a:cxn ang="0">
                  <a:pos x="1607" y="521"/>
                </a:cxn>
                <a:cxn ang="0">
                  <a:pos x="1697" y="458"/>
                </a:cxn>
                <a:cxn ang="0">
                  <a:pos x="1766" y="373"/>
                </a:cxn>
                <a:cxn ang="0">
                  <a:pos x="1875" y="379"/>
                </a:cxn>
                <a:cxn ang="0">
                  <a:pos x="993" y="567"/>
                </a:cxn>
                <a:cxn ang="0">
                  <a:pos x="386" y="247"/>
                </a:cxn>
                <a:cxn ang="0">
                  <a:pos x="485" y="133"/>
                </a:cxn>
                <a:cxn ang="0">
                  <a:pos x="415" y="39"/>
                </a:cxn>
                <a:cxn ang="0">
                  <a:pos x="464" y="16"/>
                </a:cxn>
              </a:cxnLst>
              <a:rect l="0" t="0" r="r" b="b"/>
              <a:pathLst>
                <a:path w="1926" h="739">
                  <a:moveTo>
                    <a:pt x="29" y="534"/>
                  </a:moveTo>
                  <a:cubicBezTo>
                    <a:pt x="28" y="535"/>
                    <a:pt x="24" y="534"/>
                    <a:pt x="23" y="532"/>
                  </a:cubicBezTo>
                  <a:cubicBezTo>
                    <a:pt x="22" y="530"/>
                    <a:pt x="18" y="531"/>
                    <a:pt x="16" y="531"/>
                  </a:cubicBezTo>
                  <a:cubicBezTo>
                    <a:pt x="16" y="532"/>
                    <a:pt x="17" y="532"/>
                    <a:pt x="18" y="533"/>
                  </a:cubicBezTo>
                  <a:cubicBezTo>
                    <a:pt x="19" y="536"/>
                    <a:pt x="12" y="536"/>
                    <a:pt x="14" y="539"/>
                  </a:cubicBezTo>
                  <a:cubicBezTo>
                    <a:pt x="16" y="542"/>
                    <a:pt x="9" y="542"/>
                    <a:pt x="9" y="539"/>
                  </a:cubicBezTo>
                  <a:cubicBezTo>
                    <a:pt x="9" y="536"/>
                    <a:pt x="1" y="537"/>
                    <a:pt x="1" y="540"/>
                  </a:cubicBezTo>
                  <a:cubicBezTo>
                    <a:pt x="1" y="540"/>
                    <a:pt x="1" y="541"/>
                    <a:pt x="0" y="542"/>
                  </a:cubicBezTo>
                  <a:cubicBezTo>
                    <a:pt x="2" y="543"/>
                    <a:pt x="5" y="544"/>
                    <a:pt x="6" y="544"/>
                  </a:cubicBezTo>
                  <a:cubicBezTo>
                    <a:pt x="7" y="545"/>
                    <a:pt x="27" y="547"/>
                    <a:pt x="35" y="545"/>
                  </a:cubicBezTo>
                  <a:cubicBezTo>
                    <a:pt x="35" y="544"/>
                    <a:pt x="36" y="540"/>
                    <a:pt x="36" y="538"/>
                  </a:cubicBezTo>
                  <a:cubicBezTo>
                    <a:pt x="36" y="536"/>
                    <a:pt x="31" y="534"/>
                    <a:pt x="29" y="534"/>
                  </a:cubicBezTo>
                  <a:close/>
                  <a:moveTo>
                    <a:pt x="814" y="12"/>
                  </a:moveTo>
                  <a:cubicBezTo>
                    <a:pt x="815" y="7"/>
                    <a:pt x="793" y="9"/>
                    <a:pt x="799" y="14"/>
                  </a:cubicBezTo>
                  <a:cubicBezTo>
                    <a:pt x="801" y="16"/>
                    <a:pt x="812" y="17"/>
                    <a:pt x="814" y="12"/>
                  </a:cubicBezTo>
                  <a:close/>
                  <a:moveTo>
                    <a:pt x="512" y="21"/>
                  </a:moveTo>
                  <a:cubicBezTo>
                    <a:pt x="524" y="20"/>
                    <a:pt x="524" y="13"/>
                    <a:pt x="517" y="11"/>
                  </a:cubicBezTo>
                  <a:cubicBezTo>
                    <a:pt x="511" y="10"/>
                    <a:pt x="510" y="15"/>
                    <a:pt x="506" y="15"/>
                  </a:cubicBezTo>
                  <a:cubicBezTo>
                    <a:pt x="503" y="15"/>
                    <a:pt x="490" y="17"/>
                    <a:pt x="493" y="20"/>
                  </a:cubicBezTo>
                  <a:cubicBezTo>
                    <a:pt x="496" y="23"/>
                    <a:pt x="505" y="22"/>
                    <a:pt x="512" y="21"/>
                  </a:cubicBezTo>
                  <a:close/>
                  <a:moveTo>
                    <a:pt x="840" y="45"/>
                  </a:moveTo>
                  <a:cubicBezTo>
                    <a:pt x="840" y="49"/>
                    <a:pt x="829" y="53"/>
                    <a:pt x="832" y="55"/>
                  </a:cubicBezTo>
                  <a:cubicBezTo>
                    <a:pt x="835" y="58"/>
                    <a:pt x="837" y="57"/>
                    <a:pt x="841" y="58"/>
                  </a:cubicBezTo>
                  <a:cubicBezTo>
                    <a:pt x="844" y="58"/>
                    <a:pt x="846" y="67"/>
                    <a:pt x="852" y="65"/>
                  </a:cubicBezTo>
                  <a:cubicBezTo>
                    <a:pt x="858" y="64"/>
                    <a:pt x="874" y="72"/>
                    <a:pt x="884" y="72"/>
                  </a:cubicBezTo>
                  <a:cubicBezTo>
                    <a:pt x="893" y="72"/>
                    <a:pt x="894" y="64"/>
                    <a:pt x="891" y="64"/>
                  </a:cubicBezTo>
                  <a:cubicBezTo>
                    <a:pt x="888" y="63"/>
                    <a:pt x="891" y="59"/>
                    <a:pt x="896" y="51"/>
                  </a:cubicBezTo>
                  <a:cubicBezTo>
                    <a:pt x="902" y="43"/>
                    <a:pt x="880" y="38"/>
                    <a:pt x="880" y="44"/>
                  </a:cubicBezTo>
                  <a:cubicBezTo>
                    <a:pt x="880" y="50"/>
                    <a:pt x="873" y="42"/>
                    <a:pt x="871" y="39"/>
                  </a:cubicBezTo>
                  <a:cubicBezTo>
                    <a:pt x="869" y="35"/>
                    <a:pt x="840" y="42"/>
                    <a:pt x="840" y="45"/>
                  </a:cubicBezTo>
                  <a:close/>
                  <a:moveTo>
                    <a:pt x="576" y="206"/>
                  </a:moveTo>
                  <a:cubicBezTo>
                    <a:pt x="580" y="207"/>
                    <a:pt x="592" y="205"/>
                    <a:pt x="593" y="202"/>
                  </a:cubicBezTo>
                  <a:cubicBezTo>
                    <a:pt x="595" y="200"/>
                    <a:pt x="589" y="197"/>
                    <a:pt x="581" y="197"/>
                  </a:cubicBezTo>
                  <a:cubicBezTo>
                    <a:pt x="573" y="197"/>
                    <a:pt x="572" y="206"/>
                    <a:pt x="576" y="206"/>
                  </a:cubicBezTo>
                  <a:close/>
                  <a:moveTo>
                    <a:pt x="673" y="211"/>
                  </a:moveTo>
                  <a:cubicBezTo>
                    <a:pt x="679" y="214"/>
                    <a:pt x="683" y="213"/>
                    <a:pt x="682" y="208"/>
                  </a:cubicBezTo>
                  <a:cubicBezTo>
                    <a:pt x="681" y="202"/>
                    <a:pt x="669" y="209"/>
                    <a:pt x="673" y="211"/>
                  </a:cubicBezTo>
                  <a:close/>
                  <a:moveTo>
                    <a:pt x="892" y="92"/>
                  </a:moveTo>
                  <a:cubicBezTo>
                    <a:pt x="896" y="95"/>
                    <a:pt x="911" y="89"/>
                    <a:pt x="921" y="89"/>
                  </a:cubicBezTo>
                  <a:cubicBezTo>
                    <a:pt x="931" y="90"/>
                    <a:pt x="959" y="82"/>
                    <a:pt x="960" y="76"/>
                  </a:cubicBezTo>
                  <a:cubicBezTo>
                    <a:pt x="961" y="71"/>
                    <a:pt x="950" y="71"/>
                    <a:pt x="946" y="67"/>
                  </a:cubicBezTo>
                  <a:cubicBezTo>
                    <a:pt x="941" y="62"/>
                    <a:pt x="932" y="66"/>
                    <a:pt x="929" y="70"/>
                  </a:cubicBezTo>
                  <a:cubicBezTo>
                    <a:pt x="927" y="74"/>
                    <a:pt x="924" y="70"/>
                    <a:pt x="931" y="64"/>
                  </a:cubicBezTo>
                  <a:cubicBezTo>
                    <a:pt x="937" y="58"/>
                    <a:pt x="924" y="53"/>
                    <a:pt x="924" y="57"/>
                  </a:cubicBezTo>
                  <a:cubicBezTo>
                    <a:pt x="924" y="61"/>
                    <a:pt x="912" y="57"/>
                    <a:pt x="912" y="61"/>
                  </a:cubicBezTo>
                  <a:cubicBezTo>
                    <a:pt x="912" y="65"/>
                    <a:pt x="908" y="66"/>
                    <a:pt x="908" y="70"/>
                  </a:cubicBezTo>
                  <a:cubicBezTo>
                    <a:pt x="908" y="74"/>
                    <a:pt x="900" y="68"/>
                    <a:pt x="900" y="76"/>
                  </a:cubicBezTo>
                  <a:cubicBezTo>
                    <a:pt x="899" y="85"/>
                    <a:pt x="887" y="89"/>
                    <a:pt x="892" y="92"/>
                  </a:cubicBezTo>
                  <a:close/>
                  <a:moveTo>
                    <a:pt x="822" y="36"/>
                  </a:moveTo>
                  <a:cubicBezTo>
                    <a:pt x="829" y="39"/>
                    <a:pt x="826" y="40"/>
                    <a:pt x="820" y="40"/>
                  </a:cubicBezTo>
                  <a:cubicBezTo>
                    <a:pt x="813" y="40"/>
                    <a:pt x="807" y="42"/>
                    <a:pt x="812" y="44"/>
                  </a:cubicBezTo>
                  <a:cubicBezTo>
                    <a:pt x="815" y="46"/>
                    <a:pt x="815" y="49"/>
                    <a:pt x="822" y="51"/>
                  </a:cubicBezTo>
                  <a:cubicBezTo>
                    <a:pt x="829" y="53"/>
                    <a:pt x="836" y="47"/>
                    <a:pt x="835" y="43"/>
                  </a:cubicBezTo>
                  <a:cubicBezTo>
                    <a:pt x="834" y="39"/>
                    <a:pt x="859" y="35"/>
                    <a:pt x="866" y="34"/>
                  </a:cubicBezTo>
                  <a:cubicBezTo>
                    <a:pt x="873" y="32"/>
                    <a:pt x="862" y="25"/>
                    <a:pt x="869" y="24"/>
                  </a:cubicBezTo>
                  <a:cubicBezTo>
                    <a:pt x="876" y="24"/>
                    <a:pt x="873" y="20"/>
                    <a:pt x="864" y="19"/>
                  </a:cubicBezTo>
                  <a:cubicBezTo>
                    <a:pt x="855" y="18"/>
                    <a:pt x="859" y="10"/>
                    <a:pt x="856" y="7"/>
                  </a:cubicBezTo>
                  <a:cubicBezTo>
                    <a:pt x="853" y="5"/>
                    <a:pt x="851" y="11"/>
                    <a:pt x="840" y="13"/>
                  </a:cubicBezTo>
                  <a:cubicBezTo>
                    <a:pt x="828" y="15"/>
                    <a:pt x="822" y="18"/>
                    <a:pt x="827" y="21"/>
                  </a:cubicBezTo>
                  <a:cubicBezTo>
                    <a:pt x="832" y="23"/>
                    <a:pt x="827" y="29"/>
                    <a:pt x="822" y="28"/>
                  </a:cubicBezTo>
                  <a:cubicBezTo>
                    <a:pt x="817" y="28"/>
                    <a:pt x="816" y="33"/>
                    <a:pt x="822" y="36"/>
                  </a:cubicBezTo>
                  <a:close/>
                  <a:moveTo>
                    <a:pt x="1423" y="161"/>
                  </a:moveTo>
                  <a:cubicBezTo>
                    <a:pt x="1431" y="161"/>
                    <a:pt x="1435" y="169"/>
                    <a:pt x="1450" y="170"/>
                  </a:cubicBezTo>
                  <a:cubicBezTo>
                    <a:pt x="1465" y="171"/>
                    <a:pt x="1477" y="168"/>
                    <a:pt x="1477" y="165"/>
                  </a:cubicBezTo>
                  <a:cubicBezTo>
                    <a:pt x="1477" y="161"/>
                    <a:pt x="1463" y="156"/>
                    <a:pt x="1459" y="159"/>
                  </a:cubicBezTo>
                  <a:cubicBezTo>
                    <a:pt x="1454" y="162"/>
                    <a:pt x="1451" y="155"/>
                    <a:pt x="1446" y="156"/>
                  </a:cubicBezTo>
                  <a:cubicBezTo>
                    <a:pt x="1440" y="158"/>
                    <a:pt x="1433" y="158"/>
                    <a:pt x="1430" y="153"/>
                  </a:cubicBezTo>
                  <a:cubicBezTo>
                    <a:pt x="1428" y="148"/>
                    <a:pt x="1419" y="160"/>
                    <a:pt x="1423" y="161"/>
                  </a:cubicBezTo>
                  <a:close/>
                  <a:moveTo>
                    <a:pt x="1795" y="254"/>
                  </a:moveTo>
                  <a:cubicBezTo>
                    <a:pt x="1801" y="257"/>
                    <a:pt x="1805" y="250"/>
                    <a:pt x="1811" y="254"/>
                  </a:cubicBezTo>
                  <a:cubicBezTo>
                    <a:pt x="1816" y="257"/>
                    <a:pt x="1829" y="252"/>
                    <a:pt x="1834" y="251"/>
                  </a:cubicBezTo>
                  <a:cubicBezTo>
                    <a:pt x="1840" y="250"/>
                    <a:pt x="1837" y="243"/>
                    <a:pt x="1822" y="241"/>
                  </a:cubicBezTo>
                  <a:cubicBezTo>
                    <a:pt x="1807" y="239"/>
                    <a:pt x="1788" y="250"/>
                    <a:pt x="1795" y="254"/>
                  </a:cubicBezTo>
                  <a:close/>
                  <a:moveTo>
                    <a:pt x="1322" y="161"/>
                  </a:moveTo>
                  <a:cubicBezTo>
                    <a:pt x="1326" y="163"/>
                    <a:pt x="1328" y="166"/>
                    <a:pt x="1331" y="168"/>
                  </a:cubicBezTo>
                  <a:cubicBezTo>
                    <a:pt x="1333" y="171"/>
                    <a:pt x="1343" y="167"/>
                    <a:pt x="1347" y="166"/>
                  </a:cubicBezTo>
                  <a:cubicBezTo>
                    <a:pt x="1351" y="164"/>
                    <a:pt x="1352" y="172"/>
                    <a:pt x="1358" y="168"/>
                  </a:cubicBezTo>
                  <a:cubicBezTo>
                    <a:pt x="1364" y="164"/>
                    <a:pt x="1371" y="166"/>
                    <a:pt x="1378" y="166"/>
                  </a:cubicBezTo>
                  <a:cubicBezTo>
                    <a:pt x="1385" y="166"/>
                    <a:pt x="1377" y="157"/>
                    <a:pt x="1377" y="153"/>
                  </a:cubicBezTo>
                  <a:cubicBezTo>
                    <a:pt x="1377" y="149"/>
                    <a:pt x="1386" y="151"/>
                    <a:pt x="1383" y="155"/>
                  </a:cubicBezTo>
                  <a:cubicBezTo>
                    <a:pt x="1380" y="158"/>
                    <a:pt x="1387" y="166"/>
                    <a:pt x="1398" y="165"/>
                  </a:cubicBezTo>
                  <a:cubicBezTo>
                    <a:pt x="1408" y="164"/>
                    <a:pt x="1400" y="158"/>
                    <a:pt x="1406" y="155"/>
                  </a:cubicBezTo>
                  <a:cubicBezTo>
                    <a:pt x="1411" y="153"/>
                    <a:pt x="1410" y="150"/>
                    <a:pt x="1403" y="146"/>
                  </a:cubicBezTo>
                  <a:cubicBezTo>
                    <a:pt x="1395" y="141"/>
                    <a:pt x="1385" y="144"/>
                    <a:pt x="1378" y="141"/>
                  </a:cubicBezTo>
                  <a:cubicBezTo>
                    <a:pt x="1371" y="138"/>
                    <a:pt x="1363" y="138"/>
                    <a:pt x="1362" y="145"/>
                  </a:cubicBezTo>
                  <a:cubicBezTo>
                    <a:pt x="1362" y="152"/>
                    <a:pt x="1348" y="137"/>
                    <a:pt x="1341" y="135"/>
                  </a:cubicBezTo>
                  <a:cubicBezTo>
                    <a:pt x="1333" y="132"/>
                    <a:pt x="1311" y="155"/>
                    <a:pt x="1322" y="161"/>
                  </a:cubicBezTo>
                  <a:close/>
                  <a:moveTo>
                    <a:pt x="1391" y="204"/>
                  </a:moveTo>
                  <a:cubicBezTo>
                    <a:pt x="1397" y="202"/>
                    <a:pt x="1387" y="191"/>
                    <a:pt x="1377" y="190"/>
                  </a:cubicBezTo>
                  <a:cubicBezTo>
                    <a:pt x="1366" y="188"/>
                    <a:pt x="1357" y="196"/>
                    <a:pt x="1358" y="198"/>
                  </a:cubicBezTo>
                  <a:cubicBezTo>
                    <a:pt x="1361" y="203"/>
                    <a:pt x="1385" y="205"/>
                    <a:pt x="1391" y="204"/>
                  </a:cubicBezTo>
                  <a:close/>
                  <a:moveTo>
                    <a:pt x="1365" y="182"/>
                  </a:moveTo>
                  <a:cubicBezTo>
                    <a:pt x="1365" y="177"/>
                    <a:pt x="1347" y="183"/>
                    <a:pt x="1354" y="186"/>
                  </a:cubicBezTo>
                  <a:cubicBezTo>
                    <a:pt x="1358" y="187"/>
                    <a:pt x="1365" y="187"/>
                    <a:pt x="1365" y="182"/>
                  </a:cubicBezTo>
                  <a:close/>
                  <a:moveTo>
                    <a:pt x="1389" y="589"/>
                  </a:moveTo>
                  <a:cubicBezTo>
                    <a:pt x="1385" y="579"/>
                    <a:pt x="1394" y="570"/>
                    <a:pt x="1387" y="565"/>
                  </a:cubicBezTo>
                  <a:cubicBezTo>
                    <a:pt x="1381" y="560"/>
                    <a:pt x="1383" y="549"/>
                    <a:pt x="1380" y="551"/>
                  </a:cubicBezTo>
                  <a:cubicBezTo>
                    <a:pt x="1377" y="553"/>
                    <a:pt x="1380" y="562"/>
                    <a:pt x="1375" y="563"/>
                  </a:cubicBezTo>
                  <a:cubicBezTo>
                    <a:pt x="1369" y="564"/>
                    <a:pt x="1374" y="569"/>
                    <a:pt x="1372" y="575"/>
                  </a:cubicBezTo>
                  <a:cubicBezTo>
                    <a:pt x="1370" y="582"/>
                    <a:pt x="1373" y="592"/>
                    <a:pt x="1376" y="598"/>
                  </a:cubicBezTo>
                  <a:cubicBezTo>
                    <a:pt x="1379" y="604"/>
                    <a:pt x="1372" y="636"/>
                    <a:pt x="1375" y="641"/>
                  </a:cubicBezTo>
                  <a:cubicBezTo>
                    <a:pt x="1378" y="646"/>
                    <a:pt x="1371" y="670"/>
                    <a:pt x="1373" y="673"/>
                  </a:cubicBezTo>
                  <a:cubicBezTo>
                    <a:pt x="1377" y="677"/>
                    <a:pt x="1374" y="666"/>
                    <a:pt x="1380" y="665"/>
                  </a:cubicBezTo>
                  <a:cubicBezTo>
                    <a:pt x="1386" y="664"/>
                    <a:pt x="1386" y="672"/>
                    <a:pt x="1390" y="674"/>
                  </a:cubicBezTo>
                  <a:cubicBezTo>
                    <a:pt x="1394" y="675"/>
                    <a:pt x="1391" y="663"/>
                    <a:pt x="1388" y="664"/>
                  </a:cubicBezTo>
                  <a:cubicBezTo>
                    <a:pt x="1385" y="664"/>
                    <a:pt x="1382" y="656"/>
                    <a:pt x="1380" y="650"/>
                  </a:cubicBezTo>
                  <a:cubicBezTo>
                    <a:pt x="1379" y="645"/>
                    <a:pt x="1384" y="639"/>
                    <a:pt x="1384" y="632"/>
                  </a:cubicBezTo>
                  <a:cubicBezTo>
                    <a:pt x="1384" y="625"/>
                    <a:pt x="1392" y="626"/>
                    <a:pt x="1397" y="631"/>
                  </a:cubicBezTo>
                  <a:cubicBezTo>
                    <a:pt x="1402" y="636"/>
                    <a:pt x="1403" y="632"/>
                    <a:pt x="1401" y="629"/>
                  </a:cubicBezTo>
                  <a:cubicBezTo>
                    <a:pt x="1399" y="625"/>
                    <a:pt x="1392" y="598"/>
                    <a:pt x="1389" y="589"/>
                  </a:cubicBezTo>
                  <a:close/>
                  <a:moveTo>
                    <a:pt x="326" y="292"/>
                  </a:moveTo>
                  <a:cubicBezTo>
                    <a:pt x="335" y="300"/>
                    <a:pt x="343" y="288"/>
                    <a:pt x="347" y="287"/>
                  </a:cubicBezTo>
                  <a:cubicBezTo>
                    <a:pt x="351" y="287"/>
                    <a:pt x="344" y="282"/>
                    <a:pt x="337" y="280"/>
                  </a:cubicBezTo>
                  <a:cubicBezTo>
                    <a:pt x="330" y="278"/>
                    <a:pt x="319" y="285"/>
                    <a:pt x="326" y="292"/>
                  </a:cubicBezTo>
                  <a:close/>
                  <a:moveTo>
                    <a:pt x="340" y="22"/>
                  </a:moveTo>
                  <a:cubicBezTo>
                    <a:pt x="345" y="26"/>
                    <a:pt x="327" y="25"/>
                    <a:pt x="325" y="28"/>
                  </a:cubicBezTo>
                  <a:cubicBezTo>
                    <a:pt x="323" y="31"/>
                    <a:pt x="312" y="30"/>
                    <a:pt x="314" y="34"/>
                  </a:cubicBezTo>
                  <a:cubicBezTo>
                    <a:pt x="316" y="38"/>
                    <a:pt x="333" y="38"/>
                    <a:pt x="333" y="35"/>
                  </a:cubicBezTo>
                  <a:cubicBezTo>
                    <a:pt x="333" y="32"/>
                    <a:pt x="342" y="35"/>
                    <a:pt x="342" y="32"/>
                  </a:cubicBezTo>
                  <a:cubicBezTo>
                    <a:pt x="342" y="29"/>
                    <a:pt x="346" y="25"/>
                    <a:pt x="355" y="25"/>
                  </a:cubicBezTo>
                  <a:cubicBezTo>
                    <a:pt x="365" y="24"/>
                    <a:pt x="365" y="21"/>
                    <a:pt x="356" y="17"/>
                  </a:cubicBezTo>
                  <a:cubicBezTo>
                    <a:pt x="347" y="13"/>
                    <a:pt x="336" y="19"/>
                    <a:pt x="340" y="22"/>
                  </a:cubicBezTo>
                  <a:close/>
                  <a:moveTo>
                    <a:pt x="309" y="25"/>
                  </a:moveTo>
                  <a:cubicBezTo>
                    <a:pt x="317" y="18"/>
                    <a:pt x="327" y="25"/>
                    <a:pt x="328" y="22"/>
                  </a:cubicBezTo>
                  <a:cubicBezTo>
                    <a:pt x="329" y="18"/>
                    <a:pt x="314" y="17"/>
                    <a:pt x="308" y="20"/>
                  </a:cubicBezTo>
                  <a:cubicBezTo>
                    <a:pt x="302" y="23"/>
                    <a:pt x="289" y="21"/>
                    <a:pt x="291" y="25"/>
                  </a:cubicBezTo>
                  <a:cubicBezTo>
                    <a:pt x="292" y="27"/>
                    <a:pt x="301" y="32"/>
                    <a:pt x="309" y="25"/>
                  </a:cubicBezTo>
                  <a:close/>
                  <a:moveTo>
                    <a:pt x="1036" y="176"/>
                  </a:moveTo>
                  <a:cubicBezTo>
                    <a:pt x="1034" y="178"/>
                    <a:pt x="1027" y="178"/>
                    <a:pt x="1029" y="181"/>
                  </a:cubicBezTo>
                  <a:cubicBezTo>
                    <a:pt x="1032" y="185"/>
                    <a:pt x="1049" y="183"/>
                    <a:pt x="1049" y="178"/>
                  </a:cubicBezTo>
                  <a:cubicBezTo>
                    <a:pt x="1050" y="172"/>
                    <a:pt x="1037" y="173"/>
                    <a:pt x="1036" y="176"/>
                  </a:cubicBezTo>
                  <a:close/>
                  <a:moveTo>
                    <a:pt x="1923" y="348"/>
                  </a:moveTo>
                  <a:cubicBezTo>
                    <a:pt x="1920" y="347"/>
                    <a:pt x="1909" y="340"/>
                    <a:pt x="1906" y="337"/>
                  </a:cubicBezTo>
                  <a:cubicBezTo>
                    <a:pt x="1904" y="333"/>
                    <a:pt x="1891" y="331"/>
                    <a:pt x="1891" y="333"/>
                  </a:cubicBezTo>
                  <a:cubicBezTo>
                    <a:pt x="1891" y="335"/>
                    <a:pt x="1887" y="332"/>
                    <a:pt x="1886" y="330"/>
                  </a:cubicBezTo>
                  <a:cubicBezTo>
                    <a:pt x="1885" y="328"/>
                    <a:pt x="1871" y="328"/>
                    <a:pt x="1871" y="330"/>
                  </a:cubicBezTo>
                  <a:cubicBezTo>
                    <a:pt x="1871" y="332"/>
                    <a:pt x="1874" y="333"/>
                    <a:pt x="1876" y="335"/>
                  </a:cubicBezTo>
                  <a:cubicBezTo>
                    <a:pt x="1878" y="338"/>
                    <a:pt x="1873" y="339"/>
                    <a:pt x="1874" y="342"/>
                  </a:cubicBezTo>
                  <a:cubicBezTo>
                    <a:pt x="1875" y="345"/>
                    <a:pt x="1869" y="341"/>
                    <a:pt x="1867" y="339"/>
                  </a:cubicBezTo>
                  <a:cubicBezTo>
                    <a:pt x="1865" y="338"/>
                    <a:pt x="1866" y="331"/>
                    <a:pt x="1867" y="328"/>
                  </a:cubicBezTo>
                  <a:cubicBezTo>
                    <a:pt x="1867" y="324"/>
                    <a:pt x="1863" y="325"/>
                    <a:pt x="1862" y="322"/>
                  </a:cubicBezTo>
                  <a:cubicBezTo>
                    <a:pt x="1862" y="318"/>
                    <a:pt x="1847" y="312"/>
                    <a:pt x="1841" y="309"/>
                  </a:cubicBezTo>
                  <a:cubicBezTo>
                    <a:pt x="1834" y="306"/>
                    <a:pt x="1826" y="304"/>
                    <a:pt x="1824" y="301"/>
                  </a:cubicBezTo>
                  <a:cubicBezTo>
                    <a:pt x="1822" y="297"/>
                    <a:pt x="1810" y="297"/>
                    <a:pt x="1806" y="292"/>
                  </a:cubicBezTo>
                  <a:cubicBezTo>
                    <a:pt x="1802" y="288"/>
                    <a:pt x="1783" y="280"/>
                    <a:pt x="1775" y="279"/>
                  </a:cubicBezTo>
                  <a:cubicBezTo>
                    <a:pt x="1766" y="279"/>
                    <a:pt x="1768" y="274"/>
                    <a:pt x="1764" y="275"/>
                  </a:cubicBezTo>
                  <a:cubicBezTo>
                    <a:pt x="1760" y="276"/>
                    <a:pt x="1743" y="275"/>
                    <a:pt x="1738" y="274"/>
                  </a:cubicBezTo>
                  <a:cubicBezTo>
                    <a:pt x="1732" y="273"/>
                    <a:pt x="1731" y="277"/>
                    <a:pt x="1727" y="276"/>
                  </a:cubicBezTo>
                  <a:cubicBezTo>
                    <a:pt x="1724" y="274"/>
                    <a:pt x="1704" y="267"/>
                    <a:pt x="1701" y="270"/>
                  </a:cubicBezTo>
                  <a:cubicBezTo>
                    <a:pt x="1699" y="272"/>
                    <a:pt x="1700" y="276"/>
                    <a:pt x="1698" y="277"/>
                  </a:cubicBezTo>
                  <a:cubicBezTo>
                    <a:pt x="1695" y="278"/>
                    <a:pt x="1698" y="281"/>
                    <a:pt x="1703" y="286"/>
                  </a:cubicBezTo>
                  <a:cubicBezTo>
                    <a:pt x="1709" y="291"/>
                    <a:pt x="1705" y="295"/>
                    <a:pt x="1700" y="297"/>
                  </a:cubicBezTo>
                  <a:cubicBezTo>
                    <a:pt x="1695" y="299"/>
                    <a:pt x="1687" y="295"/>
                    <a:pt x="1685" y="291"/>
                  </a:cubicBezTo>
                  <a:cubicBezTo>
                    <a:pt x="1682" y="287"/>
                    <a:pt x="1676" y="289"/>
                    <a:pt x="1674" y="284"/>
                  </a:cubicBezTo>
                  <a:cubicBezTo>
                    <a:pt x="1672" y="279"/>
                    <a:pt x="1676" y="278"/>
                    <a:pt x="1679" y="281"/>
                  </a:cubicBezTo>
                  <a:cubicBezTo>
                    <a:pt x="1683" y="284"/>
                    <a:pt x="1687" y="281"/>
                    <a:pt x="1688" y="278"/>
                  </a:cubicBezTo>
                  <a:cubicBezTo>
                    <a:pt x="1688" y="274"/>
                    <a:pt x="1679" y="272"/>
                    <a:pt x="1673" y="272"/>
                  </a:cubicBezTo>
                  <a:cubicBezTo>
                    <a:pt x="1668" y="272"/>
                    <a:pt x="1665" y="279"/>
                    <a:pt x="1660" y="282"/>
                  </a:cubicBezTo>
                  <a:cubicBezTo>
                    <a:pt x="1655" y="285"/>
                    <a:pt x="1634" y="281"/>
                    <a:pt x="1632" y="279"/>
                  </a:cubicBezTo>
                  <a:cubicBezTo>
                    <a:pt x="1630" y="277"/>
                    <a:pt x="1601" y="279"/>
                    <a:pt x="1598" y="281"/>
                  </a:cubicBezTo>
                  <a:cubicBezTo>
                    <a:pt x="1595" y="283"/>
                    <a:pt x="1597" y="291"/>
                    <a:pt x="1596" y="292"/>
                  </a:cubicBezTo>
                  <a:cubicBezTo>
                    <a:pt x="1594" y="292"/>
                    <a:pt x="1593" y="283"/>
                    <a:pt x="1593" y="281"/>
                  </a:cubicBezTo>
                  <a:cubicBezTo>
                    <a:pt x="1593" y="279"/>
                    <a:pt x="1589" y="278"/>
                    <a:pt x="1584" y="278"/>
                  </a:cubicBezTo>
                  <a:cubicBezTo>
                    <a:pt x="1579" y="278"/>
                    <a:pt x="1576" y="278"/>
                    <a:pt x="1578" y="275"/>
                  </a:cubicBezTo>
                  <a:cubicBezTo>
                    <a:pt x="1580" y="273"/>
                    <a:pt x="1576" y="271"/>
                    <a:pt x="1580" y="268"/>
                  </a:cubicBezTo>
                  <a:cubicBezTo>
                    <a:pt x="1584" y="265"/>
                    <a:pt x="1573" y="257"/>
                    <a:pt x="1562" y="252"/>
                  </a:cubicBezTo>
                  <a:cubicBezTo>
                    <a:pt x="1551" y="248"/>
                    <a:pt x="1526" y="250"/>
                    <a:pt x="1519" y="252"/>
                  </a:cubicBezTo>
                  <a:cubicBezTo>
                    <a:pt x="1512" y="254"/>
                    <a:pt x="1499" y="254"/>
                    <a:pt x="1493" y="254"/>
                  </a:cubicBezTo>
                  <a:cubicBezTo>
                    <a:pt x="1486" y="254"/>
                    <a:pt x="1491" y="251"/>
                    <a:pt x="1490" y="248"/>
                  </a:cubicBezTo>
                  <a:cubicBezTo>
                    <a:pt x="1488" y="245"/>
                    <a:pt x="1477" y="242"/>
                    <a:pt x="1475" y="244"/>
                  </a:cubicBezTo>
                  <a:cubicBezTo>
                    <a:pt x="1474" y="247"/>
                    <a:pt x="1471" y="244"/>
                    <a:pt x="1471" y="242"/>
                  </a:cubicBezTo>
                  <a:cubicBezTo>
                    <a:pt x="1471" y="241"/>
                    <a:pt x="1461" y="237"/>
                    <a:pt x="1457" y="238"/>
                  </a:cubicBezTo>
                  <a:cubicBezTo>
                    <a:pt x="1453" y="239"/>
                    <a:pt x="1451" y="234"/>
                    <a:pt x="1456" y="234"/>
                  </a:cubicBezTo>
                  <a:cubicBezTo>
                    <a:pt x="1460" y="234"/>
                    <a:pt x="1468" y="235"/>
                    <a:pt x="1465" y="230"/>
                  </a:cubicBezTo>
                  <a:cubicBezTo>
                    <a:pt x="1461" y="224"/>
                    <a:pt x="1431" y="223"/>
                    <a:pt x="1429" y="224"/>
                  </a:cubicBezTo>
                  <a:cubicBezTo>
                    <a:pt x="1426" y="225"/>
                    <a:pt x="1428" y="229"/>
                    <a:pt x="1422" y="235"/>
                  </a:cubicBezTo>
                  <a:cubicBezTo>
                    <a:pt x="1415" y="241"/>
                    <a:pt x="1409" y="237"/>
                    <a:pt x="1410" y="234"/>
                  </a:cubicBezTo>
                  <a:cubicBezTo>
                    <a:pt x="1411" y="231"/>
                    <a:pt x="1419" y="231"/>
                    <a:pt x="1419" y="228"/>
                  </a:cubicBezTo>
                  <a:cubicBezTo>
                    <a:pt x="1419" y="225"/>
                    <a:pt x="1408" y="227"/>
                    <a:pt x="1406" y="224"/>
                  </a:cubicBezTo>
                  <a:cubicBezTo>
                    <a:pt x="1404" y="222"/>
                    <a:pt x="1408" y="220"/>
                    <a:pt x="1412" y="221"/>
                  </a:cubicBezTo>
                  <a:cubicBezTo>
                    <a:pt x="1416" y="223"/>
                    <a:pt x="1423" y="223"/>
                    <a:pt x="1424" y="221"/>
                  </a:cubicBezTo>
                  <a:cubicBezTo>
                    <a:pt x="1424" y="220"/>
                    <a:pt x="1420" y="219"/>
                    <a:pt x="1413" y="218"/>
                  </a:cubicBezTo>
                  <a:cubicBezTo>
                    <a:pt x="1406" y="217"/>
                    <a:pt x="1390" y="213"/>
                    <a:pt x="1382" y="214"/>
                  </a:cubicBezTo>
                  <a:cubicBezTo>
                    <a:pt x="1373" y="215"/>
                    <a:pt x="1369" y="211"/>
                    <a:pt x="1365" y="210"/>
                  </a:cubicBezTo>
                  <a:cubicBezTo>
                    <a:pt x="1360" y="210"/>
                    <a:pt x="1360" y="213"/>
                    <a:pt x="1362" y="216"/>
                  </a:cubicBezTo>
                  <a:cubicBezTo>
                    <a:pt x="1364" y="218"/>
                    <a:pt x="1358" y="220"/>
                    <a:pt x="1352" y="219"/>
                  </a:cubicBezTo>
                  <a:cubicBezTo>
                    <a:pt x="1347" y="218"/>
                    <a:pt x="1339" y="222"/>
                    <a:pt x="1342" y="226"/>
                  </a:cubicBezTo>
                  <a:cubicBezTo>
                    <a:pt x="1345" y="230"/>
                    <a:pt x="1348" y="225"/>
                    <a:pt x="1351" y="226"/>
                  </a:cubicBezTo>
                  <a:cubicBezTo>
                    <a:pt x="1353" y="228"/>
                    <a:pt x="1344" y="230"/>
                    <a:pt x="1348" y="232"/>
                  </a:cubicBezTo>
                  <a:cubicBezTo>
                    <a:pt x="1352" y="234"/>
                    <a:pt x="1351" y="238"/>
                    <a:pt x="1351" y="240"/>
                  </a:cubicBezTo>
                  <a:cubicBezTo>
                    <a:pt x="1351" y="242"/>
                    <a:pt x="1345" y="243"/>
                    <a:pt x="1342" y="240"/>
                  </a:cubicBezTo>
                  <a:cubicBezTo>
                    <a:pt x="1340" y="237"/>
                    <a:pt x="1336" y="240"/>
                    <a:pt x="1331" y="239"/>
                  </a:cubicBezTo>
                  <a:cubicBezTo>
                    <a:pt x="1327" y="239"/>
                    <a:pt x="1323" y="241"/>
                    <a:pt x="1328" y="242"/>
                  </a:cubicBezTo>
                  <a:cubicBezTo>
                    <a:pt x="1333" y="242"/>
                    <a:pt x="1335" y="246"/>
                    <a:pt x="1328" y="246"/>
                  </a:cubicBezTo>
                  <a:cubicBezTo>
                    <a:pt x="1322" y="247"/>
                    <a:pt x="1323" y="240"/>
                    <a:pt x="1319" y="241"/>
                  </a:cubicBezTo>
                  <a:cubicBezTo>
                    <a:pt x="1315" y="242"/>
                    <a:pt x="1307" y="238"/>
                    <a:pt x="1302" y="238"/>
                  </a:cubicBezTo>
                  <a:cubicBezTo>
                    <a:pt x="1297" y="238"/>
                    <a:pt x="1295" y="242"/>
                    <a:pt x="1289" y="242"/>
                  </a:cubicBezTo>
                  <a:cubicBezTo>
                    <a:pt x="1283" y="243"/>
                    <a:pt x="1274" y="239"/>
                    <a:pt x="1272" y="236"/>
                  </a:cubicBezTo>
                  <a:cubicBezTo>
                    <a:pt x="1269" y="232"/>
                    <a:pt x="1269" y="231"/>
                    <a:pt x="1266" y="235"/>
                  </a:cubicBezTo>
                  <a:cubicBezTo>
                    <a:pt x="1263" y="239"/>
                    <a:pt x="1262" y="246"/>
                    <a:pt x="1259" y="247"/>
                  </a:cubicBezTo>
                  <a:cubicBezTo>
                    <a:pt x="1256" y="247"/>
                    <a:pt x="1255" y="254"/>
                    <a:pt x="1252" y="256"/>
                  </a:cubicBezTo>
                  <a:cubicBezTo>
                    <a:pt x="1249" y="257"/>
                    <a:pt x="1249" y="253"/>
                    <a:pt x="1245" y="253"/>
                  </a:cubicBezTo>
                  <a:cubicBezTo>
                    <a:pt x="1241" y="254"/>
                    <a:pt x="1229" y="242"/>
                    <a:pt x="1228" y="238"/>
                  </a:cubicBezTo>
                  <a:cubicBezTo>
                    <a:pt x="1228" y="235"/>
                    <a:pt x="1220" y="228"/>
                    <a:pt x="1218" y="227"/>
                  </a:cubicBezTo>
                  <a:cubicBezTo>
                    <a:pt x="1216" y="225"/>
                    <a:pt x="1220" y="225"/>
                    <a:pt x="1223" y="227"/>
                  </a:cubicBezTo>
                  <a:cubicBezTo>
                    <a:pt x="1225" y="229"/>
                    <a:pt x="1228" y="229"/>
                    <a:pt x="1231" y="228"/>
                  </a:cubicBezTo>
                  <a:cubicBezTo>
                    <a:pt x="1233" y="226"/>
                    <a:pt x="1233" y="220"/>
                    <a:pt x="1229" y="220"/>
                  </a:cubicBezTo>
                  <a:cubicBezTo>
                    <a:pt x="1224" y="220"/>
                    <a:pt x="1226" y="216"/>
                    <a:pt x="1228" y="216"/>
                  </a:cubicBezTo>
                  <a:cubicBezTo>
                    <a:pt x="1230" y="215"/>
                    <a:pt x="1223" y="208"/>
                    <a:pt x="1226" y="208"/>
                  </a:cubicBezTo>
                  <a:cubicBezTo>
                    <a:pt x="1228" y="207"/>
                    <a:pt x="1227" y="204"/>
                    <a:pt x="1224" y="204"/>
                  </a:cubicBezTo>
                  <a:cubicBezTo>
                    <a:pt x="1220" y="203"/>
                    <a:pt x="1216" y="200"/>
                    <a:pt x="1216" y="198"/>
                  </a:cubicBezTo>
                  <a:cubicBezTo>
                    <a:pt x="1216" y="197"/>
                    <a:pt x="1200" y="196"/>
                    <a:pt x="1201" y="199"/>
                  </a:cubicBezTo>
                  <a:cubicBezTo>
                    <a:pt x="1202" y="201"/>
                    <a:pt x="1196" y="200"/>
                    <a:pt x="1197" y="198"/>
                  </a:cubicBezTo>
                  <a:cubicBezTo>
                    <a:pt x="1198" y="196"/>
                    <a:pt x="1191" y="197"/>
                    <a:pt x="1184" y="195"/>
                  </a:cubicBezTo>
                  <a:cubicBezTo>
                    <a:pt x="1177" y="193"/>
                    <a:pt x="1176" y="188"/>
                    <a:pt x="1174" y="187"/>
                  </a:cubicBezTo>
                  <a:cubicBezTo>
                    <a:pt x="1171" y="187"/>
                    <a:pt x="1172" y="194"/>
                    <a:pt x="1169" y="193"/>
                  </a:cubicBezTo>
                  <a:cubicBezTo>
                    <a:pt x="1165" y="191"/>
                    <a:pt x="1161" y="194"/>
                    <a:pt x="1163" y="199"/>
                  </a:cubicBezTo>
                  <a:cubicBezTo>
                    <a:pt x="1165" y="203"/>
                    <a:pt x="1163" y="204"/>
                    <a:pt x="1163" y="207"/>
                  </a:cubicBezTo>
                  <a:cubicBezTo>
                    <a:pt x="1162" y="211"/>
                    <a:pt x="1160" y="209"/>
                    <a:pt x="1156" y="208"/>
                  </a:cubicBezTo>
                  <a:cubicBezTo>
                    <a:pt x="1152" y="206"/>
                    <a:pt x="1152" y="211"/>
                    <a:pt x="1142" y="209"/>
                  </a:cubicBezTo>
                  <a:cubicBezTo>
                    <a:pt x="1133" y="207"/>
                    <a:pt x="1129" y="209"/>
                    <a:pt x="1127" y="206"/>
                  </a:cubicBezTo>
                  <a:cubicBezTo>
                    <a:pt x="1126" y="203"/>
                    <a:pt x="1123" y="203"/>
                    <a:pt x="1122" y="205"/>
                  </a:cubicBezTo>
                  <a:cubicBezTo>
                    <a:pt x="1122" y="208"/>
                    <a:pt x="1108" y="207"/>
                    <a:pt x="1107" y="203"/>
                  </a:cubicBezTo>
                  <a:cubicBezTo>
                    <a:pt x="1105" y="199"/>
                    <a:pt x="1109" y="199"/>
                    <a:pt x="1111" y="198"/>
                  </a:cubicBezTo>
                  <a:cubicBezTo>
                    <a:pt x="1113" y="197"/>
                    <a:pt x="1109" y="195"/>
                    <a:pt x="1101" y="196"/>
                  </a:cubicBezTo>
                  <a:cubicBezTo>
                    <a:pt x="1093" y="196"/>
                    <a:pt x="1088" y="192"/>
                    <a:pt x="1080" y="193"/>
                  </a:cubicBezTo>
                  <a:cubicBezTo>
                    <a:pt x="1072" y="193"/>
                    <a:pt x="1054" y="195"/>
                    <a:pt x="1052" y="196"/>
                  </a:cubicBezTo>
                  <a:cubicBezTo>
                    <a:pt x="1049" y="197"/>
                    <a:pt x="1054" y="202"/>
                    <a:pt x="1050" y="202"/>
                  </a:cubicBezTo>
                  <a:cubicBezTo>
                    <a:pt x="1047" y="203"/>
                    <a:pt x="1049" y="195"/>
                    <a:pt x="1049" y="191"/>
                  </a:cubicBezTo>
                  <a:cubicBezTo>
                    <a:pt x="1048" y="188"/>
                    <a:pt x="1042" y="187"/>
                    <a:pt x="1043" y="190"/>
                  </a:cubicBezTo>
                  <a:cubicBezTo>
                    <a:pt x="1044" y="193"/>
                    <a:pt x="1034" y="194"/>
                    <a:pt x="1031" y="192"/>
                  </a:cubicBezTo>
                  <a:cubicBezTo>
                    <a:pt x="1029" y="189"/>
                    <a:pt x="1025" y="187"/>
                    <a:pt x="1018" y="185"/>
                  </a:cubicBezTo>
                  <a:cubicBezTo>
                    <a:pt x="1012" y="183"/>
                    <a:pt x="1004" y="190"/>
                    <a:pt x="1006" y="192"/>
                  </a:cubicBezTo>
                  <a:cubicBezTo>
                    <a:pt x="1007" y="194"/>
                    <a:pt x="1012" y="193"/>
                    <a:pt x="1012" y="194"/>
                  </a:cubicBezTo>
                  <a:cubicBezTo>
                    <a:pt x="1013" y="197"/>
                    <a:pt x="999" y="196"/>
                    <a:pt x="999" y="198"/>
                  </a:cubicBezTo>
                  <a:cubicBezTo>
                    <a:pt x="999" y="200"/>
                    <a:pt x="985" y="204"/>
                    <a:pt x="981" y="204"/>
                  </a:cubicBezTo>
                  <a:cubicBezTo>
                    <a:pt x="970" y="205"/>
                    <a:pt x="968" y="205"/>
                    <a:pt x="963" y="210"/>
                  </a:cubicBezTo>
                  <a:cubicBezTo>
                    <a:pt x="958" y="214"/>
                    <a:pt x="962" y="206"/>
                    <a:pt x="966" y="202"/>
                  </a:cubicBezTo>
                  <a:cubicBezTo>
                    <a:pt x="970" y="198"/>
                    <a:pt x="974" y="200"/>
                    <a:pt x="976" y="196"/>
                  </a:cubicBezTo>
                  <a:cubicBezTo>
                    <a:pt x="979" y="193"/>
                    <a:pt x="982" y="194"/>
                    <a:pt x="989" y="193"/>
                  </a:cubicBezTo>
                  <a:cubicBezTo>
                    <a:pt x="995" y="192"/>
                    <a:pt x="995" y="188"/>
                    <a:pt x="998" y="187"/>
                  </a:cubicBezTo>
                  <a:cubicBezTo>
                    <a:pt x="1001" y="185"/>
                    <a:pt x="1008" y="182"/>
                    <a:pt x="1009" y="179"/>
                  </a:cubicBezTo>
                  <a:cubicBezTo>
                    <a:pt x="1011" y="176"/>
                    <a:pt x="1026" y="171"/>
                    <a:pt x="1029" y="172"/>
                  </a:cubicBezTo>
                  <a:cubicBezTo>
                    <a:pt x="1032" y="172"/>
                    <a:pt x="1032" y="166"/>
                    <a:pt x="1034" y="166"/>
                  </a:cubicBezTo>
                  <a:cubicBezTo>
                    <a:pt x="1036" y="166"/>
                    <a:pt x="1044" y="162"/>
                    <a:pt x="1048" y="160"/>
                  </a:cubicBezTo>
                  <a:cubicBezTo>
                    <a:pt x="1051" y="159"/>
                    <a:pt x="1053" y="156"/>
                    <a:pt x="1053" y="153"/>
                  </a:cubicBezTo>
                  <a:cubicBezTo>
                    <a:pt x="1053" y="151"/>
                    <a:pt x="1048" y="152"/>
                    <a:pt x="1048" y="150"/>
                  </a:cubicBezTo>
                  <a:cubicBezTo>
                    <a:pt x="1047" y="148"/>
                    <a:pt x="1050" y="149"/>
                    <a:pt x="1053" y="148"/>
                  </a:cubicBezTo>
                  <a:cubicBezTo>
                    <a:pt x="1057" y="146"/>
                    <a:pt x="1053" y="142"/>
                    <a:pt x="1051" y="142"/>
                  </a:cubicBezTo>
                  <a:cubicBezTo>
                    <a:pt x="1048" y="143"/>
                    <a:pt x="1052" y="140"/>
                    <a:pt x="1050" y="137"/>
                  </a:cubicBezTo>
                  <a:cubicBezTo>
                    <a:pt x="1047" y="134"/>
                    <a:pt x="1042" y="139"/>
                    <a:pt x="1042" y="136"/>
                  </a:cubicBezTo>
                  <a:cubicBezTo>
                    <a:pt x="1042" y="132"/>
                    <a:pt x="1042" y="128"/>
                    <a:pt x="1040" y="126"/>
                  </a:cubicBezTo>
                  <a:cubicBezTo>
                    <a:pt x="1038" y="124"/>
                    <a:pt x="1034" y="130"/>
                    <a:pt x="1030" y="127"/>
                  </a:cubicBezTo>
                  <a:cubicBezTo>
                    <a:pt x="1026" y="124"/>
                    <a:pt x="1014" y="122"/>
                    <a:pt x="1014" y="123"/>
                  </a:cubicBezTo>
                  <a:cubicBezTo>
                    <a:pt x="1014" y="124"/>
                    <a:pt x="1008" y="121"/>
                    <a:pt x="1007" y="122"/>
                  </a:cubicBezTo>
                  <a:cubicBezTo>
                    <a:pt x="1006" y="124"/>
                    <a:pt x="996" y="123"/>
                    <a:pt x="993" y="123"/>
                  </a:cubicBezTo>
                  <a:cubicBezTo>
                    <a:pt x="990" y="122"/>
                    <a:pt x="986" y="124"/>
                    <a:pt x="986" y="127"/>
                  </a:cubicBezTo>
                  <a:cubicBezTo>
                    <a:pt x="985" y="130"/>
                    <a:pt x="974" y="129"/>
                    <a:pt x="971" y="128"/>
                  </a:cubicBezTo>
                  <a:cubicBezTo>
                    <a:pt x="969" y="128"/>
                    <a:pt x="980" y="119"/>
                    <a:pt x="980" y="118"/>
                  </a:cubicBezTo>
                  <a:cubicBezTo>
                    <a:pt x="980" y="116"/>
                    <a:pt x="962" y="118"/>
                    <a:pt x="961" y="116"/>
                  </a:cubicBezTo>
                  <a:cubicBezTo>
                    <a:pt x="960" y="115"/>
                    <a:pt x="952" y="114"/>
                    <a:pt x="948" y="114"/>
                  </a:cubicBezTo>
                  <a:cubicBezTo>
                    <a:pt x="944" y="114"/>
                    <a:pt x="948" y="113"/>
                    <a:pt x="951" y="113"/>
                  </a:cubicBezTo>
                  <a:cubicBezTo>
                    <a:pt x="955" y="113"/>
                    <a:pt x="958" y="110"/>
                    <a:pt x="962" y="109"/>
                  </a:cubicBezTo>
                  <a:cubicBezTo>
                    <a:pt x="965" y="108"/>
                    <a:pt x="965" y="107"/>
                    <a:pt x="963" y="105"/>
                  </a:cubicBezTo>
                  <a:cubicBezTo>
                    <a:pt x="961" y="102"/>
                    <a:pt x="957" y="103"/>
                    <a:pt x="953" y="102"/>
                  </a:cubicBezTo>
                  <a:cubicBezTo>
                    <a:pt x="950" y="101"/>
                    <a:pt x="945" y="99"/>
                    <a:pt x="942" y="99"/>
                  </a:cubicBezTo>
                  <a:cubicBezTo>
                    <a:pt x="938" y="99"/>
                    <a:pt x="935" y="101"/>
                    <a:pt x="927" y="102"/>
                  </a:cubicBezTo>
                  <a:cubicBezTo>
                    <a:pt x="919" y="104"/>
                    <a:pt x="918" y="110"/>
                    <a:pt x="914" y="112"/>
                  </a:cubicBezTo>
                  <a:cubicBezTo>
                    <a:pt x="910" y="114"/>
                    <a:pt x="903" y="121"/>
                    <a:pt x="907" y="122"/>
                  </a:cubicBezTo>
                  <a:cubicBezTo>
                    <a:pt x="910" y="122"/>
                    <a:pt x="908" y="124"/>
                    <a:pt x="909" y="126"/>
                  </a:cubicBezTo>
                  <a:cubicBezTo>
                    <a:pt x="909" y="129"/>
                    <a:pt x="906" y="129"/>
                    <a:pt x="902" y="128"/>
                  </a:cubicBezTo>
                  <a:cubicBezTo>
                    <a:pt x="899" y="128"/>
                    <a:pt x="885" y="128"/>
                    <a:pt x="885" y="131"/>
                  </a:cubicBezTo>
                  <a:cubicBezTo>
                    <a:pt x="885" y="134"/>
                    <a:pt x="893" y="135"/>
                    <a:pt x="893" y="136"/>
                  </a:cubicBezTo>
                  <a:cubicBezTo>
                    <a:pt x="892" y="138"/>
                    <a:pt x="887" y="136"/>
                    <a:pt x="884" y="135"/>
                  </a:cubicBezTo>
                  <a:cubicBezTo>
                    <a:pt x="881" y="133"/>
                    <a:pt x="875" y="134"/>
                    <a:pt x="874" y="137"/>
                  </a:cubicBezTo>
                  <a:cubicBezTo>
                    <a:pt x="873" y="140"/>
                    <a:pt x="868" y="139"/>
                    <a:pt x="867" y="138"/>
                  </a:cubicBezTo>
                  <a:cubicBezTo>
                    <a:pt x="865" y="138"/>
                    <a:pt x="862" y="140"/>
                    <a:pt x="860" y="139"/>
                  </a:cubicBezTo>
                  <a:cubicBezTo>
                    <a:pt x="857" y="138"/>
                    <a:pt x="865" y="134"/>
                    <a:pt x="863" y="133"/>
                  </a:cubicBezTo>
                  <a:cubicBezTo>
                    <a:pt x="861" y="131"/>
                    <a:pt x="853" y="132"/>
                    <a:pt x="852" y="135"/>
                  </a:cubicBezTo>
                  <a:cubicBezTo>
                    <a:pt x="851" y="138"/>
                    <a:pt x="846" y="133"/>
                    <a:pt x="845" y="134"/>
                  </a:cubicBezTo>
                  <a:cubicBezTo>
                    <a:pt x="843" y="135"/>
                    <a:pt x="841" y="136"/>
                    <a:pt x="837" y="138"/>
                  </a:cubicBezTo>
                  <a:cubicBezTo>
                    <a:pt x="834" y="139"/>
                    <a:pt x="828" y="136"/>
                    <a:pt x="826" y="139"/>
                  </a:cubicBezTo>
                  <a:cubicBezTo>
                    <a:pt x="825" y="142"/>
                    <a:pt x="833" y="142"/>
                    <a:pt x="833" y="144"/>
                  </a:cubicBezTo>
                  <a:cubicBezTo>
                    <a:pt x="833" y="145"/>
                    <a:pt x="815" y="145"/>
                    <a:pt x="815" y="146"/>
                  </a:cubicBezTo>
                  <a:cubicBezTo>
                    <a:pt x="814" y="148"/>
                    <a:pt x="808" y="148"/>
                    <a:pt x="800" y="148"/>
                  </a:cubicBezTo>
                  <a:cubicBezTo>
                    <a:pt x="793" y="149"/>
                    <a:pt x="796" y="152"/>
                    <a:pt x="790" y="153"/>
                  </a:cubicBezTo>
                  <a:cubicBezTo>
                    <a:pt x="784" y="155"/>
                    <a:pt x="781" y="155"/>
                    <a:pt x="779" y="158"/>
                  </a:cubicBezTo>
                  <a:cubicBezTo>
                    <a:pt x="777" y="161"/>
                    <a:pt x="773" y="161"/>
                    <a:pt x="771" y="159"/>
                  </a:cubicBezTo>
                  <a:cubicBezTo>
                    <a:pt x="769" y="157"/>
                    <a:pt x="763" y="160"/>
                    <a:pt x="766" y="160"/>
                  </a:cubicBezTo>
                  <a:cubicBezTo>
                    <a:pt x="769" y="161"/>
                    <a:pt x="766" y="164"/>
                    <a:pt x="764" y="163"/>
                  </a:cubicBezTo>
                  <a:cubicBezTo>
                    <a:pt x="763" y="162"/>
                    <a:pt x="757" y="166"/>
                    <a:pt x="760" y="166"/>
                  </a:cubicBezTo>
                  <a:cubicBezTo>
                    <a:pt x="763" y="166"/>
                    <a:pt x="765" y="168"/>
                    <a:pt x="763" y="170"/>
                  </a:cubicBezTo>
                  <a:cubicBezTo>
                    <a:pt x="762" y="172"/>
                    <a:pt x="755" y="168"/>
                    <a:pt x="754" y="169"/>
                  </a:cubicBezTo>
                  <a:cubicBezTo>
                    <a:pt x="752" y="171"/>
                    <a:pt x="757" y="173"/>
                    <a:pt x="760" y="173"/>
                  </a:cubicBezTo>
                  <a:cubicBezTo>
                    <a:pt x="763" y="173"/>
                    <a:pt x="764" y="175"/>
                    <a:pt x="765" y="177"/>
                  </a:cubicBezTo>
                  <a:cubicBezTo>
                    <a:pt x="765" y="179"/>
                    <a:pt x="758" y="175"/>
                    <a:pt x="756" y="177"/>
                  </a:cubicBezTo>
                  <a:cubicBezTo>
                    <a:pt x="755" y="179"/>
                    <a:pt x="757" y="180"/>
                    <a:pt x="761" y="180"/>
                  </a:cubicBezTo>
                  <a:cubicBezTo>
                    <a:pt x="764" y="181"/>
                    <a:pt x="761" y="182"/>
                    <a:pt x="764" y="184"/>
                  </a:cubicBezTo>
                  <a:cubicBezTo>
                    <a:pt x="764" y="184"/>
                    <a:pt x="765" y="185"/>
                    <a:pt x="765" y="185"/>
                  </a:cubicBezTo>
                  <a:cubicBezTo>
                    <a:pt x="766" y="187"/>
                    <a:pt x="763" y="188"/>
                    <a:pt x="764" y="190"/>
                  </a:cubicBezTo>
                  <a:cubicBezTo>
                    <a:pt x="764" y="192"/>
                    <a:pt x="760" y="193"/>
                    <a:pt x="760" y="191"/>
                  </a:cubicBezTo>
                  <a:cubicBezTo>
                    <a:pt x="760" y="189"/>
                    <a:pt x="752" y="188"/>
                    <a:pt x="750" y="190"/>
                  </a:cubicBezTo>
                  <a:cubicBezTo>
                    <a:pt x="748" y="192"/>
                    <a:pt x="747" y="194"/>
                    <a:pt x="744" y="192"/>
                  </a:cubicBezTo>
                  <a:cubicBezTo>
                    <a:pt x="742" y="190"/>
                    <a:pt x="736" y="192"/>
                    <a:pt x="728" y="193"/>
                  </a:cubicBezTo>
                  <a:cubicBezTo>
                    <a:pt x="720" y="193"/>
                    <a:pt x="703" y="194"/>
                    <a:pt x="699" y="195"/>
                  </a:cubicBezTo>
                  <a:cubicBezTo>
                    <a:pt x="694" y="197"/>
                    <a:pt x="691" y="203"/>
                    <a:pt x="695" y="206"/>
                  </a:cubicBezTo>
                  <a:cubicBezTo>
                    <a:pt x="699" y="210"/>
                    <a:pt x="695" y="212"/>
                    <a:pt x="695" y="214"/>
                  </a:cubicBezTo>
                  <a:cubicBezTo>
                    <a:pt x="695" y="217"/>
                    <a:pt x="705" y="222"/>
                    <a:pt x="710" y="223"/>
                  </a:cubicBezTo>
                  <a:cubicBezTo>
                    <a:pt x="716" y="223"/>
                    <a:pt x="720" y="230"/>
                    <a:pt x="717" y="234"/>
                  </a:cubicBezTo>
                  <a:cubicBezTo>
                    <a:pt x="714" y="238"/>
                    <a:pt x="704" y="232"/>
                    <a:pt x="698" y="227"/>
                  </a:cubicBezTo>
                  <a:cubicBezTo>
                    <a:pt x="691" y="222"/>
                    <a:pt x="677" y="220"/>
                    <a:pt x="672" y="221"/>
                  </a:cubicBezTo>
                  <a:cubicBezTo>
                    <a:pt x="667" y="221"/>
                    <a:pt x="670" y="216"/>
                    <a:pt x="664" y="217"/>
                  </a:cubicBezTo>
                  <a:cubicBezTo>
                    <a:pt x="657" y="217"/>
                    <a:pt x="652" y="222"/>
                    <a:pt x="656" y="222"/>
                  </a:cubicBezTo>
                  <a:cubicBezTo>
                    <a:pt x="661" y="222"/>
                    <a:pt x="663" y="222"/>
                    <a:pt x="661" y="224"/>
                  </a:cubicBezTo>
                  <a:cubicBezTo>
                    <a:pt x="659" y="226"/>
                    <a:pt x="662" y="225"/>
                    <a:pt x="667" y="228"/>
                  </a:cubicBezTo>
                  <a:cubicBezTo>
                    <a:pt x="672" y="230"/>
                    <a:pt x="663" y="233"/>
                    <a:pt x="658" y="229"/>
                  </a:cubicBezTo>
                  <a:cubicBezTo>
                    <a:pt x="653" y="226"/>
                    <a:pt x="647" y="229"/>
                    <a:pt x="646" y="232"/>
                  </a:cubicBezTo>
                  <a:cubicBezTo>
                    <a:pt x="644" y="234"/>
                    <a:pt x="652" y="242"/>
                    <a:pt x="661" y="243"/>
                  </a:cubicBezTo>
                  <a:cubicBezTo>
                    <a:pt x="670" y="245"/>
                    <a:pt x="667" y="248"/>
                    <a:pt x="671" y="249"/>
                  </a:cubicBezTo>
                  <a:cubicBezTo>
                    <a:pt x="675" y="251"/>
                    <a:pt x="672" y="252"/>
                    <a:pt x="669" y="252"/>
                  </a:cubicBezTo>
                  <a:cubicBezTo>
                    <a:pt x="666" y="253"/>
                    <a:pt x="661" y="248"/>
                    <a:pt x="656" y="246"/>
                  </a:cubicBezTo>
                  <a:cubicBezTo>
                    <a:pt x="652" y="243"/>
                    <a:pt x="640" y="247"/>
                    <a:pt x="637" y="244"/>
                  </a:cubicBezTo>
                  <a:cubicBezTo>
                    <a:pt x="635" y="241"/>
                    <a:pt x="639" y="239"/>
                    <a:pt x="636" y="237"/>
                  </a:cubicBezTo>
                  <a:cubicBezTo>
                    <a:pt x="634" y="235"/>
                    <a:pt x="636" y="230"/>
                    <a:pt x="639" y="226"/>
                  </a:cubicBezTo>
                  <a:cubicBezTo>
                    <a:pt x="642" y="221"/>
                    <a:pt x="639" y="213"/>
                    <a:pt x="634" y="212"/>
                  </a:cubicBezTo>
                  <a:cubicBezTo>
                    <a:pt x="630" y="210"/>
                    <a:pt x="630" y="215"/>
                    <a:pt x="631" y="216"/>
                  </a:cubicBezTo>
                  <a:cubicBezTo>
                    <a:pt x="632" y="217"/>
                    <a:pt x="632" y="224"/>
                    <a:pt x="628" y="228"/>
                  </a:cubicBezTo>
                  <a:cubicBezTo>
                    <a:pt x="625" y="232"/>
                    <a:pt x="615" y="232"/>
                    <a:pt x="615" y="235"/>
                  </a:cubicBezTo>
                  <a:cubicBezTo>
                    <a:pt x="615" y="238"/>
                    <a:pt x="608" y="240"/>
                    <a:pt x="610" y="242"/>
                  </a:cubicBezTo>
                  <a:cubicBezTo>
                    <a:pt x="613" y="244"/>
                    <a:pt x="622" y="254"/>
                    <a:pt x="623" y="257"/>
                  </a:cubicBezTo>
                  <a:cubicBezTo>
                    <a:pt x="625" y="261"/>
                    <a:pt x="615" y="271"/>
                    <a:pt x="617" y="276"/>
                  </a:cubicBezTo>
                  <a:cubicBezTo>
                    <a:pt x="618" y="282"/>
                    <a:pt x="615" y="285"/>
                    <a:pt x="617" y="288"/>
                  </a:cubicBezTo>
                  <a:cubicBezTo>
                    <a:pt x="619" y="291"/>
                    <a:pt x="623" y="288"/>
                    <a:pt x="626" y="289"/>
                  </a:cubicBezTo>
                  <a:cubicBezTo>
                    <a:pt x="628" y="290"/>
                    <a:pt x="633" y="288"/>
                    <a:pt x="639" y="286"/>
                  </a:cubicBezTo>
                  <a:cubicBezTo>
                    <a:pt x="645" y="285"/>
                    <a:pt x="656" y="292"/>
                    <a:pt x="661" y="294"/>
                  </a:cubicBezTo>
                  <a:cubicBezTo>
                    <a:pt x="665" y="296"/>
                    <a:pt x="663" y="299"/>
                    <a:pt x="665" y="302"/>
                  </a:cubicBezTo>
                  <a:cubicBezTo>
                    <a:pt x="667" y="306"/>
                    <a:pt x="660" y="306"/>
                    <a:pt x="660" y="311"/>
                  </a:cubicBezTo>
                  <a:cubicBezTo>
                    <a:pt x="659" y="316"/>
                    <a:pt x="672" y="318"/>
                    <a:pt x="673" y="319"/>
                  </a:cubicBezTo>
                  <a:cubicBezTo>
                    <a:pt x="673" y="321"/>
                    <a:pt x="664" y="320"/>
                    <a:pt x="660" y="318"/>
                  </a:cubicBezTo>
                  <a:cubicBezTo>
                    <a:pt x="656" y="317"/>
                    <a:pt x="656" y="312"/>
                    <a:pt x="655" y="311"/>
                  </a:cubicBezTo>
                  <a:cubicBezTo>
                    <a:pt x="654" y="310"/>
                    <a:pt x="657" y="306"/>
                    <a:pt x="658" y="303"/>
                  </a:cubicBezTo>
                  <a:cubicBezTo>
                    <a:pt x="658" y="300"/>
                    <a:pt x="653" y="298"/>
                    <a:pt x="652" y="296"/>
                  </a:cubicBezTo>
                  <a:cubicBezTo>
                    <a:pt x="650" y="294"/>
                    <a:pt x="648" y="291"/>
                    <a:pt x="645" y="291"/>
                  </a:cubicBezTo>
                  <a:cubicBezTo>
                    <a:pt x="642" y="292"/>
                    <a:pt x="631" y="293"/>
                    <a:pt x="627" y="296"/>
                  </a:cubicBezTo>
                  <a:cubicBezTo>
                    <a:pt x="624" y="299"/>
                    <a:pt x="628" y="307"/>
                    <a:pt x="630" y="312"/>
                  </a:cubicBezTo>
                  <a:cubicBezTo>
                    <a:pt x="632" y="316"/>
                    <a:pt x="620" y="322"/>
                    <a:pt x="620" y="325"/>
                  </a:cubicBezTo>
                  <a:cubicBezTo>
                    <a:pt x="621" y="328"/>
                    <a:pt x="617" y="330"/>
                    <a:pt x="612" y="332"/>
                  </a:cubicBezTo>
                  <a:cubicBezTo>
                    <a:pt x="607" y="335"/>
                    <a:pt x="601" y="337"/>
                    <a:pt x="602" y="341"/>
                  </a:cubicBezTo>
                  <a:cubicBezTo>
                    <a:pt x="602" y="346"/>
                    <a:pt x="595" y="343"/>
                    <a:pt x="591" y="341"/>
                  </a:cubicBezTo>
                  <a:cubicBezTo>
                    <a:pt x="588" y="339"/>
                    <a:pt x="583" y="343"/>
                    <a:pt x="578" y="342"/>
                  </a:cubicBezTo>
                  <a:cubicBezTo>
                    <a:pt x="573" y="342"/>
                    <a:pt x="573" y="338"/>
                    <a:pt x="569" y="340"/>
                  </a:cubicBezTo>
                  <a:cubicBezTo>
                    <a:pt x="565" y="341"/>
                    <a:pt x="563" y="338"/>
                    <a:pt x="564" y="335"/>
                  </a:cubicBezTo>
                  <a:cubicBezTo>
                    <a:pt x="565" y="332"/>
                    <a:pt x="570" y="334"/>
                    <a:pt x="570" y="336"/>
                  </a:cubicBezTo>
                  <a:cubicBezTo>
                    <a:pt x="570" y="338"/>
                    <a:pt x="573" y="337"/>
                    <a:pt x="576" y="336"/>
                  </a:cubicBezTo>
                  <a:cubicBezTo>
                    <a:pt x="580" y="334"/>
                    <a:pt x="578" y="338"/>
                    <a:pt x="583" y="338"/>
                  </a:cubicBezTo>
                  <a:cubicBezTo>
                    <a:pt x="588" y="339"/>
                    <a:pt x="585" y="336"/>
                    <a:pt x="589" y="336"/>
                  </a:cubicBezTo>
                  <a:cubicBezTo>
                    <a:pt x="592" y="336"/>
                    <a:pt x="593" y="335"/>
                    <a:pt x="591" y="333"/>
                  </a:cubicBezTo>
                  <a:cubicBezTo>
                    <a:pt x="590" y="332"/>
                    <a:pt x="594" y="330"/>
                    <a:pt x="596" y="329"/>
                  </a:cubicBezTo>
                  <a:cubicBezTo>
                    <a:pt x="599" y="328"/>
                    <a:pt x="598" y="324"/>
                    <a:pt x="600" y="323"/>
                  </a:cubicBezTo>
                  <a:cubicBezTo>
                    <a:pt x="602" y="322"/>
                    <a:pt x="601" y="320"/>
                    <a:pt x="603" y="320"/>
                  </a:cubicBezTo>
                  <a:cubicBezTo>
                    <a:pt x="605" y="319"/>
                    <a:pt x="606" y="316"/>
                    <a:pt x="608" y="316"/>
                  </a:cubicBezTo>
                  <a:cubicBezTo>
                    <a:pt x="611" y="316"/>
                    <a:pt x="612" y="312"/>
                    <a:pt x="610" y="311"/>
                  </a:cubicBezTo>
                  <a:cubicBezTo>
                    <a:pt x="609" y="309"/>
                    <a:pt x="611" y="304"/>
                    <a:pt x="613" y="303"/>
                  </a:cubicBezTo>
                  <a:cubicBezTo>
                    <a:pt x="616" y="302"/>
                    <a:pt x="616" y="300"/>
                    <a:pt x="614" y="299"/>
                  </a:cubicBezTo>
                  <a:cubicBezTo>
                    <a:pt x="612" y="297"/>
                    <a:pt x="604" y="292"/>
                    <a:pt x="605" y="289"/>
                  </a:cubicBezTo>
                  <a:cubicBezTo>
                    <a:pt x="605" y="286"/>
                    <a:pt x="604" y="280"/>
                    <a:pt x="605" y="278"/>
                  </a:cubicBezTo>
                  <a:cubicBezTo>
                    <a:pt x="606" y="275"/>
                    <a:pt x="605" y="270"/>
                    <a:pt x="604" y="267"/>
                  </a:cubicBezTo>
                  <a:cubicBezTo>
                    <a:pt x="604" y="264"/>
                    <a:pt x="606" y="261"/>
                    <a:pt x="607" y="255"/>
                  </a:cubicBezTo>
                  <a:cubicBezTo>
                    <a:pt x="608" y="250"/>
                    <a:pt x="601" y="244"/>
                    <a:pt x="598" y="242"/>
                  </a:cubicBezTo>
                  <a:cubicBezTo>
                    <a:pt x="595" y="241"/>
                    <a:pt x="597" y="238"/>
                    <a:pt x="602" y="234"/>
                  </a:cubicBezTo>
                  <a:cubicBezTo>
                    <a:pt x="607" y="230"/>
                    <a:pt x="607" y="217"/>
                    <a:pt x="607" y="215"/>
                  </a:cubicBezTo>
                  <a:cubicBezTo>
                    <a:pt x="606" y="212"/>
                    <a:pt x="596" y="210"/>
                    <a:pt x="593" y="210"/>
                  </a:cubicBezTo>
                  <a:cubicBezTo>
                    <a:pt x="589" y="210"/>
                    <a:pt x="575" y="210"/>
                    <a:pt x="571" y="209"/>
                  </a:cubicBezTo>
                  <a:cubicBezTo>
                    <a:pt x="568" y="208"/>
                    <a:pt x="566" y="212"/>
                    <a:pt x="565" y="215"/>
                  </a:cubicBezTo>
                  <a:cubicBezTo>
                    <a:pt x="563" y="219"/>
                    <a:pt x="559" y="224"/>
                    <a:pt x="557" y="231"/>
                  </a:cubicBezTo>
                  <a:cubicBezTo>
                    <a:pt x="555" y="239"/>
                    <a:pt x="546" y="241"/>
                    <a:pt x="542" y="243"/>
                  </a:cubicBezTo>
                  <a:cubicBezTo>
                    <a:pt x="538" y="245"/>
                    <a:pt x="536" y="250"/>
                    <a:pt x="538" y="253"/>
                  </a:cubicBezTo>
                  <a:cubicBezTo>
                    <a:pt x="539" y="255"/>
                    <a:pt x="542" y="253"/>
                    <a:pt x="544" y="254"/>
                  </a:cubicBezTo>
                  <a:cubicBezTo>
                    <a:pt x="546" y="255"/>
                    <a:pt x="544" y="262"/>
                    <a:pt x="543" y="263"/>
                  </a:cubicBezTo>
                  <a:cubicBezTo>
                    <a:pt x="541" y="264"/>
                    <a:pt x="545" y="267"/>
                    <a:pt x="542" y="269"/>
                  </a:cubicBezTo>
                  <a:cubicBezTo>
                    <a:pt x="539" y="270"/>
                    <a:pt x="536" y="274"/>
                    <a:pt x="538" y="276"/>
                  </a:cubicBezTo>
                  <a:cubicBezTo>
                    <a:pt x="540" y="278"/>
                    <a:pt x="548" y="279"/>
                    <a:pt x="551" y="281"/>
                  </a:cubicBezTo>
                  <a:cubicBezTo>
                    <a:pt x="555" y="283"/>
                    <a:pt x="554" y="287"/>
                    <a:pt x="556" y="290"/>
                  </a:cubicBezTo>
                  <a:cubicBezTo>
                    <a:pt x="559" y="294"/>
                    <a:pt x="562" y="292"/>
                    <a:pt x="563" y="294"/>
                  </a:cubicBezTo>
                  <a:cubicBezTo>
                    <a:pt x="564" y="296"/>
                    <a:pt x="558" y="305"/>
                    <a:pt x="556" y="305"/>
                  </a:cubicBezTo>
                  <a:cubicBezTo>
                    <a:pt x="554" y="305"/>
                    <a:pt x="545" y="296"/>
                    <a:pt x="542" y="294"/>
                  </a:cubicBezTo>
                  <a:cubicBezTo>
                    <a:pt x="540" y="292"/>
                    <a:pt x="529" y="289"/>
                    <a:pt x="524" y="286"/>
                  </a:cubicBezTo>
                  <a:cubicBezTo>
                    <a:pt x="519" y="284"/>
                    <a:pt x="515" y="284"/>
                    <a:pt x="509" y="280"/>
                  </a:cubicBezTo>
                  <a:cubicBezTo>
                    <a:pt x="504" y="276"/>
                    <a:pt x="499" y="275"/>
                    <a:pt x="488" y="275"/>
                  </a:cubicBezTo>
                  <a:cubicBezTo>
                    <a:pt x="478" y="275"/>
                    <a:pt x="471" y="272"/>
                    <a:pt x="468" y="273"/>
                  </a:cubicBezTo>
                  <a:cubicBezTo>
                    <a:pt x="464" y="273"/>
                    <a:pt x="466" y="269"/>
                    <a:pt x="460" y="267"/>
                  </a:cubicBezTo>
                  <a:cubicBezTo>
                    <a:pt x="453" y="264"/>
                    <a:pt x="449" y="260"/>
                    <a:pt x="446" y="262"/>
                  </a:cubicBezTo>
                  <a:cubicBezTo>
                    <a:pt x="442" y="264"/>
                    <a:pt x="444" y="271"/>
                    <a:pt x="449" y="272"/>
                  </a:cubicBezTo>
                  <a:cubicBezTo>
                    <a:pt x="454" y="272"/>
                    <a:pt x="452" y="275"/>
                    <a:pt x="457" y="275"/>
                  </a:cubicBezTo>
                  <a:cubicBezTo>
                    <a:pt x="463" y="275"/>
                    <a:pt x="465" y="277"/>
                    <a:pt x="465" y="280"/>
                  </a:cubicBezTo>
                  <a:cubicBezTo>
                    <a:pt x="464" y="284"/>
                    <a:pt x="467" y="287"/>
                    <a:pt x="470" y="289"/>
                  </a:cubicBezTo>
                  <a:cubicBezTo>
                    <a:pt x="472" y="292"/>
                    <a:pt x="471" y="296"/>
                    <a:pt x="466" y="296"/>
                  </a:cubicBezTo>
                  <a:cubicBezTo>
                    <a:pt x="462" y="296"/>
                    <a:pt x="457" y="296"/>
                    <a:pt x="459" y="299"/>
                  </a:cubicBezTo>
                  <a:cubicBezTo>
                    <a:pt x="461" y="303"/>
                    <a:pt x="457" y="303"/>
                    <a:pt x="453" y="302"/>
                  </a:cubicBezTo>
                  <a:cubicBezTo>
                    <a:pt x="448" y="300"/>
                    <a:pt x="451" y="297"/>
                    <a:pt x="453" y="295"/>
                  </a:cubicBezTo>
                  <a:cubicBezTo>
                    <a:pt x="455" y="293"/>
                    <a:pt x="449" y="291"/>
                    <a:pt x="446" y="290"/>
                  </a:cubicBezTo>
                  <a:cubicBezTo>
                    <a:pt x="443" y="289"/>
                    <a:pt x="432" y="297"/>
                    <a:pt x="429" y="299"/>
                  </a:cubicBezTo>
                  <a:cubicBezTo>
                    <a:pt x="425" y="300"/>
                    <a:pt x="418" y="297"/>
                    <a:pt x="410" y="299"/>
                  </a:cubicBezTo>
                  <a:cubicBezTo>
                    <a:pt x="402" y="301"/>
                    <a:pt x="402" y="307"/>
                    <a:pt x="399" y="306"/>
                  </a:cubicBezTo>
                  <a:cubicBezTo>
                    <a:pt x="396" y="306"/>
                    <a:pt x="387" y="307"/>
                    <a:pt x="384" y="305"/>
                  </a:cubicBezTo>
                  <a:cubicBezTo>
                    <a:pt x="381" y="303"/>
                    <a:pt x="383" y="302"/>
                    <a:pt x="387" y="302"/>
                  </a:cubicBezTo>
                  <a:cubicBezTo>
                    <a:pt x="390" y="302"/>
                    <a:pt x="391" y="301"/>
                    <a:pt x="389" y="299"/>
                  </a:cubicBezTo>
                  <a:cubicBezTo>
                    <a:pt x="387" y="296"/>
                    <a:pt x="392" y="293"/>
                    <a:pt x="392" y="291"/>
                  </a:cubicBezTo>
                  <a:cubicBezTo>
                    <a:pt x="392" y="289"/>
                    <a:pt x="379" y="294"/>
                    <a:pt x="377" y="296"/>
                  </a:cubicBezTo>
                  <a:cubicBezTo>
                    <a:pt x="374" y="297"/>
                    <a:pt x="377" y="301"/>
                    <a:pt x="374" y="302"/>
                  </a:cubicBezTo>
                  <a:cubicBezTo>
                    <a:pt x="372" y="303"/>
                    <a:pt x="372" y="300"/>
                    <a:pt x="369" y="299"/>
                  </a:cubicBezTo>
                  <a:cubicBezTo>
                    <a:pt x="367" y="298"/>
                    <a:pt x="347" y="302"/>
                    <a:pt x="344" y="307"/>
                  </a:cubicBezTo>
                  <a:cubicBezTo>
                    <a:pt x="340" y="311"/>
                    <a:pt x="333" y="311"/>
                    <a:pt x="333" y="313"/>
                  </a:cubicBezTo>
                  <a:cubicBezTo>
                    <a:pt x="333" y="316"/>
                    <a:pt x="324" y="315"/>
                    <a:pt x="320" y="317"/>
                  </a:cubicBezTo>
                  <a:cubicBezTo>
                    <a:pt x="317" y="319"/>
                    <a:pt x="319" y="326"/>
                    <a:pt x="318" y="329"/>
                  </a:cubicBezTo>
                  <a:cubicBezTo>
                    <a:pt x="317" y="332"/>
                    <a:pt x="303" y="331"/>
                    <a:pt x="299" y="331"/>
                  </a:cubicBezTo>
                  <a:cubicBezTo>
                    <a:pt x="295" y="332"/>
                    <a:pt x="293" y="323"/>
                    <a:pt x="290" y="323"/>
                  </a:cubicBezTo>
                  <a:cubicBezTo>
                    <a:pt x="286" y="322"/>
                    <a:pt x="288" y="318"/>
                    <a:pt x="289" y="316"/>
                  </a:cubicBezTo>
                  <a:cubicBezTo>
                    <a:pt x="290" y="314"/>
                    <a:pt x="293" y="315"/>
                    <a:pt x="297" y="313"/>
                  </a:cubicBezTo>
                  <a:cubicBezTo>
                    <a:pt x="301" y="310"/>
                    <a:pt x="306" y="314"/>
                    <a:pt x="307" y="312"/>
                  </a:cubicBezTo>
                  <a:cubicBezTo>
                    <a:pt x="309" y="310"/>
                    <a:pt x="301" y="306"/>
                    <a:pt x="300" y="301"/>
                  </a:cubicBezTo>
                  <a:cubicBezTo>
                    <a:pt x="300" y="297"/>
                    <a:pt x="291" y="296"/>
                    <a:pt x="286" y="297"/>
                  </a:cubicBezTo>
                  <a:cubicBezTo>
                    <a:pt x="281" y="299"/>
                    <a:pt x="276" y="298"/>
                    <a:pt x="272" y="296"/>
                  </a:cubicBezTo>
                  <a:cubicBezTo>
                    <a:pt x="269" y="294"/>
                    <a:pt x="269" y="299"/>
                    <a:pt x="274" y="300"/>
                  </a:cubicBezTo>
                  <a:cubicBezTo>
                    <a:pt x="279" y="302"/>
                    <a:pt x="277" y="306"/>
                    <a:pt x="277" y="308"/>
                  </a:cubicBezTo>
                  <a:cubicBezTo>
                    <a:pt x="278" y="311"/>
                    <a:pt x="276" y="316"/>
                    <a:pt x="273" y="321"/>
                  </a:cubicBezTo>
                  <a:cubicBezTo>
                    <a:pt x="270" y="325"/>
                    <a:pt x="272" y="325"/>
                    <a:pt x="277" y="325"/>
                  </a:cubicBezTo>
                  <a:cubicBezTo>
                    <a:pt x="281" y="324"/>
                    <a:pt x="281" y="330"/>
                    <a:pt x="281" y="335"/>
                  </a:cubicBezTo>
                  <a:cubicBezTo>
                    <a:pt x="281" y="339"/>
                    <a:pt x="277" y="340"/>
                    <a:pt x="277" y="343"/>
                  </a:cubicBezTo>
                  <a:cubicBezTo>
                    <a:pt x="277" y="346"/>
                    <a:pt x="274" y="342"/>
                    <a:pt x="273" y="343"/>
                  </a:cubicBezTo>
                  <a:cubicBezTo>
                    <a:pt x="271" y="344"/>
                    <a:pt x="270" y="342"/>
                    <a:pt x="269" y="340"/>
                  </a:cubicBezTo>
                  <a:cubicBezTo>
                    <a:pt x="269" y="337"/>
                    <a:pt x="262" y="339"/>
                    <a:pt x="258" y="338"/>
                  </a:cubicBezTo>
                  <a:cubicBezTo>
                    <a:pt x="254" y="337"/>
                    <a:pt x="253" y="338"/>
                    <a:pt x="251" y="341"/>
                  </a:cubicBezTo>
                  <a:cubicBezTo>
                    <a:pt x="249" y="344"/>
                    <a:pt x="244" y="345"/>
                    <a:pt x="241" y="345"/>
                  </a:cubicBezTo>
                  <a:cubicBezTo>
                    <a:pt x="238" y="346"/>
                    <a:pt x="233" y="351"/>
                    <a:pt x="230" y="353"/>
                  </a:cubicBezTo>
                  <a:cubicBezTo>
                    <a:pt x="227" y="355"/>
                    <a:pt x="226" y="359"/>
                    <a:pt x="231" y="363"/>
                  </a:cubicBezTo>
                  <a:cubicBezTo>
                    <a:pt x="235" y="367"/>
                    <a:pt x="236" y="370"/>
                    <a:pt x="235" y="372"/>
                  </a:cubicBezTo>
                  <a:cubicBezTo>
                    <a:pt x="235" y="374"/>
                    <a:pt x="224" y="373"/>
                    <a:pt x="222" y="371"/>
                  </a:cubicBezTo>
                  <a:cubicBezTo>
                    <a:pt x="220" y="369"/>
                    <a:pt x="213" y="368"/>
                    <a:pt x="210" y="368"/>
                  </a:cubicBezTo>
                  <a:cubicBezTo>
                    <a:pt x="208" y="369"/>
                    <a:pt x="201" y="361"/>
                    <a:pt x="197" y="361"/>
                  </a:cubicBezTo>
                  <a:cubicBezTo>
                    <a:pt x="194" y="361"/>
                    <a:pt x="192" y="365"/>
                    <a:pt x="190" y="367"/>
                  </a:cubicBezTo>
                  <a:cubicBezTo>
                    <a:pt x="189" y="369"/>
                    <a:pt x="192" y="370"/>
                    <a:pt x="194" y="374"/>
                  </a:cubicBezTo>
                  <a:cubicBezTo>
                    <a:pt x="195" y="377"/>
                    <a:pt x="202" y="377"/>
                    <a:pt x="205" y="377"/>
                  </a:cubicBezTo>
                  <a:cubicBezTo>
                    <a:pt x="208" y="377"/>
                    <a:pt x="207" y="382"/>
                    <a:pt x="206" y="384"/>
                  </a:cubicBezTo>
                  <a:cubicBezTo>
                    <a:pt x="205" y="386"/>
                    <a:pt x="199" y="388"/>
                    <a:pt x="197" y="386"/>
                  </a:cubicBezTo>
                  <a:cubicBezTo>
                    <a:pt x="196" y="383"/>
                    <a:pt x="189" y="386"/>
                    <a:pt x="188" y="383"/>
                  </a:cubicBezTo>
                  <a:cubicBezTo>
                    <a:pt x="188" y="380"/>
                    <a:pt x="183" y="376"/>
                    <a:pt x="178" y="377"/>
                  </a:cubicBezTo>
                  <a:cubicBezTo>
                    <a:pt x="173" y="378"/>
                    <a:pt x="172" y="375"/>
                    <a:pt x="172" y="371"/>
                  </a:cubicBezTo>
                  <a:cubicBezTo>
                    <a:pt x="173" y="367"/>
                    <a:pt x="169" y="364"/>
                    <a:pt x="170" y="362"/>
                  </a:cubicBezTo>
                  <a:cubicBezTo>
                    <a:pt x="170" y="361"/>
                    <a:pt x="167" y="357"/>
                    <a:pt x="170" y="355"/>
                  </a:cubicBezTo>
                  <a:cubicBezTo>
                    <a:pt x="173" y="353"/>
                    <a:pt x="171" y="350"/>
                    <a:pt x="171" y="348"/>
                  </a:cubicBezTo>
                  <a:cubicBezTo>
                    <a:pt x="171" y="345"/>
                    <a:pt x="166" y="342"/>
                    <a:pt x="162" y="342"/>
                  </a:cubicBezTo>
                  <a:cubicBezTo>
                    <a:pt x="158" y="342"/>
                    <a:pt x="159" y="337"/>
                    <a:pt x="155" y="337"/>
                  </a:cubicBezTo>
                  <a:cubicBezTo>
                    <a:pt x="152" y="336"/>
                    <a:pt x="145" y="330"/>
                    <a:pt x="144" y="327"/>
                  </a:cubicBezTo>
                  <a:cubicBezTo>
                    <a:pt x="144" y="325"/>
                    <a:pt x="138" y="325"/>
                    <a:pt x="140" y="324"/>
                  </a:cubicBezTo>
                  <a:cubicBezTo>
                    <a:pt x="142" y="323"/>
                    <a:pt x="146" y="324"/>
                    <a:pt x="149" y="327"/>
                  </a:cubicBezTo>
                  <a:cubicBezTo>
                    <a:pt x="152" y="330"/>
                    <a:pt x="157" y="333"/>
                    <a:pt x="165" y="334"/>
                  </a:cubicBezTo>
                  <a:cubicBezTo>
                    <a:pt x="173" y="335"/>
                    <a:pt x="176" y="338"/>
                    <a:pt x="185" y="340"/>
                  </a:cubicBezTo>
                  <a:cubicBezTo>
                    <a:pt x="193" y="341"/>
                    <a:pt x="198" y="342"/>
                    <a:pt x="211" y="344"/>
                  </a:cubicBezTo>
                  <a:cubicBezTo>
                    <a:pt x="223" y="346"/>
                    <a:pt x="240" y="333"/>
                    <a:pt x="244" y="330"/>
                  </a:cubicBezTo>
                  <a:cubicBezTo>
                    <a:pt x="247" y="326"/>
                    <a:pt x="243" y="319"/>
                    <a:pt x="243" y="317"/>
                  </a:cubicBezTo>
                  <a:cubicBezTo>
                    <a:pt x="243" y="314"/>
                    <a:pt x="237" y="314"/>
                    <a:pt x="236" y="312"/>
                  </a:cubicBezTo>
                  <a:cubicBezTo>
                    <a:pt x="235" y="310"/>
                    <a:pt x="232" y="306"/>
                    <a:pt x="227" y="306"/>
                  </a:cubicBezTo>
                  <a:cubicBezTo>
                    <a:pt x="222" y="306"/>
                    <a:pt x="221" y="300"/>
                    <a:pt x="217" y="301"/>
                  </a:cubicBezTo>
                  <a:cubicBezTo>
                    <a:pt x="214" y="301"/>
                    <a:pt x="211" y="299"/>
                    <a:pt x="201" y="292"/>
                  </a:cubicBezTo>
                  <a:cubicBezTo>
                    <a:pt x="191" y="286"/>
                    <a:pt x="177" y="281"/>
                    <a:pt x="175" y="282"/>
                  </a:cubicBezTo>
                  <a:cubicBezTo>
                    <a:pt x="172" y="283"/>
                    <a:pt x="170" y="284"/>
                    <a:pt x="169" y="281"/>
                  </a:cubicBezTo>
                  <a:cubicBezTo>
                    <a:pt x="167" y="279"/>
                    <a:pt x="163" y="279"/>
                    <a:pt x="161" y="281"/>
                  </a:cubicBezTo>
                  <a:cubicBezTo>
                    <a:pt x="158" y="283"/>
                    <a:pt x="155" y="279"/>
                    <a:pt x="150" y="281"/>
                  </a:cubicBezTo>
                  <a:cubicBezTo>
                    <a:pt x="145" y="282"/>
                    <a:pt x="143" y="278"/>
                    <a:pt x="144" y="277"/>
                  </a:cubicBezTo>
                  <a:cubicBezTo>
                    <a:pt x="145" y="275"/>
                    <a:pt x="153" y="277"/>
                    <a:pt x="152" y="274"/>
                  </a:cubicBezTo>
                  <a:cubicBezTo>
                    <a:pt x="152" y="272"/>
                    <a:pt x="149" y="274"/>
                    <a:pt x="145" y="271"/>
                  </a:cubicBezTo>
                  <a:cubicBezTo>
                    <a:pt x="140" y="268"/>
                    <a:pt x="138" y="270"/>
                    <a:pt x="137" y="273"/>
                  </a:cubicBezTo>
                  <a:cubicBezTo>
                    <a:pt x="136" y="275"/>
                    <a:pt x="132" y="275"/>
                    <a:pt x="130" y="272"/>
                  </a:cubicBezTo>
                  <a:cubicBezTo>
                    <a:pt x="130" y="272"/>
                    <a:pt x="129" y="272"/>
                    <a:pt x="129" y="272"/>
                  </a:cubicBezTo>
                  <a:cubicBezTo>
                    <a:pt x="128" y="276"/>
                    <a:pt x="126" y="276"/>
                    <a:pt x="123" y="276"/>
                  </a:cubicBezTo>
                  <a:cubicBezTo>
                    <a:pt x="120" y="275"/>
                    <a:pt x="117" y="280"/>
                    <a:pt x="114" y="280"/>
                  </a:cubicBezTo>
                  <a:cubicBezTo>
                    <a:pt x="111" y="280"/>
                    <a:pt x="107" y="284"/>
                    <a:pt x="106" y="287"/>
                  </a:cubicBezTo>
                  <a:cubicBezTo>
                    <a:pt x="106" y="290"/>
                    <a:pt x="102" y="288"/>
                    <a:pt x="102" y="290"/>
                  </a:cubicBezTo>
                  <a:cubicBezTo>
                    <a:pt x="102" y="292"/>
                    <a:pt x="102" y="294"/>
                    <a:pt x="100" y="296"/>
                  </a:cubicBezTo>
                  <a:cubicBezTo>
                    <a:pt x="99" y="298"/>
                    <a:pt x="100" y="299"/>
                    <a:pt x="102" y="303"/>
                  </a:cubicBezTo>
                  <a:cubicBezTo>
                    <a:pt x="104" y="306"/>
                    <a:pt x="107" y="306"/>
                    <a:pt x="109" y="307"/>
                  </a:cubicBezTo>
                  <a:cubicBezTo>
                    <a:pt x="111" y="308"/>
                    <a:pt x="117" y="313"/>
                    <a:pt x="117" y="315"/>
                  </a:cubicBezTo>
                  <a:cubicBezTo>
                    <a:pt x="117" y="317"/>
                    <a:pt x="112" y="322"/>
                    <a:pt x="110" y="323"/>
                  </a:cubicBezTo>
                  <a:cubicBezTo>
                    <a:pt x="108" y="325"/>
                    <a:pt x="105" y="328"/>
                    <a:pt x="107" y="330"/>
                  </a:cubicBezTo>
                  <a:cubicBezTo>
                    <a:pt x="108" y="332"/>
                    <a:pt x="114" y="340"/>
                    <a:pt x="117" y="347"/>
                  </a:cubicBezTo>
                  <a:cubicBezTo>
                    <a:pt x="121" y="354"/>
                    <a:pt x="116" y="351"/>
                    <a:pt x="114" y="354"/>
                  </a:cubicBezTo>
                  <a:cubicBezTo>
                    <a:pt x="111" y="357"/>
                    <a:pt x="115" y="360"/>
                    <a:pt x="115" y="362"/>
                  </a:cubicBezTo>
                  <a:cubicBezTo>
                    <a:pt x="116" y="364"/>
                    <a:pt x="112" y="364"/>
                    <a:pt x="113" y="366"/>
                  </a:cubicBezTo>
                  <a:cubicBezTo>
                    <a:pt x="113" y="367"/>
                    <a:pt x="118" y="368"/>
                    <a:pt x="118" y="369"/>
                  </a:cubicBezTo>
                  <a:cubicBezTo>
                    <a:pt x="119" y="371"/>
                    <a:pt x="115" y="372"/>
                    <a:pt x="117" y="375"/>
                  </a:cubicBezTo>
                  <a:cubicBezTo>
                    <a:pt x="118" y="378"/>
                    <a:pt x="122" y="378"/>
                    <a:pt x="123" y="381"/>
                  </a:cubicBezTo>
                  <a:cubicBezTo>
                    <a:pt x="123" y="384"/>
                    <a:pt x="115" y="385"/>
                    <a:pt x="116" y="387"/>
                  </a:cubicBezTo>
                  <a:cubicBezTo>
                    <a:pt x="116" y="390"/>
                    <a:pt x="126" y="393"/>
                    <a:pt x="130" y="398"/>
                  </a:cubicBezTo>
                  <a:cubicBezTo>
                    <a:pt x="134" y="403"/>
                    <a:pt x="134" y="405"/>
                    <a:pt x="133" y="407"/>
                  </a:cubicBezTo>
                  <a:cubicBezTo>
                    <a:pt x="131" y="413"/>
                    <a:pt x="119" y="417"/>
                    <a:pt x="116" y="423"/>
                  </a:cubicBezTo>
                  <a:cubicBezTo>
                    <a:pt x="114" y="429"/>
                    <a:pt x="104" y="433"/>
                    <a:pt x="99" y="437"/>
                  </a:cubicBezTo>
                  <a:cubicBezTo>
                    <a:pt x="97" y="439"/>
                    <a:pt x="95" y="442"/>
                    <a:pt x="94" y="444"/>
                  </a:cubicBezTo>
                  <a:cubicBezTo>
                    <a:pt x="96" y="444"/>
                    <a:pt x="97" y="443"/>
                    <a:pt x="98" y="442"/>
                  </a:cubicBezTo>
                  <a:cubicBezTo>
                    <a:pt x="101" y="441"/>
                    <a:pt x="103" y="448"/>
                    <a:pt x="106" y="450"/>
                  </a:cubicBezTo>
                  <a:cubicBezTo>
                    <a:pt x="108" y="452"/>
                    <a:pt x="114" y="450"/>
                    <a:pt x="115" y="452"/>
                  </a:cubicBezTo>
                  <a:cubicBezTo>
                    <a:pt x="117" y="454"/>
                    <a:pt x="114" y="454"/>
                    <a:pt x="110" y="453"/>
                  </a:cubicBezTo>
                  <a:cubicBezTo>
                    <a:pt x="106" y="453"/>
                    <a:pt x="105" y="455"/>
                    <a:pt x="99" y="457"/>
                  </a:cubicBezTo>
                  <a:cubicBezTo>
                    <a:pt x="95" y="459"/>
                    <a:pt x="95" y="460"/>
                    <a:pt x="94" y="461"/>
                  </a:cubicBezTo>
                  <a:cubicBezTo>
                    <a:pt x="96" y="465"/>
                    <a:pt x="93" y="466"/>
                    <a:pt x="91" y="469"/>
                  </a:cubicBezTo>
                  <a:cubicBezTo>
                    <a:pt x="90" y="472"/>
                    <a:pt x="88" y="473"/>
                    <a:pt x="88" y="475"/>
                  </a:cubicBezTo>
                  <a:cubicBezTo>
                    <a:pt x="87" y="477"/>
                    <a:pt x="88" y="478"/>
                    <a:pt x="88" y="481"/>
                  </a:cubicBezTo>
                  <a:cubicBezTo>
                    <a:pt x="89" y="484"/>
                    <a:pt x="89" y="485"/>
                    <a:pt x="91" y="487"/>
                  </a:cubicBezTo>
                  <a:cubicBezTo>
                    <a:pt x="93" y="490"/>
                    <a:pt x="89" y="490"/>
                    <a:pt x="88" y="491"/>
                  </a:cubicBezTo>
                  <a:cubicBezTo>
                    <a:pt x="86" y="492"/>
                    <a:pt x="87" y="495"/>
                    <a:pt x="89" y="497"/>
                  </a:cubicBezTo>
                  <a:cubicBezTo>
                    <a:pt x="91" y="499"/>
                    <a:pt x="91" y="501"/>
                    <a:pt x="91" y="503"/>
                  </a:cubicBezTo>
                  <a:cubicBezTo>
                    <a:pt x="90" y="505"/>
                    <a:pt x="92" y="508"/>
                    <a:pt x="94" y="510"/>
                  </a:cubicBezTo>
                  <a:cubicBezTo>
                    <a:pt x="96" y="511"/>
                    <a:pt x="96" y="516"/>
                    <a:pt x="97" y="517"/>
                  </a:cubicBezTo>
                  <a:cubicBezTo>
                    <a:pt x="99" y="519"/>
                    <a:pt x="100" y="520"/>
                    <a:pt x="103" y="519"/>
                  </a:cubicBezTo>
                  <a:cubicBezTo>
                    <a:pt x="106" y="518"/>
                    <a:pt x="108" y="520"/>
                    <a:pt x="109" y="522"/>
                  </a:cubicBezTo>
                  <a:cubicBezTo>
                    <a:pt x="110" y="524"/>
                    <a:pt x="112" y="523"/>
                    <a:pt x="115" y="522"/>
                  </a:cubicBezTo>
                  <a:cubicBezTo>
                    <a:pt x="118" y="521"/>
                    <a:pt x="124" y="524"/>
                    <a:pt x="125" y="525"/>
                  </a:cubicBezTo>
                  <a:cubicBezTo>
                    <a:pt x="127" y="526"/>
                    <a:pt x="126" y="530"/>
                    <a:pt x="126" y="533"/>
                  </a:cubicBezTo>
                  <a:cubicBezTo>
                    <a:pt x="127" y="535"/>
                    <a:pt x="125" y="539"/>
                    <a:pt x="128" y="541"/>
                  </a:cubicBezTo>
                  <a:cubicBezTo>
                    <a:pt x="130" y="542"/>
                    <a:pt x="130" y="546"/>
                    <a:pt x="133" y="548"/>
                  </a:cubicBezTo>
                  <a:cubicBezTo>
                    <a:pt x="136" y="549"/>
                    <a:pt x="137" y="553"/>
                    <a:pt x="139" y="554"/>
                  </a:cubicBezTo>
                  <a:cubicBezTo>
                    <a:pt x="141" y="554"/>
                    <a:pt x="145" y="557"/>
                    <a:pt x="146" y="560"/>
                  </a:cubicBezTo>
                  <a:cubicBezTo>
                    <a:pt x="146" y="562"/>
                    <a:pt x="142" y="564"/>
                    <a:pt x="140" y="565"/>
                  </a:cubicBezTo>
                  <a:cubicBezTo>
                    <a:pt x="138" y="566"/>
                    <a:pt x="133" y="562"/>
                    <a:pt x="132" y="564"/>
                  </a:cubicBezTo>
                  <a:cubicBezTo>
                    <a:pt x="130" y="565"/>
                    <a:pt x="132" y="569"/>
                    <a:pt x="134" y="574"/>
                  </a:cubicBezTo>
                  <a:cubicBezTo>
                    <a:pt x="135" y="580"/>
                    <a:pt x="136" y="580"/>
                    <a:pt x="138" y="580"/>
                  </a:cubicBezTo>
                  <a:cubicBezTo>
                    <a:pt x="141" y="580"/>
                    <a:pt x="142" y="578"/>
                    <a:pt x="144" y="577"/>
                  </a:cubicBezTo>
                  <a:cubicBezTo>
                    <a:pt x="145" y="576"/>
                    <a:pt x="149" y="578"/>
                    <a:pt x="151" y="577"/>
                  </a:cubicBezTo>
                  <a:cubicBezTo>
                    <a:pt x="153" y="576"/>
                    <a:pt x="159" y="576"/>
                    <a:pt x="160" y="578"/>
                  </a:cubicBezTo>
                  <a:cubicBezTo>
                    <a:pt x="162" y="580"/>
                    <a:pt x="163" y="585"/>
                    <a:pt x="162" y="587"/>
                  </a:cubicBezTo>
                  <a:cubicBezTo>
                    <a:pt x="161" y="588"/>
                    <a:pt x="163" y="590"/>
                    <a:pt x="164" y="593"/>
                  </a:cubicBezTo>
                  <a:cubicBezTo>
                    <a:pt x="166" y="595"/>
                    <a:pt x="171" y="594"/>
                    <a:pt x="173" y="595"/>
                  </a:cubicBezTo>
                  <a:cubicBezTo>
                    <a:pt x="174" y="596"/>
                    <a:pt x="178" y="601"/>
                    <a:pt x="178" y="604"/>
                  </a:cubicBezTo>
                  <a:cubicBezTo>
                    <a:pt x="177" y="606"/>
                    <a:pt x="180" y="607"/>
                    <a:pt x="182" y="606"/>
                  </a:cubicBezTo>
                  <a:cubicBezTo>
                    <a:pt x="184" y="605"/>
                    <a:pt x="185" y="607"/>
                    <a:pt x="187" y="608"/>
                  </a:cubicBezTo>
                  <a:cubicBezTo>
                    <a:pt x="189" y="610"/>
                    <a:pt x="191" y="609"/>
                    <a:pt x="193" y="608"/>
                  </a:cubicBezTo>
                  <a:cubicBezTo>
                    <a:pt x="195" y="607"/>
                    <a:pt x="198" y="606"/>
                    <a:pt x="199" y="607"/>
                  </a:cubicBezTo>
                  <a:cubicBezTo>
                    <a:pt x="200" y="609"/>
                    <a:pt x="204" y="612"/>
                    <a:pt x="204" y="613"/>
                  </a:cubicBezTo>
                  <a:cubicBezTo>
                    <a:pt x="204" y="614"/>
                    <a:pt x="211" y="613"/>
                    <a:pt x="214" y="615"/>
                  </a:cubicBezTo>
                  <a:cubicBezTo>
                    <a:pt x="217" y="616"/>
                    <a:pt x="220" y="616"/>
                    <a:pt x="223" y="617"/>
                  </a:cubicBezTo>
                  <a:cubicBezTo>
                    <a:pt x="226" y="619"/>
                    <a:pt x="229" y="619"/>
                    <a:pt x="230" y="621"/>
                  </a:cubicBezTo>
                  <a:cubicBezTo>
                    <a:pt x="230" y="623"/>
                    <a:pt x="226" y="625"/>
                    <a:pt x="226" y="626"/>
                  </a:cubicBezTo>
                  <a:cubicBezTo>
                    <a:pt x="226" y="627"/>
                    <a:pt x="229" y="628"/>
                    <a:pt x="229" y="629"/>
                  </a:cubicBezTo>
                  <a:cubicBezTo>
                    <a:pt x="229" y="631"/>
                    <a:pt x="226" y="631"/>
                    <a:pt x="225" y="632"/>
                  </a:cubicBezTo>
                  <a:cubicBezTo>
                    <a:pt x="225" y="633"/>
                    <a:pt x="227" y="635"/>
                    <a:pt x="228" y="636"/>
                  </a:cubicBezTo>
                  <a:cubicBezTo>
                    <a:pt x="228" y="638"/>
                    <a:pt x="226" y="642"/>
                    <a:pt x="226" y="643"/>
                  </a:cubicBezTo>
                  <a:cubicBezTo>
                    <a:pt x="226" y="644"/>
                    <a:pt x="218" y="643"/>
                    <a:pt x="216" y="643"/>
                  </a:cubicBezTo>
                  <a:cubicBezTo>
                    <a:pt x="215" y="643"/>
                    <a:pt x="209" y="649"/>
                    <a:pt x="208" y="649"/>
                  </a:cubicBezTo>
                  <a:cubicBezTo>
                    <a:pt x="206" y="649"/>
                    <a:pt x="207" y="652"/>
                    <a:pt x="207" y="654"/>
                  </a:cubicBezTo>
                  <a:cubicBezTo>
                    <a:pt x="213" y="653"/>
                    <a:pt x="218" y="653"/>
                    <a:pt x="219" y="654"/>
                  </a:cubicBezTo>
                  <a:cubicBezTo>
                    <a:pt x="220" y="656"/>
                    <a:pt x="207" y="661"/>
                    <a:pt x="205" y="662"/>
                  </a:cubicBezTo>
                  <a:cubicBezTo>
                    <a:pt x="203" y="663"/>
                    <a:pt x="209" y="666"/>
                    <a:pt x="209" y="668"/>
                  </a:cubicBezTo>
                  <a:cubicBezTo>
                    <a:pt x="209" y="670"/>
                    <a:pt x="202" y="671"/>
                    <a:pt x="203" y="675"/>
                  </a:cubicBezTo>
                  <a:cubicBezTo>
                    <a:pt x="203" y="679"/>
                    <a:pt x="200" y="680"/>
                    <a:pt x="196" y="680"/>
                  </a:cubicBezTo>
                  <a:cubicBezTo>
                    <a:pt x="193" y="680"/>
                    <a:pt x="192" y="682"/>
                    <a:pt x="193" y="682"/>
                  </a:cubicBezTo>
                  <a:cubicBezTo>
                    <a:pt x="195" y="683"/>
                    <a:pt x="195" y="688"/>
                    <a:pt x="202" y="690"/>
                  </a:cubicBezTo>
                  <a:cubicBezTo>
                    <a:pt x="209" y="691"/>
                    <a:pt x="217" y="698"/>
                    <a:pt x="223" y="705"/>
                  </a:cubicBezTo>
                  <a:cubicBezTo>
                    <a:pt x="224" y="706"/>
                    <a:pt x="225" y="706"/>
                    <a:pt x="226" y="707"/>
                  </a:cubicBezTo>
                  <a:cubicBezTo>
                    <a:pt x="228" y="706"/>
                    <a:pt x="229" y="705"/>
                    <a:pt x="230" y="705"/>
                  </a:cubicBezTo>
                  <a:cubicBezTo>
                    <a:pt x="234" y="705"/>
                    <a:pt x="240" y="707"/>
                    <a:pt x="244" y="709"/>
                  </a:cubicBezTo>
                  <a:cubicBezTo>
                    <a:pt x="247" y="712"/>
                    <a:pt x="260" y="709"/>
                    <a:pt x="261" y="711"/>
                  </a:cubicBezTo>
                  <a:cubicBezTo>
                    <a:pt x="263" y="713"/>
                    <a:pt x="266" y="715"/>
                    <a:pt x="268" y="715"/>
                  </a:cubicBezTo>
                  <a:cubicBezTo>
                    <a:pt x="271" y="715"/>
                    <a:pt x="273" y="720"/>
                    <a:pt x="275" y="719"/>
                  </a:cubicBezTo>
                  <a:cubicBezTo>
                    <a:pt x="277" y="717"/>
                    <a:pt x="285" y="717"/>
                    <a:pt x="287" y="717"/>
                  </a:cubicBezTo>
                  <a:cubicBezTo>
                    <a:pt x="289" y="717"/>
                    <a:pt x="289" y="719"/>
                    <a:pt x="291" y="719"/>
                  </a:cubicBezTo>
                  <a:cubicBezTo>
                    <a:pt x="293" y="719"/>
                    <a:pt x="293" y="726"/>
                    <a:pt x="294" y="726"/>
                  </a:cubicBezTo>
                  <a:cubicBezTo>
                    <a:pt x="296" y="725"/>
                    <a:pt x="301" y="730"/>
                    <a:pt x="305" y="731"/>
                  </a:cubicBezTo>
                  <a:cubicBezTo>
                    <a:pt x="308" y="731"/>
                    <a:pt x="312" y="737"/>
                    <a:pt x="313" y="737"/>
                  </a:cubicBezTo>
                  <a:cubicBezTo>
                    <a:pt x="315" y="736"/>
                    <a:pt x="317" y="739"/>
                    <a:pt x="318" y="737"/>
                  </a:cubicBezTo>
                  <a:cubicBezTo>
                    <a:pt x="319" y="734"/>
                    <a:pt x="324" y="735"/>
                    <a:pt x="326" y="731"/>
                  </a:cubicBezTo>
                  <a:cubicBezTo>
                    <a:pt x="319" y="723"/>
                    <a:pt x="312" y="715"/>
                    <a:pt x="313" y="712"/>
                  </a:cubicBezTo>
                  <a:cubicBezTo>
                    <a:pt x="313" y="706"/>
                    <a:pt x="315" y="702"/>
                    <a:pt x="308" y="696"/>
                  </a:cubicBezTo>
                  <a:cubicBezTo>
                    <a:pt x="301" y="690"/>
                    <a:pt x="309" y="686"/>
                    <a:pt x="314" y="680"/>
                  </a:cubicBezTo>
                  <a:cubicBezTo>
                    <a:pt x="318" y="674"/>
                    <a:pt x="328" y="672"/>
                    <a:pt x="334" y="668"/>
                  </a:cubicBezTo>
                  <a:cubicBezTo>
                    <a:pt x="333" y="667"/>
                    <a:pt x="332" y="666"/>
                    <a:pt x="330" y="666"/>
                  </a:cubicBezTo>
                  <a:cubicBezTo>
                    <a:pt x="326" y="664"/>
                    <a:pt x="324" y="662"/>
                    <a:pt x="328" y="661"/>
                  </a:cubicBezTo>
                  <a:cubicBezTo>
                    <a:pt x="331" y="660"/>
                    <a:pt x="330" y="658"/>
                    <a:pt x="326" y="654"/>
                  </a:cubicBezTo>
                  <a:cubicBezTo>
                    <a:pt x="323" y="650"/>
                    <a:pt x="321" y="646"/>
                    <a:pt x="319" y="646"/>
                  </a:cubicBezTo>
                  <a:cubicBezTo>
                    <a:pt x="317" y="646"/>
                    <a:pt x="314" y="645"/>
                    <a:pt x="311" y="646"/>
                  </a:cubicBezTo>
                  <a:cubicBezTo>
                    <a:pt x="308" y="647"/>
                    <a:pt x="309" y="644"/>
                    <a:pt x="309" y="640"/>
                  </a:cubicBezTo>
                  <a:cubicBezTo>
                    <a:pt x="310" y="637"/>
                    <a:pt x="304" y="637"/>
                    <a:pt x="303" y="636"/>
                  </a:cubicBezTo>
                  <a:cubicBezTo>
                    <a:pt x="302" y="634"/>
                    <a:pt x="304" y="629"/>
                    <a:pt x="305" y="629"/>
                  </a:cubicBezTo>
                  <a:cubicBezTo>
                    <a:pt x="306" y="628"/>
                    <a:pt x="309" y="627"/>
                    <a:pt x="309" y="625"/>
                  </a:cubicBezTo>
                  <a:cubicBezTo>
                    <a:pt x="309" y="624"/>
                    <a:pt x="304" y="623"/>
                    <a:pt x="306" y="620"/>
                  </a:cubicBezTo>
                  <a:cubicBezTo>
                    <a:pt x="308" y="616"/>
                    <a:pt x="312" y="616"/>
                    <a:pt x="312" y="613"/>
                  </a:cubicBezTo>
                  <a:cubicBezTo>
                    <a:pt x="312" y="609"/>
                    <a:pt x="315" y="606"/>
                    <a:pt x="318" y="609"/>
                  </a:cubicBezTo>
                  <a:cubicBezTo>
                    <a:pt x="322" y="611"/>
                    <a:pt x="323" y="618"/>
                    <a:pt x="327" y="616"/>
                  </a:cubicBezTo>
                  <a:cubicBezTo>
                    <a:pt x="331" y="615"/>
                    <a:pt x="329" y="611"/>
                    <a:pt x="328" y="609"/>
                  </a:cubicBezTo>
                  <a:cubicBezTo>
                    <a:pt x="328" y="607"/>
                    <a:pt x="327" y="604"/>
                    <a:pt x="331" y="603"/>
                  </a:cubicBezTo>
                  <a:cubicBezTo>
                    <a:pt x="336" y="602"/>
                    <a:pt x="334" y="598"/>
                    <a:pt x="337" y="598"/>
                  </a:cubicBezTo>
                  <a:cubicBezTo>
                    <a:pt x="341" y="598"/>
                    <a:pt x="347" y="593"/>
                    <a:pt x="349" y="592"/>
                  </a:cubicBezTo>
                  <a:cubicBezTo>
                    <a:pt x="351" y="591"/>
                    <a:pt x="356" y="589"/>
                    <a:pt x="358" y="590"/>
                  </a:cubicBezTo>
                  <a:cubicBezTo>
                    <a:pt x="360" y="591"/>
                    <a:pt x="362" y="593"/>
                    <a:pt x="364" y="590"/>
                  </a:cubicBezTo>
                  <a:cubicBezTo>
                    <a:pt x="365" y="586"/>
                    <a:pt x="371" y="588"/>
                    <a:pt x="372" y="590"/>
                  </a:cubicBezTo>
                  <a:cubicBezTo>
                    <a:pt x="372" y="592"/>
                    <a:pt x="382" y="592"/>
                    <a:pt x="385" y="594"/>
                  </a:cubicBezTo>
                  <a:cubicBezTo>
                    <a:pt x="388" y="596"/>
                    <a:pt x="394" y="600"/>
                    <a:pt x="394" y="602"/>
                  </a:cubicBezTo>
                  <a:cubicBezTo>
                    <a:pt x="394" y="604"/>
                    <a:pt x="397" y="607"/>
                    <a:pt x="397" y="603"/>
                  </a:cubicBezTo>
                  <a:cubicBezTo>
                    <a:pt x="397" y="600"/>
                    <a:pt x="400" y="601"/>
                    <a:pt x="404" y="603"/>
                  </a:cubicBezTo>
                  <a:cubicBezTo>
                    <a:pt x="408" y="606"/>
                    <a:pt x="413" y="605"/>
                    <a:pt x="414" y="602"/>
                  </a:cubicBezTo>
                  <a:cubicBezTo>
                    <a:pt x="415" y="600"/>
                    <a:pt x="423" y="597"/>
                    <a:pt x="425" y="599"/>
                  </a:cubicBezTo>
                  <a:cubicBezTo>
                    <a:pt x="428" y="601"/>
                    <a:pt x="429" y="602"/>
                    <a:pt x="432" y="599"/>
                  </a:cubicBezTo>
                  <a:cubicBezTo>
                    <a:pt x="435" y="596"/>
                    <a:pt x="442" y="597"/>
                    <a:pt x="443" y="600"/>
                  </a:cubicBezTo>
                  <a:cubicBezTo>
                    <a:pt x="444" y="603"/>
                    <a:pt x="447" y="603"/>
                    <a:pt x="450" y="603"/>
                  </a:cubicBezTo>
                  <a:cubicBezTo>
                    <a:pt x="453" y="603"/>
                    <a:pt x="454" y="608"/>
                    <a:pt x="456" y="607"/>
                  </a:cubicBezTo>
                  <a:cubicBezTo>
                    <a:pt x="458" y="606"/>
                    <a:pt x="457" y="601"/>
                    <a:pt x="460" y="601"/>
                  </a:cubicBezTo>
                  <a:cubicBezTo>
                    <a:pt x="462" y="602"/>
                    <a:pt x="464" y="605"/>
                    <a:pt x="468" y="605"/>
                  </a:cubicBezTo>
                  <a:cubicBezTo>
                    <a:pt x="472" y="605"/>
                    <a:pt x="475" y="604"/>
                    <a:pt x="475" y="601"/>
                  </a:cubicBezTo>
                  <a:cubicBezTo>
                    <a:pt x="475" y="598"/>
                    <a:pt x="475" y="593"/>
                    <a:pt x="472" y="593"/>
                  </a:cubicBezTo>
                  <a:cubicBezTo>
                    <a:pt x="470" y="593"/>
                    <a:pt x="467" y="590"/>
                    <a:pt x="464" y="590"/>
                  </a:cubicBezTo>
                  <a:cubicBezTo>
                    <a:pt x="461" y="590"/>
                    <a:pt x="458" y="585"/>
                    <a:pt x="461" y="584"/>
                  </a:cubicBezTo>
                  <a:cubicBezTo>
                    <a:pt x="464" y="583"/>
                    <a:pt x="469" y="581"/>
                    <a:pt x="468" y="578"/>
                  </a:cubicBezTo>
                  <a:cubicBezTo>
                    <a:pt x="467" y="576"/>
                    <a:pt x="466" y="571"/>
                    <a:pt x="470" y="570"/>
                  </a:cubicBezTo>
                  <a:cubicBezTo>
                    <a:pt x="474" y="570"/>
                    <a:pt x="483" y="570"/>
                    <a:pt x="482" y="568"/>
                  </a:cubicBezTo>
                  <a:cubicBezTo>
                    <a:pt x="482" y="567"/>
                    <a:pt x="474" y="566"/>
                    <a:pt x="472" y="563"/>
                  </a:cubicBezTo>
                  <a:cubicBezTo>
                    <a:pt x="471" y="561"/>
                    <a:pt x="470" y="555"/>
                    <a:pt x="472" y="554"/>
                  </a:cubicBezTo>
                  <a:cubicBezTo>
                    <a:pt x="473" y="553"/>
                    <a:pt x="478" y="554"/>
                    <a:pt x="481" y="553"/>
                  </a:cubicBezTo>
                  <a:cubicBezTo>
                    <a:pt x="484" y="552"/>
                    <a:pt x="491" y="555"/>
                    <a:pt x="495" y="552"/>
                  </a:cubicBezTo>
                  <a:cubicBezTo>
                    <a:pt x="499" y="549"/>
                    <a:pt x="507" y="548"/>
                    <a:pt x="512" y="548"/>
                  </a:cubicBezTo>
                  <a:cubicBezTo>
                    <a:pt x="516" y="548"/>
                    <a:pt x="520" y="545"/>
                    <a:pt x="523" y="545"/>
                  </a:cubicBezTo>
                  <a:cubicBezTo>
                    <a:pt x="527" y="544"/>
                    <a:pt x="537" y="543"/>
                    <a:pt x="539" y="542"/>
                  </a:cubicBezTo>
                  <a:cubicBezTo>
                    <a:pt x="542" y="541"/>
                    <a:pt x="555" y="539"/>
                    <a:pt x="556" y="536"/>
                  </a:cubicBezTo>
                  <a:cubicBezTo>
                    <a:pt x="556" y="534"/>
                    <a:pt x="567" y="532"/>
                    <a:pt x="570" y="533"/>
                  </a:cubicBezTo>
                  <a:cubicBezTo>
                    <a:pt x="573" y="534"/>
                    <a:pt x="576" y="535"/>
                    <a:pt x="579" y="534"/>
                  </a:cubicBezTo>
                  <a:cubicBezTo>
                    <a:pt x="581" y="533"/>
                    <a:pt x="586" y="536"/>
                    <a:pt x="586" y="539"/>
                  </a:cubicBezTo>
                  <a:cubicBezTo>
                    <a:pt x="585" y="541"/>
                    <a:pt x="588" y="544"/>
                    <a:pt x="588" y="547"/>
                  </a:cubicBezTo>
                  <a:cubicBezTo>
                    <a:pt x="588" y="549"/>
                    <a:pt x="585" y="550"/>
                    <a:pt x="587" y="551"/>
                  </a:cubicBezTo>
                  <a:cubicBezTo>
                    <a:pt x="588" y="553"/>
                    <a:pt x="595" y="552"/>
                    <a:pt x="597" y="550"/>
                  </a:cubicBezTo>
                  <a:cubicBezTo>
                    <a:pt x="599" y="547"/>
                    <a:pt x="601" y="551"/>
                    <a:pt x="601" y="552"/>
                  </a:cubicBezTo>
                  <a:cubicBezTo>
                    <a:pt x="601" y="554"/>
                    <a:pt x="604" y="555"/>
                    <a:pt x="604" y="553"/>
                  </a:cubicBezTo>
                  <a:cubicBezTo>
                    <a:pt x="604" y="551"/>
                    <a:pt x="608" y="552"/>
                    <a:pt x="610" y="554"/>
                  </a:cubicBezTo>
                  <a:cubicBezTo>
                    <a:pt x="611" y="555"/>
                    <a:pt x="616" y="552"/>
                    <a:pt x="616" y="555"/>
                  </a:cubicBezTo>
                  <a:cubicBezTo>
                    <a:pt x="616" y="557"/>
                    <a:pt x="609" y="559"/>
                    <a:pt x="612" y="562"/>
                  </a:cubicBezTo>
                  <a:cubicBezTo>
                    <a:pt x="615" y="565"/>
                    <a:pt x="616" y="559"/>
                    <a:pt x="620" y="560"/>
                  </a:cubicBezTo>
                  <a:cubicBezTo>
                    <a:pt x="624" y="561"/>
                    <a:pt x="629" y="556"/>
                    <a:pt x="632" y="555"/>
                  </a:cubicBezTo>
                  <a:cubicBezTo>
                    <a:pt x="636" y="554"/>
                    <a:pt x="640" y="551"/>
                    <a:pt x="643" y="549"/>
                  </a:cubicBezTo>
                  <a:cubicBezTo>
                    <a:pt x="646" y="547"/>
                    <a:pt x="652" y="548"/>
                    <a:pt x="650" y="550"/>
                  </a:cubicBezTo>
                  <a:cubicBezTo>
                    <a:pt x="648" y="552"/>
                    <a:pt x="646" y="556"/>
                    <a:pt x="653" y="558"/>
                  </a:cubicBezTo>
                  <a:cubicBezTo>
                    <a:pt x="661" y="561"/>
                    <a:pt x="669" y="576"/>
                    <a:pt x="674" y="583"/>
                  </a:cubicBezTo>
                  <a:cubicBezTo>
                    <a:pt x="679" y="590"/>
                    <a:pt x="683" y="603"/>
                    <a:pt x="686" y="603"/>
                  </a:cubicBezTo>
                  <a:cubicBezTo>
                    <a:pt x="688" y="603"/>
                    <a:pt x="689" y="597"/>
                    <a:pt x="692" y="596"/>
                  </a:cubicBezTo>
                  <a:cubicBezTo>
                    <a:pt x="696" y="595"/>
                    <a:pt x="698" y="601"/>
                    <a:pt x="701" y="602"/>
                  </a:cubicBezTo>
                  <a:cubicBezTo>
                    <a:pt x="705" y="603"/>
                    <a:pt x="709" y="605"/>
                    <a:pt x="712" y="604"/>
                  </a:cubicBezTo>
                  <a:cubicBezTo>
                    <a:pt x="715" y="603"/>
                    <a:pt x="721" y="599"/>
                    <a:pt x="723" y="601"/>
                  </a:cubicBezTo>
                  <a:cubicBezTo>
                    <a:pt x="726" y="602"/>
                    <a:pt x="729" y="602"/>
                    <a:pt x="731" y="607"/>
                  </a:cubicBezTo>
                  <a:cubicBezTo>
                    <a:pt x="733" y="611"/>
                    <a:pt x="736" y="612"/>
                    <a:pt x="738" y="612"/>
                  </a:cubicBezTo>
                  <a:cubicBezTo>
                    <a:pt x="740" y="612"/>
                    <a:pt x="740" y="615"/>
                    <a:pt x="740" y="617"/>
                  </a:cubicBezTo>
                  <a:cubicBezTo>
                    <a:pt x="740" y="619"/>
                    <a:pt x="744" y="621"/>
                    <a:pt x="746" y="621"/>
                  </a:cubicBezTo>
                  <a:cubicBezTo>
                    <a:pt x="748" y="621"/>
                    <a:pt x="753" y="621"/>
                    <a:pt x="755" y="620"/>
                  </a:cubicBezTo>
                  <a:cubicBezTo>
                    <a:pt x="756" y="619"/>
                    <a:pt x="758" y="618"/>
                    <a:pt x="759" y="620"/>
                  </a:cubicBezTo>
                  <a:cubicBezTo>
                    <a:pt x="759" y="622"/>
                    <a:pt x="762" y="626"/>
                    <a:pt x="764" y="626"/>
                  </a:cubicBezTo>
                  <a:cubicBezTo>
                    <a:pt x="766" y="626"/>
                    <a:pt x="770" y="628"/>
                    <a:pt x="770" y="626"/>
                  </a:cubicBezTo>
                  <a:cubicBezTo>
                    <a:pt x="771" y="624"/>
                    <a:pt x="776" y="623"/>
                    <a:pt x="778" y="623"/>
                  </a:cubicBezTo>
                  <a:cubicBezTo>
                    <a:pt x="780" y="623"/>
                    <a:pt x="787" y="621"/>
                    <a:pt x="788" y="618"/>
                  </a:cubicBezTo>
                  <a:cubicBezTo>
                    <a:pt x="790" y="615"/>
                    <a:pt x="795" y="615"/>
                    <a:pt x="797" y="613"/>
                  </a:cubicBezTo>
                  <a:cubicBezTo>
                    <a:pt x="799" y="611"/>
                    <a:pt x="803" y="610"/>
                    <a:pt x="804" y="608"/>
                  </a:cubicBezTo>
                  <a:cubicBezTo>
                    <a:pt x="805" y="606"/>
                    <a:pt x="811" y="607"/>
                    <a:pt x="812" y="605"/>
                  </a:cubicBezTo>
                  <a:cubicBezTo>
                    <a:pt x="813" y="603"/>
                    <a:pt x="818" y="603"/>
                    <a:pt x="820" y="604"/>
                  </a:cubicBezTo>
                  <a:cubicBezTo>
                    <a:pt x="822" y="604"/>
                    <a:pt x="834" y="607"/>
                    <a:pt x="836" y="606"/>
                  </a:cubicBezTo>
                  <a:cubicBezTo>
                    <a:pt x="837" y="606"/>
                    <a:pt x="838" y="612"/>
                    <a:pt x="839" y="613"/>
                  </a:cubicBezTo>
                  <a:cubicBezTo>
                    <a:pt x="841" y="613"/>
                    <a:pt x="847" y="618"/>
                    <a:pt x="849" y="616"/>
                  </a:cubicBezTo>
                  <a:cubicBezTo>
                    <a:pt x="850" y="615"/>
                    <a:pt x="854" y="614"/>
                    <a:pt x="858" y="616"/>
                  </a:cubicBezTo>
                  <a:cubicBezTo>
                    <a:pt x="861" y="618"/>
                    <a:pt x="864" y="620"/>
                    <a:pt x="866" y="618"/>
                  </a:cubicBezTo>
                  <a:cubicBezTo>
                    <a:pt x="867" y="616"/>
                    <a:pt x="874" y="615"/>
                    <a:pt x="875" y="613"/>
                  </a:cubicBezTo>
                  <a:cubicBezTo>
                    <a:pt x="876" y="612"/>
                    <a:pt x="877" y="608"/>
                    <a:pt x="875" y="607"/>
                  </a:cubicBezTo>
                  <a:cubicBezTo>
                    <a:pt x="874" y="605"/>
                    <a:pt x="872" y="600"/>
                    <a:pt x="871" y="597"/>
                  </a:cubicBezTo>
                  <a:cubicBezTo>
                    <a:pt x="871" y="595"/>
                    <a:pt x="875" y="594"/>
                    <a:pt x="876" y="592"/>
                  </a:cubicBezTo>
                  <a:cubicBezTo>
                    <a:pt x="877" y="589"/>
                    <a:pt x="881" y="589"/>
                    <a:pt x="882" y="588"/>
                  </a:cubicBezTo>
                  <a:cubicBezTo>
                    <a:pt x="883" y="586"/>
                    <a:pt x="884" y="583"/>
                    <a:pt x="886" y="584"/>
                  </a:cubicBezTo>
                  <a:cubicBezTo>
                    <a:pt x="888" y="585"/>
                    <a:pt x="893" y="586"/>
                    <a:pt x="894" y="587"/>
                  </a:cubicBezTo>
                  <a:cubicBezTo>
                    <a:pt x="895" y="588"/>
                    <a:pt x="899" y="589"/>
                    <a:pt x="901" y="589"/>
                  </a:cubicBezTo>
                  <a:cubicBezTo>
                    <a:pt x="904" y="589"/>
                    <a:pt x="907" y="591"/>
                    <a:pt x="910" y="592"/>
                  </a:cubicBezTo>
                  <a:cubicBezTo>
                    <a:pt x="912" y="594"/>
                    <a:pt x="919" y="594"/>
                    <a:pt x="921" y="596"/>
                  </a:cubicBezTo>
                  <a:cubicBezTo>
                    <a:pt x="922" y="598"/>
                    <a:pt x="920" y="603"/>
                    <a:pt x="922" y="605"/>
                  </a:cubicBezTo>
                  <a:cubicBezTo>
                    <a:pt x="924" y="607"/>
                    <a:pt x="928" y="612"/>
                    <a:pt x="929" y="611"/>
                  </a:cubicBezTo>
                  <a:cubicBezTo>
                    <a:pt x="930" y="610"/>
                    <a:pt x="937" y="614"/>
                    <a:pt x="939" y="614"/>
                  </a:cubicBezTo>
                  <a:cubicBezTo>
                    <a:pt x="941" y="613"/>
                    <a:pt x="945" y="610"/>
                    <a:pt x="947" y="610"/>
                  </a:cubicBezTo>
                  <a:cubicBezTo>
                    <a:pt x="949" y="610"/>
                    <a:pt x="955" y="608"/>
                    <a:pt x="957" y="608"/>
                  </a:cubicBezTo>
                  <a:cubicBezTo>
                    <a:pt x="959" y="609"/>
                    <a:pt x="967" y="611"/>
                    <a:pt x="968" y="611"/>
                  </a:cubicBezTo>
                  <a:cubicBezTo>
                    <a:pt x="969" y="610"/>
                    <a:pt x="975" y="611"/>
                    <a:pt x="976" y="613"/>
                  </a:cubicBezTo>
                  <a:cubicBezTo>
                    <a:pt x="977" y="615"/>
                    <a:pt x="986" y="615"/>
                    <a:pt x="986" y="617"/>
                  </a:cubicBezTo>
                  <a:cubicBezTo>
                    <a:pt x="986" y="620"/>
                    <a:pt x="990" y="621"/>
                    <a:pt x="992" y="624"/>
                  </a:cubicBezTo>
                  <a:cubicBezTo>
                    <a:pt x="993" y="626"/>
                    <a:pt x="1004" y="625"/>
                    <a:pt x="1006" y="626"/>
                  </a:cubicBezTo>
                  <a:cubicBezTo>
                    <a:pt x="1008" y="628"/>
                    <a:pt x="1021" y="628"/>
                    <a:pt x="1021" y="626"/>
                  </a:cubicBezTo>
                  <a:cubicBezTo>
                    <a:pt x="1021" y="625"/>
                    <a:pt x="1033" y="624"/>
                    <a:pt x="1036" y="623"/>
                  </a:cubicBezTo>
                  <a:cubicBezTo>
                    <a:pt x="1038" y="621"/>
                    <a:pt x="1044" y="622"/>
                    <a:pt x="1045" y="619"/>
                  </a:cubicBezTo>
                  <a:cubicBezTo>
                    <a:pt x="1045" y="617"/>
                    <a:pt x="1051" y="615"/>
                    <a:pt x="1054" y="613"/>
                  </a:cubicBezTo>
                  <a:cubicBezTo>
                    <a:pt x="1056" y="611"/>
                    <a:pt x="1067" y="612"/>
                    <a:pt x="1068" y="614"/>
                  </a:cubicBezTo>
                  <a:cubicBezTo>
                    <a:pt x="1068" y="616"/>
                    <a:pt x="1075" y="617"/>
                    <a:pt x="1077" y="616"/>
                  </a:cubicBezTo>
                  <a:cubicBezTo>
                    <a:pt x="1080" y="615"/>
                    <a:pt x="1087" y="616"/>
                    <a:pt x="1088" y="619"/>
                  </a:cubicBezTo>
                  <a:cubicBezTo>
                    <a:pt x="1089" y="621"/>
                    <a:pt x="1097" y="622"/>
                    <a:pt x="1099" y="622"/>
                  </a:cubicBezTo>
                  <a:cubicBezTo>
                    <a:pt x="1101" y="621"/>
                    <a:pt x="1107" y="616"/>
                    <a:pt x="1110" y="616"/>
                  </a:cubicBezTo>
                  <a:cubicBezTo>
                    <a:pt x="1112" y="616"/>
                    <a:pt x="1115" y="613"/>
                    <a:pt x="1115" y="611"/>
                  </a:cubicBezTo>
                  <a:cubicBezTo>
                    <a:pt x="1114" y="609"/>
                    <a:pt x="1119" y="602"/>
                    <a:pt x="1120" y="599"/>
                  </a:cubicBezTo>
                  <a:cubicBezTo>
                    <a:pt x="1121" y="597"/>
                    <a:pt x="1125" y="589"/>
                    <a:pt x="1127" y="589"/>
                  </a:cubicBezTo>
                  <a:cubicBezTo>
                    <a:pt x="1129" y="588"/>
                    <a:pt x="1132" y="585"/>
                    <a:pt x="1132" y="583"/>
                  </a:cubicBezTo>
                  <a:cubicBezTo>
                    <a:pt x="1132" y="581"/>
                    <a:pt x="1131" y="575"/>
                    <a:pt x="1129" y="575"/>
                  </a:cubicBezTo>
                  <a:cubicBezTo>
                    <a:pt x="1127" y="575"/>
                    <a:pt x="1123" y="575"/>
                    <a:pt x="1128" y="569"/>
                  </a:cubicBezTo>
                  <a:cubicBezTo>
                    <a:pt x="1132" y="563"/>
                    <a:pt x="1141" y="564"/>
                    <a:pt x="1142" y="564"/>
                  </a:cubicBezTo>
                  <a:cubicBezTo>
                    <a:pt x="1143" y="564"/>
                    <a:pt x="1154" y="562"/>
                    <a:pt x="1159" y="563"/>
                  </a:cubicBezTo>
                  <a:cubicBezTo>
                    <a:pt x="1163" y="564"/>
                    <a:pt x="1166" y="562"/>
                    <a:pt x="1171" y="565"/>
                  </a:cubicBezTo>
                  <a:cubicBezTo>
                    <a:pt x="1176" y="568"/>
                    <a:pt x="1183" y="567"/>
                    <a:pt x="1185" y="569"/>
                  </a:cubicBezTo>
                  <a:cubicBezTo>
                    <a:pt x="1187" y="571"/>
                    <a:pt x="1193" y="573"/>
                    <a:pt x="1192" y="577"/>
                  </a:cubicBezTo>
                  <a:cubicBezTo>
                    <a:pt x="1191" y="581"/>
                    <a:pt x="1196" y="579"/>
                    <a:pt x="1198" y="588"/>
                  </a:cubicBezTo>
                  <a:cubicBezTo>
                    <a:pt x="1199" y="596"/>
                    <a:pt x="1203" y="597"/>
                    <a:pt x="1204" y="601"/>
                  </a:cubicBezTo>
                  <a:cubicBezTo>
                    <a:pt x="1205" y="605"/>
                    <a:pt x="1211" y="612"/>
                    <a:pt x="1210" y="615"/>
                  </a:cubicBezTo>
                  <a:cubicBezTo>
                    <a:pt x="1209" y="617"/>
                    <a:pt x="1209" y="621"/>
                    <a:pt x="1214" y="621"/>
                  </a:cubicBezTo>
                  <a:cubicBezTo>
                    <a:pt x="1220" y="621"/>
                    <a:pt x="1224" y="626"/>
                    <a:pt x="1225" y="625"/>
                  </a:cubicBezTo>
                  <a:cubicBezTo>
                    <a:pt x="1227" y="624"/>
                    <a:pt x="1233" y="627"/>
                    <a:pt x="1237" y="630"/>
                  </a:cubicBezTo>
                  <a:cubicBezTo>
                    <a:pt x="1240" y="633"/>
                    <a:pt x="1245" y="632"/>
                    <a:pt x="1245" y="635"/>
                  </a:cubicBezTo>
                  <a:cubicBezTo>
                    <a:pt x="1244" y="639"/>
                    <a:pt x="1247" y="642"/>
                    <a:pt x="1247" y="645"/>
                  </a:cubicBezTo>
                  <a:cubicBezTo>
                    <a:pt x="1247" y="648"/>
                    <a:pt x="1253" y="650"/>
                    <a:pt x="1258" y="649"/>
                  </a:cubicBezTo>
                  <a:cubicBezTo>
                    <a:pt x="1263" y="649"/>
                    <a:pt x="1266" y="651"/>
                    <a:pt x="1268" y="647"/>
                  </a:cubicBezTo>
                  <a:cubicBezTo>
                    <a:pt x="1270" y="643"/>
                    <a:pt x="1277" y="645"/>
                    <a:pt x="1279" y="643"/>
                  </a:cubicBezTo>
                  <a:cubicBezTo>
                    <a:pt x="1281" y="641"/>
                    <a:pt x="1288" y="639"/>
                    <a:pt x="1288" y="645"/>
                  </a:cubicBezTo>
                  <a:cubicBezTo>
                    <a:pt x="1288" y="651"/>
                    <a:pt x="1292" y="653"/>
                    <a:pt x="1288" y="655"/>
                  </a:cubicBezTo>
                  <a:cubicBezTo>
                    <a:pt x="1285" y="657"/>
                    <a:pt x="1283" y="665"/>
                    <a:pt x="1282" y="669"/>
                  </a:cubicBezTo>
                  <a:cubicBezTo>
                    <a:pt x="1281" y="673"/>
                    <a:pt x="1276" y="674"/>
                    <a:pt x="1276" y="678"/>
                  </a:cubicBezTo>
                  <a:cubicBezTo>
                    <a:pt x="1275" y="682"/>
                    <a:pt x="1270" y="682"/>
                    <a:pt x="1270" y="685"/>
                  </a:cubicBezTo>
                  <a:cubicBezTo>
                    <a:pt x="1270" y="688"/>
                    <a:pt x="1264" y="687"/>
                    <a:pt x="1260" y="685"/>
                  </a:cubicBezTo>
                  <a:cubicBezTo>
                    <a:pt x="1257" y="683"/>
                    <a:pt x="1254" y="689"/>
                    <a:pt x="1251" y="689"/>
                  </a:cubicBezTo>
                  <a:cubicBezTo>
                    <a:pt x="1248" y="689"/>
                    <a:pt x="1249" y="695"/>
                    <a:pt x="1249" y="697"/>
                  </a:cubicBezTo>
                  <a:cubicBezTo>
                    <a:pt x="1250" y="700"/>
                    <a:pt x="1248" y="703"/>
                    <a:pt x="1250" y="707"/>
                  </a:cubicBezTo>
                  <a:cubicBezTo>
                    <a:pt x="1251" y="709"/>
                    <a:pt x="1250" y="713"/>
                    <a:pt x="1251" y="717"/>
                  </a:cubicBezTo>
                  <a:cubicBezTo>
                    <a:pt x="1255" y="714"/>
                    <a:pt x="1259" y="712"/>
                    <a:pt x="1260" y="712"/>
                  </a:cubicBezTo>
                  <a:cubicBezTo>
                    <a:pt x="1264" y="712"/>
                    <a:pt x="1269" y="719"/>
                    <a:pt x="1273" y="720"/>
                  </a:cubicBezTo>
                  <a:cubicBezTo>
                    <a:pt x="1278" y="720"/>
                    <a:pt x="1299" y="706"/>
                    <a:pt x="1299" y="703"/>
                  </a:cubicBezTo>
                  <a:cubicBezTo>
                    <a:pt x="1299" y="701"/>
                    <a:pt x="1312" y="689"/>
                    <a:pt x="1318" y="683"/>
                  </a:cubicBezTo>
                  <a:cubicBezTo>
                    <a:pt x="1323" y="677"/>
                    <a:pt x="1331" y="668"/>
                    <a:pt x="1334" y="661"/>
                  </a:cubicBezTo>
                  <a:cubicBezTo>
                    <a:pt x="1336" y="656"/>
                    <a:pt x="1344" y="648"/>
                    <a:pt x="1346" y="645"/>
                  </a:cubicBezTo>
                  <a:cubicBezTo>
                    <a:pt x="1348" y="641"/>
                    <a:pt x="1349" y="641"/>
                    <a:pt x="1353" y="633"/>
                  </a:cubicBezTo>
                  <a:cubicBezTo>
                    <a:pt x="1357" y="625"/>
                    <a:pt x="1357" y="605"/>
                    <a:pt x="1358" y="604"/>
                  </a:cubicBezTo>
                  <a:cubicBezTo>
                    <a:pt x="1359" y="602"/>
                    <a:pt x="1358" y="599"/>
                    <a:pt x="1360" y="597"/>
                  </a:cubicBezTo>
                  <a:cubicBezTo>
                    <a:pt x="1362" y="594"/>
                    <a:pt x="1361" y="591"/>
                    <a:pt x="1364" y="589"/>
                  </a:cubicBezTo>
                  <a:cubicBezTo>
                    <a:pt x="1368" y="586"/>
                    <a:pt x="1367" y="583"/>
                    <a:pt x="1366" y="581"/>
                  </a:cubicBezTo>
                  <a:cubicBezTo>
                    <a:pt x="1365" y="579"/>
                    <a:pt x="1366" y="574"/>
                    <a:pt x="1365" y="573"/>
                  </a:cubicBezTo>
                  <a:cubicBezTo>
                    <a:pt x="1365" y="571"/>
                    <a:pt x="1365" y="570"/>
                    <a:pt x="1367" y="569"/>
                  </a:cubicBezTo>
                  <a:cubicBezTo>
                    <a:pt x="1369" y="568"/>
                    <a:pt x="1365" y="565"/>
                    <a:pt x="1363" y="564"/>
                  </a:cubicBezTo>
                  <a:cubicBezTo>
                    <a:pt x="1360" y="562"/>
                    <a:pt x="1356" y="561"/>
                    <a:pt x="1356" y="558"/>
                  </a:cubicBezTo>
                  <a:cubicBezTo>
                    <a:pt x="1355" y="555"/>
                    <a:pt x="1351" y="551"/>
                    <a:pt x="1347" y="551"/>
                  </a:cubicBezTo>
                  <a:cubicBezTo>
                    <a:pt x="1343" y="552"/>
                    <a:pt x="1336" y="549"/>
                    <a:pt x="1337" y="552"/>
                  </a:cubicBezTo>
                  <a:cubicBezTo>
                    <a:pt x="1338" y="554"/>
                    <a:pt x="1337" y="556"/>
                    <a:pt x="1335" y="556"/>
                  </a:cubicBezTo>
                  <a:cubicBezTo>
                    <a:pt x="1333" y="555"/>
                    <a:pt x="1332" y="557"/>
                    <a:pt x="1330" y="560"/>
                  </a:cubicBezTo>
                  <a:cubicBezTo>
                    <a:pt x="1328" y="563"/>
                    <a:pt x="1320" y="564"/>
                    <a:pt x="1324" y="560"/>
                  </a:cubicBezTo>
                  <a:cubicBezTo>
                    <a:pt x="1327" y="557"/>
                    <a:pt x="1323" y="557"/>
                    <a:pt x="1323" y="554"/>
                  </a:cubicBezTo>
                  <a:cubicBezTo>
                    <a:pt x="1324" y="550"/>
                    <a:pt x="1327" y="547"/>
                    <a:pt x="1323" y="549"/>
                  </a:cubicBezTo>
                  <a:cubicBezTo>
                    <a:pt x="1319" y="551"/>
                    <a:pt x="1319" y="557"/>
                    <a:pt x="1316" y="557"/>
                  </a:cubicBezTo>
                  <a:cubicBezTo>
                    <a:pt x="1313" y="558"/>
                    <a:pt x="1314" y="548"/>
                    <a:pt x="1315" y="546"/>
                  </a:cubicBezTo>
                  <a:cubicBezTo>
                    <a:pt x="1316" y="543"/>
                    <a:pt x="1309" y="546"/>
                    <a:pt x="1302" y="545"/>
                  </a:cubicBezTo>
                  <a:cubicBezTo>
                    <a:pt x="1295" y="545"/>
                    <a:pt x="1297" y="540"/>
                    <a:pt x="1302" y="537"/>
                  </a:cubicBezTo>
                  <a:cubicBezTo>
                    <a:pt x="1308" y="534"/>
                    <a:pt x="1307" y="531"/>
                    <a:pt x="1310" y="530"/>
                  </a:cubicBezTo>
                  <a:cubicBezTo>
                    <a:pt x="1313" y="529"/>
                    <a:pt x="1320" y="524"/>
                    <a:pt x="1324" y="522"/>
                  </a:cubicBezTo>
                  <a:cubicBezTo>
                    <a:pt x="1329" y="519"/>
                    <a:pt x="1330" y="516"/>
                    <a:pt x="1331" y="513"/>
                  </a:cubicBezTo>
                  <a:cubicBezTo>
                    <a:pt x="1332" y="511"/>
                    <a:pt x="1340" y="507"/>
                    <a:pt x="1347" y="501"/>
                  </a:cubicBezTo>
                  <a:cubicBezTo>
                    <a:pt x="1354" y="495"/>
                    <a:pt x="1357" y="492"/>
                    <a:pt x="1359" y="489"/>
                  </a:cubicBezTo>
                  <a:cubicBezTo>
                    <a:pt x="1361" y="485"/>
                    <a:pt x="1371" y="481"/>
                    <a:pt x="1372" y="478"/>
                  </a:cubicBezTo>
                  <a:cubicBezTo>
                    <a:pt x="1372" y="475"/>
                    <a:pt x="1384" y="469"/>
                    <a:pt x="1393" y="467"/>
                  </a:cubicBezTo>
                  <a:cubicBezTo>
                    <a:pt x="1401" y="465"/>
                    <a:pt x="1415" y="468"/>
                    <a:pt x="1417" y="470"/>
                  </a:cubicBezTo>
                  <a:cubicBezTo>
                    <a:pt x="1420" y="473"/>
                    <a:pt x="1422" y="472"/>
                    <a:pt x="1423" y="470"/>
                  </a:cubicBezTo>
                  <a:cubicBezTo>
                    <a:pt x="1425" y="468"/>
                    <a:pt x="1428" y="469"/>
                    <a:pt x="1434" y="470"/>
                  </a:cubicBezTo>
                  <a:cubicBezTo>
                    <a:pt x="1439" y="470"/>
                    <a:pt x="1441" y="467"/>
                    <a:pt x="1444" y="468"/>
                  </a:cubicBezTo>
                  <a:cubicBezTo>
                    <a:pt x="1448" y="469"/>
                    <a:pt x="1451" y="470"/>
                    <a:pt x="1454" y="466"/>
                  </a:cubicBezTo>
                  <a:cubicBezTo>
                    <a:pt x="1456" y="461"/>
                    <a:pt x="1467" y="462"/>
                    <a:pt x="1470" y="464"/>
                  </a:cubicBezTo>
                  <a:cubicBezTo>
                    <a:pt x="1472" y="466"/>
                    <a:pt x="1474" y="468"/>
                    <a:pt x="1478" y="465"/>
                  </a:cubicBezTo>
                  <a:cubicBezTo>
                    <a:pt x="1482" y="463"/>
                    <a:pt x="1482" y="469"/>
                    <a:pt x="1486" y="469"/>
                  </a:cubicBezTo>
                  <a:cubicBezTo>
                    <a:pt x="1490" y="470"/>
                    <a:pt x="1487" y="473"/>
                    <a:pt x="1484" y="473"/>
                  </a:cubicBezTo>
                  <a:cubicBezTo>
                    <a:pt x="1481" y="473"/>
                    <a:pt x="1476" y="475"/>
                    <a:pt x="1480" y="477"/>
                  </a:cubicBezTo>
                  <a:cubicBezTo>
                    <a:pt x="1484" y="479"/>
                    <a:pt x="1489" y="475"/>
                    <a:pt x="1492" y="475"/>
                  </a:cubicBezTo>
                  <a:cubicBezTo>
                    <a:pt x="1495" y="475"/>
                    <a:pt x="1499" y="476"/>
                    <a:pt x="1503" y="473"/>
                  </a:cubicBezTo>
                  <a:cubicBezTo>
                    <a:pt x="1508" y="470"/>
                    <a:pt x="1509" y="475"/>
                    <a:pt x="1511" y="473"/>
                  </a:cubicBezTo>
                  <a:cubicBezTo>
                    <a:pt x="1514" y="471"/>
                    <a:pt x="1520" y="470"/>
                    <a:pt x="1523" y="470"/>
                  </a:cubicBezTo>
                  <a:cubicBezTo>
                    <a:pt x="1526" y="470"/>
                    <a:pt x="1524" y="467"/>
                    <a:pt x="1519" y="467"/>
                  </a:cubicBezTo>
                  <a:cubicBezTo>
                    <a:pt x="1514" y="467"/>
                    <a:pt x="1514" y="464"/>
                    <a:pt x="1518" y="457"/>
                  </a:cubicBezTo>
                  <a:cubicBezTo>
                    <a:pt x="1522" y="450"/>
                    <a:pt x="1529" y="447"/>
                    <a:pt x="1534" y="442"/>
                  </a:cubicBezTo>
                  <a:cubicBezTo>
                    <a:pt x="1539" y="438"/>
                    <a:pt x="1543" y="440"/>
                    <a:pt x="1543" y="438"/>
                  </a:cubicBezTo>
                  <a:cubicBezTo>
                    <a:pt x="1543" y="435"/>
                    <a:pt x="1545" y="427"/>
                    <a:pt x="1549" y="427"/>
                  </a:cubicBezTo>
                  <a:cubicBezTo>
                    <a:pt x="1552" y="427"/>
                    <a:pt x="1561" y="429"/>
                    <a:pt x="1567" y="426"/>
                  </a:cubicBezTo>
                  <a:cubicBezTo>
                    <a:pt x="1573" y="422"/>
                    <a:pt x="1572" y="428"/>
                    <a:pt x="1575" y="429"/>
                  </a:cubicBezTo>
                  <a:cubicBezTo>
                    <a:pt x="1577" y="430"/>
                    <a:pt x="1580" y="424"/>
                    <a:pt x="1583" y="426"/>
                  </a:cubicBezTo>
                  <a:cubicBezTo>
                    <a:pt x="1585" y="427"/>
                    <a:pt x="1579" y="431"/>
                    <a:pt x="1577" y="436"/>
                  </a:cubicBezTo>
                  <a:cubicBezTo>
                    <a:pt x="1576" y="441"/>
                    <a:pt x="1581" y="439"/>
                    <a:pt x="1584" y="440"/>
                  </a:cubicBezTo>
                  <a:cubicBezTo>
                    <a:pt x="1586" y="442"/>
                    <a:pt x="1580" y="444"/>
                    <a:pt x="1581" y="445"/>
                  </a:cubicBezTo>
                  <a:cubicBezTo>
                    <a:pt x="1581" y="446"/>
                    <a:pt x="1587" y="446"/>
                    <a:pt x="1594" y="439"/>
                  </a:cubicBezTo>
                  <a:cubicBezTo>
                    <a:pt x="1602" y="432"/>
                    <a:pt x="1608" y="430"/>
                    <a:pt x="1613" y="430"/>
                  </a:cubicBezTo>
                  <a:cubicBezTo>
                    <a:pt x="1618" y="431"/>
                    <a:pt x="1615" y="426"/>
                    <a:pt x="1615" y="419"/>
                  </a:cubicBezTo>
                  <a:cubicBezTo>
                    <a:pt x="1616" y="412"/>
                    <a:pt x="1630" y="410"/>
                    <a:pt x="1635" y="412"/>
                  </a:cubicBezTo>
                  <a:cubicBezTo>
                    <a:pt x="1639" y="414"/>
                    <a:pt x="1639" y="416"/>
                    <a:pt x="1634" y="415"/>
                  </a:cubicBezTo>
                  <a:cubicBezTo>
                    <a:pt x="1630" y="414"/>
                    <a:pt x="1626" y="418"/>
                    <a:pt x="1626" y="424"/>
                  </a:cubicBezTo>
                  <a:cubicBezTo>
                    <a:pt x="1626" y="429"/>
                    <a:pt x="1622" y="431"/>
                    <a:pt x="1624" y="433"/>
                  </a:cubicBezTo>
                  <a:cubicBezTo>
                    <a:pt x="1626" y="435"/>
                    <a:pt x="1621" y="436"/>
                    <a:pt x="1621" y="438"/>
                  </a:cubicBezTo>
                  <a:cubicBezTo>
                    <a:pt x="1621" y="441"/>
                    <a:pt x="1621" y="442"/>
                    <a:pt x="1617" y="443"/>
                  </a:cubicBezTo>
                  <a:cubicBezTo>
                    <a:pt x="1614" y="444"/>
                    <a:pt x="1603" y="446"/>
                    <a:pt x="1603" y="450"/>
                  </a:cubicBezTo>
                  <a:cubicBezTo>
                    <a:pt x="1602" y="454"/>
                    <a:pt x="1596" y="455"/>
                    <a:pt x="1593" y="460"/>
                  </a:cubicBezTo>
                  <a:cubicBezTo>
                    <a:pt x="1591" y="465"/>
                    <a:pt x="1580" y="469"/>
                    <a:pt x="1573" y="479"/>
                  </a:cubicBezTo>
                  <a:cubicBezTo>
                    <a:pt x="1565" y="490"/>
                    <a:pt x="1554" y="490"/>
                    <a:pt x="1554" y="492"/>
                  </a:cubicBezTo>
                  <a:cubicBezTo>
                    <a:pt x="1554" y="494"/>
                    <a:pt x="1546" y="494"/>
                    <a:pt x="1544" y="494"/>
                  </a:cubicBezTo>
                  <a:cubicBezTo>
                    <a:pt x="1541" y="494"/>
                    <a:pt x="1546" y="501"/>
                    <a:pt x="1540" y="508"/>
                  </a:cubicBezTo>
                  <a:cubicBezTo>
                    <a:pt x="1533" y="515"/>
                    <a:pt x="1529" y="524"/>
                    <a:pt x="1529" y="534"/>
                  </a:cubicBezTo>
                  <a:cubicBezTo>
                    <a:pt x="1530" y="543"/>
                    <a:pt x="1533" y="570"/>
                    <a:pt x="1536" y="575"/>
                  </a:cubicBezTo>
                  <a:cubicBezTo>
                    <a:pt x="1538" y="580"/>
                    <a:pt x="1537" y="592"/>
                    <a:pt x="1539" y="594"/>
                  </a:cubicBezTo>
                  <a:cubicBezTo>
                    <a:pt x="1541" y="597"/>
                    <a:pt x="1541" y="601"/>
                    <a:pt x="1542" y="603"/>
                  </a:cubicBezTo>
                  <a:cubicBezTo>
                    <a:pt x="1544" y="604"/>
                    <a:pt x="1550" y="596"/>
                    <a:pt x="1554" y="592"/>
                  </a:cubicBezTo>
                  <a:cubicBezTo>
                    <a:pt x="1558" y="589"/>
                    <a:pt x="1557" y="588"/>
                    <a:pt x="1560" y="586"/>
                  </a:cubicBezTo>
                  <a:cubicBezTo>
                    <a:pt x="1562" y="584"/>
                    <a:pt x="1561" y="576"/>
                    <a:pt x="1562" y="574"/>
                  </a:cubicBezTo>
                  <a:cubicBezTo>
                    <a:pt x="1563" y="572"/>
                    <a:pt x="1568" y="571"/>
                    <a:pt x="1570" y="569"/>
                  </a:cubicBezTo>
                  <a:cubicBezTo>
                    <a:pt x="1571" y="567"/>
                    <a:pt x="1576" y="568"/>
                    <a:pt x="1578" y="568"/>
                  </a:cubicBezTo>
                  <a:cubicBezTo>
                    <a:pt x="1580" y="567"/>
                    <a:pt x="1578" y="561"/>
                    <a:pt x="1577" y="558"/>
                  </a:cubicBezTo>
                  <a:cubicBezTo>
                    <a:pt x="1576" y="555"/>
                    <a:pt x="1584" y="551"/>
                    <a:pt x="1588" y="548"/>
                  </a:cubicBezTo>
                  <a:cubicBezTo>
                    <a:pt x="1592" y="545"/>
                    <a:pt x="1597" y="550"/>
                    <a:pt x="1601" y="545"/>
                  </a:cubicBezTo>
                  <a:cubicBezTo>
                    <a:pt x="1606" y="541"/>
                    <a:pt x="1601" y="536"/>
                    <a:pt x="1599" y="534"/>
                  </a:cubicBezTo>
                  <a:cubicBezTo>
                    <a:pt x="1598" y="532"/>
                    <a:pt x="1604" y="522"/>
                    <a:pt x="1607" y="521"/>
                  </a:cubicBezTo>
                  <a:cubicBezTo>
                    <a:pt x="1611" y="520"/>
                    <a:pt x="1613" y="523"/>
                    <a:pt x="1616" y="520"/>
                  </a:cubicBezTo>
                  <a:cubicBezTo>
                    <a:pt x="1619" y="517"/>
                    <a:pt x="1613" y="512"/>
                    <a:pt x="1611" y="513"/>
                  </a:cubicBezTo>
                  <a:cubicBezTo>
                    <a:pt x="1608" y="513"/>
                    <a:pt x="1608" y="504"/>
                    <a:pt x="1613" y="500"/>
                  </a:cubicBezTo>
                  <a:cubicBezTo>
                    <a:pt x="1619" y="496"/>
                    <a:pt x="1616" y="495"/>
                    <a:pt x="1613" y="494"/>
                  </a:cubicBezTo>
                  <a:cubicBezTo>
                    <a:pt x="1609" y="493"/>
                    <a:pt x="1608" y="494"/>
                    <a:pt x="1606" y="494"/>
                  </a:cubicBezTo>
                  <a:cubicBezTo>
                    <a:pt x="1603" y="495"/>
                    <a:pt x="1600" y="489"/>
                    <a:pt x="1604" y="483"/>
                  </a:cubicBezTo>
                  <a:cubicBezTo>
                    <a:pt x="1609" y="477"/>
                    <a:pt x="1613" y="478"/>
                    <a:pt x="1614" y="473"/>
                  </a:cubicBezTo>
                  <a:cubicBezTo>
                    <a:pt x="1615" y="468"/>
                    <a:pt x="1621" y="461"/>
                    <a:pt x="1622" y="459"/>
                  </a:cubicBezTo>
                  <a:cubicBezTo>
                    <a:pt x="1624" y="456"/>
                    <a:pt x="1630" y="459"/>
                    <a:pt x="1632" y="458"/>
                  </a:cubicBezTo>
                  <a:cubicBezTo>
                    <a:pt x="1634" y="458"/>
                    <a:pt x="1634" y="463"/>
                    <a:pt x="1636" y="460"/>
                  </a:cubicBezTo>
                  <a:cubicBezTo>
                    <a:pt x="1639" y="458"/>
                    <a:pt x="1644" y="449"/>
                    <a:pt x="1648" y="449"/>
                  </a:cubicBezTo>
                  <a:cubicBezTo>
                    <a:pt x="1652" y="449"/>
                    <a:pt x="1649" y="455"/>
                    <a:pt x="1650" y="459"/>
                  </a:cubicBezTo>
                  <a:cubicBezTo>
                    <a:pt x="1651" y="463"/>
                    <a:pt x="1653" y="458"/>
                    <a:pt x="1661" y="453"/>
                  </a:cubicBezTo>
                  <a:cubicBezTo>
                    <a:pt x="1668" y="448"/>
                    <a:pt x="1684" y="449"/>
                    <a:pt x="1689" y="451"/>
                  </a:cubicBezTo>
                  <a:cubicBezTo>
                    <a:pt x="1694" y="453"/>
                    <a:pt x="1694" y="459"/>
                    <a:pt x="1697" y="458"/>
                  </a:cubicBezTo>
                  <a:cubicBezTo>
                    <a:pt x="1701" y="457"/>
                    <a:pt x="1698" y="453"/>
                    <a:pt x="1702" y="451"/>
                  </a:cubicBezTo>
                  <a:cubicBezTo>
                    <a:pt x="1706" y="450"/>
                    <a:pt x="1713" y="446"/>
                    <a:pt x="1718" y="442"/>
                  </a:cubicBezTo>
                  <a:cubicBezTo>
                    <a:pt x="1723" y="438"/>
                    <a:pt x="1722" y="441"/>
                    <a:pt x="1725" y="438"/>
                  </a:cubicBezTo>
                  <a:cubicBezTo>
                    <a:pt x="1728" y="434"/>
                    <a:pt x="1730" y="436"/>
                    <a:pt x="1731" y="433"/>
                  </a:cubicBezTo>
                  <a:cubicBezTo>
                    <a:pt x="1732" y="431"/>
                    <a:pt x="1740" y="427"/>
                    <a:pt x="1750" y="425"/>
                  </a:cubicBezTo>
                  <a:cubicBezTo>
                    <a:pt x="1761" y="423"/>
                    <a:pt x="1774" y="416"/>
                    <a:pt x="1774" y="413"/>
                  </a:cubicBezTo>
                  <a:cubicBezTo>
                    <a:pt x="1773" y="411"/>
                    <a:pt x="1778" y="410"/>
                    <a:pt x="1778" y="412"/>
                  </a:cubicBezTo>
                  <a:cubicBezTo>
                    <a:pt x="1779" y="415"/>
                    <a:pt x="1783" y="414"/>
                    <a:pt x="1788" y="415"/>
                  </a:cubicBezTo>
                  <a:cubicBezTo>
                    <a:pt x="1794" y="416"/>
                    <a:pt x="1796" y="418"/>
                    <a:pt x="1801" y="414"/>
                  </a:cubicBezTo>
                  <a:cubicBezTo>
                    <a:pt x="1805" y="410"/>
                    <a:pt x="1800" y="408"/>
                    <a:pt x="1800" y="405"/>
                  </a:cubicBezTo>
                  <a:cubicBezTo>
                    <a:pt x="1800" y="401"/>
                    <a:pt x="1793" y="398"/>
                    <a:pt x="1794" y="394"/>
                  </a:cubicBezTo>
                  <a:cubicBezTo>
                    <a:pt x="1795" y="391"/>
                    <a:pt x="1788" y="382"/>
                    <a:pt x="1786" y="383"/>
                  </a:cubicBezTo>
                  <a:cubicBezTo>
                    <a:pt x="1784" y="385"/>
                    <a:pt x="1779" y="382"/>
                    <a:pt x="1779" y="379"/>
                  </a:cubicBezTo>
                  <a:cubicBezTo>
                    <a:pt x="1779" y="377"/>
                    <a:pt x="1779" y="373"/>
                    <a:pt x="1776" y="375"/>
                  </a:cubicBezTo>
                  <a:cubicBezTo>
                    <a:pt x="1773" y="377"/>
                    <a:pt x="1767" y="376"/>
                    <a:pt x="1766" y="373"/>
                  </a:cubicBezTo>
                  <a:cubicBezTo>
                    <a:pt x="1765" y="370"/>
                    <a:pt x="1773" y="368"/>
                    <a:pt x="1778" y="370"/>
                  </a:cubicBezTo>
                  <a:cubicBezTo>
                    <a:pt x="1783" y="372"/>
                    <a:pt x="1781" y="374"/>
                    <a:pt x="1784" y="376"/>
                  </a:cubicBezTo>
                  <a:cubicBezTo>
                    <a:pt x="1786" y="377"/>
                    <a:pt x="1793" y="377"/>
                    <a:pt x="1796" y="375"/>
                  </a:cubicBezTo>
                  <a:cubicBezTo>
                    <a:pt x="1800" y="373"/>
                    <a:pt x="1810" y="370"/>
                    <a:pt x="1811" y="367"/>
                  </a:cubicBezTo>
                  <a:cubicBezTo>
                    <a:pt x="1813" y="364"/>
                    <a:pt x="1811" y="363"/>
                    <a:pt x="1815" y="361"/>
                  </a:cubicBezTo>
                  <a:cubicBezTo>
                    <a:pt x="1818" y="360"/>
                    <a:pt x="1815" y="356"/>
                    <a:pt x="1813" y="355"/>
                  </a:cubicBezTo>
                  <a:cubicBezTo>
                    <a:pt x="1810" y="353"/>
                    <a:pt x="1810" y="349"/>
                    <a:pt x="1813" y="349"/>
                  </a:cubicBezTo>
                  <a:cubicBezTo>
                    <a:pt x="1816" y="349"/>
                    <a:pt x="1816" y="346"/>
                    <a:pt x="1818" y="346"/>
                  </a:cubicBezTo>
                  <a:cubicBezTo>
                    <a:pt x="1820" y="345"/>
                    <a:pt x="1820" y="347"/>
                    <a:pt x="1824" y="345"/>
                  </a:cubicBezTo>
                  <a:cubicBezTo>
                    <a:pt x="1827" y="343"/>
                    <a:pt x="1824" y="348"/>
                    <a:pt x="1822" y="351"/>
                  </a:cubicBezTo>
                  <a:cubicBezTo>
                    <a:pt x="1820" y="354"/>
                    <a:pt x="1826" y="357"/>
                    <a:pt x="1826" y="359"/>
                  </a:cubicBezTo>
                  <a:cubicBezTo>
                    <a:pt x="1827" y="361"/>
                    <a:pt x="1834" y="361"/>
                    <a:pt x="1838" y="359"/>
                  </a:cubicBezTo>
                  <a:cubicBezTo>
                    <a:pt x="1842" y="357"/>
                    <a:pt x="1855" y="362"/>
                    <a:pt x="1855" y="365"/>
                  </a:cubicBezTo>
                  <a:cubicBezTo>
                    <a:pt x="1856" y="368"/>
                    <a:pt x="1858" y="372"/>
                    <a:pt x="1863" y="375"/>
                  </a:cubicBezTo>
                  <a:cubicBezTo>
                    <a:pt x="1869" y="377"/>
                    <a:pt x="1874" y="376"/>
                    <a:pt x="1875" y="379"/>
                  </a:cubicBezTo>
                  <a:cubicBezTo>
                    <a:pt x="1876" y="381"/>
                    <a:pt x="1878" y="383"/>
                    <a:pt x="1881" y="382"/>
                  </a:cubicBezTo>
                  <a:cubicBezTo>
                    <a:pt x="1884" y="381"/>
                    <a:pt x="1885" y="385"/>
                    <a:pt x="1887" y="383"/>
                  </a:cubicBezTo>
                  <a:cubicBezTo>
                    <a:pt x="1890" y="381"/>
                    <a:pt x="1891" y="384"/>
                    <a:pt x="1894" y="381"/>
                  </a:cubicBezTo>
                  <a:cubicBezTo>
                    <a:pt x="1896" y="379"/>
                    <a:pt x="1887" y="377"/>
                    <a:pt x="1889" y="375"/>
                  </a:cubicBezTo>
                  <a:cubicBezTo>
                    <a:pt x="1890" y="373"/>
                    <a:pt x="1892" y="377"/>
                    <a:pt x="1894" y="376"/>
                  </a:cubicBezTo>
                  <a:cubicBezTo>
                    <a:pt x="1897" y="376"/>
                    <a:pt x="1893" y="371"/>
                    <a:pt x="1895" y="371"/>
                  </a:cubicBezTo>
                  <a:cubicBezTo>
                    <a:pt x="1897" y="370"/>
                    <a:pt x="1896" y="360"/>
                    <a:pt x="1894" y="360"/>
                  </a:cubicBezTo>
                  <a:cubicBezTo>
                    <a:pt x="1892" y="359"/>
                    <a:pt x="1893" y="356"/>
                    <a:pt x="1897" y="358"/>
                  </a:cubicBezTo>
                  <a:cubicBezTo>
                    <a:pt x="1901" y="361"/>
                    <a:pt x="1907" y="361"/>
                    <a:pt x="1910" y="361"/>
                  </a:cubicBezTo>
                  <a:cubicBezTo>
                    <a:pt x="1913" y="361"/>
                    <a:pt x="1910" y="358"/>
                    <a:pt x="1907" y="358"/>
                  </a:cubicBezTo>
                  <a:cubicBezTo>
                    <a:pt x="1904" y="357"/>
                    <a:pt x="1908" y="355"/>
                    <a:pt x="1910" y="357"/>
                  </a:cubicBezTo>
                  <a:cubicBezTo>
                    <a:pt x="1912" y="359"/>
                    <a:pt x="1915" y="360"/>
                    <a:pt x="1916" y="358"/>
                  </a:cubicBezTo>
                  <a:cubicBezTo>
                    <a:pt x="1916" y="356"/>
                    <a:pt x="1918" y="351"/>
                    <a:pt x="1922" y="351"/>
                  </a:cubicBezTo>
                  <a:cubicBezTo>
                    <a:pt x="1925" y="352"/>
                    <a:pt x="1926" y="350"/>
                    <a:pt x="1923" y="348"/>
                  </a:cubicBezTo>
                  <a:close/>
                  <a:moveTo>
                    <a:pt x="993" y="567"/>
                  </a:moveTo>
                  <a:cubicBezTo>
                    <a:pt x="984" y="576"/>
                    <a:pt x="965" y="578"/>
                    <a:pt x="965" y="585"/>
                  </a:cubicBezTo>
                  <a:cubicBezTo>
                    <a:pt x="965" y="592"/>
                    <a:pt x="942" y="595"/>
                    <a:pt x="940" y="592"/>
                  </a:cubicBezTo>
                  <a:cubicBezTo>
                    <a:pt x="938" y="589"/>
                    <a:pt x="957" y="589"/>
                    <a:pt x="961" y="579"/>
                  </a:cubicBezTo>
                  <a:cubicBezTo>
                    <a:pt x="966" y="569"/>
                    <a:pt x="983" y="563"/>
                    <a:pt x="991" y="550"/>
                  </a:cubicBezTo>
                  <a:cubicBezTo>
                    <a:pt x="997" y="541"/>
                    <a:pt x="1002" y="526"/>
                    <a:pt x="1006" y="527"/>
                  </a:cubicBezTo>
                  <a:cubicBezTo>
                    <a:pt x="1009" y="528"/>
                    <a:pt x="1003" y="559"/>
                    <a:pt x="993" y="567"/>
                  </a:cubicBezTo>
                  <a:close/>
                  <a:moveTo>
                    <a:pt x="385" y="202"/>
                  </a:moveTo>
                  <a:cubicBezTo>
                    <a:pt x="385" y="206"/>
                    <a:pt x="383" y="208"/>
                    <a:pt x="377" y="208"/>
                  </a:cubicBezTo>
                  <a:cubicBezTo>
                    <a:pt x="370" y="208"/>
                    <a:pt x="380" y="212"/>
                    <a:pt x="380" y="216"/>
                  </a:cubicBezTo>
                  <a:cubicBezTo>
                    <a:pt x="381" y="219"/>
                    <a:pt x="374" y="217"/>
                    <a:pt x="374" y="222"/>
                  </a:cubicBezTo>
                  <a:cubicBezTo>
                    <a:pt x="373" y="228"/>
                    <a:pt x="361" y="222"/>
                    <a:pt x="360" y="230"/>
                  </a:cubicBezTo>
                  <a:cubicBezTo>
                    <a:pt x="358" y="237"/>
                    <a:pt x="366" y="236"/>
                    <a:pt x="371" y="236"/>
                  </a:cubicBezTo>
                  <a:cubicBezTo>
                    <a:pt x="376" y="237"/>
                    <a:pt x="369" y="242"/>
                    <a:pt x="373" y="245"/>
                  </a:cubicBezTo>
                  <a:cubicBezTo>
                    <a:pt x="377" y="248"/>
                    <a:pt x="380" y="247"/>
                    <a:pt x="377" y="241"/>
                  </a:cubicBezTo>
                  <a:cubicBezTo>
                    <a:pt x="375" y="235"/>
                    <a:pt x="391" y="243"/>
                    <a:pt x="386" y="247"/>
                  </a:cubicBezTo>
                  <a:cubicBezTo>
                    <a:pt x="381" y="252"/>
                    <a:pt x="394" y="255"/>
                    <a:pt x="401" y="255"/>
                  </a:cubicBezTo>
                  <a:cubicBezTo>
                    <a:pt x="407" y="256"/>
                    <a:pt x="429" y="260"/>
                    <a:pt x="430" y="255"/>
                  </a:cubicBezTo>
                  <a:cubicBezTo>
                    <a:pt x="430" y="252"/>
                    <a:pt x="422" y="249"/>
                    <a:pt x="415" y="242"/>
                  </a:cubicBezTo>
                  <a:cubicBezTo>
                    <a:pt x="408" y="234"/>
                    <a:pt x="403" y="222"/>
                    <a:pt x="411" y="217"/>
                  </a:cubicBezTo>
                  <a:cubicBezTo>
                    <a:pt x="419" y="212"/>
                    <a:pt x="412" y="210"/>
                    <a:pt x="420" y="204"/>
                  </a:cubicBezTo>
                  <a:cubicBezTo>
                    <a:pt x="428" y="199"/>
                    <a:pt x="423" y="193"/>
                    <a:pt x="430" y="193"/>
                  </a:cubicBezTo>
                  <a:cubicBezTo>
                    <a:pt x="436" y="192"/>
                    <a:pt x="429" y="186"/>
                    <a:pt x="436" y="185"/>
                  </a:cubicBezTo>
                  <a:cubicBezTo>
                    <a:pt x="442" y="184"/>
                    <a:pt x="444" y="177"/>
                    <a:pt x="443" y="174"/>
                  </a:cubicBezTo>
                  <a:cubicBezTo>
                    <a:pt x="442" y="171"/>
                    <a:pt x="450" y="174"/>
                    <a:pt x="453" y="170"/>
                  </a:cubicBezTo>
                  <a:cubicBezTo>
                    <a:pt x="457" y="166"/>
                    <a:pt x="466" y="169"/>
                    <a:pt x="468" y="163"/>
                  </a:cubicBezTo>
                  <a:cubicBezTo>
                    <a:pt x="471" y="158"/>
                    <a:pt x="509" y="145"/>
                    <a:pt x="531" y="140"/>
                  </a:cubicBezTo>
                  <a:cubicBezTo>
                    <a:pt x="553" y="135"/>
                    <a:pt x="568" y="126"/>
                    <a:pt x="560" y="120"/>
                  </a:cubicBezTo>
                  <a:cubicBezTo>
                    <a:pt x="552" y="114"/>
                    <a:pt x="531" y="122"/>
                    <a:pt x="525" y="126"/>
                  </a:cubicBezTo>
                  <a:cubicBezTo>
                    <a:pt x="520" y="131"/>
                    <a:pt x="512" y="128"/>
                    <a:pt x="507" y="131"/>
                  </a:cubicBezTo>
                  <a:cubicBezTo>
                    <a:pt x="502" y="134"/>
                    <a:pt x="490" y="136"/>
                    <a:pt x="485" y="133"/>
                  </a:cubicBezTo>
                  <a:cubicBezTo>
                    <a:pt x="479" y="129"/>
                    <a:pt x="472" y="137"/>
                    <a:pt x="468" y="137"/>
                  </a:cubicBezTo>
                  <a:cubicBezTo>
                    <a:pt x="464" y="136"/>
                    <a:pt x="459" y="141"/>
                    <a:pt x="454" y="141"/>
                  </a:cubicBezTo>
                  <a:cubicBezTo>
                    <a:pt x="449" y="140"/>
                    <a:pt x="440" y="144"/>
                    <a:pt x="439" y="147"/>
                  </a:cubicBezTo>
                  <a:cubicBezTo>
                    <a:pt x="439" y="150"/>
                    <a:pt x="431" y="149"/>
                    <a:pt x="431" y="152"/>
                  </a:cubicBezTo>
                  <a:cubicBezTo>
                    <a:pt x="431" y="156"/>
                    <a:pt x="424" y="159"/>
                    <a:pt x="421" y="156"/>
                  </a:cubicBezTo>
                  <a:cubicBezTo>
                    <a:pt x="418" y="153"/>
                    <a:pt x="414" y="159"/>
                    <a:pt x="418" y="163"/>
                  </a:cubicBezTo>
                  <a:cubicBezTo>
                    <a:pt x="423" y="168"/>
                    <a:pt x="410" y="168"/>
                    <a:pt x="412" y="171"/>
                  </a:cubicBezTo>
                  <a:cubicBezTo>
                    <a:pt x="414" y="173"/>
                    <a:pt x="407" y="175"/>
                    <a:pt x="409" y="178"/>
                  </a:cubicBezTo>
                  <a:cubicBezTo>
                    <a:pt x="410" y="181"/>
                    <a:pt x="404" y="182"/>
                    <a:pt x="399" y="183"/>
                  </a:cubicBezTo>
                  <a:cubicBezTo>
                    <a:pt x="394" y="184"/>
                    <a:pt x="391" y="191"/>
                    <a:pt x="398" y="191"/>
                  </a:cubicBezTo>
                  <a:cubicBezTo>
                    <a:pt x="404" y="191"/>
                    <a:pt x="394" y="192"/>
                    <a:pt x="395" y="197"/>
                  </a:cubicBezTo>
                  <a:cubicBezTo>
                    <a:pt x="395" y="202"/>
                    <a:pt x="384" y="199"/>
                    <a:pt x="385" y="202"/>
                  </a:cubicBezTo>
                  <a:close/>
                  <a:moveTo>
                    <a:pt x="430" y="29"/>
                  </a:moveTo>
                  <a:cubicBezTo>
                    <a:pt x="431" y="32"/>
                    <a:pt x="429" y="32"/>
                    <a:pt x="422" y="32"/>
                  </a:cubicBezTo>
                  <a:cubicBezTo>
                    <a:pt x="415" y="32"/>
                    <a:pt x="412" y="36"/>
                    <a:pt x="415" y="39"/>
                  </a:cubicBezTo>
                  <a:cubicBezTo>
                    <a:pt x="419" y="42"/>
                    <a:pt x="437" y="41"/>
                    <a:pt x="440" y="37"/>
                  </a:cubicBezTo>
                  <a:cubicBezTo>
                    <a:pt x="443" y="33"/>
                    <a:pt x="451" y="36"/>
                    <a:pt x="452" y="32"/>
                  </a:cubicBezTo>
                  <a:cubicBezTo>
                    <a:pt x="453" y="28"/>
                    <a:pt x="429" y="26"/>
                    <a:pt x="430" y="29"/>
                  </a:cubicBezTo>
                  <a:close/>
                  <a:moveTo>
                    <a:pt x="387" y="33"/>
                  </a:moveTo>
                  <a:cubicBezTo>
                    <a:pt x="387" y="28"/>
                    <a:pt x="370" y="34"/>
                    <a:pt x="373" y="35"/>
                  </a:cubicBezTo>
                  <a:cubicBezTo>
                    <a:pt x="376" y="36"/>
                    <a:pt x="387" y="39"/>
                    <a:pt x="387" y="33"/>
                  </a:cubicBezTo>
                  <a:close/>
                  <a:moveTo>
                    <a:pt x="429" y="11"/>
                  </a:moveTo>
                  <a:cubicBezTo>
                    <a:pt x="437" y="11"/>
                    <a:pt x="434" y="6"/>
                    <a:pt x="440" y="7"/>
                  </a:cubicBezTo>
                  <a:cubicBezTo>
                    <a:pt x="445" y="7"/>
                    <a:pt x="452" y="7"/>
                    <a:pt x="449" y="4"/>
                  </a:cubicBezTo>
                  <a:cubicBezTo>
                    <a:pt x="447" y="0"/>
                    <a:pt x="427" y="2"/>
                    <a:pt x="429" y="4"/>
                  </a:cubicBezTo>
                  <a:cubicBezTo>
                    <a:pt x="431" y="7"/>
                    <a:pt x="414" y="6"/>
                    <a:pt x="414" y="7"/>
                  </a:cubicBezTo>
                  <a:cubicBezTo>
                    <a:pt x="415" y="9"/>
                    <a:pt x="421" y="11"/>
                    <a:pt x="429" y="11"/>
                  </a:cubicBezTo>
                  <a:close/>
                  <a:moveTo>
                    <a:pt x="487" y="23"/>
                  </a:moveTo>
                  <a:cubicBezTo>
                    <a:pt x="490" y="20"/>
                    <a:pt x="483" y="20"/>
                    <a:pt x="482" y="17"/>
                  </a:cubicBezTo>
                  <a:cubicBezTo>
                    <a:pt x="482" y="14"/>
                    <a:pt x="463" y="13"/>
                    <a:pt x="464" y="16"/>
                  </a:cubicBezTo>
                  <a:cubicBezTo>
                    <a:pt x="465" y="20"/>
                    <a:pt x="451" y="23"/>
                    <a:pt x="455" y="27"/>
                  </a:cubicBezTo>
                  <a:cubicBezTo>
                    <a:pt x="463" y="33"/>
                    <a:pt x="485" y="26"/>
                    <a:pt x="487" y="23"/>
                  </a:cubicBezTo>
                  <a:close/>
                  <a:moveTo>
                    <a:pt x="434" y="17"/>
                  </a:moveTo>
                  <a:cubicBezTo>
                    <a:pt x="435" y="10"/>
                    <a:pt x="424" y="16"/>
                    <a:pt x="415" y="12"/>
                  </a:cubicBezTo>
                  <a:cubicBezTo>
                    <a:pt x="406" y="9"/>
                    <a:pt x="401" y="9"/>
                    <a:pt x="407" y="14"/>
                  </a:cubicBezTo>
                  <a:cubicBezTo>
                    <a:pt x="410" y="16"/>
                    <a:pt x="392" y="18"/>
                    <a:pt x="395" y="21"/>
                  </a:cubicBezTo>
                  <a:cubicBezTo>
                    <a:pt x="401" y="27"/>
                    <a:pt x="433" y="24"/>
                    <a:pt x="434" y="17"/>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56" name="Freeform 158"/>
            <p:cNvSpPr/>
            <p:nvPr/>
          </p:nvSpPr>
          <p:spPr bwMode="auto">
            <a:xfrm>
              <a:off x="4622800" y="3133725"/>
              <a:ext cx="395288" cy="415925"/>
            </a:xfrm>
            <a:custGeom>
              <a:avLst/>
              <a:gdLst/>
              <a:ahLst/>
              <a:cxnLst>
                <a:cxn ang="0">
                  <a:pos x="184" y="102"/>
                </a:cxn>
                <a:cxn ang="0">
                  <a:pos x="184" y="95"/>
                </a:cxn>
                <a:cxn ang="0">
                  <a:pos x="181" y="91"/>
                </a:cxn>
                <a:cxn ang="0">
                  <a:pos x="186" y="81"/>
                </a:cxn>
                <a:cxn ang="0">
                  <a:pos x="189" y="71"/>
                </a:cxn>
                <a:cxn ang="0">
                  <a:pos x="194" y="54"/>
                </a:cxn>
                <a:cxn ang="0">
                  <a:pos x="203" y="44"/>
                </a:cxn>
                <a:cxn ang="0">
                  <a:pos x="203" y="33"/>
                </a:cxn>
                <a:cxn ang="0">
                  <a:pos x="204" y="23"/>
                </a:cxn>
                <a:cxn ang="0">
                  <a:pos x="185" y="13"/>
                </a:cxn>
                <a:cxn ang="0">
                  <a:pos x="172" y="13"/>
                </a:cxn>
                <a:cxn ang="0">
                  <a:pos x="164" y="4"/>
                </a:cxn>
                <a:cxn ang="0">
                  <a:pos x="156" y="6"/>
                </a:cxn>
                <a:cxn ang="0">
                  <a:pos x="134" y="6"/>
                </a:cxn>
                <a:cxn ang="0">
                  <a:pos x="114" y="9"/>
                </a:cxn>
                <a:cxn ang="0">
                  <a:pos x="89" y="13"/>
                </a:cxn>
                <a:cxn ang="0">
                  <a:pos x="68" y="16"/>
                </a:cxn>
                <a:cxn ang="0">
                  <a:pos x="66" y="35"/>
                </a:cxn>
                <a:cxn ang="0">
                  <a:pos x="53" y="71"/>
                </a:cxn>
                <a:cxn ang="0">
                  <a:pos x="43" y="102"/>
                </a:cxn>
                <a:cxn ang="0">
                  <a:pos x="32" y="117"/>
                </a:cxn>
                <a:cxn ang="0">
                  <a:pos x="18" y="117"/>
                </a:cxn>
                <a:cxn ang="0">
                  <a:pos x="0" y="121"/>
                </a:cxn>
                <a:cxn ang="0">
                  <a:pos x="4" y="135"/>
                </a:cxn>
                <a:cxn ang="0">
                  <a:pos x="47" y="132"/>
                </a:cxn>
                <a:cxn ang="0">
                  <a:pos x="53" y="150"/>
                </a:cxn>
                <a:cxn ang="0">
                  <a:pos x="76" y="155"/>
                </a:cxn>
                <a:cxn ang="0">
                  <a:pos x="89" y="145"/>
                </a:cxn>
                <a:cxn ang="0">
                  <a:pos x="102" y="149"/>
                </a:cxn>
                <a:cxn ang="0">
                  <a:pos x="103" y="174"/>
                </a:cxn>
                <a:cxn ang="0">
                  <a:pos x="108" y="192"/>
                </a:cxn>
                <a:cxn ang="0">
                  <a:pos x="124" y="188"/>
                </a:cxn>
                <a:cxn ang="0">
                  <a:pos x="130" y="191"/>
                </a:cxn>
                <a:cxn ang="0">
                  <a:pos x="140" y="193"/>
                </a:cxn>
                <a:cxn ang="0">
                  <a:pos x="153" y="201"/>
                </a:cxn>
                <a:cxn ang="0">
                  <a:pos x="162" y="198"/>
                </a:cxn>
                <a:cxn ang="0">
                  <a:pos x="177" y="206"/>
                </a:cxn>
                <a:cxn ang="0">
                  <a:pos x="189" y="216"/>
                </a:cxn>
                <a:cxn ang="0">
                  <a:pos x="190" y="203"/>
                </a:cxn>
                <a:cxn ang="0">
                  <a:pos x="175" y="196"/>
                </a:cxn>
                <a:cxn ang="0">
                  <a:pos x="178" y="173"/>
                </a:cxn>
                <a:cxn ang="0">
                  <a:pos x="182" y="160"/>
                </a:cxn>
                <a:cxn ang="0">
                  <a:pos x="196" y="157"/>
                </a:cxn>
                <a:cxn ang="0">
                  <a:pos x="189" y="144"/>
                </a:cxn>
              </a:cxnLst>
              <a:rect l="0" t="0" r="r" b="b"/>
              <a:pathLst>
                <a:path w="206" h="218">
                  <a:moveTo>
                    <a:pt x="189" y="144"/>
                  </a:moveTo>
                  <a:cubicBezTo>
                    <a:pt x="183" y="141"/>
                    <a:pt x="181" y="103"/>
                    <a:pt x="184" y="102"/>
                  </a:cubicBezTo>
                  <a:cubicBezTo>
                    <a:pt x="184" y="102"/>
                    <a:pt x="185" y="102"/>
                    <a:pt x="185" y="103"/>
                  </a:cubicBezTo>
                  <a:cubicBezTo>
                    <a:pt x="184" y="95"/>
                    <a:pt x="184" y="95"/>
                    <a:pt x="184" y="95"/>
                  </a:cubicBezTo>
                  <a:cubicBezTo>
                    <a:pt x="184" y="95"/>
                    <a:pt x="184" y="94"/>
                    <a:pt x="184" y="94"/>
                  </a:cubicBezTo>
                  <a:cubicBezTo>
                    <a:pt x="183" y="94"/>
                    <a:pt x="181" y="93"/>
                    <a:pt x="181" y="91"/>
                  </a:cubicBezTo>
                  <a:cubicBezTo>
                    <a:pt x="181" y="88"/>
                    <a:pt x="184" y="88"/>
                    <a:pt x="184" y="88"/>
                  </a:cubicBezTo>
                  <a:cubicBezTo>
                    <a:pt x="184" y="88"/>
                    <a:pt x="183" y="82"/>
                    <a:pt x="186" y="81"/>
                  </a:cubicBezTo>
                  <a:cubicBezTo>
                    <a:pt x="187" y="80"/>
                    <a:pt x="187" y="80"/>
                    <a:pt x="187" y="79"/>
                  </a:cubicBezTo>
                  <a:cubicBezTo>
                    <a:pt x="189" y="78"/>
                    <a:pt x="189" y="74"/>
                    <a:pt x="189" y="71"/>
                  </a:cubicBezTo>
                  <a:cubicBezTo>
                    <a:pt x="189" y="68"/>
                    <a:pt x="190" y="64"/>
                    <a:pt x="191" y="62"/>
                  </a:cubicBezTo>
                  <a:cubicBezTo>
                    <a:pt x="193" y="59"/>
                    <a:pt x="192" y="55"/>
                    <a:pt x="194" y="54"/>
                  </a:cubicBezTo>
                  <a:cubicBezTo>
                    <a:pt x="196" y="52"/>
                    <a:pt x="196" y="48"/>
                    <a:pt x="198" y="47"/>
                  </a:cubicBezTo>
                  <a:cubicBezTo>
                    <a:pt x="201" y="47"/>
                    <a:pt x="203" y="46"/>
                    <a:pt x="203" y="44"/>
                  </a:cubicBezTo>
                  <a:cubicBezTo>
                    <a:pt x="203" y="43"/>
                    <a:pt x="206" y="41"/>
                    <a:pt x="206" y="38"/>
                  </a:cubicBezTo>
                  <a:cubicBezTo>
                    <a:pt x="206" y="36"/>
                    <a:pt x="203" y="36"/>
                    <a:pt x="203" y="33"/>
                  </a:cubicBezTo>
                  <a:cubicBezTo>
                    <a:pt x="203" y="30"/>
                    <a:pt x="204" y="23"/>
                    <a:pt x="204" y="23"/>
                  </a:cubicBezTo>
                  <a:cubicBezTo>
                    <a:pt x="204" y="23"/>
                    <a:pt x="204" y="23"/>
                    <a:pt x="204" y="23"/>
                  </a:cubicBezTo>
                  <a:cubicBezTo>
                    <a:pt x="198" y="18"/>
                    <a:pt x="192" y="13"/>
                    <a:pt x="191" y="12"/>
                  </a:cubicBezTo>
                  <a:cubicBezTo>
                    <a:pt x="189" y="11"/>
                    <a:pt x="185" y="13"/>
                    <a:pt x="185" y="13"/>
                  </a:cubicBezTo>
                  <a:cubicBezTo>
                    <a:pt x="185" y="13"/>
                    <a:pt x="182" y="10"/>
                    <a:pt x="179" y="13"/>
                  </a:cubicBezTo>
                  <a:cubicBezTo>
                    <a:pt x="176" y="15"/>
                    <a:pt x="172" y="13"/>
                    <a:pt x="172" y="13"/>
                  </a:cubicBezTo>
                  <a:cubicBezTo>
                    <a:pt x="172" y="13"/>
                    <a:pt x="168" y="11"/>
                    <a:pt x="167" y="7"/>
                  </a:cubicBezTo>
                  <a:cubicBezTo>
                    <a:pt x="166" y="6"/>
                    <a:pt x="165" y="5"/>
                    <a:pt x="164" y="4"/>
                  </a:cubicBezTo>
                  <a:cubicBezTo>
                    <a:pt x="164" y="5"/>
                    <a:pt x="164" y="5"/>
                    <a:pt x="164" y="5"/>
                  </a:cubicBezTo>
                  <a:cubicBezTo>
                    <a:pt x="156" y="6"/>
                    <a:pt x="156" y="6"/>
                    <a:pt x="156" y="6"/>
                  </a:cubicBezTo>
                  <a:cubicBezTo>
                    <a:pt x="156" y="6"/>
                    <a:pt x="146" y="0"/>
                    <a:pt x="143" y="5"/>
                  </a:cubicBezTo>
                  <a:cubicBezTo>
                    <a:pt x="141" y="9"/>
                    <a:pt x="139" y="6"/>
                    <a:pt x="134" y="6"/>
                  </a:cubicBezTo>
                  <a:cubicBezTo>
                    <a:pt x="130" y="6"/>
                    <a:pt x="125" y="8"/>
                    <a:pt x="123" y="9"/>
                  </a:cubicBezTo>
                  <a:cubicBezTo>
                    <a:pt x="120" y="11"/>
                    <a:pt x="116" y="8"/>
                    <a:pt x="114" y="9"/>
                  </a:cubicBezTo>
                  <a:cubicBezTo>
                    <a:pt x="111" y="11"/>
                    <a:pt x="110" y="17"/>
                    <a:pt x="110" y="17"/>
                  </a:cubicBezTo>
                  <a:cubicBezTo>
                    <a:pt x="89" y="13"/>
                    <a:pt x="89" y="13"/>
                    <a:pt x="89" y="13"/>
                  </a:cubicBezTo>
                  <a:cubicBezTo>
                    <a:pt x="89" y="13"/>
                    <a:pt x="84" y="7"/>
                    <a:pt x="79" y="7"/>
                  </a:cubicBezTo>
                  <a:cubicBezTo>
                    <a:pt x="75" y="7"/>
                    <a:pt x="68" y="16"/>
                    <a:pt x="68" y="16"/>
                  </a:cubicBezTo>
                  <a:cubicBezTo>
                    <a:pt x="68" y="23"/>
                    <a:pt x="68" y="23"/>
                    <a:pt x="68" y="23"/>
                  </a:cubicBezTo>
                  <a:cubicBezTo>
                    <a:pt x="69" y="28"/>
                    <a:pt x="67" y="33"/>
                    <a:pt x="66" y="35"/>
                  </a:cubicBezTo>
                  <a:cubicBezTo>
                    <a:pt x="64" y="38"/>
                    <a:pt x="62" y="40"/>
                    <a:pt x="62" y="47"/>
                  </a:cubicBezTo>
                  <a:cubicBezTo>
                    <a:pt x="62" y="54"/>
                    <a:pt x="53" y="65"/>
                    <a:pt x="53" y="71"/>
                  </a:cubicBezTo>
                  <a:cubicBezTo>
                    <a:pt x="53" y="76"/>
                    <a:pt x="44" y="80"/>
                    <a:pt x="44" y="83"/>
                  </a:cubicBezTo>
                  <a:cubicBezTo>
                    <a:pt x="44" y="87"/>
                    <a:pt x="43" y="94"/>
                    <a:pt x="43" y="102"/>
                  </a:cubicBezTo>
                  <a:cubicBezTo>
                    <a:pt x="43" y="110"/>
                    <a:pt x="39" y="103"/>
                    <a:pt x="39" y="110"/>
                  </a:cubicBezTo>
                  <a:cubicBezTo>
                    <a:pt x="39" y="117"/>
                    <a:pt x="35" y="113"/>
                    <a:pt x="32" y="117"/>
                  </a:cubicBezTo>
                  <a:cubicBezTo>
                    <a:pt x="28" y="120"/>
                    <a:pt x="27" y="121"/>
                    <a:pt x="27" y="117"/>
                  </a:cubicBezTo>
                  <a:cubicBezTo>
                    <a:pt x="27" y="114"/>
                    <a:pt x="22" y="113"/>
                    <a:pt x="18" y="117"/>
                  </a:cubicBezTo>
                  <a:cubicBezTo>
                    <a:pt x="14" y="120"/>
                    <a:pt x="12" y="117"/>
                    <a:pt x="10" y="116"/>
                  </a:cubicBezTo>
                  <a:cubicBezTo>
                    <a:pt x="9" y="115"/>
                    <a:pt x="4" y="118"/>
                    <a:pt x="0" y="121"/>
                  </a:cubicBezTo>
                  <a:cubicBezTo>
                    <a:pt x="2" y="126"/>
                    <a:pt x="3" y="130"/>
                    <a:pt x="4" y="134"/>
                  </a:cubicBezTo>
                  <a:cubicBezTo>
                    <a:pt x="4" y="134"/>
                    <a:pt x="4" y="135"/>
                    <a:pt x="4" y="135"/>
                  </a:cubicBezTo>
                  <a:cubicBezTo>
                    <a:pt x="6" y="133"/>
                    <a:pt x="9" y="132"/>
                    <a:pt x="10" y="132"/>
                  </a:cubicBezTo>
                  <a:cubicBezTo>
                    <a:pt x="14" y="131"/>
                    <a:pt x="47" y="132"/>
                    <a:pt x="47" y="132"/>
                  </a:cubicBezTo>
                  <a:cubicBezTo>
                    <a:pt x="47" y="132"/>
                    <a:pt x="50" y="137"/>
                    <a:pt x="49" y="141"/>
                  </a:cubicBezTo>
                  <a:cubicBezTo>
                    <a:pt x="48" y="146"/>
                    <a:pt x="51" y="144"/>
                    <a:pt x="53" y="150"/>
                  </a:cubicBezTo>
                  <a:cubicBezTo>
                    <a:pt x="56" y="156"/>
                    <a:pt x="58" y="158"/>
                    <a:pt x="63" y="157"/>
                  </a:cubicBezTo>
                  <a:cubicBezTo>
                    <a:pt x="68" y="155"/>
                    <a:pt x="74" y="154"/>
                    <a:pt x="76" y="155"/>
                  </a:cubicBezTo>
                  <a:cubicBezTo>
                    <a:pt x="78" y="155"/>
                    <a:pt x="77" y="146"/>
                    <a:pt x="80" y="145"/>
                  </a:cubicBezTo>
                  <a:cubicBezTo>
                    <a:pt x="83" y="143"/>
                    <a:pt x="89" y="145"/>
                    <a:pt x="89" y="145"/>
                  </a:cubicBezTo>
                  <a:cubicBezTo>
                    <a:pt x="89" y="145"/>
                    <a:pt x="90" y="147"/>
                    <a:pt x="95" y="147"/>
                  </a:cubicBezTo>
                  <a:cubicBezTo>
                    <a:pt x="100" y="147"/>
                    <a:pt x="102" y="145"/>
                    <a:pt x="102" y="149"/>
                  </a:cubicBezTo>
                  <a:cubicBezTo>
                    <a:pt x="102" y="152"/>
                    <a:pt x="103" y="156"/>
                    <a:pt x="104" y="158"/>
                  </a:cubicBezTo>
                  <a:cubicBezTo>
                    <a:pt x="106" y="159"/>
                    <a:pt x="100" y="172"/>
                    <a:pt x="103" y="174"/>
                  </a:cubicBezTo>
                  <a:cubicBezTo>
                    <a:pt x="105" y="176"/>
                    <a:pt x="109" y="180"/>
                    <a:pt x="108" y="183"/>
                  </a:cubicBezTo>
                  <a:cubicBezTo>
                    <a:pt x="108" y="185"/>
                    <a:pt x="106" y="191"/>
                    <a:pt x="108" y="192"/>
                  </a:cubicBezTo>
                  <a:cubicBezTo>
                    <a:pt x="110" y="192"/>
                    <a:pt x="111" y="189"/>
                    <a:pt x="114" y="189"/>
                  </a:cubicBezTo>
                  <a:cubicBezTo>
                    <a:pt x="118" y="189"/>
                    <a:pt x="121" y="189"/>
                    <a:pt x="124" y="188"/>
                  </a:cubicBezTo>
                  <a:cubicBezTo>
                    <a:pt x="126" y="187"/>
                    <a:pt x="127" y="187"/>
                    <a:pt x="127" y="188"/>
                  </a:cubicBezTo>
                  <a:cubicBezTo>
                    <a:pt x="129" y="189"/>
                    <a:pt x="130" y="191"/>
                    <a:pt x="130" y="191"/>
                  </a:cubicBezTo>
                  <a:cubicBezTo>
                    <a:pt x="130" y="191"/>
                    <a:pt x="131" y="194"/>
                    <a:pt x="133" y="193"/>
                  </a:cubicBezTo>
                  <a:cubicBezTo>
                    <a:pt x="135" y="192"/>
                    <a:pt x="141" y="191"/>
                    <a:pt x="140" y="193"/>
                  </a:cubicBezTo>
                  <a:cubicBezTo>
                    <a:pt x="140" y="195"/>
                    <a:pt x="142" y="199"/>
                    <a:pt x="144" y="198"/>
                  </a:cubicBezTo>
                  <a:cubicBezTo>
                    <a:pt x="146" y="197"/>
                    <a:pt x="151" y="201"/>
                    <a:pt x="153" y="201"/>
                  </a:cubicBezTo>
                  <a:cubicBezTo>
                    <a:pt x="156" y="201"/>
                    <a:pt x="158" y="201"/>
                    <a:pt x="158" y="200"/>
                  </a:cubicBezTo>
                  <a:cubicBezTo>
                    <a:pt x="158" y="198"/>
                    <a:pt x="161" y="196"/>
                    <a:pt x="162" y="198"/>
                  </a:cubicBezTo>
                  <a:cubicBezTo>
                    <a:pt x="163" y="200"/>
                    <a:pt x="166" y="204"/>
                    <a:pt x="168" y="204"/>
                  </a:cubicBezTo>
                  <a:cubicBezTo>
                    <a:pt x="171" y="204"/>
                    <a:pt x="177" y="204"/>
                    <a:pt x="177" y="206"/>
                  </a:cubicBezTo>
                  <a:cubicBezTo>
                    <a:pt x="177" y="208"/>
                    <a:pt x="179" y="214"/>
                    <a:pt x="181" y="216"/>
                  </a:cubicBezTo>
                  <a:cubicBezTo>
                    <a:pt x="184" y="218"/>
                    <a:pt x="189" y="216"/>
                    <a:pt x="189" y="216"/>
                  </a:cubicBezTo>
                  <a:cubicBezTo>
                    <a:pt x="189" y="216"/>
                    <a:pt x="191" y="214"/>
                    <a:pt x="191" y="211"/>
                  </a:cubicBezTo>
                  <a:cubicBezTo>
                    <a:pt x="191" y="207"/>
                    <a:pt x="191" y="203"/>
                    <a:pt x="190" y="203"/>
                  </a:cubicBezTo>
                  <a:cubicBezTo>
                    <a:pt x="188" y="203"/>
                    <a:pt x="186" y="206"/>
                    <a:pt x="182" y="205"/>
                  </a:cubicBezTo>
                  <a:cubicBezTo>
                    <a:pt x="179" y="204"/>
                    <a:pt x="176" y="197"/>
                    <a:pt x="175" y="196"/>
                  </a:cubicBezTo>
                  <a:cubicBezTo>
                    <a:pt x="173" y="195"/>
                    <a:pt x="177" y="189"/>
                    <a:pt x="177" y="186"/>
                  </a:cubicBezTo>
                  <a:cubicBezTo>
                    <a:pt x="177" y="183"/>
                    <a:pt x="180" y="174"/>
                    <a:pt x="178" y="173"/>
                  </a:cubicBezTo>
                  <a:cubicBezTo>
                    <a:pt x="176" y="172"/>
                    <a:pt x="177" y="169"/>
                    <a:pt x="179" y="167"/>
                  </a:cubicBezTo>
                  <a:cubicBezTo>
                    <a:pt x="182" y="165"/>
                    <a:pt x="178" y="160"/>
                    <a:pt x="182" y="160"/>
                  </a:cubicBezTo>
                  <a:cubicBezTo>
                    <a:pt x="186" y="160"/>
                    <a:pt x="194" y="160"/>
                    <a:pt x="196" y="157"/>
                  </a:cubicBezTo>
                  <a:cubicBezTo>
                    <a:pt x="196" y="157"/>
                    <a:pt x="196" y="157"/>
                    <a:pt x="196" y="157"/>
                  </a:cubicBezTo>
                  <a:cubicBezTo>
                    <a:pt x="197" y="156"/>
                    <a:pt x="197" y="156"/>
                    <a:pt x="197" y="155"/>
                  </a:cubicBezTo>
                  <a:cubicBezTo>
                    <a:pt x="195" y="151"/>
                    <a:pt x="192" y="145"/>
                    <a:pt x="189" y="144"/>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57" name="Freeform 159"/>
            <p:cNvSpPr/>
            <p:nvPr/>
          </p:nvSpPr>
          <p:spPr bwMode="auto">
            <a:xfrm>
              <a:off x="4975225" y="3306763"/>
              <a:ext cx="34925" cy="46038"/>
            </a:xfrm>
            <a:custGeom>
              <a:avLst/>
              <a:gdLst/>
              <a:ahLst/>
              <a:cxnLst>
                <a:cxn ang="0">
                  <a:pos x="1" y="12"/>
                </a:cxn>
                <a:cxn ang="0">
                  <a:pos x="4" y="24"/>
                </a:cxn>
                <a:cxn ang="0">
                  <a:pos x="9" y="21"/>
                </a:cxn>
                <a:cxn ang="0">
                  <a:pos x="18" y="8"/>
                </a:cxn>
                <a:cxn ang="0">
                  <a:pos x="15" y="6"/>
                </a:cxn>
                <a:cxn ang="0">
                  <a:pos x="14" y="0"/>
                </a:cxn>
                <a:cxn ang="0">
                  <a:pos x="9" y="0"/>
                </a:cxn>
                <a:cxn ang="0">
                  <a:pos x="3" y="4"/>
                </a:cxn>
                <a:cxn ang="0">
                  <a:pos x="0" y="3"/>
                </a:cxn>
                <a:cxn ang="0">
                  <a:pos x="0" y="4"/>
                </a:cxn>
                <a:cxn ang="0">
                  <a:pos x="1" y="12"/>
                </a:cxn>
              </a:cxnLst>
              <a:rect l="0" t="0" r="r" b="b"/>
              <a:pathLst>
                <a:path w="18" h="24">
                  <a:moveTo>
                    <a:pt x="1" y="12"/>
                  </a:moveTo>
                  <a:cubicBezTo>
                    <a:pt x="2" y="14"/>
                    <a:pt x="3" y="19"/>
                    <a:pt x="4" y="24"/>
                  </a:cubicBezTo>
                  <a:cubicBezTo>
                    <a:pt x="6" y="22"/>
                    <a:pt x="8" y="21"/>
                    <a:pt x="9" y="21"/>
                  </a:cubicBezTo>
                  <a:cubicBezTo>
                    <a:pt x="11" y="20"/>
                    <a:pt x="18" y="8"/>
                    <a:pt x="18" y="8"/>
                  </a:cubicBezTo>
                  <a:cubicBezTo>
                    <a:pt x="15" y="6"/>
                    <a:pt x="15" y="6"/>
                    <a:pt x="15" y="6"/>
                  </a:cubicBezTo>
                  <a:cubicBezTo>
                    <a:pt x="15" y="6"/>
                    <a:pt x="15" y="3"/>
                    <a:pt x="14" y="0"/>
                  </a:cubicBezTo>
                  <a:cubicBezTo>
                    <a:pt x="12" y="0"/>
                    <a:pt x="9" y="0"/>
                    <a:pt x="9" y="0"/>
                  </a:cubicBezTo>
                  <a:cubicBezTo>
                    <a:pt x="9" y="0"/>
                    <a:pt x="10" y="5"/>
                    <a:pt x="3" y="4"/>
                  </a:cubicBezTo>
                  <a:cubicBezTo>
                    <a:pt x="2" y="3"/>
                    <a:pt x="1" y="3"/>
                    <a:pt x="0" y="3"/>
                  </a:cubicBezTo>
                  <a:cubicBezTo>
                    <a:pt x="0" y="3"/>
                    <a:pt x="0" y="4"/>
                    <a:pt x="0" y="4"/>
                  </a:cubicBezTo>
                  <a:lnTo>
                    <a:pt x="1" y="12"/>
                  </a:ln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58" name="Freeform 160"/>
            <p:cNvSpPr/>
            <p:nvPr/>
          </p:nvSpPr>
          <p:spPr bwMode="auto">
            <a:xfrm>
              <a:off x="4995863" y="3484563"/>
              <a:ext cx="230188" cy="368300"/>
            </a:xfrm>
            <a:custGeom>
              <a:avLst/>
              <a:gdLst/>
              <a:ahLst/>
              <a:cxnLst>
                <a:cxn ang="0">
                  <a:pos x="119" y="50"/>
                </a:cxn>
                <a:cxn ang="0">
                  <a:pos x="116" y="28"/>
                </a:cxn>
                <a:cxn ang="0">
                  <a:pos x="115" y="1"/>
                </a:cxn>
                <a:cxn ang="0">
                  <a:pos x="115" y="0"/>
                </a:cxn>
                <a:cxn ang="0">
                  <a:pos x="103" y="7"/>
                </a:cxn>
                <a:cxn ang="0">
                  <a:pos x="95" y="9"/>
                </a:cxn>
                <a:cxn ang="0">
                  <a:pos x="89" y="8"/>
                </a:cxn>
                <a:cxn ang="0">
                  <a:pos x="85" y="13"/>
                </a:cxn>
                <a:cxn ang="0">
                  <a:pos x="78" y="13"/>
                </a:cxn>
                <a:cxn ang="0">
                  <a:pos x="69" y="15"/>
                </a:cxn>
                <a:cxn ang="0">
                  <a:pos x="65" y="11"/>
                </a:cxn>
                <a:cxn ang="0">
                  <a:pos x="58" y="13"/>
                </a:cxn>
                <a:cxn ang="0">
                  <a:pos x="52" y="12"/>
                </a:cxn>
                <a:cxn ang="0">
                  <a:pos x="51" y="16"/>
                </a:cxn>
                <a:cxn ang="0">
                  <a:pos x="56" y="40"/>
                </a:cxn>
                <a:cxn ang="0">
                  <a:pos x="63" y="46"/>
                </a:cxn>
                <a:cxn ang="0">
                  <a:pos x="63" y="58"/>
                </a:cxn>
                <a:cxn ang="0">
                  <a:pos x="57" y="65"/>
                </a:cxn>
                <a:cxn ang="0">
                  <a:pos x="56" y="75"/>
                </a:cxn>
                <a:cxn ang="0">
                  <a:pos x="46" y="62"/>
                </a:cxn>
                <a:cxn ang="0">
                  <a:pos x="48" y="47"/>
                </a:cxn>
                <a:cxn ang="0">
                  <a:pos x="39" y="46"/>
                </a:cxn>
                <a:cxn ang="0">
                  <a:pos x="31" y="40"/>
                </a:cxn>
                <a:cxn ang="0">
                  <a:pos x="0" y="52"/>
                </a:cxn>
                <a:cxn ang="0">
                  <a:pos x="2" y="60"/>
                </a:cxn>
                <a:cxn ang="0">
                  <a:pos x="2" y="60"/>
                </a:cxn>
                <a:cxn ang="0">
                  <a:pos x="3" y="64"/>
                </a:cxn>
                <a:cxn ang="0">
                  <a:pos x="18" y="67"/>
                </a:cxn>
                <a:cxn ang="0">
                  <a:pos x="31" y="72"/>
                </a:cxn>
                <a:cxn ang="0">
                  <a:pos x="31" y="89"/>
                </a:cxn>
                <a:cxn ang="0">
                  <a:pos x="28" y="99"/>
                </a:cxn>
                <a:cxn ang="0">
                  <a:pos x="32" y="108"/>
                </a:cxn>
                <a:cxn ang="0">
                  <a:pos x="26" y="116"/>
                </a:cxn>
                <a:cxn ang="0">
                  <a:pos x="23" y="127"/>
                </a:cxn>
                <a:cxn ang="0">
                  <a:pos x="11" y="138"/>
                </a:cxn>
                <a:cxn ang="0">
                  <a:pos x="12" y="139"/>
                </a:cxn>
                <a:cxn ang="0">
                  <a:pos x="19" y="160"/>
                </a:cxn>
                <a:cxn ang="0">
                  <a:pos x="20" y="180"/>
                </a:cxn>
                <a:cxn ang="0">
                  <a:pos x="21" y="193"/>
                </a:cxn>
                <a:cxn ang="0">
                  <a:pos x="30" y="193"/>
                </a:cxn>
                <a:cxn ang="0">
                  <a:pos x="30" y="187"/>
                </a:cxn>
                <a:cxn ang="0">
                  <a:pos x="26" y="183"/>
                </a:cxn>
                <a:cxn ang="0">
                  <a:pos x="43" y="170"/>
                </a:cxn>
                <a:cxn ang="0">
                  <a:pos x="57" y="161"/>
                </a:cxn>
                <a:cxn ang="0">
                  <a:pos x="59" y="145"/>
                </a:cxn>
                <a:cxn ang="0">
                  <a:pos x="57" y="130"/>
                </a:cxn>
                <a:cxn ang="0">
                  <a:pos x="51" y="116"/>
                </a:cxn>
                <a:cxn ang="0">
                  <a:pos x="53" y="108"/>
                </a:cxn>
                <a:cxn ang="0">
                  <a:pos x="58" y="102"/>
                </a:cxn>
                <a:cxn ang="0">
                  <a:pos x="68" y="96"/>
                </a:cxn>
                <a:cxn ang="0">
                  <a:pos x="79" y="83"/>
                </a:cxn>
                <a:cxn ang="0">
                  <a:pos x="101" y="73"/>
                </a:cxn>
                <a:cxn ang="0">
                  <a:pos x="119" y="50"/>
                </a:cxn>
              </a:cxnLst>
              <a:rect l="0" t="0" r="r" b="b"/>
              <a:pathLst>
                <a:path w="120" h="193">
                  <a:moveTo>
                    <a:pt x="119" y="50"/>
                  </a:moveTo>
                  <a:cubicBezTo>
                    <a:pt x="118" y="47"/>
                    <a:pt x="116" y="33"/>
                    <a:pt x="116" y="28"/>
                  </a:cubicBezTo>
                  <a:cubicBezTo>
                    <a:pt x="117" y="22"/>
                    <a:pt x="115" y="8"/>
                    <a:pt x="115" y="1"/>
                  </a:cubicBezTo>
                  <a:cubicBezTo>
                    <a:pt x="115" y="0"/>
                    <a:pt x="115" y="0"/>
                    <a:pt x="115" y="0"/>
                  </a:cubicBezTo>
                  <a:cubicBezTo>
                    <a:pt x="110" y="3"/>
                    <a:pt x="104" y="5"/>
                    <a:pt x="103" y="7"/>
                  </a:cubicBezTo>
                  <a:cubicBezTo>
                    <a:pt x="102" y="9"/>
                    <a:pt x="98" y="6"/>
                    <a:pt x="95" y="9"/>
                  </a:cubicBezTo>
                  <a:cubicBezTo>
                    <a:pt x="93" y="11"/>
                    <a:pt x="91" y="9"/>
                    <a:pt x="89" y="8"/>
                  </a:cubicBezTo>
                  <a:cubicBezTo>
                    <a:pt x="86" y="8"/>
                    <a:pt x="85" y="11"/>
                    <a:pt x="85" y="13"/>
                  </a:cubicBezTo>
                  <a:cubicBezTo>
                    <a:pt x="85" y="15"/>
                    <a:pt x="80" y="14"/>
                    <a:pt x="78" y="13"/>
                  </a:cubicBezTo>
                  <a:cubicBezTo>
                    <a:pt x="77" y="13"/>
                    <a:pt x="71" y="15"/>
                    <a:pt x="69" y="15"/>
                  </a:cubicBezTo>
                  <a:cubicBezTo>
                    <a:pt x="66" y="15"/>
                    <a:pt x="68" y="12"/>
                    <a:pt x="65" y="11"/>
                  </a:cubicBezTo>
                  <a:cubicBezTo>
                    <a:pt x="62" y="10"/>
                    <a:pt x="60" y="13"/>
                    <a:pt x="58" y="13"/>
                  </a:cubicBezTo>
                  <a:cubicBezTo>
                    <a:pt x="57" y="13"/>
                    <a:pt x="54" y="12"/>
                    <a:pt x="52" y="12"/>
                  </a:cubicBezTo>
                  <a:cubicBezTo>
                    <a:pt x="52" y="13"/>
                    <a:pt x="52" y="15"/>
                    <a:pt x="51" y="16"/>
                  </a:cubicBezTo>
                  <a:cubicBezTo>
                    <a:pt x="49" y="21"/>
                    <a:pt x="56" y="34"/>
                    <a:pt x="56" y="40"/>
                  </a:cubicBezTo>
                  <a:cubicBezTo>
                    <a:pt x="59" y="42"/>
                    <a:pt x="62" y="44"/>
                    <a:pt x="63" y="46"/>
                  </a:cubicBezTo>
                  <a:cubicBezTo>
                    <a:pt x="66" y="50"/>
                    <a:pt x="63" y="50"/>
                    <a:pt x="63" y="58"/>
                  </a:cubicBezTo>
                  <a:cubicBezTo>
                    <a:pt x="64" y="66"/>
                    <a:pt x="60" y="62"/>
                    <a:pt x="57" y="65"/>
                  </a:cubicBezTo>
                  <a:cubicBezTo>
                    <a:pt x="54" y="68"/>
                    <a:pt x="57" y="74"/>
                    <a:pt x="56" y="75"/>
                  </a:cubicBezTo>
                  <a:cubicBezTo>
                    <a:pt x="55" y="77"/>
                    <a:pt x="46" y="64"/>
                    <a:pt x="46" y="62"/>
                  </a:cubicBezTo>
                  <a:cubicBezTo>
                    <a:pt x="45" y="60"/>
                    <a:pt x="49" y="52"/>
                    <a:pt x="48" y="47"/>
                  </a:cubicBezTo>
                  <a:cubicBezTo>
                    <a:pt x="47" y="42"/>
                    <a:pt x="41" y="45"/>
                    <a:pt x="39" y="46"/>
                  </a:cubicBezTo>
                  <a:cubicBezTo>
                    <a:pt x="37" y="46"/>
                    <a:pt x="32" y="40"/>
                    <a:pt x="31" y="40"/>
                  </a:cubicBezTo>
                  <a:cubicBezTo>
                    <a:pt x="30" y="40"/>
                    <a:pt x="0" y="52"/>
                    <a:pt x="0" y="52"/>
                  </a:cubicBezTo>
                  <a:cubicBezTo>
                    <a:pt x="2" y="60"/>
                    <a:pt x="2" y="60"/>
                    <a:pt x="2" y="60"/>
                  </a:cubicBezTo>
                  <a:cubicBezTo>
                    <a:pt x="2" y="60"/>
                    <a:pt x="2" y="60"/>
                    <a:pt x="2" y="60"/>
                  </a:cubicBezTo>
                  <a:cubicBezTo>
                    <a:pt x="3" y="64"/>
                    <a:pt x="3" y="64"/>
                    <a:pt x="3" y="64"/>
                  </a:cubicBezTo>
                  <a:cubicBezTo>
                    <a:pt x="3" y="64"/>
                    <a:pt x="13" y="64"/>
                    <a:pt x="18" y="67"/>
                  </a:cubicBezTo>
                  <a:cubicBezTo>
                    <a:pt x="22" y="70"/>
                    <a:pt x="29" y="71"/>
                    <a:pt x="31" y="72"/>
                  </a:cubicBezTo>
                  <a:cubicBezTo>
                    <a:pt x="32" y="73"/>
                    <a:pt x="31" y="84"/>
                    <a:pt x="31" y="89"/>
                  </a:cubicBezTo>
                  <a:cubicBezTo>
                    <a:pt x="32" y="95"/>
                    <a:pt x="25" y="96"/>
                    <a:pt x="28" y="99"/>
                  </a:cubicBezTo>
                  <a:cubicBezTo>
                    <a:pt x="31" y="102"/>
                    <a:pt x="30" y="107"/>
                    <a:pt x="32" y="108"/>
                  </a:cubicBezTo>
                  <a:cubicBezTo>
                    <a:pt x="34" y="108"/>
                    <a:pt x="28" y="115"/>
                    <a:pt x="26" y="116"/>
                  </a:cubicBezTo>
                  <a:cubicBezTo>
                    <a:pt x="23" y="118"/>
                    <a:pt x="26" y="123"/>
                    <a:pt x="23" y="127"/>
                  </a:cubicBezTo>
                  <a:cubicBezTo>
                    <a:pt x="21" y="130"/>
                    <a:pt x="15" y="135"/>
                    <a:pt x="11" y="138"/>
                  </a:cubicBezTo>
                  <a:cubicBezTo>
                    <a:pt x="12" y="139"/>
                    <a:pt x="12" y="139"/>
                    <a:pt x="12" y="139"/>
                  </a:cubicBezTo>
                  <a:cubicBezTo>
                    <a:pt x="13" y="141"/>
                    <a:pt x="16" y="158"/>
                    <a:pt x="19" y="160"/>
                  </a:cubicBezTo>
                  <a:cubicBezTo>
                    <a:pt x="22" y="162"/>
                    <a:pt x="20" y="179"/>
                    <a:pt x="20" y="180"/>
                  </a:cubicBezTo>
                  <a:cubicBezTo>
                    <a:pt x="20" y="182"/>
                    <a:pt x="21" y="193"/>
                    <a:pt x="21" y="193"/>
                  </a:cubicBezTo>
                  <a:cubicBezTo>
                    <a:pt x="21" y="193"/>
                    <a:pt x="26" y="193"/>
                    <a:pt x="30" y="193"/>
                  </a:cubicBezTo>
                  <a:cubicBezTo>
                    <a:pt x="30" y="190"/>
                    <a:pt x="30" y="188"/>
                    <a:pt x="30" y="187"/>
                  </a:cubicBezTo>
                  <a:cubicBezTo>
                    <a:pt x="30" y="182"/>
                    <a:pt x="27" y="186"/>
                    <a:pt x="26" y="183"/>
                  </a:cubicBezTo>
                  <a:cubicBezTo>
                    <a:pt x="24" y="179"/>
                    <a:pt x="34" y="173"/>
                    <a:pt x="43" y="170"/>
                  </a:cubicBezTo>
                  <a:cubicBezTo>
                    <a:pt x="53" y="166"/>
                    <a:pt x="56" y="164"/>
                    <a:pt x="57" y="161"/>
                  </a:cubicBezTo>
                  <a:cubicBezTo>
                    <a:pt x="58" y="158"/>
                    <a:pt x="57" y="148"/>
                    <a:pt x="59" y="145"/>
                  </a:cubicBezTo>
                  <a:cubicBezTo>
                    <a:pt x="60" y="141"/>
                    <a:pt x="58" y="139"/>
                    <a:pt x="57" y="130"/>
                  </a:cubicBezTo>
                  <a:cubicBezTo>
                    <a:pt x="55" y="122"/>
                    <a:pt x="52" y="121"/>
                    <a:pt x="51" y="116"/>
                  </a:cubicBezTo>
                  <a:cubicBezTo>
                    <a:pt x="50" y="111"/>
                    <a:pt x="50" y="108"/>
                    <a:pt x="53" y="108"/>
                  </a:cubicBezTo>
                  <a:cubicBezTo>
                    <a:pt x="56" y="107"/>
                    <a:pt x="56" y="106"/>
                    <a:pt x="58" y="102"/>
                  </a:cubicBezTo>
                  <a:cubicBezTo>
                    <a:pt x="60" y="97"/>
                    <a:pt x="63" y="99"/>
                    <a:pt x="68" y="96"/>
                  </a:cubicBezTo>
                  <a:cubicBezTo>
                    <a:pt x="72" y="92"/>
                    <a:pt x="72" y="88"/>
                    <a:pt x="79" y="83"/>
                  </a:cubicBezTo>
                  <a:cubicBezTo>
                    <a:pt x="87" y="77"/>
                    <a:pt x="94" y="77"/>
                    <a:pt x="101" y="73"/>
                  </a:cubicBezTo>
                  <a:cubicBezTo>
                    <a:pt x="108" y="69"/>
                    <a:pt x="120" y="53"/>
                    <a:pt x="119" y="5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59" name="Freeform 161"/>
            <p:cNvSpPr/>
            <p:nvPr/>
          </p:nvSpPr>
          <p:spPr bwMode="auto">
            <a:xfrm>
              <a:off x="4983163" y="3275013"/>
              <a:ext cx="233363" cy="238125"/>
            </a:xfrm>
            <a:custGeom>
              <a:avLst/>
              <a:gdLst/>
              <a:ahLst/>
              <a:cxnLst>
                <a:cxn ang="0">
                  <a:pos x="114" y="100"/>
                </a:cxn>
                <a:cxn ang="0">
                  <a:pos x="110" y="88"/>
                </a:cxn>
                <a:cxn ang="0">
                  <a:pos x="109" y="79"/>
                </a:cxn>
                <a:cxn ang="0">
                  <a:pos x="111" y="71"/>
                </a:cxn>
                <a:cxn ang="0">
                  <a:pos x="105" y="61"/>
                </a:cxn>
                <a:cxn ang="0">
                  <a:pos x="110" y="44"/>
                </a:cxn>
                <a:cxn ang="0">
                  <a:pos x="91" y="30"/>
                </a:cxn>
                <a:cxn ang="0">
                  <a:pos x="92" y="24"/>
                </a:cxn>
                <a:cxn ang="0">
                  <a:pos x="49" y="1"/>
                </a:cxn>
                <a:cxn ang="0">
                  <a:pos x="44" y="12"/>
                </a:cxn>
                <a:cxn ang="0">
                  <a:pos x="44" y="19"/>
                </a:cxn>
                <a:cxn ang="0">
                  <a:pos x="26" y="18"/>
                </a:cxn>
                <a:cxn ang="0">
                  <a:pos x="26" y="0"/>
                </a:cxn>
                <a:cxn ang="0">
                  <a:pos x="17" y="1"/>
                </a:cxn>
                <a:cxn ang="0">
                  <a:pos x="11" y="2"/>
                </a:cxn>
                <a:cxn ang="0">
                  <a:pos x="13" y="7"/>
                </a:cxn>
                <a:cxn ang="0">
                  <a:pos x="15" y="15"/>
                </a:cxn>
                <a:cxn ang="0">
                  <a:pos x="10" y="17"/>
                </a:cxn>
                <a:cxn ang="0">
                  <a:pos x="11" y="23"/>
                </a:cxn>
                <a:cxn ang="0">
                  <a:pos x="14" y="25"/>
                </a:cxn>
                <a:cxn ang="0">
                  <a:pos x="5" y="38"/>
                </a:cxn>
                <a:cxn ang="0">
                  <a:pos x="0" y="41"/>
                </a:cxn>
                <a:cxn ang="0">
                  <a:pos x="7" y="62"/>
                </a:cxn>
                <a:cxn ang="0">
                  <a:pos x="13" y="77"/>
                </a:cxn>
                <a:cxn ang="0">
                  <a:pos x="15" y="86"/>
                </a:cxn>
                <a:cxn ang="0">
                  <a:pos x="9" y="81"/>
                </a:cxn>
                <a:cxn ang="0">
                  <a:pos x="8" y="83"/>
                </a:cxn>
                <a:cxn ang="0">
                  <a:pos x="8" y="83"/>
                </a:cxn>
                <a:cxn ang="0">
                  <a:pos x="16" y="88"/>
                </a:cxn>
                <a:cxn ang="0">
                  <a:pos x="26" y="92"/>
                </a:cxn>
                <a:cxn ang="0">
                  <a:pos x="41" y="99"/>
                </a:cxn>
                <a:cxn ang="0">
                  <a:pos x="42" y="100"/>
                </a:cxn>
                <a:cxn ang="0">
                  <a:pos x="49" y="100"/>
                </a:cxn>
                <a:cxn ang="0">
                  <a:pos x="51" y="99"/>
                </a:cxn>
                <a:cxn ang="0">
                  <a:pos x="59" y="122"/>
                </a:cxn>
                <a:cxn ang="0">
                  <a:pos x="65" y="123"/>
                </a:cxn>
                <a:cxn ang="0">
                  <a:pos x="72" y="121"/>
                </a:cxn>
                <a:cxn ang="0">
                  <a:pos x="76" y="125"/>
                </a:cxn>
                <a:cxn ang="0">
                  <a:pos x="85" y="123"/>
                </a:cxn>
                <a:cxn ang="0">
                  <a:pos x="92" y="123"/>
                </a:cxn>
                <a:cxn ang="0">
                  <a:pos x="96" y="118"/>
                </a:cxn>
                <a:cxn ang="0">
                  <a:pos x="102" y="119"/>
                </a:cxn>
                <a:cxn ang="0">
                  <a:pos x="110" y="117"/>
                </a:cxn>
                <a:cxn ang="0">
                  <a:pos x="122" y="110"/>
                </a:cxn>
                <a:cxn ang="0">
                  <a:pos x="114" y="100"/>
                </a:cxn>
              </a:cxnLst>
              <a:rect l="0" t="0" r="r" b="b"/>
              <a:pathLst>
                <a:path w="122" h="125">
                  <a:moveTo>
                    <a:pt x="114" y="100"/>
                  </a:moveTo>
                  <a:cubicBezTo>
                    <a:pt x="114" y="93"/>
                    <a:pt x="110" y="93"/>
                    <a:pt x="110" y="88"/>
                  </a:cubicBezTo>
                  <a:cubicBezTo>
                    <a:pt x="110" y="84"/>
                    <a:pt x="111" y="80"/>
                    <a:pt x="109" y="79"/>
                  </a:cubicBezTo>
                  <a:cubicBezTo>
                    <a:pt x="107" y="79"/>
                    <a:pt x="108" y="75"/>
                    <a:pt x="111" y="71"/>
                  </a:cubicBezTo>
                  <a:cubicBezTo>
                    <a:pt x="114" y="67"/>
                    <a:pt x="106" y="66"/>
                    <a:pt x="105" y="61"/>
                  </a:cubicBezTo>
                  <a:cubicBezTo>
                    <a:pt x="105" y="59"/>
                    <a:pt x="107" y="52"/>
                    <a:pt x="110" y="44"/>
                  </a:cubicBezTo>
                  <a:cubicBezTo>
                    <a:pt x="101" y="37"/>
                    <a:pt x="91" y="30"/>
                    <a:pt x="91" y="30"/>
                  </a:cubicBezTo>
                  <a:cubicBezTo>
                    <a:pt x="92" y="24"/>
                    <a:pt x="92" y="24"/>
                    <a:pt x="92" y="24"/>
                  </a:cubicBezTo>
                  <a:cubicBezTo>
                    <a:pt x="49" y="1"/>
                    <a:pt x="49" y="1"/>
                    <a:pt x="49" y="1"/>
                  </a:cubicBezTo>
                  <a:cubicBezTo>
                    <a:pt x="49" y="6"/>
                    <a:pt x="47" y="10"/>
                    <a:pt x="44" y="12"/>
                  </a:cubicBezTo>
                  <a:cubicBezTo>
                    <a:pt x="40" y="13"/>
                    <a:pt x="48" y="18"/>
                    <a:pt x="44" y="19"/>
                  </a:cubicBezTo>
                  <a:cubicBezTo>
                    <a:pt x="41" y="19"/>
                    <a:pt x="32" y="15"/>
                    <a:pt x="26" y="18"/>
                  </a:cubicBezTo>
                  <a:cubicBezTo>
                    <a:pt x="22" y="19"/>
                    <a:pt x="23" y="9"/>
                    <a:pt x="26" y="0"/>
                  </a:cubicBezTo>
                  <a:cubicBezTo>
                    <a:pt x="17" y="1"/>
                    <a:pt x="17" y="1"/>
                    <a:pt x="17" y="1"/>
                  </a:cubicBezTo>
                  <a:cubicBezTo>
                    <a:pt x="17" y="1"/>
                    <a:pt x="14" y="2"/>
                    <a:pt x="11" y="2"/>
                  </a:cubicBezTo>
                  <a:cubicBezTo>
                    <a:pt x="13" y="7"/>
                    <a:pt x="13" y="7"/>
                    <a:pt x="13" y="7"/>
                  </a:cubicBezTo>
                  <a:cubicBezTo>
                    <a:pt x="13" y="7"/>
                    <a:pt x="15" y="12"/>
                    <a:pt x="15" y="15"/>
                  </a:cubicBezTo>
                  <a:cubicBezTo>
                    <a:pt x="15" y="16"/>
                    <a:pt x="13" y="17"/>
                    <a:pt x="10" y="17"/>
                  </a:cubicBezTo>
                  <a:cubicBezTo>
                    <a:pt x="11" y="20"/>
                    <a:pt x="11" y="23"/>
                    <a:pt x="11" y="23"/>
                  </a:cubicBezTo>
                  <a:cubicBezTo>
                    <a:pt x="14" y="25"/>
                    <a:pt x="14" y="25"/>
                    <a:pt x="14" y="25"/>
                  </a:cubicBezTo>
                  <a:cubicBezTo>
                    <a:pt x="14" y="25"/>
                    <a:pt x="7" y="37"/>
                    <a:pt x="5" y="38"/>
                  </a:cubicBezTo>
                  <a:cubicBezTo>
                    <a:pt x="4" y="38"/>
                    <a:pt x="2" y="39"/>
                    <a:pt x="0" y="41"/>
                  </a:cubicBezTo>
                  <a:cubicBezTo>
                    <a:pt x="1" y="49"/>
                    <a:pt x="3" y="59"/>
                    <a:pt x="7" y="62"/>
                  </a:cubicBezTo>
                  <a:cubicBezTo>
                    <a:pt x="12" y="68"/>
                    <a:pt x="11" y="74"/>
                    <a:pt x="13" y="77"/>
                  </a:cubicBezTo>
                  <a:cubicBezTo>
                    <a:pt x="14" y="81"/>
                    <a:pt x="19" y="85"/>
                    <a:pt x="15" y="86"/>
                  </a:cubicBezTo>
                  <a:cubicBezTo>
                    <a:pt x="13" y="87"/>
                    <a:pt x="11" y="85"/>
                    <a:pt x="9" y="81"/>
                  </a:cubicBezTo>
                  <a:cubicBezTo>
                    <a:pt x="9" y="82"/>
                    <a:pt x="9" y="82"/>
                    <a:pt x="8" y="83"/>
                  </a:cubicBezTo>
                  <a:cubicBezTo>
                    <a:pt x="8" y="83"/>
                    <a:pt x="8" y="83"/>
                    <a:pt x="8" y="83"/>
                  </a:cubicBezTo>
                  <a:cubicBezTo>
                    <a:pt x="11" y="86"/>
                    <a:pt x="15" y="88"/>
                    <a:pt x="16" y="88"/>
                  </a:cubicBezTo>
                  <a:cubicBezTo>
                    <a:pt x="19" y="88"/>
                    <a:pt x="24" y="92"/>
                    <a:pt x="26" y="92"/>
                  </a:cubicBezTo>
                  <a:cubicBezTo>
                    <a:pt x="29" y="93"/>
                    <a:pt x="40" y="97"/>
                    <a:pt x="41" y="99"/>
                  </a:cubicBezTo>
                  <a:cubicBezTo>
                    <a:pt x="41" y="99"/>
                    <a:pt x="41" y="99"/>
                    <a:pt x="42" y="100"/>
                  </a:cubicBezTo>
                  <a:cubicBezTo>
                    <a:pt x="44" y="100"/>
                    <a:pt x="47" y="99"/>
                    <a:pt x="49" y="100"/>
                  </a:cubicBezTo>
                  <a:cubicBezTo>
                    <a:pt x="50" y="99"/>
                    <a:pt x="50" y="99"/>
                    <a:pt x="51" y="99"/>
                  </a:cubicBezTo>
                  <a:cubicBezTo>
                    <a:pt x="55" y="99"/>
                    <a:pt x="59" y="113"/>
                    <a:pt x="59" y="122"/>
                  </a:cubicBezTo>
                  <a:cubicBezTo>
                    <a:pt x="61" y="122"/>
                    <a:pt x="64" y="123"/>
                    <a:pt x="65" y="123"/>
                  </a:cubicBezTo>
                  <a:cubicBezTo>
                    <a:pt x="67" y="123"/>
                    <a:pt x="69" y="120"/>
                    <a:pt x="72" y="121"/>
                  </a:cubicBezTo>
                  <a:cubicBezTo>
                    <a:pt x="75" y="122"/>
                    <a:pt x="73" y="125"/>
                    <a:pt x="76" y="125"/>
                  </a:cubicBezTo>
                  <a:cubicBezTo>
                    <a:pt x="78" y="125"/>
                    <a:pt x="84" y="123"/>
                    <a:pt x="85" y="123"/>
                  </a:cubicBezTo>
                  <a:cubicBezTo>
                    <a:pt x="87" y="124"/>
                    <a:pt x="92" y="125"/>
                    <a:pt x="92" y="123"/>
                  </a:cubicBezTo>
                  <a:cubicBezTo>
                    <a:pt x="92" y="121"/>
                    <a:pt x="93" y="118"/>
                    <a:pt x="96" y="118"/>
                  </a:cubicBezTo>
                  <a:cubicBezTo>
                    <a:pt x="98" y="119"/>
                    <a:pt x="100" y="121"/>
                    <a:pt x="102" y="119"/>
                  </a:cubicBezTo>
                  <a:cubicBezTo>
                    <a:pt x="105" y="116"/>
                    <a:pt x="109" y="119"/>
                    <a:pt x="110" y="117"/>
                  </a:cubicBezTo>
                  <a:cubicBezTo>
                    <a:pt x="111" y="115"/>
                    <a:pt x="117" y="113"/>
                    <a:pt x="122" y="110"/>
                  </a:cubicBezTo>
                  <a:cubicBezTo>
                    <a:pt x="122" y="104"/>
                    <a:pt x="115" y="107"/>
                    <a:pt x="114" y="10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60" name="Freeform 162"/>
            <p:cNvSpPr/>
            <p:nvPr/>
          </p:nvSpPr>
          <p:spPr bwMode="auto">
            <a:xfrm>
              <a:off x="5051425" y="3463925"/>
              <a:ext cx="71438" cy="168275"/>
            </a:xfrm>
            <a:custGeom>
              <a:avLst/>
              <a:gdLst/>
              <a:ahLst/>
              <a:cxnLst>
                <a:cxn ang="0">
                  <a:pos x="34" y="57"/>
                </a:cxn>
                <a:cxn ang="0">
                  <a:pos x="27" y="51"/>
                </a:cxn>
                <a:cxn ang="0">
                  <a:pos x="27" y="53"/>
                </a:cxn>
                <a:cxn ang="0">
                  <a:pos x="15" y="35"/>
                </a:cxn>
                <a:cxn ang="0">
                  <a:pos x="16" y="15"/>
                </a:cxn>
                <a:cxn ang="0">
                  <a:pos x="13" y="1"/>
                </a:cxn>
                <a:cxn ang="0">
                  <a:pos x="6" y="1"/>
                </a:cxn>
                <a:cxn ang="0">
                  <a:pos x="10" y="12"/>
                </a:cxn>
                <a:cxn ang="0">
                  <a:pos x="6" y="14"/>
                </a:cxn>
                <a:cxn ang="0">
                  <a:pos x="7" y="32"/>
                </a:cxn>
                <a:cxn ang="0">
                  <a:pos x="2" y="35"/>
                </a:cxn>
                <a:cxn ang="0">
                  <a:pos x="0" y="46"/>
                </a:cxn>
                <a:cxn ang="0">
                  <a:pos x="2" y="51"/>
                </a:cxn>
                <a:cxn ang="0">
                  <a:pos x="2" y="51"/>
                </a:cxn>
                <a:cxn ang="0">
                  <a:pos x="10" y="57"/>
                </a:cxn>
                <a:cxn ang="0">
                  <a:pos x="19" y="58"/>
                </a:cxn>
                <a:cxn ang="0">
                  <a:pos x="17" y="73"/>
                </a:cxn>
                <a:cxn ang="0">
                  <a:pos x="27" y="86"/>
                </a:cxn>
                <a:cxn ang="0">
                  <a:pos x="28" y="76"/>
                </a:cxn>
                <a:cxn ang="0">
                  <a:pos x="34" y="69"/>
                </a:cxn>
                <a:cxn ang="0">
                  <a:pos x="34" y="57"/>
                </a:cxn>
              </a:cxnLst>
              <a:rect l="0" t="0" r="r" b="b"/>
              <a:pathLst>
                <a:path w="37" h="88">
                  <a:moveTo>
                    <a:pt x="34" y="57"/>
                  </a:moveTo>
                  <a:cubicBezTo>
                    <a:pt x="33" y="55"/>
                    <a:pt x="30" y="53"/>
                    <a:pt x="27" y="51"/>
                  </a:cubicBezTo>
                  <a:cubicBezTo>
                    <a:pt x="27" y="51"/>
                    <a:pt x="27" y="52"/>
                    <a:pt x="27" y="53"/>
                  </a:cubicBezTo>
                  <a:cubicBezTo>
                    <a:pt x="24" y="57"/>
                    <a:pt x="16" y="44"/>
                    <a:pt x="15" y="35"/>
                  </a:cubicBezTo>
                  <a:cubicBezTo>
                    <a:pt x="14" y="27"/>
                    <a:pt x="19" y="23"/>
                    <a:pt x="16" y="15"/>
                  </a:cubicBezTo>
                  <a:cubicBezTo>
                    <a:pt x="13" y="9"/>
                    <a:pt x="11" y="3"/>
                    <a:pt x="13" y="1"/>
                  </a:cubicBezTo>
                  <a:cubicBezTo>
                    <a:pt x="11" y="0"/>
                    <a:pt x="8" y="1"/>
                    <a:pt x="6" y="1"/>
                  </a:cubicBezTo>
                  <a:cubicBezTo>
                    <a:pt x="7" y="4"/>
                    <a:pt x="10" y="10"/>
                    <a:pt x="10" y="12"/>
                  </a:cubicBezTo>
                  <a:cubicBezTo>
                    <a:pt x="10" y="14"/>
                    <a:pt x="7" y="11"/>
                    <a:pt x="6" y="14"/>
                  </a:cubicBezTo>
                  <a:cubicBezTo>
                    <a:pt x="5" y="17"/>
                    <a:pt x="4" y="30"/>
                    <a:pt x="7" y="32"/>
                  </a:cubicBezTo>
                  <a:cubicBezTo>
                    <a:pt x="9" y="35"/>
                    <a:pt x="2" y="33"/>
                    <a:pt x="2" y="35"/>
                  </a:cubicBezTo>
                  <a:cubicBezTo>
                    <a:pt x="2" y="38"/>
                    <a:pt x="1" y="46"/>
                    <a:pt x="0" y="46"/>
                  </a:cubicBezTo>
                  <a:cubicBezTo>
                    <a:pt x="0" y="47"/>
                    <a:pt x="1" y="49"/>
                    <a:pt x="2" y="51"/>
                  </a:cubicBezTo>
                  <a:cubicBezTo>
                    <a:pt x="2" y="51"/>
                    <a:pt x="2" y="51"/>
                    <a:pt x="2" y="51"/>
                  </a:cubicBezTo>
                  <a:cubicBezTo>
                    <a:pt x="3" y="51"/>
                    <a:pt x="8" y="57"/>
                    <a:pt x="10" y="57"/>
                  </a:cubicBezTo>
                  <a:cubicBezTo>
                    <a:pt x="12" y="56"/>
                    <a:pt x="18" y="53"/>
                    <a:pt x="19" y="58"/>
                  </a:cubicBezTo>
                  <a:cubicBezTo>
                    <a:pt x="20" y="63"/>
                    <a:pt x="16" y="71"/>
                    <a:pt x="17" y="73"/>
                  </a:cubicBezTo>
                  <a:cubicBezTo>
                    <a:pt x="17" y="75"/>
                    <a:pt x="26" y="88"/>
                    <a:pt x="27" y="86"/>
                  </a:cubicBezTo>
                  <a:cubicBezTo>
                    <a:pt x="28" y="85"/>
                    <a:pt x="25" y="79"/>
                    <a:pt x="28" y="76"/>
                  </a:cubicBezTo>
                  <a:cubicBezTo>
                    <a:pt x="31" y="73"/>
                    <a:pt x="35" y="77"/>
                    <a:pt x="34" y="69"/>
                  </a:cubicBezTo>
                  <a:cubicBezTo>
                    <a:pt x="34" y="61"/>
                    <a:pt x="37" y="61"/>
                    <a:pt x="34" y="5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61" name="Freeform 163"/>
            <p:cNvSpPr/>
            <p:nvPr/>
          </p:nvSpPr>
          <p:spPr bwMode="auto">
            <a:xfrm>
              <a:off x="7878763" y="3705225"/>
              <a:ext cx="73025" cy="57150"/>
            </a:xfrm>
            <a:custGeom>
              <a:avLst/>
              <a:gdLst/>
              <a:ahLst/>
              <a:cxnLst>
                <a:cxn ang="0">
                  <a:pos x="1" y="5"/>
                </a:cxn>
                <a:cxn ang="0">
                  <a:pos x="34" y="27"/>
                </a:cxn>
                <a:cxn ang="0">
                  <a:pos x="1" y="5"/>
                </a:cxn>
              </a:cxnLst>
              <a:rect l="0" t="0" r="r" b="b"/>
              <a:pathLst>
                <a:path w="38" h="30">
                  <a:moveTo>
                    <a:pt x="1" y="5"/>
                  </a:moveTo>
                  <a:cubicBezTo>
                    <a:pt x="0" y="0"/>
                    <a:pt x="38" y="25"/>
                    <a:pt x="34" y="27"/>
                  </a:cubicBezTo>
                  <a:cubicBezTo>
                    <a:pt x="30" y="30"/>
                    <a:pt x="2" y="9"/>
                    <a:pt x="1" y="5"/>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62" name="Freeform 164"/>
            <p:cNvSpPr/>
            <p:nvPr/>
          </p:nvSpPr>
          <p:spPr bwMode="auto">
            <a:xfrm>
              <a:off x="5816600" y="2316163"/>
              <a:ext cx="166688" cy="111125"/>
            </a:xfrm>
            <a:custGeom>
              <a:avLst/>
              <a:gdLst/>
              <a:ahLst/>
              <a:cxnLst>
                <a:cxn ang="0">
                  <a:pos x="71" y="47"/>
                </a:cxn>
                <a:cxn ang="0">
                  <a:pos x="75" y="51"/>
                </a:cxn>
                <a:cxn ang="0">
                  <a:pos x="83" y="53"/>
                </a:cxn>
                <a:cxn ang="0">
                  <a:pos x="87" y="52"/>
                </a:cxn>
                <a:cxn ang="0">
                  <a:pos x="84" y="37"/>
                </a:cxn>
                <a:cxn ang="0">
                  <a:pos x="73" y="30"/>
                </a:cxn>
                <a:cxn ang="0">
                  <a:pos x="72" y="20"/>
                </a:cxn>
                <a:cxn ang="0">
                  <a:pos x="57" y="21"/>
                </a:cxn>
                <a:cxn ang="0">
                  <a:pos x="47" y="19"/>
                </a:cxn>
                <a:cxn ang="0">
                  <a:pos x="37" y="19"/>
                </a:cxn>
                <a:cxn ang="0">
                  <a:pos x="21" y="18"/>
                </a:cxn>
                <a:cxn ang="0">
                  <a:pos x="29" y="11"/>
                </a:cxn>
                <a:cxn ang="0">
                  <a:pos x="33" y="11"/>
                </a:cxn>
                <a:cxn ang="0">
                  <a:pos x="37" y="2"/>
                </a:cxn>
                <a:cxn ang="0">
                  <a:pos x="29" y="4"/>
                </a:cxn>
                <a:cxn ang="0">
                  <a:pos x="20" y="6"/>
                </a:cxn>
                <a:cxn ang="0">
                  <a:pos x="15" y="12"/>
                </a:cxn>
                <a:cxn ang="0">
                  <a:pos x="11" y="18"/>
                </a:cxn>
                <a:cxn ang="0">
                  <a:pos x="1" y="22"/>
                </a:cxn>
                <a:cxn ang="0">
                  <a:pos x="8" y="31"/>
                </a:cxn>
                <a:cxn ang="0">
                  <a:pos x="9" y="41"/>
                </a:cxn>
                <a:cxn ang="0">
                  <a:pos x="4" y="52"/>
                </a:cxn>
                <a:cxn ang="0">
                  <a:pos x="10" y="53"/>
                </a:cxn>
                <a:cxn ang="0">
                  <a:pos x="21" y="50"/>
                </a:cxn>
                <a:cxn ang="0">
                  <a:pos x="32" y="44"/>
                </a:cxn>
                <a:cxn ang="0">
                  <a:pos x="42" y="35"/>
                </a:cxn>
                <a:cxn ang="0">
                  <a:pos x="47" y="44"/>
                </a:cxn>
                <a:cxn ang="0">
                  <a:pos x="47" y="57"/>
                </a:cxn>
                <a:cxn ang="0">
                  <a:pos x="52" y="58"/>
                </a:cxn>
                <a:cxn ang="0">
                  <a:pos x="58" y="56"/>
                </a:cxn>
                <a:cxn ang="0">
                  <a:pos x="71" y="47"/>
                </a:cxn>
              </a:cxnLst>
              <a:rect l="0" t="0" r="r" b="b"/>
              <a:pathLst>
                <a:path w="87" h="58">
                  <a:moveTo>
                    <a:pt x="71" y="47"/>
                  </a:moveTo>
                  <a:cubicBezTo>
                    <a:pt x="73" y="49"/>
                    <a:pt x="73" y="51"/>
                    <a:pt x="75" y="51"/>
                  </a:cubicBezTo>
                  <a:cubicBezTo>
                    <a:pt x="77" y="50"/>
                    <a:pt x="81" y="51"/>
                    <a:pt x="83" y="53"/>
                  </a:cubicBezTo>
                  <a:cubicBezTo>
                    <a:pt x="85" y="53"/>
                    <a:pt x="87" y="52"/>
                    <a:pt x="87" y="52"/>
                  </a:cubicBezTo>
                  <a:cubicBezTo>
                    <a:pt x="87" y="52"/>
                    <a:pt x="85" y="41"/>
                    <a:pt x="84" y="37"/>
                  </a:cubicBezTo>
                  <a:cubicBezTo>
                    <a:pt x="84" y="34"/>
                    <a:pt x="73" y="30"/>
                    <a:pt x="73" y="30"/>
                  </a:cubicBezTo>
                  <a:cubicBezTo>
                    <a:pt x="72" y="20"/>
                    <a:pt x="72" y="20"/>
                    <a:pt x="72" y="20"/>
                  </a:cubicBezTo>
                  <a:cubicBezTo>
                    <a:pt x="72" y="20"/>
                    <a:pt x="59" y="22"/>
                    <a:pt x="57" y="21"/>
                  </a:cubicBezTo>
                  <a:cubicBezTo>
                    <a:pt x="55" y="20"/>
                    <a:pt x="50" y="23"/>
                    <a:pt x="47" y="19"/>
                  </a:cubicBezTo>
                  <a:cubicBezTo>
                    <a:pt x="45" y="16"/>
                    <a:pt x="41" y="22"/>
                    <a:pt x="37" y="19"/>
                  </a:cubicBezTo>
                  <a:cubicBezTo>
                    <a:pt x="33" y="16"/>
                    <a:pt x="22" y="20"/>
                    <a:pt x="21" y="18"/>
                  </a:cubicBezTo>
                  <a:cubicBezTo>
                    <a:pt x="21" y="15"/>
                    <a:pt x="26" y="11"/>
                    <a:pt x="29" y="11"/>
                  </a:cubicBezTo>
                  <a:cubicBezTo>
                    <a:pt x="30" y="11"/>
                    <a:pt x="31" y="11"/>
                    <a:pt x="33" y="11"/>
                  </a:cubicBezTo>
                  <a:cubicBezTo>
                    <a:pt x="34" y="9"/>
                    <a:pt x="37" y="3"/>
                    <a:pt x="37" y="2"/>
                  </a:cubicBezTo>
                  <a:cubicBezTo>
                    <a:pt x="36" y="0"/>
                    <a:pt x="32" y="2"/>
                    <a:pt x="29" y="4"/>
                  </a:cubicBezTo>
                  <a:cubicBezTo>
                    <a:pt x="26" y="6"/>
                    <a:pt x="21" y="3"/>
                    <a:pt x="20" y="6"/>
                  </a:cubicBezTo>
                  <a:cubicBezTo>
                    <a:pt x="19" y="9"/>
                    <a:pt x="18" y="12"/>
                    <a:pt x="15" y="12"/>
                  </a:cubicBezTo>
                  <a:cubicBezTo>
                    <a:pt x="12" y="12"/>
                    <a:pt x="14" y="17"/>
                    <a:pt x="11" y="18"/>
                  </a:cubicBezTo>
                  <a:cubicBezTo>
                    <a:pt x="8" y="19"/>
                    <a:pt x="1" y="19"/>
                    <a:pt x="1" y="22"/>
                  </a:cubicBezTo>
                  <a:cubicBezTo>
                    <a:pt x="0" y="25"/>
                    <a:pt x="8" y="27"/>
                    <a:pt x="8" y="31"/>
                  </a:cubicBezTo>
                  <a:cubicBezTo>
                    <a:pt x="7" y="34"/>
                    <a:pt x="12" y="38"/>
                    <a:pt x="9" y="41"/>
                  </a:cubicBezTo>
                  <a:cubicBezTo>
                    <a:pt x="6" y="43"/>
                    <a:pt x="4" y="46"/>
                    <a:pt x="4" y="52"/>
                  </a:cubicBezTo>
                  <a:cubicBezTo>
                    <a:pt x="7" y="54"/>
                    <a:pt x="9" y="55"/>
                    <a:pt x="10" y="53"/>
                  </a:cubicBezTo>
                  <a:cubicBezTo>
                    <a:pt x="11" y="49"/>
                    <a:pt x="21" y="53"/>
                    <a:pt x="21" y="50"/>
                  </a:cubicBezTo>
                  <a:cubicBezTo>
                    <a:pt x="21" y="47"/>
                    <a:pt x="32" y="48"/>
                    <a:pt x="32" y="44"/>
                  </a:cubicBezTo>
                  <a:cubicBezTo>
                    <a:pt x="32" y="41"/>
                    <a:pt x="38" y="34"/>
                    <a:pt x="42" y="35"/>
                  </a:cubicBezTo>
                  <a:cubicBezTo>
                    <a:pt x="46" y="35"/>
                    <a:pt x="42" y="42"/>
                    <a:pt x="47" y="44"/>
                  </a:cubicBezTo>
                  <a:cubicBezTo>
                    <a:pt x="51" y="46"/>
                    <a:pt x="44" y="54"/>
                    <a:pt x="47" y="57"/>
                  </a:cubicBezTo>
                  <a:cubicBezTo>
                    <a:pt x="48" y="58"/>
                    <a:pt x="50" y="58"/>
                    <a:pt x="52" y="58"/>
                  </a:cubicBezTo>
                  <a:cubicBezTo>
                    <a:pt x="54" y="57"/>
                    <a:pt x="56" y="56"/>
                    <a:pt x="58" y="56"/>
                  </a:cubicBezTo>
                  <a:cubicBezTo>
                    <a:pt x="63" y="52"/>
                    <a:pt x="69" y="46"/>
                    <a:pt x="71" y="4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63" name="Freeform 165"/>
            <p:cNvSpPr/>
            <p:nvPr/>
          </p:nvSpPr>
          <p:spPr bwMode="auto">
            <a:xfrm>
              <a:off x="2657475" y="2693988"/>
              <a:ext cx="19050" cy="39688"/>
            </a:xfrm>
            <a:custGeom>
              <a:avLst/>
              <a:gdLst/>
              <a:ahLst/>
              <a:cxnLst>
                <a:cxn ang="0">
                  <a:pos x="8" y="19"/>
                </a:cxn>
                <a:cxn ang="0">
                  <a:pos x="4" y="15"/>
                </a:cxn>
                <a:cxn ang="0">
                  <a:pos x="0" y="7"/>
                </a:cxn>
                <a:cxn ang="0">
                  <a:pos x="4" y="4"/>
                </a:cxn>
                <a:cxn ang="0">
                  <a:pos x="5" y="12"/>
                </a:cxn>
                <a:cxn ang="0">
                  <a:pos x="8" y="19"/>
                </a:cxn>
              </a:cxnLst>
              <a:rect l="0" t="0" r="r" b="b"/>
              <a:pathLst>
                <a:path w="10" h="21">
                  <a:moveTo>
                    <a:pt x="8" y="19"/>
                  </a:moveTo>
                  <a:cubicBezTo>
                    <a:pt x="8" y="21"/>
                    <a:pt x="4" y="17"/>
                    <a:pt x="4" y="15"/>
                  </a:cubicBezTo>
                  <a:cubicBezTo>
                    <a:pt x="4" y="12"/>
                    <a:pt x="0" y="12"/>
                    <a:pt x="0" y="7"/>
                  </a:cubicBezTo>
                  <a:cubicBezTo>
                    <a:pt x="0" y="3"/>
                    <a:pt x="2" y="0"/>
                    <a:pt x="4" y="4"/>
                  </a:cubicBezTo>
                  <a:cubicBezTo>
                    <a:pt x="7" y="8"/>
                    <a:pt x="5" y="10"/>
                    <a:pt x="5" y="12"/>
                  </a:cubicBezTo>
                  <a:cubicBezTo>
                    <a:pt x="6" y="14"/>
                    <a:pt x="10" y="17"/>
                    <a:pt x="8" y="19"/>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64" name="Freeform 166"/>
            <p:cNvSpPr/>
            <p:nvPr/>
          </p:nvSpPr>
          <p:spPr bwMode="auto">
            <a:xfrm>
              <a:off x="3013075" y="3021013"/>
              <a:ext cx="25400" cy="20638"/>
            </a:xfrm>
            <a:custGeom>
              <a:avLst/>
              <a:gdLst/>
              <a:ahLst/>
              <a:cxnLst>
                <a:cxn ang="0">
                  <a:pos x="3" y="10"/>
                </a:cxn>
                <a:cxn ang="0">
                  <a:pos x="2" y="4"/>
                </a:cxn>
                <a:cxn ang="0">
                  <a:pos x="11" y="2"/>
                </a:cxn>
                <a:cxn ang="0">
                  <a:pos x="11" y="8"/>
                </a:cxn>
                <a:cxn ang="0">
                  <a:pos x="3" y="10"/>
                </a:cxn>
              </a:cxnLst>
              <a:rect l="0" t="0" r="r" b="b"/>
              <a:pathLst>
                <a:path w="13" h="11">
                  <a:moveTo>
                    <a:pt x="3" y="10"/>
                  </a:moveTo>
                  <a:cubicBezTo>
                    <a:pt x="1" y="8"/>
                    <a:pt x="5" y="5"/>
                    <a:pt x="2" y="4"/>
                  </a:cubicBezTo>
                  <a:cubicBezTo>
                    <a:pt x="0" y="3"/>
                    <a:pt x="8" y="0"/>
                    <a:pt x="11" y="2"/>
                  </a:cubicBezTo>
                  <a:cubicBezTo>
                    <a:pt x="13" y="4"/>
                    <a:pt x="13" y="7"/>
                    <a:pt x="11" y="8"/>
                  </a:cubicBezTo>
                  <a:cubicBezTo>
                    <a:pt x="9" y="9"/>
                    <a:pt x="4" y="11"/>
                    <a:pt x="3" y="1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65" name="Freeform 167"/>
            <p:cNvSpPr/>
            <p:nvPr/>
          </p:nvSpPr>
          <p:spPr bwMode="auto">
            <a:xfrm>
              <a:off x="5286375" y="2305050"/>
              <a:ext cx="71438" cy="61913"/>
            </a:xfrm>
            <a:custGeom>
              <a:avLst/>
              <a:gdLst/>
              <a:ahLst/>
              <a:cxnLst>
                <a:cxn ang="0">
                  <a:pos x="35" y="26"/>
                </a:cxn>
                <a:cxn ang="0">
                  <a:pos x="28" y="17"/>
                </a:cxn>
                <a:cxn ang="0">
                  <a:pos x="24" y="8"/>
                </a:cxn>
                <a:cxn ang="0">
                  <a:pos x="21" y="2"/>
                </a:cxn>
                <a:cxn ang="0">
                  <a:pos x="11" y="1"/>
                </a:cxn>
                <a:cxn ang="0">
                  <a:pos x="0" y="3"/>
                </a:cxn>
                <a:cxn ang="0">
                  <a:pos x="2" y="12"/>
                </a:cxn>
                <a:cxn ang="0">
                  <a:pos x="11" y="16"/>
                </a:cxn>
                <a:cxn ang="0">
                  <a:pos x="13" y="20"/>
                </a:cxn>
                <a:cxn ang="0">
                  <a:pos x="14" y="20"/>
                </a:cxn>
                <a:cxn ang="0">
                  <a:pos x="17" y="22"/>
                </a:cxn>
                <a:cxn ang="0">
                  <a:pos x="22" y="25"/>
                </a:cxn>
                <a:cxn ang="0">
                  <a:pos x="28" y="27"/>
                </a:cxn>
                <a:cxn ang="0">
                  <a:pos x="30" y="33"/>
                </a:cxn>
                <a:cxn ang="0">
                  <a:pos x="37" y="31"/>
                </a:cxn>
                <a:cxn ang="0">
                  <a:pos x="35" y="26"/>
                </a:cxn>
              </a:cxnLst>
              <a:rect l="0" t="0" r="r" b="b"/>
              <a:pathLst>
                <a:path w="37" h="33">
                  <a:moveTo>
                    <a:pt x="35" y="26"/>
                  </a:moveTo>
                  <a:cubicBezTo>
                    <a:pt x="35" y="23"/>
                    <a:pt x="28" y="21"/>
                    <a:pt x="28" y="17"/>
                  </a:cubicBezTo>
                  <a:cubicBezTo>
                    <a:pt x="28" y="14"/>
                    <a:pt x="23" y="11"/>
                    <a:pt x="24" y="8"/>
                  </a:cubicBezTo>
                  <a:cubicBezTo>
                    <a:pt x="24" y="6"/>
                    <a:pt x="22" y="4"/>
                    <a:pt x="21" y="2"/>
                  </a:cubicBezTo>
                  <a:cubicBezTo>
                    <a:pt x="18" y="1"/>
                    <a:pt x="14" y="0"/>
                    <a:pt x="11" y="1"/>
                  </a:cubicBezTo>
                  <a:cubicBezTo>
                    <a:pt x="7" y="1"/>
                    <a:pt x="4" y="2"/>
                    <a:pt x="0" y="3"/>
                  </a:cubicBezTo>
                  <a:cubicBezTo>
                    <a:pt x="2" y="6"/>
                    <a:pt x="0" y="7"/>
                    <a:pt x="2" y="12"/>
                  </a:cubicBezTo>
                  <a:cubicBezTo>
                    <a:pt x="4" y="17"/>
                    <a:pt x="9" y="14"/>
                    <a:pt x="11" y="16"/>
                  </a:cubicBezTo>
                  <a:cubicBezTo>
                    <a:pt x="11" y="16"/>
                    <a:pt x="12" y="18"/>
                    <a:pt x="13" y="20"/>
                  </a:cubicBezTo>
                  <a:cubicBezTo>
                    <a:pt x="13" y="20"/>
                    <a:pt x="13" y="20"/>
                    <a:pt x="14" y="20"/>
                  </a:cubicBezTo>
                  <a:cubicBezTo>
                    <a:pt x="16" y="20"/>
                    <a:pt x="16" y="21"/>
                    <a:pt x="17" y="22"/>
                  </a:cubicBezTo>
                  <a:cubicBezTo>
                    <a:pt x="19" y="23"/>
                    <a:pt x="21" y="24"/>
                    <a:pt x="22" y="25"/>
                  </a:cubicBezTo>
                  <a:cubicBezTo>
                    <a:pt x="24" y="25"/>
                    <a:pt x="25" y="23"/>
                    <a:pt x="28" y="27"/>
                  </a:cubicBezTo>
                  <a:cubicBezTo>
                    <a:pt x="30" y="29"/>
                    <a:pt x="30" y="30"/>
                    <a:pt x="30" y="33"/>
                  </a:cubicBezTo>
                  <a:cubicBezTo>
                    <a:pt x="33" y="33"/>
                    <a:pt x="35" y="32"/>
                    <a:pt x="37" y="31"/>
                  </a:cubicBezTo>
                  <a:cubicBezTo>
                    <a:pt x="36" y="29"/>
                    <a:pt x="35" y="27"/>
                    <a:pt x="35" y="26"/>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66" name="Freeform 168"/>
            <p:cNvSpPr>
              <a:spLocks noEditPoints="1"/>
            </p:cNvSpPr>
            <p:nvPr/>
          </p:nvSpPr>
          <p:spPr bwMode="auto">
            <a:xfrm>
              <a:off x="5319713" y="2290763"/>
              <a:ext cx="106363" cy="87313"/>
            </a:xfrm>
            <a:custGeom>
              <a:avLst/>
              <a:gdLst/>
              <a:ahLst/>
              <a:cxnLst>
                <a:cxn ang="0">
                  <a:pos x="53" y="15"/>
                </a:cxn>
                <a:cxn ang="0">
                  <a:pos x="43" y="2"/>
                </a:cxn>
                <a:cxn ang="0">
                  <a:pos x="35" y="8"/>
                </a:cxn>
                <a:cxn ang="0">
                  <a:pos x="30" y="8"/>
                </a:cxn>
                <a:cxn ang="0">
                  <a:pos x="22" y="2"/>
                </a:cxn>
                <a:cxn ang="0">
                  <a:pos x="18" y="0"/>
                </a:cxn>
                <a:cxn ang="0">
                  <a:pos x="16" y="4"/>
                </a:cxn>
                <a:cxn ang="0">
                  <a:pos x="20" y="9"/>
                </a:cxn>
                <a:cxn ang="0">
                  <a:pos x="11" y="9"/>
                </a:cxn>
                <a:cxn ang="0">
                  <a:pos x="3" y="6"/>
                </a:cxn>
                <a:cxn ang="0">
                  <a:pos x="7" y="15"/>
                </a:cxn>
                <a:cxn ang="0">
                  <a:pos x="11" y="24"/>
                </a:cxn>
                <a:cxn ang="0">
                  <a:pos x="18" y="33"/>
                </a:cxn>
                <a:cxn ang="0">
                  <a:pos x="20" y="38"/>
                </a:cxn>
                <a:cxn ang="0">
                  <a:pos x="34" y="30"/>
                </a:cxn>
                <a:cxn ang="0">
                  <a:pos x="36" y="40"/>
                </a:cxn>
                <a:cxn ang="0">
                  <a:pos x="44" y="46"/>
                </a:cxn>
                <a:cxn ang="0">
                  <a:pos x="46" y="39"/>
                </a:cxn>
                <a:cxn ang="0">
                  <a:pos x="53" y="15"/>
                </a:cxn>
                <a:cxn ang="0">
                  <a:pos x="5" y="32"/>
                </a:cxn>
                <a:cxn ang="0">
                  <a:pos x="0" y="29"/>
                </a:cxn>
                <a:cxn ang="0">
                  <a:pos x="3" y="35"/>
                </a:cxn>
                <a:cxn ang="0">
                  <a:pos x="11" y="40"/>
                </a:cxn>
                <a:cxn ang="0">
                  <a:pos x="13" y="40"/>
                </a:cxn>
                <a:cxn ang="0">
                  <a:pos x="11" y="34"/>
                </a:cxn>
                <a:cxn ang="0">
                  <a:pos x="5" y="32"/>
                </a:cxn>
              </a:cxnLst>
              <a:rect l="0" t="0" r="r" b="b"/>
              <a:pathLst>
                <a:path w="56" h="46">
                  <a:moveTo>
                    <a:pt x="53" y="15"/>
                  </a:moveTo>
                  <a:cubicBezTo>
                    <a:pt x="51" y="13"/>
                    <a:pt x="47" y="8"/>
                    <a:pt x="43" y="2"/>
                  </a:cubicBezTo>
                  <a:cubicBezTo>
                    <a:pt x="41" y="6"/>
                    <a:pt x="36" y="5"/>
                    <a:pt x="35" y="8"/>
                  </a:cubicBezTo>
                  <a:cubicBezTo>
                    <a:pt x="34" y="10"/>
                    <a:pt x="32" y="7"/>
                    <a:pt x="30" y="8"/>
                  </a:cubicBezTo>
                  <a:cubicBezTo>
                    <a:pt x="29" y="8"/>
                    <a:pt x="25" y="2"/>
                    <a:pt x="22" y="2"/>
                  </a:cubicBezTo>
                  <a:cubicBezTo>
                    <a:pt x="21" y="1"/>
                    <a:pt x="20" y="1"/>
                    <a:pt x="18" y="0"/>
                  </a:cubicBezTo>
                  <a:cubicBezTo>
                    <a:pt x="17" y="2"/>
                    <a:pt x="16" y="3"/>
                    <a:pt x="16" y="4"/>
                  </a:cubicBezTo>
                  <a:cubicBezTo>
                    <a:pt x="17" y="6"/>
                    <a:pt x="21" y="8"/>
                    <a:pt x="20" y="9"/>
                  </a:cubicBezTo>
                  <a:cubicBezTo>
                    <a:pt x="18" y="11"/>
                    <a:pt x="13" y="10"/>
                    <a:pt x="11" y="9"/>
                  </a:cubicBezTo>
                  <a:cubicBezTo>
                    <a:pt x="9" y="7"/>
                    <a:pt x="4" y="4"/>
                    <a:pt x="3" y="6"/>
                  </a:cubicBezTo>
                  <a:cubicBezTo>
                    <a:pt x="2" y="8"/>
                    <a:pt x="8" y="13"/>
                    <a:pt x="7" y="15"/>
                  </a:cubicBezTo>
                  <a:cubicBezTo>
                    <a:pt x="6" y="18"/>
                    <a:pt x="11" y="21"/>
                    <a:pt x="11" y="24"/>
                  </a:cubicBezTo>
                  <a:cubicBezTo>
                    <a:pt x="11" y="28"/>
                    <a:pt x="18" y="30"/>
                    <a:pt x="18" y="33"/>
                  </a:cubicBezTo>
                  <a:cubicBezTo>
                    <a:pt x="18" y="34"/>
                    <a:pt x="19" y="36"/>
                    <a:pt x="20" y="38"/>
                  </a:cubicBezTo>
                  <a:cubicBezTo>
                    <a:pt x="26" y="36"/>
                    <a:pt x="30" y="32"/>
                    <a:pt x="34" y="30"/>
                  </a:cubicBezTo>
                  <a:cubicBezTo>
                    <a:pt x="39" y="27"/>
                    <a:pt x="37" y="38"/>
                    <a:pt x="36" y="40"/>
                  </a:cubicBezTo>
                  <a:cubicBezTo>
                    <a:pt x="35" y="41"/>
                    <a:pt x="40" y="44"/>
                    <a:pt x="44" y="46"/>
                  </a:cubicBezTo>
                  <a:cubicBezTo>
                    <a:pt x="44" y="43"/>
                    <a:pt x="44" y="41"/>
                    <a:pt x="46" y="39"/>
                  </a:cubicBezTo>
                  <a:cubicBezTo>
                    <a:pt x="52" y="32"/>
                    <a:pt x="56" y="21"/>
                    <a:pt x="53" y="15"/>
                  </a:cubicBezTo>
                  <a:close/>
                  <a:moveTo>
                    <a:pt x="5" y="32"/>
                  </a:moveTo>
                  <a:cubicBezTo>
                    <a:pt x="4" y="31"/>
                    <a:pt x="2" y="30"/>
                    <a:pt x="0" y="29"/>
                  </a:cubicBezTo>
                  <a:cubicBezTo>
                    <a:pt x="0" y="31"/>
                    <a:pt x="0" y="34"/>
                    <a:pt x="3" y="35"/>
                  </a:cubicBezTo>
                  <a:cubicBezTo>
                    <a:pt x="8" y="37"/>
                    <a:pt x="1" y="38"/>
                    <a:pt x="11" y="40"/>
                  </a:cubicBezTo>
                  <a:cubicBezTo>
                    <a:pt x="12" y="40"/>
                    <a:pt x="12" y="40"/>
                    <a:pt x="13" y="40"/>
                  </a:cubicBezTo>
                  <a:cubicBezTo>
                    <a:pt x="13" y="37"/>
                    <a:pt x="13" y="36"/>
                    <a:pt x="11" y="34"/>
                  </a:cubicBezTo>
                  <a:cubicBezTo>
                    <a:pt x="8" y="30"/>
                    <a:pt x="7" y="32"/>
                    <a:pt x="5" y="32"/>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67" name="Freeform 169"/>
            <p:cNvSpPr/>
            <p:nvPr/>
          </p:nvSpPr>
          <p:spPr bwMode="auto">
            <a:xfrm>
              <a:off x="5661025" y="2381250"/>
              <a:ext cx="309563" cy="220663"/>
            </a:xfrm>
            <a:custGeom>
              <a:avLst/>
              <a:gdLst/>
              <a:ahLst/>
              <a:cxnLst>
                <a:cxn ang="0">
                  <a:pos x="156" y="17"/>
                </a:cxn>
                <a:cxn ang="0">
                  <a:pos x="152" y="13"/>
                </a:cxn>
                <a:cxn ang="0">
                  <a:pos x="139" y="22"/>
                </a:cxn>
                <a:cxn ang="0">
                  <a:pos x="134" y="24"/>
                </a:cxn>
                <a:cxn ang="0">
                  <a:pos x="128" y="23"/>
                </a:cxn>
                <a:cxn ang="0">
                  <a:pos x="128" y="10"/>
                </a:cxn>
                <a:cxn ang="0">
                  <a:pos x="123" y="1"/>
                </a:cxn>
                <a:cxn ang="0">
                  <a:pos x="113" y="10"/>
                </a:cxn>
                <a:cxn ang="0">
                  <a:pos x="102" y="16"/>
                </a:cxn>
                <a:cxn ang="0">
                  <a:pos x="91" y="19"/>
                </a:cxn>
                <a:cxn ang="0">
                  <a:pos x="81" y="16"/>
                </a:cxn>
                <a:cxn ang="0">
                  <a:pos x="72" y="13"/>
                </a:cxn>
                <a:cxn ang="0">
                  <a:pos x="62" y="11"/>
                </a:cxn>
                <a:cxn ang="0">
                  <a:pos x="53" y="17"/>
                </a:cxn>
                <a:cxn ang="0">
                  <a:pos x="47" y="28"/>
                </a:cxn>
                <a:cxn ang="0">
                  <a:pos x="31" y="37"/>
                </a:cxn>
                <a:cxn ang="0">
                  <a:pos x="21" y="41"/>
                </a:cxn>
                <a:cxn ang="0">
                  <a:pos x="13" y="38"/>
                </a:cxn>
                <a:cxn ang="0">
                  <a:pos x="8" y="44"/>
                </a:cxn>
                <a:cxn ang="0">
                  <a:pos x="3" y="53"/>
                </a:cxn>
                <a:cxn ang="0">
                  <a:pos x="2" y="62"/>
                </a:cxn>
                <a:cxn ang="0">
                  <a:pos x="2" y="74"/>
                </a:cxn>
                <a:cxn ang="0">
                  <a:pos x="4" y="87"/>
                </a:cxn>
                <a:cxn ang="0">
                  <a:pos x="15" y="93"/>
                </a:cxn>
                <a:cxn ang="0">
                  <a:pos x="3" y="109"/>
                </a:cxn>
                <a:cxn ang="0">
                  <a:pos x="6" y="113"/>
                </a:cxn>
                <a:cxn ang="0">
                  <a:pos x="23" y="115"/>
                </a:cxn>
                <a:cxn ang="0">
                  <a:pos x="68" y="109"/>
                </a:cxn>
                <a:cxn ang="0">
                  <a:pos x="67" y="98"/>
                </a:cxn>
                <a:cxn ang="0">
                  <a:pos x="76" y="93"/>
                </a:cxn>
                <a:cxn ang="0">
                  <a:pos x="84" y="91"/>
                </a:cxn>
                <a:cxn ang="0">
                  <a:pos x="96" y="87"/>
                </a:cxn>
                <a:cxn ang="0">
                  <a:pos x="101" y="82"/>
                </a:cxn>
                <a:cxn ang="0">
                  <a:pos x="105" y="70"/>
                </a:cxn>
                <a:cxn ang="0">
                  <a:pos x="113" y="65"/>
                </a:cxn>
                <a:cxn ang="0">
                  <a:pos x="109" y="58"/>
                </a:cxn>
                <a:cxn ang="0">
                  <a:pos x="122" y="58"/>
                </a:cxn>
                <a:cxn ang="0">
                  <a:pos x="123" y="49"/>
                </a:cxn>
                <a:cxn ang="0">
                  <a:pos x="128" y="41"/>
                </a:cxn>
                <a:cxn ang="0">
                  <a:pos x="126" y="34"/>
                </a:cxn>
                <a:cxn ang="0">
                  <a:pos x="128" y="29"/>
                </a:cxn>
                <a:cxn ang="0">
                  <a:pos x="129" y="28"/>
                </a:cxn>
                <a:cxn ang="0">
                  <a:pos x="135" y="26"/>
                </a:cxn>
                <a:cxn ang="0">
                  <a:pos x="150" y="21"/>
                </a:cxn>
                <a:cxn ang="0">
                  <a:pos x="162" y="18"/>
                </a:cxn>
                <a:cxn ang="0">
                  <a:pos x="156" y="17"/>
                </a:cxn>
              </a:cxnLst>
              <a:rect l="0" t="0" r="r" b="b"/>
              <a:pathLst>
                <a:path w="162" h="116">
                  <a:moveTo>
                    <a:pt x="156" y="17"/>
                  </a:moveTo>
                  <a:cubicBezTo>
                    <a:pt x="154" y="17"/>
                    <a:pt x="154" y="15"/>
                    <a:pt x="152" y="13"/>
                  </a:cubicBezTo>
                  <a:cubicBezTo>
                    <a:pt x="150" y="12"/>
                    <a:pt x="144" y="18"/>
                    <a:pt x="139" y="22"/>
                  </a:cubicBezTo>
                  <a:cubicBezTo>
                    <a:pt x="137" y="22"/>
                    <a:pt x="135" y="23"/>
                    <a:pt x="134" y="24"/>
                  </a:cubicBezTo>
                  <a:cubicBezTo>
                    <a:pt x="131" y="24"/>
                    <a:pt x="129" y="24"/>
                    <a:pt x="128" y="23"/>
                  </a:cubicBezTo>
                  <a:cubicBezTo>
                    <a:pt x="125" y="20"/>
                    <a:pt x="132" y="12"/>
                    <a:pt x="128" y="10"/>
                  </a:cubicBezTo>
                  <a:cubicBezTo>
                    <a:pt x="123" y="8"/>
                    <a:pt x="127" y="1"/>
                    <a:pt x="123" y="1"/>
                  </a:cubicBezTo>
                  <a:cubicBezTo>
                    <a:pt x="119" y="0"/>
                    <a:pt x="113" y="7"/>
                    <a:pt x="113" y="10"/>
                  </a:cubicBezTo>
                  <a:cubicBezTo>
                    <a:pt x="113" y="14"/>
                    <a:pt x="102" y="13"/>
                    <a:pt x="102" y="16"/>
                  </a:cubicBezTo>
                  <a:cubicBezTo>
                    <a:pt x="102" y="19"/>
                    <a:pt x="92" y="15"/>
                    <a:pt x="91" y="19"/>
                  </a:cubicBezTo>
                  <a:cubicBezTo>
                    <a:pt x="89" y="22"/>
                    <a:pt x="84" y="16"/>
                    <a:pt x="81" y="16"/>
                  </a:cubicBezTo>
                  <a:cubicBezTo>
                    <a:pt x="78" y="16"/>
                    <a:pt x="76" y="12"/>
                    <a:pt x="72" y="13"/>
                  </a:cubicBezTo>
                  <a:cubicBezTo>
                    <a:pt x="68" y="14"/>
                    <a:pt x="65" y="12"/>
                    <a:pt x="62" y="11"/>
                  </a:cubicBezTo>
                  <a:cubicBezTo>
                    <a:pt x="59" y="11"/>
                    <a:pt x="57" y="18"/>
                    <a:pt x="53" y="17"/>
                  </a:cubicBezTo>
                  <a:cubicBezTo>
                    <a:pt x="50" y="15"/>
                    <a:pt x="48" y="23"/>
                    <a:pt x="47" y="28"/>
                  </a:cubicBezTo>
                  <a:cubicBezTo>
                    <a:pt x="45" y="32"/>
                    <a:pt x="30" y="32"/>
                    <a:pt x="31" y="37"/>
                  </a:cubicBezTo>
                  <a:cubicBezTo>
                    <a:pt x="31" y="42"/>
                    <a:pt x="22" y="44"/>
                    <a:pt x="21" y="41"/>
                  </a:cubicBezTo>
                  <a:cubicBezTo>
                    <a:pt x="20" y="38"/>
                    <a:pt x="14" y="39"/>
                    <a:pt x="13" y="38"/>
                  </a:cubicBezTo>
                  <a:cubicBezTo>
                    <a:pt x="11" y="38"/>
                    <a:pt x="7" y="39"/>
                    <a:pt x="8" y="44"/>
                  </a:cubicBezTo>
                  <a:cubicBezTo>
                    <a:pt x="8" y="48"/>
                    <a:pt x="4" y="51"/>
                    <a:pt x="3" y="53"/>
                  </a:cubicBezTo>
                  <a:cubicBezTo>
                    <a:pt x="3" y="54"/>
                    <a:pt x="0" y="60"/>
                    <a:pt x="2" y="62"/>
                  </a:cubicBezTo>
                  <a:cubicBezTo>
                    <a:pt x="4" y="65"/>
                    <a:pt x="0" y="70"/>
                    <a:pt x="2" y="74"/>
                  </a:cubicBezTo>
                  <a:cubicBezTo>
                    <a:pt x="4" y="79"/>
                    <a:pt x="3" y="86"/>
                    <a:pt x="4" y="87"/>
                  </a:cubicBezTo>
                  <a:cubicBezTo>
                    <a:pt x="5" y="89"/>
                    <a:pt x="13" y="88"/>
                    <a:pt x="15" y="93"/>
                  </a:cubicBezTo>
                  <a:cubicBezTo>
                    <a:pt x="17" y="98"/>
                    <a:pt x="4" y="107"/>
                    <a:pt x="3" y="109"/>
                  </a:cubicBezTo>
                  <a:cubicBezTo>
                    <a:pt x="3" y="110"/>
                    <a:pt x="4" y="112"/>
                    <a:pt x="6" y="113"/>
                  </a:cubicBezTo>
                  <a:cubicBezTo>
                    <a:pt x="11" y="113"/>
                    <a:pt x="17" y="114"/>
                    <a:pt x="23" y="115"/>
                  </a:cubicBezTo>
                  <a:cubicBezTo>
                    <a:pt x="30" y="116"/>
                    <a:pt x="68" y="111"/>
                    <a:pt x="68" y="109"/>
                  </a:cubicBezTo>
                  <a:cubicBezTo>
                    <a:pt x="69" y="108"/>
                    <a:pt x="67" y="100"/>
                    <a:pt x="67" y="98"/>
                  </a:cubicBezTo>
                  <a:cubicBezTo>
                    <a:pt x="68" y="96"/>
                    <a:pt x="72" y="92"/>
                    <a:pt x="76" y="93"/>
                  </a:cubicBezTo>
                  <a:cubicBezTo>
                    <a:pt x="80" y="93"/>
                    <a:pt x="84" y="94"/>
                    <a:pt x="84" y="91"/>
                  </a:cubicBezTo>
                  <a:cubicBezTo>
                    <a:pt x="84" y="88"/>
                    <a:pt x="95" y="84"/>
                    <a:pt x="96" y="87"/>
                  </a:cubicBezTo>
                  <a:cubicBezTo>
                    <a:pt x="97" y="89"/>
                    <a:pt x="101" y="88"/>
                    <a:pt x="101" y="82"/>
                  </a:cubicBezTo>
                  <a:cubicBezTo>
                    <a:pt x="102" y="75"/>
                    <a:pt x="101" y="70"/>
                    <a:pt x="105" y="70"/>
                  </a:cubicBezTo>
                  <a:cubicBezTo>
                    <a:pt x="109" y="69"/>
                    <a:pt x="113" y="67"/>
                    <a:pt x="113" y="65"/>
                  </a:cubicBezTo>
                  <a:cubicBezTo>
                    <a:pt x="112" y="63"/>
                    <a:pt x="108" y="59"/>
                    <a:pt x="109" y="58"/>
                  </a:cubicBezTo>
                  <a:cubicBezTo>
                    <a:pt x="110" y="56"/>
                    <a:pt x="120" y="61"/>
                    <a:pt x="122" y="58"/>
                  </a:cubicBezTo>
                  <a:cubicBezTo>
                    <a:pt x="123" y="55"/>
                    <a:pt x="121" y="52"/>
                    <a:pt x="123" y="49"/>
                  </a:cubicBezTo>
                  <a:cubicBezTo>
                    <a:pt x="124" y="46"/>
                    <a:pt x="128" y="44"/>
                    <a:pt x="128" y="41"/>
                  </a:cubicBezTo>
                  <a:cubicBezTo>
                    <a:pt x="128" y="38"/>
                    <a:pt x="128" y="37"/>
                    <a:pt x="126" y="34"/>
                  </a:cubicBezTo>
                  <a:cubicBezTo>
                    <a:pt x="124" y="32"/>
                    <a:pt x="125" y="29"/>
                    <a:pt x="128" y="29"/>
                  </a:cubicBezTo>
                  <a:cubicBezTo>
                    <a:pt x="128" y="28"/>
                    <a:pt x="129" y="28"/>
                    <a:pt x="129" y="28"/>
                  </a:cubicBezTo>
                  <a:cubicBezTo>
                    <a:pt x="132" y="27"/>
                    <a:pt x="134" y="27"/>
                    <a:pt x="135" y="26"/>
                  </a:cubicBezTo>
                  <a:cubicBezTo>
                    <a:pt x="139" y="23"/>
                    <a:pt x="147" y="20"/>
                    <a:pt x="150" y="21"/>
                  </a:cubicBezTo>
                  <a:cubicBezTo>
                    <a:pt x="153" y="22"/>
                    <a:pt x="158" y="21"/>
                    <a:pt x="162" y="18"/>
                  </a:cubicBezTo>
                  <a:cubicBezTo>
                    <a:pt x="160" y="17"/>
                    <a:pt x="157" y="16"/>
                    <a:pt x="156" y="1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68" name="Freeform 170"/>
            <p:cNvSpPr/>
            <p:nvPr/>
          </p:nvSpPr>
          <p:spPr bwMode="auto">
            <a:xfrm>
              <a:off x="5673725" y="2414588"/>
              <a:ext cx="355600" cy="320675"/>
            </a:xfrm>
            <a:custGeom>
              <a:avLst/>
              <a:gdLst/>
              <a:ahLst/>
              <a:cxnLst>
                <a:cxn ang="0">
                  <a:pos x="172" y="9"/>
                </a:cxn>
                <a:cxn ang="0">
                  <a:pos x="158" y="1"/>
                </a:cxn>
                <a:cxn ang="0">
                  <a:pos x="144" y="3"/>
                </a:cxn>
                <a:cxn ang="0">
                  <a:pos x="123" y="10"/>
                </a:cxn>
                <a:cxn ang="0">
                  <a:pos x="120" y="16"/>
                </a:cxn>
                <a:cxn ang="0">
                  <a:pos x="117" y="31"/>
                </a:cxn>
                <a:cxn ang="0">
                  <a:pos x="103" y="40"/>
                </a:cxn>
                <a:cxn ang="0">
                  <a:pos x="99" y="52"/>
                </a:cxn>
                <a:cxn ang="0">
                  <a:pos x="90" y="69"/>
                </a:cxn>
                <a:cxn ang="0">
                  <a:pos x="70" y="75"/>
                </a:cxn>
                <a:cxn ang="0">
                  <a:pos x="62" y="91"/>
                </a:cxn>
                <a:cxn ang="0">
                  <a:pos x="0" y="95"/>
                </a:cxn>
                <a:cxn ang="0">
                  <a:pos x="17" y="111"/>
                </a:cxn>
                <a:cxn ang="0">
                  <a:pos x="25" y="132"/>
                </a:cxn>
                <a:cxn ang="0">
                  <a:pos x="7" y="146"/>
                </a:cxn>
                <a:cxn ang="0">
                  <a:pos x="29" y="148"/>
                </a:cxn>
                <a:cxn ang="0">
                  <a:pos x="55" y="146"/>
                </a:cxn>
                <a:cxn ang="0">
                  <a:pos x="70" y="155"/>
                </a:cxn>
                <a:cxn ang="0">
                  <a:pos x="82" y="167"/>
                </a:cxn>
                <a:cxn ang="0">
                  <a:pos x="84" y="167"/>
                </a:cxn>
                <a:cxn ang="0">
                  <a:pos x="105" y="160"/>
                </a:cxn>
                <a:cxn ang="0">
                  <a:pos x="110" y="147"/>
                </a:cxn>
                <a:cxn ang="0">
                  <a:pos x="98" y="128"/>
                </a:cxn>
                <a:cxn ang="0">
                  <a:pos x="114" y="118"/>
                </a:cxn>
                <a:cxn ang="0">
                  <a:pos x="128" y="109"/>
                </a:cxn>
                <a:cxn ang="0">
                  <a:pos x="142" y="91"/>
                </a:cxn>
                <a:cxn ang="0">
                  <a:pos x="154" y="80"/>
                </a:cxn>
                <a:cxn ang="0">
                  <a:pos x="162" y="63"/>
                </a:cxn>
                <a:cxn ang="0">
                  <a:pos x="150" y="47"/>
                </a:cxn>
                <a:cxn ang="0">
                  <a:pos x="154" y="30"/>
                </a:cxn>
                <a:cxn ang="0">
                  <a:pos x="182" y="29"/>
                </a:cxn>
                <a:cxn ang="0">
                  <a:pos x="177" y="17"/>
                </a:cxn>
              </a:cxnLst>
              <a:rect l="0" t="0" r="r" b="b"/>
              <a:pathLst>
                <a:path w="186" h="168">
                  <a:moveTo>
                    <a:pt x="177" y="17"/>
                  </a:moveTo>
                  <a:cubicBezTo>
                    <a:pt x="172" y="15"/>
                    <a:pt x="172" y="10"/>
                    <a:pt x="172" y="9"/>
                  </a:cubicBezTo>
                  <a:cubicBezTo>
                    <a:pt x="172" y="7"/>
                    <a:pt x="166" y="4"/>
                    <a:pt x="161" y="0"/>
                  </a:cubicBezTo>
                  <a:cubicBezTo>
                    <a:pt x="161" y="1"/>
                    <a:pt x="159" y="1"/>
                    <a:pt x="158" y="1"/>
                  </a:cubicBezTo>
                  <a:cubicBezTo>
                    <a:pt x="157" y="1"/>
                    <a:pt x="157" y="0"/>
                    <a:pt x="156" y="0"/>
                  </a:cubicBezTo>
                  <a:cubicBezTo>
                    <a:pt x="152" y="3"/>
                    <a:pt x="147" y="4"/>
                    <a:pt x="144" y="3"/>
                  </a:cubicBezTo>
                  <a:cubicBezTo>
                    <a:pt x="141" y="2"/>
                    <a:pt x="133" y="5"/>
                    <a:pt x="129" y="8"/>
                  </a:cubicBezTo>
                  <a:cubicBezTo>
                    <a:pt x="128" y="9"/>
                    <a:pt x="126" y="9"/>
                    <a:pt x="123" y="10"/>
                  </a:cubicBezTo>
                  <a:cubicBezTo>
                    <a:pt x="123" y="10"/>
                    <a:pt x="122" y="10"/>
                    <a:pt x="122" y="11"/>
                  </a:cubicBezTo>
                  <a:cubicBezTo>
                    <a:pt x="119" y="11"/>
                    <a:pt x="118" y="14"/>
                    <a:pt x="120" y="16"/>
                  </a:cubicBezTo>
                  <a:cubicBezTo>
                    <a:pt x="122" y="19"/>
                    <a:pt x="122" y="20"/>
                    <a:pt x="122" y="23"/>
                  </a:cubicBezTo>
                  <a:cubicBezTo>
                    <a:pt x="122" y="26"/>
                    <a:pt x="118" y="28"/>
                    <a:pt x="117" y="31"/>
                  </a:cubicBezTo>
                  <a:cubicBezTo>
                    <a:pt x="115" y="34"/>
                    <a:pt x="117" y="37"/>
                    <a:pt x="116" y="40"/>
                  </a:cubicBezTo>
                  <a:cubicBezTo>
                    <a:pt x="114" y="43"/>
                    <a:pt x="104" y="38"/>
                    <a:pt x="103" y="40"/>
                  </a:cubicBezTo>
                  <a:cubicBezTo>
                    <a:pt x="102" y="41"/>
                    <a:pt x="106" y="45"/>
                    <a:pt x="107" y="47"/>
                  </a:cubicBezTo>
                  <a:cubicBezTo>
                    <a:pt x="107" y="49"/>
                    <a:pt x="103" y="51"/>
                    <a:pt x="99" y="52"/>
                  </a:cubicBezTo>
                  <a:cubicBezTo>
                    <a:pt x="95" y="52"/>
                    <a:pt x="96" y="57"/>
                    <a:pt x="95" y="64"/>
                  </a:cubicBezTo>
                  <a:cubicBezTo>
                    <a:pt x="95" y="70"/>
                    <a:pt x="91" y="71"/>
                    <a:pt x="90" y="69"/>
                  </a:cubicBezTo>
                  <a:cubicBezTo>
                    <a:pt x="89" y="66"/>
                    <a:pt x="78" y="70"/>
                    <a:pt x="78" y="73"/>
                  </a:cubicBezTo>
                  <a:cubicBezTo>
                    <a:pt x="78" y="76"/>
                    <a:pt x="74" y="75"/>
                    <a:pt x="70" y="75"/>
                  </a:cubicBezTo>
                  <a:cubicBezTo>
                    <a:pt x="66" y="74"/>
                    <a:pt x="62" y="78"/>
                    <a:pt x="61" y="80"/>
                  </a:cubicBezTo>
                  <a:cubicBezTo>
                    <a:pt x="61" y="82"/>
                    <a:pt x="63" y="90"/>
                    <a:pt x="62" y="91"/>
                  </a:cubicBezTo>
                  <a:cubicBezTo>
                    <a:pt x="62" y="93"/>
                    <a:pt x="24" y="98"/>
                    <a:pt x="17" y="97"/>
                  </a:cubicBezTo>
                  <a:cubicBezTo>
                    <a:pt x="11" y="96"/>
                    <a:pt x="5" y="95"/>
                    <a:pt x="0" y="95"/>
                  </a:cubicBezTo>
                  <a:cubicBezTo>
                    <a:pt x="2" y="97"/>
                    <a:pt x="4" y="99"/>
                    <a:pt x="5" y="101"/>
                  </a:cubicBezTo>
                  <a:cubicBezTo>
                    <a:pt x="6" y="105"/>
                    <a:pt x="11" y="109"/>
                    <a:pt x="17" y="111"/>
                  </a:cubicBezTo>
                  <a:cubicBezTo>
                    <a:pt x="22" y="113"/>
                    <a:pt x="19" y="122"/>
                    <a:pt x="22" y="123"/>
                  </a:cubicBezTo>
                  <a:cubicBezTo>
                    <a:pt x="25" y="124"/>
                    <a:pt x="28" y="131"/>
                    <a:pt x="25" y="132"/>
                  </a:cubicBezTo>
                  <a:cubicBezTo>
                    <a:pt x="21" y="132"/>
                    <a:pt x="18" y="133"/>
                    <a:pt x="14" y="135"/>
                  </a:cubicBezTo>
                  <a:cubicBezTo>
                    <a:pt x="11" y="137"/>
                    <a:pt x="7" y="141"/>
                    <a:pt x="7" y="146"/>
                  </a:cubicBezTo>
                  <a:cubicBezTo>
                    <a:pt x="7" y="147"/>
                    <a:pt x="7" y="148"/>
                    <a:pt x="7" y="149"/>
                  </a:cubicBezTo>
                  <a:cubicBezTo>
                    <a:pt x="17" y="149"/>
                    <a:pt x="27" y="149"/>
                    <a:pt x="29" y="148"/>
                  </a:cubicBezTo>
                  <a:cubicBezTo>
                    <a:pt x="30" y="146"/>
                    <a:pt x="35" y="145"/>
                    <a:pt x="37" y="146"/>
                  </a:cubicBezTo>
                  <a:cubicBezTo>
                    <a:pt x="40" y="148"/>
                    <a:pt x="51" y="149"/>
                    <a:pt x="55" y="146"/>
                  </a:cubicBezTo>
                  <a:cubicBezTo>
                    <a:pt x="61" y="143"/>
                    <a:pt x="64" y="146"/>
                    <a:pt x="64" y="149"/>
                  </a:cubicBezTo>
                  <a:cubicBezTo>
                    <a:pt x="65" y="152"/>
                    <a:pt x="67" y="153"/>
                    <a:pt x="70" y="155"/>
                  </a:cubicBezTo>
                  <a:cubicBezTo>
                    <a:pt x="72" y="157"/>
                    <a:pt x="70" y="160"/>
                    <a:pt x="72" y="163"/>
                  </a:cubicBezTo>
                  <a:cubicBezTo>
                    <a:pt x="74" y="165"/>
                    <a:pt x="77" y="165"/>
                    <a:pt x="82" y="167"/>
                  </a:cubicBezTo>
                  <a:cubicBezTo>
                    <a:pt x="82" y="167"/>
                    <a:pt x="83" y="168"/>
                    <a:pt x="83" y="168"/>
                  </a:cubicBezTo>
                  <a:cubicBezTo>
                    <a:pt x="84" y="168"/>
                    <a:pt x="84" y="168"/>
                    <a:pt x="84" y="167"/>
                  </a:cubicBezTo>
                  <a:cubicBezTo>
                    <a:pt x="87" y="164"/>
                    <a:pt x="87" y="159"/>
                    <a:pt x="94" y="160"/>
                  </a:cubicBezTo>
                  <a:cubicBezTo>
                    <a:pt x="102" y="162"/>
                    <a:pt x="101" y="159"/>
                    <a:pt x="105" y="160"/>
                  </a:cubicBezTo>
                  <a:cubicBezTo>
                    <a:pt x="109" y="161"/>
                    <a:pt x="112" y="160"/>
                    <a:pt x="114" y="158"/>
                  </a:cubicBezTo>
                  <a:cubicBezTo>
                    <a:pt x="115" y="155"/>
                    <a:pt x="112" y="150"/>
                    <a:pt x="110" y="147"/>
                  </a:cubicBezTo>
                  <a:cubicBezTo>
                    <a:pt x="107" y="145"/>
                    <a:pt x="104" y="140"/>
                    <a:pt x="105" y="136"/>
                  </a:cubicBezTo>
                  <a:cubicBezTo>
                    <a:pt x="105" y="131"/>
                    <a:pt x="98" y="131"/>
                    <a:pt x="98" y="128"/>
                  </a:cubicBezTo>
                  <a:cubicBezTo>
                    <a:pt x="98" y="124"/>
                    <a:pt x="105" y="118"/>
                    <a:pt x="106" y="117"/>
                  </a:cubicBezTo>
                  <a:cubicBezTo>
                    <a:pt x="107" y="116"/>
                    <a:pt x="113" y="121"/>
                    <a:pt x="114" y="118"/>
                  </a:cubicBezTo>
                  <a:cubicBezTo>
                    <a:pt x="116" y="115"/>
                    <a:pt x="120" y="117"/>
                    <a:pt x="122" y="117"/>
                  </a:cubicBezTo>
                  <a:cubicBezTo>
                    <a:pt x="124" y="118"/>
                    <a:pt x="128" y="113"/>
                    <a:pt x="128" y="109"/>
                  </a:cubicBezTo>
                  <a:cubicBezTo>
                    <a:pt x="129" y="105"/>
                    <a:pt x="136" y="105"/>
                    <a:pt x="138" y="103"/>
                  </a:cubicBezTo>
                  <a:cubicBezTo>
                    <a:pt x="139" y="102"/>
                    <a:pt x="141" y="93"/>
                    <a:pt x="142" y="91"/>
                  </a:cubicBezTo>
                  <a:cubicBezTo>
                    <a:pt x="143" y="89"/>
                    <a:pt x="149" y="91"/>
                    <a:pt x="149" y="86"/>
                  </a:cubicBezTo>
                  <a:cubicBezTo>
                    <a:pt x="149" y="81"/>
                    <a:pt x="151" y="80"/>
                    <a:pt x="154" y="80"/>
                  </a:cubicBezTo>
                  <a:cubicBezTo>
                    <a:pt x="157" y="79"/>
                    <a:pt x="156" y="75"/>
                    <a:pt x="156" y="71"/>
                  </a:cubicBezTo>
                  <a:cubicBezTo>
                    <a:pt x="157" y="68"/>
                    <a:pt x="159" y="64"/>
                    <a:pt x="162" y="63"/>
                  </a:cubicBezTo>
                  <a:cubicBezTo>
                    <a:pt x="166" y="62"/>
                    <a:pt x="161" y="57"/>
                    <a:pt x="157" y="58"/>
                  </a:cubicBezTo>
                  <a:cubicBezTo>
                    <a:pt x="153" y="59"/>
                    <a:pt x="150" y="47"/>
                    <a:pt x="150" y="47"/>
                  </a:cubicBezTo>
                  <a:cubicBezTo>
                    <a:pt x="150" y="47"/>
                    <a:pt x="151" y="38"/>
                    <a:pt x="148" y="36"/>
                  </a:cubicBezTo>
                  <a:cubicBezTo>
                    <a:pt x="146" y="35"/>
                    <a:pt x="149" y="30"/>
                    <a:pt x="154" y="30"/>
                  </a:cubicBezTo>
                  <a:cubicBezTo>
                    <a:pt x="159" y="30"/>
                    <a:pt x="168" y="36"/>
                    <a:pt x="171" y="33"/>
                  </a:cubicBezTo>
                  <a:cubicBezTo>
                    <a:pt x="174" y="31"/>
                    <a:pt x="180" y="30"/>
                    <a:pt x="182" y="29"/>
                  </a:cubicBezTo>
                  <a:cubicBezTo>
                    <a:pt x="183" y="28"/>
                    <a:pt x="185" y="24"/>
                    <a:pt x="186" y="22"/>
                  </a:cubicBezTo>
                  <a:cubicBezTo>
                    <a:pt x="184" y="21"/>
                    <a:pt x="181" y="19"/>
                    <a:pt x="177" y="1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69" name="Freeform 171"/>
            <p:cNvSpPr>
              <a:spLocks noEditPoints="1"/>
            </p:cNvSpPr>
            <p:nvPr/>
          </p:nvSpPr>
          <p:spPr bwMode="auto">
            <a:xfrm>
              <a:off x="6386513" y="3132138"/>
              <a:ext cx="992188" cy="360363"/>
            </a:xfrm>
            <a:custGeom>
              <a:avLst/>
              <a:gdLst/>
              <a:ahLst/>
              <a:cxnLst>
                <a:cxn ang="0">
                  <a:pos x="38" y="80"/>
                </a:cxn>
                <a:cxn ang="0">
                  <a:pos x="147" y="101"/>
                </a:cxn>
                <a:cxn ang="0">
                  <a:pos x="22" y="52"/>
                </a:cxn>
                <a:cxn ang="0">
                  <a:pos x="278" y="134"/>
                </a:cxn>
                <a:cxn ang="0">
                  <a:pos x="290" y="107"/>
                </a:cxn>
                <a:cxn ang="0">
                  <a:pos x="306" y="111"/>
                </a:cxn>
                <a:cxn ang="0">
                  <a:pos x="317" y="76"/>
                </a:cxn>
                <a:cxn ang="0">
                  <a:pos x="318" y="63"/>
                </a:cxn>
                <a:cxn ang="0">
                  <a:pos x="297" y="53"/>
                </a:cxn>
                <a:cxn ang="0">
                  <a:pos x="266" y="97"/>
                </a:cxn>
                <a:cxn ang="0">
                  <a:pos x="123" y="106"/>
                </a:cxn>
                <a:cxn ang="0">
                  <a:pos x="118" y="87"/>
                </a:cxn>
                <a:cxn ang="0">
                  <a:pos x="114" y="95"/>
                </a:cxn>
                <a:cxn ang="0">
                  <a:pos x="95" y="71"/>
                </a:cxn>
                <a:cxn ang="0">
                  <a:pos x="78" y="50"/>
                </a:cxn>
                <a:cxn ang="0">
                  <a:pos x="52" y="34"/>
                </a:cxn>
                <a:cxn ang="0">
                  <a:pos x="2" y="5"/>
                </a:cxn>
                <a:cxn ang="0">
                  <a:pos x="45" y="65"/>
                </a:cxn>
                <a:cxn ang="0">
                  <a:pos x="99" y="128"/>
                </a:cxn>
                <a:cxn ang="0">
                  <a:pos x="121" y="117"/>
                </a:cxn>
                <a:cxn ang="0">
                  <a:pos x="373" y="53"/>
                </a:cxn>
                <a:cxn ang="0">
                  <a:pos x="376" y="64"/>
                </a:cxn>
                <a:cxn ang="0">
                  <a:pos x="348" y="106"/>
                </a:cxn>
                <a:cxn ang="0">
                  <a:pos x="277" y="167"/>
                </a:cxn>
                <a:cxn ang="0">
                  <a:pos x="322" y="162"/>
                </a:cxn>
                <a:cxn ang="0">
                  <a:pos x="387" y="107"/>
                </a:cxn>
                <a:cxn ang="0">
                  <a:pos x="218" y="158"/>
                </a:cxn>
                <a:cxn ang="0">
                  <a:pos x="196" y="147"/>
                </a:cxn>
                <a:cxn ang="0">
                  <a:pos x="122" y="138"/>
                </a:cxn>
                <a:cxn ang="0">
                  <a:pos x="131" y="153"/>
                </a:cxn>
                <a:cxn ang="0">
                  <a:pos x="201" y="164"/>
                </a:cxn>
                <a:cxn ang="0">
                  <a:pos x="218" y="158"/>
                </a:cxn>
                <a:cxn ang="0">
                  <a:pos x="452" y="106"/>
                </a:cxn>
                <a:cxn ang="0">
                  <a:pos x="404" y="82"/>
                </a:cxn>
                <a:cxn ang="0">
                  <a:pos x="435" y="94"/>
                </a:cxn>
                <a:cxn ang="0">
                  <a:pos x="417" y="101"/>
                </a:cxn>
                <a:cxn ang="0">
                  <a:pos x="444" y="114"/>
                </a:cxn>
                <a:cxn ang="0">
                  <a:pos x="492" y="143"/>
                </a:cxn>
                <a:cxn ang="0">
                  <a:pos x="507" y="161"/>
                </a:cxn>
                <a:cxn ang="0">
                  <a:pos x="480" y="86"/>
                </a:cxn>
                <a:cxn ang="0">
                  <a:pos x="330" y="175"/>
                </a:cxn>
                <a:cxn ang="0">
                  <a:pos x="336" y="177"/>
                </a:cxn>
                <a:cxn ang="0">
                  <a:pos x="339" y="174"/>
                </a:cxn>
                <a:cxn ang="0">
                  <a:pos x="250" y="67"/>
                </a:cxn>
                <a:cxn ang="0">
                  <a:pos x="255" y="39"/>
                </a:cxn>
                <a:cxn ang="0">
                  <a:pos x="254" y="20"/>
                </a:cxn>
                <a:cxn ang="0">
                  <a:pos x="225" y="36"/>
                </a:cxn>
                <a:cxn ang="0">
                  <a:pos x="201" y="51"/>
                </a:cxn>
                <a:cxn ang="0">
                  <a:pos x="165" y="52"/>
                </a:cxn>
                <a:cxn ang="0">
                  <a:pos x="153" y="61"/>
                </a:cxn>
                <a:cxn ang="0">
                  <a:pos x="180" y="103"/>
                </a:cxn>
                <a:cxn ang="0">
                  <a:pos x="218" y="112"/>
                </a:cxn>
                <a:cxn ang="0">
                  <a:pos x="268" y="178"/>
                </a:cxn>
                <a:cxn ang="0">
                  <a:pos x="268" y="178"/>
                </a:cxn>
                <a:cxn ang="0">
                  <a:pos x="236" y="169"/>
                </a:cxn>
                <a:cxn ang="0">
                  <a:pos x="251" y="161"/>
                </a:cxn>
              </a:cxnLst>
              <a:rect l="0" t="0" r="r" b="b"/>
              <a:pathLst>
                <a:path w="519" h="189">
                  <a:moveTo>
                    <a:pt x="38" y="80"/>
                  </a:moveTo>
                  <a:cubicBezTo>
                    <a:pt x="37" y="82"/>
                    <a:pt x="41" y="89"/>
                    <a:pt x="43" y="87"/>
                  </a:cubicBezTo>
                  <a:cubicBezTo>
                    <a:pt x="46" y="85"/>
                    <a:pt x="40" y="75"/>
                    <a:pt x="38" y="80"/>
                  </a:cubicBezTo>
                  <a:close/>
                  <a:moveTo>
                    <a:pt x="147" y="101"/>
                  </a:moveTo>
                  <a:cubicBezTo>
                    <a:pt x="147" y="98"/>
                    <a:pt x="138" y="99"/>
                    <a:pt x="141" y="103"/>
                  </a:cubicBezTo>
                  <a:cubicBezTo>
                    <a:pt x="144" y="108"/>
                    <a:pt x="147" y="104"/>
                    <a:pt x="147" y="101"/>
                  </a:cubicBezTo>
                  <a:close/>
                  <a:moveTo>
                    <a:pt x="22" y="52"/>
                  </a:moveTo>
                  <a:cubicBezTo>
                    <a:pt x="21" y="55"/>
                    <a:pt x="25" y="65"/>
                    <a:pt x="29" y="61"/>
                  </a:cubicBezTo>
                  <a:cubicBezTo>
                    <a:pt x="33" y="57"/>
                    <a:pt x="22" y="48"/>
                    <a:pt x="22" y="52"/>
                  </a:cubicBezTo>
                  <a:close/>
                  <a:moveTo>
                    <a:pt x="273" y="109"/>
                  </a:moveTo>
                  <a:cubicBezTo>
                    <a:pt x="278" y="109"/>
                    <a:pt x="278" y="116"/>
                    <a:pt x="277" y="121"/>
                  </a:cubicBezTo>
                  <a:cubicBezTo>
                    <a:pt x="276" y="125"/>
                    <a:pt x="274" y="135"/>
                    <a:pt x="278" y="134"/>
                  </a:cubicBezTo>
                  <a:cubicBezTo>
                    <a:pt x="283" y="132"/>
                    <a:pt x="287" y="125"/>
                    <a:pt x="284" y="123"/>
                  </a:cubicBezTo>
                  <a:cubicBezTo>
                    <a:pt x="281" y="120"/>
                    <a:pt x="281" y="106"/>
                    <a:pt x="282" y="102"/>
                  </a:cubicBezTo>
                  <a:cubicBezTo>
                    <a:pt x="284" y="98"/>
                    <a:pt x="293" y="101"/>
                    <a:pt x="290" y="107"/>
                  </a:cubicBezTo>
                  <a:cubicBezTo>
                    <a:pt x="287" y="112"/>
                    <a:pt x="295" y="112"/>
                    <a:pt x="295" y="118"/>
                  </a:cubicBezTo>
                  <a:cubicBezTo>
                    <a:pt x="295" y="124"/>
                    <a:pt x="300" y="121"/>
                    <a:pt x="306" y="119"/>
                  </a:cubicBezTo>
                  <a:cubicBezTo>
                    <a:pt x="311" y="118"/>
                    <a:pt x="310" y="115"/>
                    <a:pt x="306" y="111"/>
                  </a:cubicBezTo>
                  <a:cubicBezTo>
                    <a:pt x="303" y="107"/>
                    <a:pt x="309" y="101"/>
                    <a:pt x="304" y="98"/>
                  </a:cubicBezTo>
                  <a:cubicBezTo>
                    <a:pt x="299" y="94"/>
                    <a:pt x="296" y="89"/>
                    <a:pt x="300" y="88"/>
                  </a:cubicBezTo>
                  <a:cubicBezTo>
                    <a:pt x="305" y="87"/>
                    <a:pt x="319" y="79"/>
                    <a:pt x="317" y="76"/>
                  </a:cubicBezTo>
                  <a:cubicBezTo>
                    <a:pt x="316" y="73"/>
                    <a:pt x="296" y="77"/>
                    <a:pt x="294" y="83"/>
                  </a:cubicBezTo>
                  <a:cubicBezTo>
                    <a:pt x="293" y="89"/>
                    <a:pt x="279" y="82"/>
                    <a:pt x="280" y="72"/>
                  </a:cubicBezTo>
                  <a:cubicBezTo>
                    <a:pt x="282" y="61"/>
                    <a:pt x="310" y="60"/>
                    <a:pt x="318" y="63"/>
                  </a:cubicBezTo>
                  <a:cubicBezTo>
                    <a:pt x="326" y="67"/>
                    <a:pt x="334" y="57"/>
                    <a:pt x="337" y="52"/>
                  </a:cubicBezTo>
                  <a:cubicBezTo>
                    <a:pt x="340" y="46"/>
                    <a:pt x="331" y="53"/>
                    <a:pt x="325" y="56"/>
                  </a:cubicBezTo>
                  <a:cubicBezTo>
                    <a:pt x="320" y="60"/>
                    <a:pt x="305" y="56"/>
                    <a:pt x="297" y="53"/>
                  </a:cubicBezTo>
                  <a:cubicBezTo>
                    <a:pt x="289" y="51"/>
                    <a:pt x="290" y="58"/>
                    <a:pt x="283" y="59"/>
                  </a:cubicBezTo>
                  <a:cubicBezTo>
                    <a:pt x="277" y="60"/>
                    <a:pt x="278" y="74"/>
                    <a:pt x="275" y="76"/>
                  </a:cubicBezTo>
                  <a:cubicBezTo>
                    <a:pt x="272" y="77"/>
                    <a:pt x="272" y="88"/>
                    <a:pt x="266" y="97"/>
                  </a:cubicBezTo>
                  <a:cubicBezTo>
                    <a:pt x="260" y="107"/>
                    <a:pt x="268" y="108"/>
                    <a:pt x="273" y="109"/>
                  </a:cubicBezTo>
                  <a:close/>
                  <a:moveTo>
                    <a:pt x="121" y="117"/>
                  </a:moveTo>
                  <a:cubicBezTo>
                    <a:pt x="121" y="113"/>
                    <a:pt x="123" y="108"/>
                    <a:pt x="123" y="106"/>
                  </a:cubicBezTo>
                  <a:cubicBezTo>
                    <a:pt x="123" y="103"/>
                    <a:pt x="124" y="102"/>
                    <a:pt x="127" y="103"/>
                  </a:cubicBezTo>
                  <a:cubicBezTo>
                    <a:pt x="130" y="104"/>
                    <a:pt x="130" y="97"/>
                    <a:pt x="128" y="96"/>
                  </a:cubicBezTo>
                  <a:cubicBezTo>
                    <a:pt x="125" y="95"/>
                    <a:pt x="124" y="87"/>
                    <a:pt x="118" y="87"/>
                  </a:cubicBezTo>
                  <a:cubicBezTo>
                    <a:pt x="113" y="87"/>
                    <a:pt x="114" y="92"/>
                    <a:pt x="117" y="92"/>
                  </a:cubicBezTo>
                  <a:cubicBezTo>
                    <a:pt x="120" y="92"/>
                    <a:pt x="122" y="95"/>
                    <a:pt x="121" y="97"/>
                  </a:cubicBezTo>
                  <a:cubicBezTo>
                    <a:pt x="120" y="100"/>
                    <a:pt x="119" y="95"/>
                    <a:pt x="114" y="95"/>
                  </a:cubicBezTo>
                  <a:cubicBezTo>
                    <a:pt x="110" y="96"/>
                    <a:pt x="113" y="90"/>
                    <a:pt x="107" y="89"/>
                  </a:cubicBezTo>
                  <a:cubicBezTo>
                    <a:pt x="102" y="89"/>
                    <a:pt x="103" y="79"/>
                    <a:pt x="97" y="79"/>
                  </a:cubicBezTo>
                  <a:cubicBezTo>
                    <a:pt x="92" y="79"/>
                    <a:pt x="91" y="75"/>
                    <a:pt x="95" y="71"/>
                  </a:cubicBezTo>
                  <a:cubicBezTo>
                    <a:pt x="99" y="68"/>
                    <a:pt x="89" y="65"/>
                    <a:pt x="89" y="61"/>
                  </a:cubicBezTo>
                  <a:cubicBezTo>
                    <a:pt x="89" y="57"/>
                    <a:pt x="83" y="59"/>
                    <a:pt x="83" y="56"/>
                  </a:cubicBezTo>
                  <a:cubicBezTo>
                    <a:pt x="83" y="53"/>
                    <a:pt x="81" y="54"/>
                    <a:pt x="78" y="50"/>
                  </a:cubicBezTo>
                  <a:cubicBezTo>
                    <a:pt x="75" y="46"/>
                    <a:pt x="73" y="50"/>
                    <a:pt x="71" y="47"/>
                  </a:cubicBezTo>
                  <a:cubicBezTo>
                    <a:pt x="68" y="44"/>
                    <a:pt x="64" y="42"/>
                    <a:pt x="62" y="43"/>
                  </a:cubicBezTo>
                  <a:cubicBezTo>
                    <a:pt x="60" y="44"/>
                    <a:pt x="54" y="39"/>
                    <a:pt x="52" y="34"/>
                  </a:cubicBezTo>
                  <a:cubicBezTo>
                    <a:pt x="51" y="29"/>
                    <a:pt x="35" y="22"/>
                    <a:pt x="33" y="17"/>
                  </a:cubicBezTo>
                  <a:cubicBezTo>
                    <a:pt x="31" y="11"/>
                    <a:pt x="26" y="9"/>
                    <a:pt x="17" y="9"/>
                  </a:cubicBezTo>
                  <a:cubicBezTo>
                    <a:pt x="8" y="9"/>
                    <a:pt x="4" y="0"/>
                    <a:pt x="2" y="5"/>
                  </a:cubicBezTo>
                  <a:cubicBezTo>
                    <a:pt x="0" y="10"/>
                    <a:pt x="12" y="23"/>
                    <a:pt x="18" y="26"/>
                  </a:cubicBezTo>
                  <a:cubicBezTo>
                    <a:pt x="23" y="30"/>
                    <a:pt x="26" y="42"/>
                    <a:pt x="33" y="42"/>
                  </a:cubicBezTo>
                  <a:cubicBezTo>
                    <a:pt x="40" y="43"/>
                    <a:pt x="40" y="64"/>
                    <a:pt x="45" y="65"/>
                  </a:cubicBezTo>
                  <a:cubicBezTo>
                    <a:pt x="50" y="66"/>
                    <a:pt x="61" y="82"/>
                    <a:pt x="63" y="91"/>
                  </a:cubicBezTo>
                  <a:cubicBezTo>
                    <a:pt x="64" y="100"/>
                    <a:pt x="75" y="104"/>
                    <a:pt x="79" y="110"/>
                  </a:cubicBezTo>
                  <a:cubicBezTo>
                    <a:pt x="83" y="117"/>
                    <a:pt x="97" y="125"/>
                    <a:pt x="99" y="128"/>
                  </a:cubicBezTo>
                  <a:cubicBezTo>
                    <a:pt x="101" y="131"/>
                    <a:pt x="103" y="137"/>
                    <a:pt x="105" y="134"/>
                  </a:cubicBezTo>
                  <a:cubicBezTo>
                    <a:pt x="107" y="131"/>
                    <a:pt x="114" y="134"/>
                    <a:pt x="117" y="134"/>
                  </a:cubicBezTo>
                  <a:cubicBezTo>
                    <a:pt x="120" y="134"/>
                    <a:pt x="121" y="122"/>
                    <a:pt x="121" y="117"/>
                  </a:cubicBezTo>
                  <a:close/>
                  <a:moveTo>
                    <a:pt x="376" y="64"/>
                  </a:moveTo>
                  <a:cubicBezTo>
                    <a:pt x="383" y="65"/>
                    <a:pt x="380" y="60"/>
                    <a:pt x="380" y="56"/>
                  </a:cubicBezTo>
                  <a:cubicBezTo>
                    <a:pt x="380" y="51"/>
                    <a:pt x="373" y="55"/>
                    <a:pt x="373" y="53"/>
                  </a:cubicBezTo>
                  <a:cubicBezTo>
                    <a:pt x="373" y="50"/>
                    <a:pt x="371" y="41"/>
                    <a:pt x="365" y="48"/>
                  </a:cubicBezTo>
                  <a:cubicBezTo>
                    <a:pt x="360" y="56"/>
                    <a:pt x="367" y="74"/>
                    <a:pt x="371" y="73"/>
                  </a:cubicBezTo>
                  <a:cubicBezTo>
                    <a:pt x="375" y="72"/>
                    <a:pt x="368" y="63"/>
                    <a:pt x="376" y="64"/>
                  </a:cubicBezTo>
                  <a:close/>
                  <a:moveTo>
                    <a:pt x="348" y="106"/>
                  </a:moveTo>
                  <a:cubicBezTo>
                    <a:pt x="350" y="111"/>
                    <a:pt x="359" y="114"/>
                    <a:pt x="362" y="109"/>
                  </a:cubicBezTo>
                  <a:cubicBezTo>
                    <a:pt x="365" y="105"/>
                    <a:pt x="347" y="99"/>
                    <a:pt x="348" y="106"/>
                  </a:cubicBezTo>
                  <a:close/>
                  <a:moveTo>
                    <a:pt x="322" y="162"/>
                  </a:moveTo>
                  <a:cubicBezTo>
                    <a:pt x="313" y="161"/>
                    <a:pt x="307" y="167"/>
                    <a:pt x="298" y="164"/>
                  </a:cubicBezTo>
                  <a:cubicBezTo>
                    <a:pt x="289" y="161"/>
                    <a:pt x="276" y="164"/>
                    <a:pt x="277" y="167"/>
                  </a:cubicBezTo>
                  <a:cubicBezTo>
                    <a:pt x="278" y="170"/>
                    <a:pt x="286" y="170"/>
                    <a:pt x="295" y="170"/>
                  </a:cubicBezTo>
                  <a:cubicBezTo>
                    <a:pt x="304" y="171"/>
                    <a:pt x="312" y="166"/>
                    <a:pt x="318" y="165"/>
                  </a:cubicBezTo>
                  <a:cubicBezTo>
                    <a:pt x="324" y="165"/>
                    <a:pt x="331" y="163"/>
                    <a:pt x="322" y="162"/>
                  </a:cubicBezTo>
                  <a:close/>
                  <a:moveTo>
                    <a:pt x="393" y="101"/>
                  </a:moveTo>
                  <a:cubicBezTo>
                    <a:pt x="385" y="98"/>
                    <a:pt x="370" y="100"/>
                    <a:pt x="371" y="105"/>
                  </a:cubicBezTo>
                  <a:cubicBezTo>
                    <a:pt x="373" y="109"/>
                    <a:pt x="380" y="107"/>
                    <a:pt x="387" y="107"/>
                  </a:cubicBezTo>
                  <a:cubicBezTo>
                    <a:pt x="394" y="107"/>
                    <a:pt x="397" y="112"/>
                    <a:pt x="401" y="112"/>
                  </a:cubicBezTo>
                  <a:cubicBezTo>
                    <a:pt x="405" y="112"/>
                    <a:pt x="402" y="104"/>
                    <a:pt x="393" y="101"/>
                  </a:cubicBezTo>
                  <a:close/>
                  <a:moveTo>
                    <a:pt x="218" y="158"/>
                  </a:moveTo>
                  <a:cubicBezTo>
                    <a:pt x="217" y="154"/>
                    <a:pt x="204" y="158"/>
                    <a:pt x="198" y="155"/>
                  </a:cubicBezTo>
                  <a:cubicBezTo>
                    <a:pt x="192" y="153"/>
                    <a:pt x="205" y="150"/>
                    <a:pt x="209" y="148"/>
                  </a:cubicBezTo>
                  <a:cubicBezTo>
                    <a:pt x="214" y="145"/>
                    <a:pt x="207" y="144"/>
                    <a:pt x="196" y="147"/>
                  </a:cubicBezTo>
                  <a:cubicBezTo>
                    <a:pt x="185" y="151"/>
                    <a:pt x="173" y="140"/>
                    <a:pt x="173" y="145"/>
                  </a:cubicBezTo>
                  <a:cubicBezTo>
                    <a:pt x="172" y="149"/>
                    <a:pt x="153" y="143"/>
                    <a:pt x="149" y="139"/>
                  </a:cubicBezTo>
                  <a:cubicBezTo>
                    <a:pt x="144" y="136"/>
                    <a:pt x="126" y="132"/>
                    <a:pt x="122" y="138"/>
                  </a:cubicBezTo>
                  <a:cubicBezTo>
                    <a:pt x="119" y="144"/>
                    <a:pt x="116" y="139"/>
                    <a:pt x="117" y="145"/>
                  </a:cubicBezTo>
                  <a:cubicBezTo>
                    <a:pt x="118" y="149"/>
                    <a:pt x="122" y="146"/>
                    <a:pt x="125" y="146"/>
                  </a:cubicBezTo>
                  <a:cubicBezTo>
                    <a:pt x="128" y="146"/>
                    <a:pt x="127" y="152"/>
                    <a:pt x="131" y="153"/>
                  </a:cubicBezTo>
                  <a:cubicBezTo>
                    <a:pt x="136" y="153"/>
                    <a:pt x="150" y="157"/>
                    <a:pt x="151" y="154"/>
                  </a:cubicBezTo>
                  <a:cubicBezTo>
                    <a:pt x="153" y="151"/>
                    <a:pt x="166" y="154"/>
                    <a:pt x="173" y="160"/>
                  </a:cubicBezTo>
                  <a:cubicBezTo>
                    <a:pt x="179" y="165"/>
                    <a:pt x="195" y="165"/>
                    <a:pt x="201" y="164"/>
                  </a:cubicBezTo>
                  <a:cubicBezTo>
                    <a:pt x="207" y="163"/>
                    <a:pt x="213" y="168"/>
                    <a:pt x="216" y="165"/>
                  </a:cubicBezTo>
                  <a:cubicBezTo>
                    <a:pt x="218" y="162"/>
                    <a:pt x="222" y="170"/>
                    <a:pt x="229" y="165"/>
                  </a:cubicBezTo>
                  <a:cubicBezTo>
                    <a:pt x="236" y="160"/>
                    <a:pt x="218" y="162"/>
                    <a:pt x="218" y="158"/>
                  </a:cubicBezTo>
                  <a:close/>
                  <a:moveTo>
                    <a:pt x="480" y="86"/>
                  </a:moveTo>
                  <a:cubicBezTo>
                    <a:pt x="475" y="86"/>
                    <a:pt x="474" y="95"/>
                    <a:pt x="470" y="95"/>
                  </a:cubicBezTo>
                  <a:cubicBezTo>
                    <a:pt x="466" y="95"/>
                    <a:pt x="460" y="104"/>
                    <a:pt x="452" y="106"/>
                  </a:cubicBezTo>
                  <a:cubicBezTo>
                    <a:pt x="444" y="109"/>
                    <a:pt x="443" y="83"/>
                    <a:pt x="440" y="78"/>
                  </a:cubicBezTo>
                  <a:cubicBezTo>
                    <a:pt x="436" y="73"/>
                    <a:pt x="416" y="69"/>
                    <a:pt x="414" y="75"/>
                  </a:cubicBezTo>
                  <a:cubicBezTo>
                    <a:pt x="412" y="81"/>
                    <a:pt x="405" y="78"/>
                    <a:pt x="404" y="82"/>
                  </a:cubicBezTo>
                  <a:cubicBezTo>
                    <a:pt x="404" y="87"/>
                    <a:pt x="406" y="85"/>
                    <a:pt x="410" y="85"/>
                  </a:cubicBezTo>
                  <a:cubicBezTo>
                    <a:pt x="415" y="85"/>
                    <a:pt x="415" y="89"/>
                    <a:pt x="417" y="93"/>
                  </a:cubicBezTo>
                  <a:cubicBezTo>
                    <a:pt x="419" y="97"/>
                    <a:pt x="431" y="94"/>
                    <a:pt x="435" y="94"/>
                  </a:cubicBezTo>
                  <a:cubicBezTo>
                    <a:pt x="439" y="94"/>
                    <a:pt x="439" y="99"/>
                    <a:pt x="434" y="97"/>
                  </a:cubicBezTo>
                  <a:cubicBezTo>
                    <a:pt x="428" y="95"/>
                    <a:pt x="428" y="100"/>
                    <a:pt x="424" y="99"/>
                  </a:cubicBezTo>
                  <a:cubicBezTo>
                    <a:pt x="420" y="98"/>
                    <a:pt x="415" y="98"/>
                    <a:pt x="417" y="101"/>
                  </a:cubicBezTo>
                  <a:cubicBezTo>
                    <a:pt x="420" y="103"/>
                    <a:pt x="424" y="105"/>
                    <a:pt x="424" y="111"/>
                  </a:cubicBezTo>
                  <a:cubicBezTo>
                    <a:pt x="424" y="116"/>
                    <a:pt x="432" y="115"/>
                    <a:pt x="432" y="111"/>
                  </a:cubicBezTo>
                  <a:cubicBezTo>
                    <a:pt x="432" y="106"/>
                    <a:pt x="436" y="112"/>
                    <a:pt x="444" y="114"/>
                  </a:cubicBezTo>
                  <a:cubicBezTo>
                    <a:pt x="451" y="116"/>
                    <a:pt x="446" y="119"/>
                    <a:pt x="454" y="119"/>
                  </a:cubicBezTo>
                  <a:cubicBezTo>
                    <a:pt x="461" y="120"/>
                    <a:pt x="479" y="125"/>
                    <a:pt x="485" y="130"/>
                  </a:cubicBezTo>
                  <a:cubicBezTo>
                    <a:pt x="492" y="135"/>
                    <a:pt x="487" y="139"/>
                    <a:pt x="492" y="143"/>
                  </a:cubicBezTo>
                  <a:cubicBezTo>
                    <a:pt x="496" y="148"/>
                    <a:pt x="497" y="153"/>
                    <a:pt x="491" y="153"/>
                  </a:cubicBezTo>
                  <a:cubicBezTo>
                    <a:pt x="485" y="153"/>
                    <a:pt x="479" y="159"/>
                    <a:pt x="481" y="162"/>
                  </a:cubicBezTo>
                  <a:cubicBezTo>
                    <a:pt x="482" y="165"/>
                    <a:pt x="502" y="161"/>
                    <a:pt x="507" y="161"/>
                  </a:cubicBezTo>
                  <a:cubicBezTo>
                    <a:pt x="510" y="161"/>
                    <a:pt x="513" y="166"/>
                    <a:pt x="519" y="170"/>
                  </a:cubicBezTo>
                  <a:cubicBezTo>
                    <a:pt x="519" y="99"/>
                    <a:pt x="519" y="99"/>
                    <a:pt x="519" y="99"/>
                  </a:cubicBezTo>
                  <a:cubicBezTo>
                    <a:pt x="504" y="94"/>
                    <a:pt x="484" y="85"/>
                    <a:pt x="480" y="86"/>
                  </a:cubicBezTo>
                  <a:close/>
                  <a:moveTo>
                    <a:pt x="336" y="170"/>
                  </a:moveTo>
                  <a:cubicBezTo>
                    <a:pt x="335" y="171"/>
                    <a:pt x="334" y="171"/>
                    <a:pt x="332" y="172"/>
                  </a:cubicBezTo>
                  <a:cubicBezTo>
                    <a:pt x="332" y="173"/>
                    <a:pt x="331" y="174"/>
                    <a:pt x="330" y="175"/>
                  </a:cubicBezTo>
                  <a:cubicBezTo>
                    <a:pt x="329" y="176"/>
                    <a:pt x="328" y="174"/>
                    <a:pt x="327" y="173"/>
                  </a:cubicBezTo>
                  <a:cubicBezTo>
                    <a:pt x="320" y="175"/>
                    <a:pt x="317" y="183"/>
                    <a:pt x="321" y="186"/>
                  </a:cubicBezTo>
                  <a:cubicBezTo>
                    <a:pt x="326" y="188"/>
                    <a:pt x="332" y="182"/>
                    <a:pt x="336" y="177"/>
                  </a:cubicBezTo>
                  <a:cubicBezTo>
                    <a:pt x="336" y="177"/>
                    <a:pt x="337" y="176"/>
                    <a:pt x="337" y="176"/>
                  </a:cubicBezTo>
                  <a:cubicBezTo>
                    <a:pt x="337" y="175"/>
                    <a:pt x="338" y="175"/>
                    <a:pt x="338" y="174"/>
                  </a:cubicBezTo>
                  <a:cubicBezTo>
                    <a:pt x="338" y="174"/>
                    <a:pt x="339" y="174"/>
                    <a:pt x="339" y="174"/>
                  </a:cubicBezTo>
                  <a:cubicBezTo>
                    <a:pt x="338" y="172"/>
                    <a:pt x="337" y="171"/>
                    <a:pt x="336" y="170"/>
                  </a:cubicBezTo>
                  <a:close/>
                  <a:moveTo>
                    <a:pt x="243" y="84"/>
                  </a:moveTo>
                  <a:cubicBezTo>
                    <a:pt x="249" y="81"/>
                    <a:pt x="250" y="74"/>
                    <a:pt x="250" y="67"/>
                  </a:cubicBezTo>
                  <a:cubicBezTo>
                    <a:pt x="249" y="60"/>
                    <a:pt x="264" y="60"/>
                    <a:pt x="267" y="57"/>
                  </a:cubicBezTo>
                  <a:cubicBezTo>
                    <a:pt x="269" y="55"/>
                    <a:pt x="263" y="50"/>
                    <a:pt x="259" y="48"/>
                  </a:cubicBezTo>
                  <a:cubicBezTo>
                    <a:pt x="255" y="46"/>
                    <a:pt x="258" y="42"/>
                    <a:pt x="255" y="39"/>
                  </a:cubicBezTo>
                  <a:cubicBezTo>
                    <a:pt x="252" y="37"/>
                    <a:pt x="247" y="30"/>
                    <a:pt x="252" y="29"/>
                  </a:cubicBezTo>
                  <a:cubicBezTo>
                    <a:pt x="256" y="29"/>
                    <a:pt x="249" y="23"/>
                    <a:pt x="252" y="21"/>
                  </a:cubicBezTo>
                  <a:cubicBezTo>
                    <a:pt x="253" y="21"/>
                    <a:pt x="253" y="20"/>
                    <a:pt x="254" y="20"/>
                  </a:cubicBezTo>
                  <a:cubicBezTo>
                    <a:pt x="252" y="19"/>
                    <a:pt x="250" y="18"/>
                    <a:pt x="249" y="18"/>
                  </a:cubicBezTo>
                  <a:cubicBezTo>
                    <a:pt x="243" y="18"/>
                    <a:pt x="231" y="17"/>
                    <a:pt x="231" y="26"/>
                  </a:cubicBezTo>
                  <a:cubicBezTo>
                    <a:pt x="232" y="34"/>
                    <a:pt x="224" y="31"/>
                    <a:pt x="225" y="36"/>
                  </a:cubicBezTo>
                  <a:cubicBezTo>
                    <a:pt x="225" y="40"/>
                    <a:pt x="221" y="40"/>
                    <a:pt x="221" y="46"/>
                  </a:cubicBezTo>
                  <a:cubicBezTo>
                    <a:pt x="222" y="52"/>
                    <a:pt x="218" y="50"/>
                    <a:pt x="211" y="53"/>
                  </a:cubicBezTo>
                  <a:cubicBezTo>
                    <a:pt x="205" y="56"/>
                    <a:pt x="207" y="51"/>
                    <a:pt x="201" y="51"/>
                  </a:cubicBezTo>
                  <a:cubicBezTo>
                    <a:pt x="194" y="51"/>
                    <a:pt x="193" y="54"/>
                    <a:pt x="189" y="56"/>
                  </a:cubicBezTo>
                  <a:cubicBezTo>
                    <a:pt x="185" y="57"/>
                    <a:pt x="177" y="55"/>
                    <a:pt x="175" y="57"/>
                  </a:cubicBezTo>
                  <a:cubicBezTo>
                    <a:pt x="172" y="59"/>
                    <a:pt x="168" y="52"/>
                    <a:pt x="165" y="52"/>
                  </a:cubicBezTo>
                  <a:cubicBezTo>
                    <a:pt x="164" y="52"/>
                    <a:pt x="163" y="49"/>
                    <a:pt x="162" y="45"/>
                  </a:cubicBezTo>
                  <a:cubicBezTo>
                    <a:pt x="162" y="45"/>
                    <a:pt x="161" y="45"/>
                    <a:pt x="161" y="45"/>
                  </a:cubicBezTo>
                  <a:cubicBezTo>
                    <a:pt x="156" y="45"/>
                    <a:pt x="149" y="57"/>
                    <a:pt x="153" y="61"/>
                  </a:cubicBezTo>
                  <a:cubicBezTo>
                    <a:pt x="158" y="65"/>
                    <a:pt x="157" y="73"/>
                    <a:pt x="159" y="76"/>
                  </a:cubicBezTo>
                  <a:cubicBezTo>
                    <a:pt x="162" y="80"/>
                    <a:pt x="169" y="81"/>
                    <a:pt x="169" y="88"/>
                  </a:cubicBezTo>
                  <a:cubicBezTo>
                    <a:pt x="169" y="95"/>
                    <a:pt x="175" y="106"/>
                    <a:pt x="180" y="103"/>
                  </a:cubicBezTo>
                  <a:cubicBezTo>
                    <a:pt x="184" y="100"/>
                    <a:pt x="187" y="104"/>
                    <a:pt x="189" y="107"/>
                  </a:cubicBezTo>
                  <a:cubicBezTo>
                    <a:pt x="190" y="110"/>
                    <a:pt x="200" y="105"/>
                    <a:pt x="204" y="105"/>
                  </a:cubicBezTo>
                  <a:cubicBezTo>
                    <a:pt x="207" y="106"/>
                    <a:pt x="217" y="108"/>
                    <a:pt x="218" y="112"/>
                  </a:cubicBezTo>
                  <a:cubicBezTo>
                    <a:pt x="219" y="116"/>
                    <a:pt x="228" y="112"/>
                    <a:pt x="234" y="109"/>
                  </a:cubicBezTo>
                  <a:cubicBezTo>
                    <a:pt x="241" y="107"/>
                    <a:pt x="237" y="88"/>
                    <a:pt x="243" y="84"/>
                  </a:cubicBezTo>
                  <a:close/>
                  <a:moveTo>
                    <a:pt x="268" y="178"/>
                  </a:moveTo>
                  <a:cubicBezTo>
                    <a:pt x="270" y="181"/>
                    <a:pt x="276" y="181"/>
                    <a:pt x="278" y="183"/>
                  </a:cubicBezTo>
                  <a:cubicBezTo>
                    <a:pt x="280" y="185"/>
                    <a:pt x="289" y="189"/>
                    <a:pt x="289" y="183"/>
                  </a:cubicBezTo>
                  <a:cubicBezTo>
                    <a:pt x="289" y="178"/>
                    <a:pt x="266" y="174"/>
                    <a:pt x="268" y="178"/>
                  </a:cubicBezTo>
                  <a:close/>
                  <a:moveTo>
                    <a:pt x="251" y="161"/>
                  </a:moveTo>
                  <a:cubicBezTo>
                    <a:pt x="250" y="164"/>
                    <a:pt x="244" y="165"/>
                    <a:pt x="241" y="163"/>
                  </a:cubicBezTo>
                  <a:cubicBezTo>
                    <a:pt x="238" y="160"/>
                    <a:pt x="234" y="166"/>
                    <a:pt x="236" y="169"/>
                  </a:cubicBezTo>
                  <a:cubicBezTo>
                    <a:pt x="237" y="170"/>
                    <a:pt x="244" y="175"/>
                    <a:pt x="252" y="171"/>
                  </a:cubicBezTo>
                  <a:cubicBezTo>
                    <a:pt x="260" y="167"/>
                    <a:pt x="266" y="171"/>
                    <a:pt x="268" y="167"/>
                  </a:cubicBezTo>
                  <a:cubicBezTo>
                    <a:pt x="270" y="162"/>
                    <a:pt x="253" y="158"/>
                    <a:pt x="251" y="161"/>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70" name="Freeform 172"/>
            <p:cNvSpPr>
              <a:spLocks noEditPoints="1"/>
            </p:cNvSpPr>
            <p:nvPr/>
          </p:nvSpPr>
          <p:spPr bwMode="auto">
            <a:xfrm>
              <a:off x="7011988" y="3436938"/>
              <a:ext cx="69850" cy="30163"/>
            </a:xfrm>
            <a:custGeom>
              <a:avLst/>
              <a:gdLst/>
              <a:ahLst/>
              <a:cxnLst>
                <a:cxn ang="0">
                  <a:pos x="3" y="12"/>
                </a:cxn>
                <a:cxn ang="0">
                  <a:pos x="0" y="13"/>
                </a:cxn>
                <a:cxn ang="0">
                  <a:pos x="3" y="15"/>
                </a:cxn>
                <a:cxn ang="0">
                  <a:pos x="5" y="12"/>
                </a:cxn>
                <a:cxn ang="0">
                  <a:pos x="4" y="12"/>
                </a:cxn>
                <a:cxn ang="0">
                  <a:pos x="3" y="12"/>
                </a:cxn>
                <a:cxn ang="0">
                  <a:pos x="19" y="3"/>
                </a:cxn>
                <a:cxn ang="0">
                  <a:pos x="10" y="9"/>
                </a:cxn>
                <a:cxn ang="0">
                  <a:pos x="9" y="10"/>
                </a:cxn>
                <a:cxn ang="0">
                  <a:pos x="12" y="14"/>
                </a:cxn>
                <a:cxn ang="0">
                  <a:pos x="36" y="3"/>
                </a:cxn>
                <a:cxn ang="0">
                  <a:pos x="19" y="3"/>
                </a:cxn>
              </a:cxnLst>
              <a:rect l="0" t="0" r="r" b="b"/>
              <a:pathLst>
                <a:path w="37" h="16">
                  <a:moveTo>
                    <a:pt x="3" y="12"/>
                  </a:moveTo>
                  <a:cubicBezTo>
                    <a:pt x="2" y="12"/>
                    <a:pt x="1" y="12"/>
                    <a:pt x="0" y="13"/>
                  </a:cubicBezTo>
                  <a:cubicBezTo>
                    <a:pt x="1" y="14"/>
                    <a:pt x="2" y="16"/>
                    <a:pt x="3" y="15"/>
                  </a:cubicBezTo>
                  <a:cubicBezTo>
                    <a:pt x="4" y="14"/>
                    <a:pt x="5" y="13"/>
                    <a:pt x="5" y="12"/>
                  </a:cubicBezTo>
                  <a:cubicBezTo>
                    <a:pt x="5" y="12"/>
                    <a:pt x="4" y="12"/>
                    <a:pt x="4" y="12"/>
                  </a:cubicBezTo>
                  <a:cubicBezTo>
                    <a:pt x="3" y="12"/>
                    <a:pt x="3" y="12"/>
                    <a:pt x="3" y="12"/>
                  </a:cubicBezTo>
                  <a:close/>
                  <a:moveTo>
                    <a:pt x="19" y="3"/>
                  </a:moveTo>
                  <a:cubicBezTo>
                    <a:pt x="15" y="3"/>
                    <a:pt x="13" y="7"/>
                    <a:pt x="10" y="9"/>
                  </a:cubicBezTo>
                  <a:cubicBezTo>
                    <a:pt x="9" y="10"/>
                    <a:pt x="9" y="10"/>
                    <a:pt x="9" y="10"/>
                  </a:cubicBezTo>
                  <a:cubicBezTo>
                    <a:pt x="10" y="11"/>
                    <a:pt x="11" y="12"/>
                    <a:pt x="12" y="14"/>
                  </a:cubicBezTo>
                  <a:cubicBezTo>
                    <a:pt x="19" y="10"/>
                    <a:pt x="35" y="5"/>
                    <a:pt x="36" y="3"/>
                  </a:cubicBezTo>
                  <a:cubicBezTo>
                    <a:pt x="37" y="0"/>
                    <a:pt x="26" y="4"/>
                    <a:pt x="19" y="3"/>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71" name="Freeform 173"/>
            <p:cNvSpPr/>
            <p:nvPr/>
          </p:nvSpPr>
          <p:spPr bwMode="auto">
            <a:xfrm>
              <a:off x="4640263" y="2155825"/>
              <a:ext cx="73025" cy="39688"/>
            </a:xfrm>
            <a:custGeom>
              <a:avLst/>
              <a:gdLst/>
              <a:ahLst/>
              <a:cxnLst>
                <a:cxn ang="0">
                  <a:pos x="0" y="19"/>
                </a:cxn>
                <a:cxn ang="0">
                  <a:pos x="7" y="18"/>
                </a:cxn>
                <a:cxn ang="0">
                  <a:pos x="9" y="21"/>
                </a:cxn>
                <a:cxn ang="0">
                  <a:pos x="17" y="20"/>
                </a:cxn>
                <a:cxn ang="0">
                  <a:pos x="24" y="20"/>
                </a:cxn>
                <a:cxn ang="0">
                  <a:pos x="28" y="15"/>
                </a:cxn>
                <a:cxn ang="0">
                  <a:pos x="31" y="9"/>
                </a:cxn>
                <a:cxn ang="0">
                  <a:pos x="38" y="5"/>
                </a:cxn>
                <a:cxn ang="0">
                  <a:pos x="35" y="0"/>
                </a:cxn>
                <a:cxn ang="0">
                  <a:pos x="27" y="3"/>
                </a:cxn>
                <a:cxn ang="0">
                  <a:pos x="18" y="6"/>
                </a:cxn>
                <a:cxn ang="0">
                  <a:pos x="5" y="4"/>
                </a:cxn>
                <a:cxn ang="0">
                  <a:pos x="1" y="4"/>
                </a:cxn>
                <a:cxn ang="0">
                  <a:pos x="0" y="19"/>
                </a:cxn>
              </a:cxnLst>
              <a:rect l="0" t="0" r="r" b="b"/>
              <a:pathLst>
                <a:path w="38" h="21">
                  <a:moveTo>
                    <a:pt x="0" y="19"/>
                  </a:moveTo>
                  <a:cubicBezTo>
                    <a:pt x="3" y="18"/>
                    <a:pt x="6" y="17"/>
                    <a:pt x="7" y="18"/>
                  </a:cubicBezTo>
                  <a:cubicBezTo>
                    <a:pt x="8" y="18"/>
                    <a:pt x="9" y="20"/>
                    <a:pt x="9" y="21"/>
                  </a:cubicBezTo>
                  <a:cubicBezTo>
                    <a:pt x="11" y="21"/>
                    <a:pt x="16" y="20"/>
                    <a:pt x="17" y="20"/>
                  </a:cubicBezTo>
                  <a:cubicBezTo>
                    <a:pt x="19" y="19"/>
                    <a:pt x="24" y="21"/>
                    <a:pt x="24" y="20"/>
                  </a:cubicBezTo>
                  <a:cubicBezTo>
                    <a:pt x="25" y="18"/>
                    <a:pt x="26" y="15"/>
                    <a:pt x="28" y="15"/>
                  </a:cubicBezTo>
                  <a:cubicBezTo>
                    <a:pt x="30" y="15"/>
                    <a:pt x="29" y="10"/>
                    <a:pt x="31" y="9"/>
                  </a:cubicBezTo>
                  <a:cubicBezTo>
                    <a:pt x="33" y="9"/>
                    <a:pt x="38" y="5"/>
                    <a:pt x="38" y="5"/>
                  </a:cubicBezTo>
                  <a:cubicBezTo>
                    <a:pt x="38" y="5"/>
                    <a:pt x="36" y="1"/>
                    <a:pt x="35" y="0"/>
                  </a:cubicBezTo>
                  <a:cubicBezTo>
                    <a:pt x="34" y="0"/>
                    <a:pt x="32" y="3"/>
                    <a:pt x="27" y="3"/>
                  </a:cubicBezTo>
                  <a:cubicBezTo>
                    <a:pt x="23" y="3"/>
                    <a:pt x="20" y="6"/>
                    <a:pt x="18" y="6"/>
                  </a:cubicBezTo>
                  <a:cubicBezTo>
                    <a:pt x="16" y="6"/>
                    <a:pt x="9" y="4"/>
                    <a:pt x="5" y="4"/>
                  </a:cubicBezTo>
                  <a:cubicBezTo>
                    <a:pt x="4" y="4"/>
                    <a:pt x="2" y="4"/>
                    <a:pt x="1" y="4"/>
                  </a:cubicBezTo>
                  <a:cubicBezTo>
                    <a:pt x="0" y="7"/>
                    <a:pt x="0" y="13"/>
                    <a:pt x="0" y="19"/>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72" name="Freeform 174"/>
            <p:cNvSpPr>
              <a:spLocks noEditPoints="1"/>
            </p:cNvSpPr>
            <p:nvPr/>
          </p:nvSpPr>
          <p:spPr bwMode="auto">
            <a:xfrm>
              <a:off x="4505325" y="2151063"/>
              <a:ext cx="247650" cy="269875"/>
            </a:xfrm>
            <a:custGeom>
              <a:avLst/>
              <a:gdLst/>
              <a:ahLst/>
              <a:cxnLst>
                <a:cxn ang="0">
                  <a:pos x="90" y="122"/>
                </a:cxn>
                <a:cxn ang="0">
                  <a:pos x="77" y="122"/>
                </a:cxn>
                <a:cxn ang="0">
                  <a:pos x="67" y="127"/>
                </a:cxn>
                <a:cxn ang="0">
                  <a:pos x="79" y="133"/>
                </a:cxn>
                <a:cxn ang="0">
                  <a:pos x="92" y="141"/>
                </a:cxn>
                <a:cxn ang="0">
                  <a:pos x="95" y="134"/>
                </a:cxn>
                <a:cxn ang="0">
                  <a:pos x="99" y="123"/>
                </a:cxn>
                <a:cxn ang="0">
                  <a:pos x="90" y="122"/>
                </a:cxn>
                <a:cxn ang="0">
                  <a:pos x="26" y="85"/>
                </a:cxn>
                <a:cxn ang="0">
                  <a:pos x="18" y="87"/>
                </a:cxn>
                <a:cxn ang="0">
                  <a:pos x="22" y="101"/>
                </a:cxn>
                <a:cxn ang="0">
                  <a:pos x="27" y="112"/>
                </a:cxn>
                <a:cxn ang="0">
                  <a:pos x="34" y="107"/>
                </a:cxn>
                <a:cxn ang="0">
                  <a:pos x="36" y="89"/>
                </a:cxn>
                <a:cxn ang="0">
                  <a:pos x="26" y="85"/>
                </a:cxn>
                <a:cxn ang="0">
                  <a:pos x="108" y="79"/>
                </a:cxn>
                <a:cxn ang="0">
                  <a:pos x="99" y="73"/>
                </a:cxn>
                <a:cxn ang="0">
                  <a:pos x="82" y="55"/>
                </a:cxn>
                <a:cxn ang="0">
                  <a:pos x="66" y="38"/>
                </a:cxn>
                <a:cxn ang="0">
                  <a:pos x="66" y="27"/>
                </a:cxn>
                <a:cxn ang="0">
                  <a:pos x="71" y="21"/>
                </a:cxn>
                <a:cxn ang="0">
                  <a:pos x="72" y="6"/>
                </a:cxn>
                <a:cxn ang="0">
                  <a:pos x="66" y="5"/>
                </a:cxn>
                <a:cxn ang="0">
                  <a:pos x="64" y="0"/>
                </a:cxn>
                <a:cxn ang="0">
                  <a:pos x="55" y="1"/>
                </a:cxn>
                <a:cxn ang="0">
                  <a:pos x="48" y="3"/>
                </a:cxn>
                <a:cxn ang="0">
                  <a:pos x="46" y="2"/>
                </a:cxn>
                <a:cxn ang="0">
                  <a:pos x="44" y="5"/>
                </a:cxn>
                <a:cxn ang="0">
                  <a:pos x="42" y="7"/>
                </a:cxn>
                <a:cxn ang="0">
                  <a:pos x="39" y="9"/>
                </a:cxn>
                <a:cxn ang="0">
                  <a:pos x="34" y="10"/>
                </a:cxn>
                <a:cxn ang="0">
                  <a:pos x="30" y="12"/>
                </a:cxn>
                <a:cxn ang="0">
                  <a:pos x="27" y="16"/>
                </a:cxn>
                <a:cxn ang="0">
                  <a:pos x="20" y="9"/>
                </a:cxn>
                <a:cxn ang="0">
                  <a:pos x="15" y="17"/>
                </a:cxn>
                <a:cxn ang="0">
                  <a:pos x="5" y="17"/>
                </a:cxn>
                <a:cxn ang="0">
                  <a:pos x="6" y="23"/>
                </a:cxn>
                <a:cxn ang="0">
                  <a:pos x="4" y="27"/>
                </a:cxn>
                <a:cxn ang="0">
                  <a:pos x="2" y="30"/>
                </a:cxn>
                <a:cxn ang="0">
                  <a:pos x="5" y="36"/>
                </a:cxn>
                <a:cxn ang="0">
                  <a:pos x="8" y="41"/>
                </a:cxn>
                <a:cxn ang="0">
                  <a:pos x="13" y="43"/>
                </a:cxn>
                <a:cxn ang="0">
                  <a:pos x="12" y="47"/>
                </a:cxn>
                <a:cxn ang="0">
                  <a:pos x="17" y="45"/>
                </a:cxn>
                <a:cxn ang="0">
                  <a:pos x="25" y="38"/>
                </a:cxn>
                <a:cxn ang="0">
                  <a:pos x="41" y="45"/>
                </a:cxn>
                <a:cxn ang="0">
                  <a:pos x="44" y="52"/>
                </a:cxn>
                <a:cxn ang="0">
                  <a:pos x="55" y="65"/>
                </a:cxn>
                <a:cxn ang="0">
                  <a:pos x="70" y="79"/>
                </a:cxn>
                <a:cxn ang="0">
                  <a:pos x="81" y="83"/>
                </a:cxn>
                <a:cxn ang="0">
                  <a:pos x="91" y="90"/>
                </a:cxn>
                <a:cxn ang="0">
                  <a:pos x="99" y="96"/>
                </a:cxn>
                <a:cxn ang="0">
                  <a:pos x="103" y="103"/>
                </a:cxn>
                <a:cxn ang="0">
                  <a:pos x="103" y="115"/>
                </a:cxn>
                <a:cxn ang="0">
                  <a:pos x="104" y="124"/>
                </a:cxn>
                <a:cxn ang="0">
                  <a:pos x="109" y="115"/>
                </a:cxn>
                <a:cxn ang="0">
                  <a:pos x="116" y="108"/>
                </a:cxn>
                <a:cxn ang="0">
                  <a:pos x="111" y="99"/>
                </a:cxn>
                <a:cxn ang="0">
                  <a:pos x="121" y="95"/>
                </a:cxn>
                <a:cxn ang="0">
                  <a:pos x="130" y="95"/>
                </a:cxn>
                <a:cxn ang="0">
                  <a:pos x="108" y="79"/>
                </a:cxn>
              </a:cxnLst>
              <a:rect l="0" t="0" r="r" b="b"/>
              <a:pathLst>
                <a:path w="130" h="141">
                  <a:moveTo>
                    <a:pt x="90" y="122"/>
                  </a:moveTo>
                  <a:cubicBezTo>
                    <a:pt x="84" y="124"/>
                    <a:pt x="81" y="124"/>
                    <a:pt x="77" y="122"/>
                  </a:cubicBezTo>
                  <a:cubicBezTo>
                    <a:pt x="73" y="120"/>
                    <a:pt x="66" y="124"/>
                    <a:pt x="67" y="127"/>
                  </a:cubicBezTo>
                  <a:cubicBezTo>
                    <a:pt x="68" y="129"/>
                    <a:pt x="71" y="131"/>
                    <a:pt x="79" y="133"/>
                  </a:cubicBezTo>
                  <a:cubicBezTo>
                    <a:pt x="87" y="135"/>
                    <a:pt x="88" y="141"/>
                    <a:pt x="92" y="141"/>
                  </a:cubicBezTo>
                  <a:cubicBezTo>
                    <a:pt x="95" y="141"/>
                    <a:pt x="96" y="138"/>
                    <a:pt x="95" y="134"/>
                  </a:cubicBezTo>
                  <a:cubicBezTo>
                    <a:pt x="94" y="129"/>
                    <a:pt x="99" y="124"/>
                    <a:pt x="99" y="123"/>
                  </a:cubicBezTo>
                  <a:cubicBezTo>
                    <a:pt x="100" y="122"/>
                    <a:pt x="97" y="121"/>
                    <a:pt x="90" y="122"/>
                  </a:cubicBezTo>
                  <a:close/>
                  <a:moveTo>
                    <a:pt x="26" y="85"/>
                  </a:moveTo>
                  <a:cubicBezTo>
                    <a:pt x="22" y="88"/>
                    <a:pt x="19" y="84"/>
                    <a:pt x="18" y="87"/>
                  </a:cubicBezTo>
                  <a:cubicBezTo>
                    <a:pt x="16" y="90"/>
                    <a:pt x="23" y="95"/>
                    <a:pt x="22" y="101"/>
                  </a:cubicBezTo>
                  <a:cubicBezTo>
                    <a:pt x="20" y="108"/>
                    <a:pt x="23" y="116"/>
                    <a:pt x="27" y="112"/>
                  </a:cubicBezTo>
                  <a:cubicBezTo>
                    <a:pt x="30" y="108"/>
                    <a:pt x="32" y="110"/>
                    <a:pt x="34" y="107"/>
                  </a:cubicBezTo>
                  <a:cubicBezTo>
                    <a:pt x="37" y="104"/>
                    <a:pt x="35" y="94"/>
                    <a:pt x="36" y="89"/>
                  </a:cubicBezTo>
                  <a:cubicBezTo>
                    <a:pt x="38" y="84"/>
                    <a:pt x="30" y="81"/>
                    <a:pt x="26" y="85"/>
                  </a:cubicBezTo>
                  <a:close/>
                  <a:moveTo>
                    <a:pt x="108" y="79"/>
                  </a:moveTo>
                  <a:cubicBezTo>
                    <a:pt x="103" y="77"/>
                    <a:pt x="106" y="72"/>
                    <a:pt x="99" y="73"/>
                  </a:cubicBezTo>
                  <a:cubicBezTo>
                    <a:pt x="92" y="73"/>
                    <a:pt x="84" y="64"/>
                    <a:pt x="82" y="55"/>
                  </a:cubicBezTo>
                  <a:cubicBezTo>
                    <a:pt x="79" y="45"/>
                    <a:pt x="69" y="44"/>
                    <a:pt x="66" y="38"/>
                  </a:cubicBezTo>
                  <a:cubicBezTo>
                    <a:pt x="63" y="33"/>
                    <a:pt x="68" y="32"/>
                    <a:pt x="66" y="27"/>
                  </a:cubicBezTo>
                  <a:cubicBezTo>
                    <a:pt x="65" y="24"/>
                    <a:pt x="68" y="22"/>
                    <a:pt x="71" y="21"/>
                  </a:cubicBezTo>
                  <a:cubicBezTo>
                    <a:pt x="71" y="15"/>
                    <a:pt x="71" y="9"/>
                    <a:pt x="72" y="6"/>
                  </a:cubicBezTo>
                  <a:cubicBezTo>
                    <a:pt x="69" y="5"/>
                    <a:pt x="67" y="5"/>
                    <a:pt x="66" y="5"/>
                  </a:cubicBezTo>
                  <a:cubicBezTo>
                    <a:pt x="65" y="4"/>
                    <a:pt x="64" y="0"/>
                    <a:pt x="64" y="0"/>
                  </a:cubicBezTo>
                  <a:cubicBezTo>
                    <a:pt x="63" y="0"/>
                    <a:pt x="56" y="0"/>
                    <a:pt x="55" y="1"/>
                  </a:cubicBezTo>
                  <a:cubicBezTo>
                    <a:pt x="53" y="2"/>
                    <a:pt x="50" y="5"/>
                    <a:pt x="48" y="3"/>
                  </a:cubicBezTo>
                  <a:cubicBezTo>
                    <a:pt x="47" y="3"/>
                    <a:pt x="47" y="3"/>
                    <a:pt x="46" y="2"/>
                  </a:cubicBezTo>
                  <a:cubicBezTo>
                    <a:pt x="44" y="5"/>
                    <a:pt x="44" y="5"/>
                    <a:pt x="44" y="5"/>
                  </a:cubicBezTo>
                  <a:cubicBezTo>
                    <a:pt x="44" y="5"/>
                    <a:pt x="44" y="7"/>
                    <a:pt x="42" y="7"/>
                  </a:cubicBezTo>
                  <a:cubicBezTo>
                    <a:pt x="41" y="7"/>
                    <a:pt x="39" y="6"/>
                    <a:pt x="39" y="9"/>
                  </a:cubicBezTo>
                  <a:cubicBezTo>
                    <a:pt x="39" y="11"/>
                    <a:pt x="35" y="10"/>
                    <a:pt x="34" y="10"/>
                  </a:cubicBezTo>
                  <a:cubicBezTo>
                    <a:pt x="32" y="10"/>
                    <a:pt x="30" y="10"/>
                    <a:pt x="30" y="12"/>
                  </a:cubicBezTo>
                  <a:cubicBezTo>
                    <a:pt x="30" y="14"/>
                    <a:pt x="29" y="19"/>
                    <a:pt x="27" y="16"/>
                  </a:cubicBezTo>
                  <a:cubicBezTo>
                    <a:pt x="24" y="14"/>
                    <a:pt x="21" y="8"/>
                    <a:pt x="20" y="9"/>
                  </a:cubicBezTo>
                  <a:cubicBezTo>
                    <a:pt x="19" y="9"/>
                    <a:pt x="17" y="17"/>
                    <a:pt x="15" y="17"/>
                  </a:cubicBezTo>
                  <a:cubicBezTo>
                    <a:pt x="13" y="17"/>
                    <a:pt x="8" y="17"/>
                    <a:pt x="5" y="17"/>
                  </a:cubicBezTo>
                  <a:cubicBezTo>
                    <a:pt x="4" y="20"/>
                    <a:pt x="5" y="22"/>
                    <a:pt x="6" y="23"/>
                  </a:cubicBezTo>
                  <a:cubicBezTo>
                    <a:pt x="8" y="23"/>
                    <a:pt x="6" y="26"/>
                    <a:pt x="4" y="27"/>
                  </a:cubicBezTo>
                  <a:cubicBezTo>
                    <a:pt x="3" y="28"/>
                    <a:pt x="0" y="27"/>
                    <a:pt x="2" y="30"/>
                  </a:cubicBezTo>
                  <a:cubicBezTo>
                    <a:pt x="4" y="33"/>
                    <a:pt x="7" y="33"/>
                    <a:pt x="5" y="36"/>
                  </a:cubicBezTo>
                  <a:cubicBezTo>
                    <a:pt x="3" y="38"/>
                    <a:pt x="5" y="41"/>
                    <a:pt x="8" y="41"/>
                  </a:cubicBezTo>
                  <a:cubicBezTo>
                    <a:pt x="10" y="41"/>
                    <a:pt x="14" y="41"/>
                    <a:pt x="13" y="43"/>
                  </a:cubicBezTo>
                  <a:cubicBezTo>
                    <a:pt x="12" y="44"/>
                    <a:pt x="12" y="45"/>
                    <a:pt x="12" y="47"/>
                  </a:cubicBezTo>
                  <a:cubicBezTo>
                    <a:pt x="14" y="46"/>
                    <a:pt x="15" y="46"/>
                    <a:pt x="17" y="45"/>
                  </a:cubicBezTo>
                  <a:cubicBezTo>
                    <a:pt x="21" y="43"/>
                    <a:pt x="19" y="40"/>
                    <a:pt x="25" y="38"/>
                  </a:cubicBezTo>
                  <a:cubicBezTo>
                    <a:pt x="31" y="37"/>
                    <a:pt x="38" y="42"/>
                    <a:pt x="41" y="45"/>
                  </a:cubicBezTo>
                  <a:cubicBezTo>
                    <a:pt x="43" y="49"/>
                    <a:pt x="44" y="49"/>
                    <a:pt x="44" y="52"/>
                  </a:cubicBezTo>
                  <a:cubicBezTo>
                    <a:pt x="45" y="55"/>
                    <a:pt x="47" y="60"/>
                    <a:pt x="55" y="65"/>
                  </a:cubicBezTo>
                  <a:cubicBezTo>
                    <a:pt x="63" y="71"/>
                    <a:pt x="66" y="76"/>
                    <a:pt x="70" y="79"/>
                  </a:cubicBezTo>
                  <a:cubicBezTo>
                    <a:pt x="74" y="81"/>
                    <a:pt x="79" y="80"/>
                    <a:pt x="81" y="83"/>
                  </a:cubicBezTo>
                  <a:cubicBezTo>
                    <a:pt x="84" y="86"/>
                    <a:pt x="87" y="88"/>
                    <a:pt x="91" y="90"/>
                  </a:cubicBezTo>
                  <a:cubicBezTo>
                    <a:pt x="95" y="92"/>
                    <a:pt x="95" y="96"/>
                    <a:pt x="99" y="96"/>
                  </a:cubicBezTo>
                  <a:cubicBezTo>
                    <a:pt x="103" y="97"/>
                    <a:pt x="100" y="100"/>
                    <a:pt x="103" y="103"/>
                  </a:cubicBezTo>
                  <a:cubicBezTo>
                    <a:pt x="105" y="106"/>
                    <a:pt x="106" y="112"/>
                    <a:pt x="103" y="115"/>
                  </a:cubicBezTo>
                  <a:cubicBezTo>
                    <a:pt x="101" y="119"/>
                    <a:pt x="102" y="124"/>
                    <a:pt x="104" y="124"/>
                  </a:cubicBezTo>
                  <a:cubicBezTo>
                    <a:pt x="105" y="124"/>
                    <a:pt x="109" y="118"/>
                    <a:pt x="109" y="115"/>
                  </a:cubicBezTo>
                  <a:cubicBezTo>
                    <a:pt x="110" y="112"/>
                    <a:pt x="113" y="112"/>
                    <a:pt x="116" y="108"/>
                  </a:cubicBezTo>
                  <a:cubicBezTo>
                    <a:pt x="118" y="105"/>
                    <a:pt x="112" y="104"/>
                    <a:pt x="111" y="99"/>
                  </a:cubicBezTo>
                  <a:cubicBezTo>
                    <a:pt x="109" y="95"/>
                    <a:pt x="116" y="91"/>
                    <a:pt x="121" y="95"/>
                  </a:cubicBezTo>
                  <a:cubicBezTo>
                    <a:pt x="127" y="98"/>
                    <a:pt x="130" y="101"/>
                    <a:pt x="130" y="95"/>
                  </a:cubicBezTo>
                  <a:cubicBezTo>
                    <a:pt x="130" y="89"/>
                    <a:pt x="112" y="82"/>
                    <a:pt x="108" y="79"/>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73" name="Freeform 175"/>
            <p:cNvSpPr/>
            <p:nvPr/>
          </p:nvSpPr>
          <p:spPr bwMode="auto">
            <a:xfrm>
              <a:off x="4752975" y="2251075"/>
              <a:ext cx="26988" cy="33338"/>
            </a:xfrm>
            <a:custGeom>
              <a:avLst/>
              <a:gdLst/>
              <a:ahLst/>
              <a:cxnLst>
                <a:cxn ang="0">
                  <a:pos x="5" y="0"/>
                </a:cxn>
                <a:cxn ang="0">
                  <a:pos x="1" y="8"/>
                </a:cxn>
                <a:cxn ang="0">
                  <a:pos x="0" y="12"/>
                </a:cxn>
                <a:cxn ang="0">
                  <a:pos x="8" y="18"/>
                </a:cxn>
                <a:cxn ang="0">
                  <a:pos x="9" y="18"/>
                </a:cxn>
                <a:cxn ang="0">
                  <a:pos x="14" y="10"/>
                </a:cxn>
                <a:cxn ang="0">
                  <a:pos x="5" y="0"/>
                </a:cxn>
              </a:cxnLst>
              <a:rect l="0" t="0" r="r" b="b"/>
              <a:pathLst>
                <a:path w="14" h="18">
                  <a:moveTo>
                    <a:pt x="5" y="0"/>
                  </a:moveTo>
                  <a:cubicBezTo>
                    <a:pt x="3" y="3"/>
                    <a:pt x="0" y="7"/>
                    <a:pt x="1" y="8"/>
                  </a:cubicBezTo>
                  <a:cubicBezTo>
                    <a:pt x="1" y="9"/>
                    <a:pt x="0" y="10"/>
                    <a:pt x="0" y="12"/>
                  </a:cubicBezTo>
                  <a:cubicBezTo>
                    <a:pt x="3" y="14"/>
                    <a:pt x="6" y="16"/>
                    <a:pt x="8" y="18"/>
                  </a:cubicBezTo>
                  <a:cubicBezTo>
                    <a:pt x="8" y="18"/>
                    <a:pt x="8" y="18"/>
                    <a:pt x="9" y="18"/>
                  </a:cubicBezTo>
                  <a:cubicBezTo>
                    <a:pt x="9" y="14"/>
                    <a:pt x="12" y="10"/>
                    <a:pt x="14" y="10"/>
                  </a:cubicBezTo>
                  <a:cubicBezTo>
                    <a:pt x="11" y="7"/>
                    <a:pt x="7" y="2"/>
                    <a:pt x="5" y="0"/>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174" name="Freeform 176"/>
            <p:cNvSpPr/>
            <p:nvPr/>
          </p:nvSpPr>
          <p:spPr bwMode="auto">
            <a:xfrm>
              <a:off x="4759325" y="2174875"/>
              <a:ext cx="90488" cy="106363"/>
            </a:xfrm>
            <a:custGeom>
              <a:avLst/>
              <a:gdLst/>
              <a:ahLst/>
              <a:cxnLst>
                <a:cxn ang="0">
                  <a:pos x="41" y="37"/>
                </a:cxn>
                <a:cxn ang="0">
                  <a:pos x="41" y="29"/>
                </a:cxn>
                <a:cxn ang="0">
                  <a:pos x="42" y="23"/>
                </a:cxn>
                <a:cxn ang="0">
                  <a:pos x="29" y="20"/>
                </a:cxn>
                <a:cxn ang="0">
                  <a:pos x="28" y="13"/>
                </a:cxn>
                <a:cxn ang="0">
                  <a:pos x="24" y="9"/>
                </a:cxn>
                <a:cxn ang="0">
                  <a:pos x="20" y="2"/>
                </a:cxn>
                <a:cxn ang="0">
                  <a:pos x="20" y="2"/>
                </a:cxn>
                <a:cxn ang="0">
                  <a:pos x="17" y="1"/>
                </a:cxn>
                <a:cxn ang="0">
                  <a:pos x="12" y="0"/>
                </a:cxn>
                <a:cxn ang="0">
                  <a:pos x="0" y="3"/>
                </a:cxn>
                <a:cxn ang="0">
                  <a:pos x="3" y="10"/>
                </a:cxn>
                <a:cxn ang="0">
                  <a:pos x="7" y="18"/>
                </a:cxn>
                <a:cxn ang="0">
                  <a:pos x="6" y="36"/>
                </a:cxn>
                <a:cxn ang="0">
                  <a:pos x="2" y="40"/>
                </a:cxn>
                <a:cxn ang="0">
                  <a:pos x="11" y="50"/>
                </a:cxn>
                <a:cxn ang="0">
                  <a:pos x="11" y="50"/>
                </a:cxn>
                <a:cxn ang="0">
                  <a:pos x="21" y="56"/>
                </a:cxn>
                <a:cxn ang="0">
                  <a:pos x="41" y="52"/>
                </a:cxn>
                <a:cxn ang="0">
                  <a:pos x="41" y="49"/>
                </a:cxn>
                <a:cxn ang="0">
                  <a:pos x="45" y="44"/>
                </a:cxn>
                <a:cxn ang="0">
                  <a:pos x="41" y="37"/>
                </a:cxn>
              </a:cxnLst>
              <a:rect l="0" t="0" r="r" b="b"/>
              <a:pathLst>
                <a:path w="47" h="56">
                  <a:moveTo>
                    <a:pt x="41" y="37"/>
                  </a:moveTo>
                  <a:cubicBezTo>
                    <a:pt x="39" y="35"/>
                    <a:pt x="39" y="31"/>
                    <a:pt x="41" y="29"/>
                  </a:cubicBezTo>
                  <a:cubicBezTo>
                    <a:pt x="44" y="28"/>
                    <a:pt x="42" y="26"/>
                    <a:pt x="42" y="23"/>
                  </a:cubicBezTo>
                  <a:cubicBezTo>
                    <a:pt x="42" y="21"/>
                    <a:pt x="31" y="20"/>
                    <a:pt x="29" y="20"/>
                  </a:cubicBezTo>
                  <a:cubicBezTo>
                    <a:pt x="27" y="19"/>
                    <a:pt x="30" y="13"/>
                    <a:pt x="28" y="13"/>
                  </a:cubicBezTo>
                  <a:cubicBezTo>
                    <a:pt x="25" y="13"/>
                    <a:pt x="24" y="11"/>
                    <a:pt x="24" y="9"/>
                  </a:cubicBezTo>
                  <a:cubicBezTo>
                    <a:pt x="24" y="7"/>
                    <a:pt x="20" y="3"/>
                    <a:pt x="20" y="2"/>
                  </a:cubicBezTo>
                  <a:cubicBezTo>
                    <a:pt x="20" y="2"/>
                    <a:pt x="20" y="2"/>
                    <a:pt x="20" y="2"/>
                  </a:cubicBezTo>
                  <a:cubicBezTo>
                    <a:pt x="19" y="1"/>
                    <a:pt x="17" y="1"/>
                    <a:pt x="17" y="1"/>
                  </a:cubicBezTo>
                  <a:cubicBezTo>
                    <a:pt x="15" y="1"/>
                    <a:pt x="12" y="0"/>
                    <a:pt x="12" y="0"/>
                  </a:cubicBezTo>
                  <a:cubicBezTo>
                    <a:pt x="12" y="0"/>
                    <a:pt x="5" y="2"/>
                    <a:pt x="0" y="3"/>
                  </a:cubicBezTo>
                  <a:cubicBezTo>
                    <a:pt x="1" y="6"/>
                    <a:pt x="2" y="9"/>
                    <a:pt x="3" y="10"/>
                  </a:cubicBezTo>
                  <a:cubicBezTo>
                    <a:pt x="7" y="11"/>
                    <a:pt x="6" y="15"/>
                    <a:pt x="7" y="18"/>
                  </a:cubicBezTo>
                  <a:cubicBezTo>
                    <a:pt x="8" y="21"/>
                    <a:pt x="8" y="36"/>
                    <a:pt x="6" y="36"/>
                  </a:cubicBezTo>
                  <a:cubicBezTo>
                    <a:pt x="5" y="36"/>
                    <a:pt x="4" y="37"/>
                    <a:pt x="2" y="40"/>
                  </a:cubicBezTo>
                  <a:cubicBezTo>
                    <a:pt x="4" y="42"/>
                    <a:pt x="8" y="47"/>
                    <a:pt x="11" y="50"/>
                  </a:cubicBezTo>
                  <a:cubicBezTo>
                    <a:pt x="11" y="50"/>
                    <a:pt x="11" y="50"/>
                    <a:pt x="11" y="50"/>
                  </a:cubicBezTo>
                  <a:cubicBezTo>
                    <a:pt x="13" y="50"/>
                    <a:pt x="21" y="56"/>
                    <a:pt x="21" y="56"/>
                  </a:cubicBezTo>
                  <a:cubicBezTo>
                    <a:pt x="21" y="56"/>
                    <a:pt x="33" y="53"/>
                    <a:pt x="41" y="52"/>
                  </a:cubicBezTo>
                  <a:cubicBezTo>
                    <a:pt x="41" y="51"/>
                    <a:pt x="41" y="50"/>
                    <a:pt x="41" y="49"/>
                  </a:cubicBezTo>
                  <a:cubicBezTo>
                    <a:pt x="41" y="47"/>
                    <a:pt x="43" y="44"/>
                    <a:pt x="45" y="44"/>
                  </a:cubicBezTo>
                  <a:cubicBezTo>
                    <a:pt x="47" y="44"/>
                    <a:pt x="44" y="39"/>
                    <a:pt x="41" y="37"/>
                  </a:cubicBezTo>
                  <a:close/>
                </a:path>
              </a:pathLst>
            </a:custGeom>
            <a:grpFill/>
            <a:ln w="1" cap="flat">
              <a:solidFill>
                <a:srgbClr val="FFFFFF"/>
              </a:solidFill>
              <a:prstDash val="solid"/>
              <a:miter lim="800000"/>
            </a:ln>
          </p:spPr>
          <p:txBody>
            <a:bodyPr vert="horz" wrap="square" lIns="91440" tIns="45720" rIns="91440" bIns="45720" numCol="1" anchor="t" anchorCtr="0" compatLnSpc="1"/>
            <a:lstStyle/>
            <a:p>
              <a:endParaRPr lang="zh-CN" altLang="en-US"/>
            </a:p>
          </p:txBody>
        </p:sp>
      </p:grpSp>
      <p:sp>
        <p:nvSpPr>
          <p:cNvPr id="175" name="椭圆 174"/>
          <p:cNvSpPr/>
          <p:nvPr/>
        </p:nvSpPr>
        <p:spPr>
          <a:xfrm>
            <a:off x="3087066" y="2615422"/>
            <a:ext cx="914400" cy="914400"/>
          </a:xfrm>
          <a:prstGeom prst="ellipse">
            <a:avLst/>
          </a:prstGeom>
          <a:solidFill>
            <a:srgbClr val="179A44">
              <a:alpha val="50000"/>
            </a:srgbClr>
          </a:solidFill>
          <a:ln w="28575">
            <a:solidFill>
              <a:srgbClr val="179A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50%</a:t>
            </a:r>
            <a:endParaRPr lang="zh-CN" altLang="en-US" dirty="0"/>
          </a:p>
        </p:txBody>
      </p:sp>
      <p:sp>
        <p:nvSpPr>
          <p:cNvPr id="176" name="椭圆 175"/>
          <p:cNvSpPr/>
          <p:nvPr/>
        </p:nvSpPr>
        <p:spPr>
          <a:xfrm>
            <a:off x="4192082" y="4360114"/>
            <a:ext cx="602540" cy="602540"/>
          </a:xfrm>
          <a:prstGeom prst="ellipse">
            <a:avLst/>
          </a:prstGeom>
          <a:solidFill>
            <a:srgbClr val="FAAF3B">
              <a:alpha val="50000"/>
            </a:srgbClr>
          </a:solidFill>
          <a:ln w="28575">
            <a:solidFill>
              <a:srgbClr val="FAAF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t>10%</a:t>
            </a:r>
            <a:endParaRPr lang="zh-CN" altLang="en-US" sz="1100" dirty="0"/>
          </a:p>
        </p:txBody>
      </p:sp>
      <p:sp>
        <p:nvSpPr>
          <p:cNvPr id="177" name="椭圆 176"/>
          <p:cNvSpPr/>
          <p:nvPr/>
        </p:nvSpPr>
        <p:spPr>
          <a:xfrm>
            <a:off x="9541011" y="5246667"/>
            <a:ext cx="364308" cy="364308"/>
          </a:xfrm>
          <a:prstGeom prst="ellipse">
            <a:avLst/>
          </a:prstGeom>
          <a:solidFill>
            <a:srgbClr val="F05A24">
              <a:alpha val="50000"/>
            </a:srgbClr>
          </a:solidFill>
          <a:ln w="28575">
            <a:solidFill>
              <a:srgbClr val="F05A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dirty="0"/>
          </a:p>
        </p:txBody>
      </p:sp>
      <p:sp>
        <p:nvSpPr>
          <p:cNvPr id="178" name="椭圆 177"/>
          <p:cNvSpPr/>
          <p:nvPr/>
        </p:nvSpPr>
        <p:spPr>
          <a:xfrm>
            <a:off x="7677932" y="2416525"/>
            <a:ext cx="1630535" cy="1630535"/>
          </a:xfrm>
          <a:prstGeom prst="ellipse">
            <a:avLst/>
          </a:prstGeom>
          <a:solidFill>
            <a:srgbClr val="AE73CB">
              <a:alpha val="50000"/>
            </a:srgbClr>
          </a:solidFill>
          <a:ln w="28575">
            <a:solidFill>
              <a:srgbClr val="AE73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t>100%</a:t>
            </a:r>
            <a:endParaRPr lang="zh-CN" altLang="en-US" sz="32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52240" y="1416581"/>
            <a:ext cx="3262432" cy="400110"/>
          </a:xfrm>
          <a:prstGeom prst="rect">
            <a:avLst/>
          </a:prstGeom>
          <a:noFill/>
        </p:spPr>
        <p:txBody>
          <a:bodyPr wrap="none" rtlCol="0">
            <a:spAutoFit/>
          </a:bodyPr>
          <a:lstStyle/>
          <a:p>
            <a:r>
              <a:rPr lang="zh-CN" altLang="en-US" sz="2000" dirty="0" smtClean="0">
                <a:solidFill>
                  <a:srgbClr val="AE73CB"/>
                </a:solidFill>
                <a:latin typeface="微软雅黑" panose="020B0503020204020204" pitchFamily="34" charset="-122"/>
                <a:ea typeface="微软雅黑" panose="020B0503020204020204" pitchFamily="34" charset="-122"/>
              </a:rPr>
              <a:t>章节目录修改及调整方法：</a:t>
            </a:r>
            <a:endParaRPr lang="zh-CN" altLang="en-US" sz="2000" dirty="0">
              <a:solidFill>
                <a:srgbClr val="AE73CB"/>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52240" y="2105237"/>
            <a:ext cx="2069797" cy="461665"/>
          </a:xfrm>
          <a:prstGeom prst="rect">
            <a:avLst/>
          </a:prstGeom>
          <a:noFill/>
        </p:spPr>
        <p:txBody>
          <a:bodyPr wrap="none" rtlCol="0">
            <a:spAutoFit/>
          </a:bodyPr>
          <a:lstStyle/>
          <a:p>
            <a:pPr marL="342900" indent="-342900">
              <a:buFont typeface="Wingdings" panose="05000000000000000000" pitchFamily="2" charset="2"/>
              <a:buChar char="l"/>
            </a:pPr>
            <a:r>
              <a:rPr lang="zh-CN" altLang="en-US" sz="2400" b="1" dirty="0" smtClean="0">
                <a:solidFill>
                  <a:srgbClr val="179A44"/>
                </a:solidFill>
                <a:latin typeface="微软雅黑" panose="020B0503020204020204" pitchFamily="34" charset="-122"/>
                <a:ea typeface="微软雅黑" panose="020B0503020204020204" pitchFamily="34" charset="-122"/>
              </a:rPr>
              <a:t>目录修改：</a:t>
            </a:r>
            <a:endParaRPr lang="zh-CN" altLang="en-US" sz="2400" b="1" dirty="0">
              <a:solidFill>
                <a:srgbClr val="179A44"/>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952240" y="4512245"/>
            <a:ext cx="2069797" cy="461665"/>
          </a:xfrm>
          <a:prstGeom prst="rect">
            <a:avLst/>
          </a:prstGeom>
          <a:noFill/>
        </p:spPr>
        <p:txBody>
          <a:bodyPr wrap="none" rtlCol="0">
            <a:spAutoFit/>
          </a:bodyPr>
          <a:lstStyle/>
          <a:p>
            <a:pPr marL="342900" indent="-342900">
              <a:buFont typeface="Wingdings" panose="05000000000000000000" pitchFamily="2" charset="2"/>
              <a:buChar char="l"/>
            </a:pPr>
            <a:r>
              <a:rPr lang="zh-CN" altLang="en-US" sz="2400" b="1" dirty="0" smtClean="0">
                <a:solidFill>
                  <a:srgbClr val="62C4BC"/>
                </a:solidFill>
                <a:latin typeface="微软雅黑" panose="020B0503020204020204" pitchFamily="34" charset="-122"/>
                <a:ea typeface="微软雅黑" panose="020B0503020204020204" pitchFamily="34" charset="-122"/>
              </a:rPr>
              <a:t>目录调整：</a:t>
            </a:r>
            <a:endParaRPr lang="zh-CN" altLang="en-US" sz="2400" b="1" dirty="0">
              <a:solidFill>
                <a:srgbClr val="62C4BC"/>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358748" y="5041309"/>
            <a:ext cx="7266733" cy="400110"/>
          </a:xfrm>
          <a:prstGeom prst="rect">
            <a:avLst/>
          </a:prstGeom>
          <a:noFill/>
        </p:spPr>
        <p:txBody>
          <a:bodyPr wrap="none" rtlCol="0">
            <a:spAutoFit/>
          </a:bodyPr>
          <a:lstStyle/>
          <a:p>
            <a:r>
              <a:rPr lang="zh-CN" altLang="en-US" sz="2000" dirty="0" smtClean="0">
                <a:solidFill>
                  <a:srgbClr val="F05A24"/>
                </a:solidFill>
                <a:latin typeface="微软雅黑" panose="020B0503020204020204" pitchFamily="34" charset="-122"/>
                <a:ea typeface="微软雅黑" panose="020B0503020204020204" pitchFamily="34" charset="-122"/>
              </a:rPr>
              <a:t>选中左侧缩略图文件 </a:t>
            </a:r>
            <a:r>
              <a:rPr lang="en-US" altLang="zh-CN" sz="2000" dirty="0" smtClean="0">
                <a:solidFill>
                  <a:srgbClr val="F05A24"/>
                </a:solidFill>
                <a:latin typeface="微软雅黑" panose="020B0503020204020204" pitchFamily="34" charset="-122"/>
                <a:ea typeface="微软雅黑" panose="020B0503020204020204" pitchFamily="34" charset="-122"/>
              </a:rPr>
              <a:t>— </a:t>
            </a:r>
            <a:r>
              <a:rPr lang="zh-CN" altLang="en-US" sz="2000" dirty="0" smtClean="0">
                <a:solidFill>
                  <a:srgbClr val="F05A24"/>
                </a:solidFill>
                <a:latin typeface="微软雅黑" panose="020B0503020204020204" pitchFamily="34" charset="-122"/>
                <a:ea typeface="微软雅黑" panose="020B0503020204020204" pitchFamily="34" charset="-122"/>
              </a:rPr>
              <a:t>右键“版式”</a:t>
            </a:r>
            <a:r>
              <a:rPr lang="en-US" altLang="zh-CN" sz="2000" dirty="0" smtClean="0">
                <a:solidFill>
                  <a:srgbClr val="F05A24"/>
                </a:solidFill>
                <a:latin typeface="微软雅黑" panose="020B0503020204020204" pitchFamily="34" charset="-122"/>
                <a:ea typeface="微软雅黑" panose="020B0503020204020204" pitchFamily="34" charset="-122"/>
              </a:rPr>
              <a:t>— </a:t>
            </a:r>
            <a:r>
              <a:rPr lang="zh-CN" altLang="en-US" sz="2000" dirty="0" smtClean="0">
                <a:solidFill>
                  <a:srgbClr val="F05A24"/>
                </a:solidFill>
                <a:latin typeface="微软雅黑" panose="020B0503020204020204" pitchFamily="34" charset="-122"/>
                <a:ea typeface="微软雅黑" panose="020B0503020204020204" pitchFamily="34" charset="-122"/>
              </a:rPr>
              <a:t>选择需要调整的版式</a:t>
            </a:r>
            <a:endParaRPr lang="zh-CN" altLang="en-US" sz="2000" dirty="0">
              <a:solidFill>
                <a:srgbClr val="F05A24"/>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1435480" y="2467887"/>
            <a:ext cx="9804280" cy="1741613"/>
            <a:chOff x="1853300" y="2990984"/>
            <a:chExt cx="9804280" cy="1741613"/>
          </a:xfrm>
        </p:grpSpPr>
        <p:pic>
          <p:nvPicPr>
            <p:cNvPr id="5" name="图片 4"/>
            <p:cNvPicPr>
              <a:picLocks noChangeAspect="1"/>
            </p:cNvPicPr>
            <p:nvPr/>
          </p:nvPicPr>
          <p:blipFill>
            <a:blip r:embed="rId2"/>
            <a:stretch>
              <a:fillRect/>
            </a:stretch>
          </p:blipFill>
          <p:spPr>
            <a:xfrm>
              <a:off x="1853300" y="3171597"/>
              <a:ext cx="9804280" cy="1561000"/>
            </a:xfrm>
            <a:prstGeom prst="rect">
              <a:avLst/>
            </a:prstGeom>
          </p:spPr>
        </p:pic>
        <p:sp>
          <p:nvSpPr>
            <p:cNvPr id="7" name="矩形 6"/>
            <p:cNvSpPr/>
            <p:nvPr/>
          </p:nvSpPr>
          <p:spPr>
            <a:xfrm>
              <a:off x="8291471" y="3280330"/>
              <a:ext cx="583964" cy="462120"/>
            </a:xfrm>
            <a:prstGeom prst="rect">
              <a:avLst/>
            </a:prstGeom>
            <a:solidFill>
              <a:srgbClr val="9F6633">
                <a:alpha val="37000"/>
              </a:srgbClr>
            </a:solidFill>
            <a:ln>
              <a:solidFill>
                <a:srgbClr val="9F6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780404" y="3721036"/>
              <a:ext cx="801912" cy="812597"/>
            </a:xfrm>
            <a:prstGeom prst="rect">
              <a:avLst/>
            </a:prstGeom>
            <a:solidFill>
              <a:srgbClr val="9F6633">
                <a:alpha val="37000"/>
              </a:srgbClr>
            </a:solidFill>
            <a:ln>
              <a:solidFill>
                <a:srgbClr val="9F6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414001" y="2990984"/>
              <a:ext cx="338903" cy="338903"/>
            </a:xfrm>
            <a:prstGeom prst="ellipse">
              <a:avLst/>
            </a:prstGeom>
            <a:solidFill>
              <a:srgbClr val="9F6633"/>
            </a:solidFill>
            <a:ln>
              <a:solidFill>
                <a:srgbClr val="9F6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0" name="椭圆 9"/>
            <p:cNvSpPr/>
            <p:nvPr/>
          </p:nvSpPr>
          <p:spPr>
            <a:xfrm>
              <a:off x="5011908" y="3445160"/>
              <a:ext cx="338903" cy="338903"/>
            </a:xfrm>
            <a:prstGeom prst="ellipse">
              <a:avLst/>
            </a:prstGeom>
            <a:solidFill>
              <a:srgbClr val="9F6633"/>
            </a:solidFill>
            <a:ln>
              <a:solidFill>
                <a:srgbClr val="9F66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885194" y="2163004"/>
            <a:ext cx="2560320" cy="2560320"/>
          </a:xfrm>
          <a:prstGeom prst="ellipse">
            <a:avLst/>
          </a:prstGeom>
          <a:noFill/>
          <a:ln w="76200">
            <a:solidFill>
              <a:srgbClr val="F692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stCxn id="3" idx="6"/>
            <a:endCxn id="5" idx="2"/>
          </p:cNvCxnSpPr>
          <p:nvPr/>
        </p:nvCxnSpPr>
        <p:spPr>
          <a:xfrm>
            <a:off x="3445514" y="3443164"/>
            <a:ext cx="3613888" cy="0"/>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 name="椭圆 4"/>
          <p:cNvSpPr/>
          <p:nvPr/>
        </p:nvSpPr>
        <p:spPr>
          <a:xfrm>
            <a:off x="7059402" y="2883094"/>
            <a:ext cx="1120140" cy="1120140"/>
          </a:xfrm>
          <a:prstGeom prst="ellipse">
            <a:avLst/>
          </a:prstGeom>
          <a:solidFill>
            <a:srgbClr val="FAAF3B"/>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stCxn id="5" idx="0"/>
            <a:endCxn id="13" idx="4"/>
          </p:cNvCxnSpPr>
          <p:nvPr/>
        </p:nvCxnSpPr>
        <p:spPr>
          <a:xfrm flipV="1">
            <a:off x="7619472" y="2012046"/>
            <a:ext cx="0" cy="871048"/>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7" name="直接连接符 6"/>
          <p:cNvCxnSpPr>
            <a:stCxn id="5" idx="7"/>
          </p:cNvCxnSpPr>
          <p:nvPr/>
        </p:nvCxnSpPr>
        <p:spPr>
          <a:xfrm flipV="1">
            <a:off x="8015501" y="2400148"/>
            <a:ext cx="667876" cy="646987"/>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8" name="直接连接符 7"/>
          <p:cNvCxnSpPr>
            <a:stCxn id="5" idx="5"/>
          </p:cNvCxnSpPr>
          <p:nvPr/>
        </p:nvCxnSpPr>
        <p:spPr>
          <a:xfrm>
            <a:off x="8015501" y="3839193"/>
            <a:ext cx="712681" cy="689340"/>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9" name="直接连接符 8"/>
          <p:cNvCxnSpPr>
            <a:stCxn id="5" idx="4"/>
            <a:endCxn id="16" idx="0"/>
          </p:cNvCxnSpPr>
          <p:nvPr/>
        </p:nvCxnSpPr>
        <p:spPr>
          <a:xfrm>
            <a:off x="7619472" y="4003234"/>
            <a:ext cx="11388" cy="842721"/>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直接连接符 9"/>
          <p:cNvCxnSpPr>
            <a:stCxn id="5" idx="3"/>
            <a:endCxn id="17" idx="7"/>
          </p:cNvCxnSpPr>
          <p:nvPr/>
        </p:nvCxnSpPr>
        <p:spPr>
          <a:xfrm flipH="1">
            <a:off x="6539234" y="3839193"/>
            <a:ext cx="684209" cy="642842"/>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直接连接符 10"/>
          <p:cNvCxnSpPr>
            <a:stCxn id="5" idx="1"/>
          </p:cNvCxnSpPr>
          <p:nvPr/>
        </p:nvCxnSpPr>
        <p:spPr>
          <a:xfrm flipH="1" flipV="1">
            <a:off x="6564580" y="2388271"/>
            <a:ext cx="658863" cy="658864"/>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2" name="椭圆 11"/>
          <p:cNvSpPr/>
          <p:nvPr/>
        </p:nvSpPr>
        <p:spPr>
          <a:xfrm>
            <a:off x="5970006" y="1821771"/>
            <a:ext cx="682468" cy="682468"/>
          </a:xfrm>
          <a:prstGeom prst="ellipse">
            <a:avLst/>
          </a:prstGeom>
          <a:noFill/>
          <a:ln w="12700">
            <a:solidFill>
              <a:srgbClr val="F692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278238" y="1329578"/>
            <a:ext cx="682468" cy="682468"/>
          </a:xfrm>
          <a:prstGeom prst="ellipse">
            <a:avLst/>
          </a:prstGeom>
          <a:noFill/>
          <a:ln w="12700">
            <a:solidFill>
              <a:srgbClr val="C027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576864" y="1809602"/>
            <a:ext cx="682468" cy="682468"/>
          </a:xfrm>
          <a:prstGeom prst="ellipse">
            <a:avLst/>
          </a:prstGeom>
          <a:noFill/>
          <a:ln w="12700">
            <a:solidFill>
              <a:srgbClr val="66A1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622584" y="4429030"/>
            <a:ext cx="682468" cy="682468"/>
          </a:xfrm>
          <a:prstGeom prst="ellipse">
            <a:avLst/>
          </a:prstGeom>
          <a:noFill/>
          <a:ln w="12700">
            <a:solidFill>
              <a:srgbClr val="609D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289626" y="4845955"/>
            <a:ext cx="682468" cy="682468"/>
          </a:xfrm>
          <a:prstGeom prst="ellipse">
            <a:avLst/>
          </a:prstGeom>
          <a:noFill/>
          <a:ln w="12700">
            <a:solidFill>
              <a:srgbClr val="C027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5956711" y="4382090"/>
            <a:ext cx="682468" cy="682468"/>
          </a:xfrm>
          <a:prstGeom prst="ellipse">
            <a:avLst/>
          </a:prstGeom>
          <a:noFill/>
          <a:ln w="12700">
            <a:solidFill>
              <a:srgbClr val="F05A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021074" y="3099104"/>
            <a:ext cx="682468" cy="682468"/>
          </a:xfrm>
          <a:prstGeom prst="ellipse">
            <a:avLst/>
          </a:prstGeom>
          <a:solidFill>
            <a:srgbClr val="F05A2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连接符 30"/>
          <p:cNvCxnSpPr>
            <a:stCxn id="5" idx="6"/>
            <a:endCxn id="23" idx="2"/>
          </p:cNvCxnSpPr>
          <p:nvPr/>
        </p:nvCxnSpPr>
        <p:spPr>
          <a:xfrm flipV="1">
            <a:off x="8179542" y="3440338"/>
            <a:ext cx="841532" cy="2826"/>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直接连接符 31"/>
          <p:cNvCxnSpPr/>
          <p:nvPr/>
        </p:nvCxnSpPr>
        <p:spPr>
          <a:xfrm>
            <a:off x="9710895" y="3443164"/>
            <a:ext cx="910168" cy="0"/>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3" name="椭圆 32"/>
          <p:cNvSpPr/>
          <p:nvPr/>
        </p:nvSpPr>
        <p:spPr>
          <a:xfrm>
            <a:off x="10624339" y="3099104"/>
            <a:ext cx="682468" cy="682468"/>
          </a:xfrm>
          <a:prstGeom prst="ellipse">
            <a:avLst/>
          </a:prstGeom>
          <a:solidFill>
            <a:srgbClr val="009145"/>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a:stCxn id="23" idx="0"/>
            <a:endCxn id="36" idx="3"/>
          </p:cNvCxnSpPr>
          <p:nvPr/>
        </p:nvCxnSpPr>
        <p:spPr>
          <a:xfrm flipV="1">
            <a:off x="9362308" y="2324715"/>
            <a:ext cx="706607" cy="774389"/>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6" name="椭圆 35"/>
          <p:cNvSpPr/>
          <p:nvPr/>
        </p:nvSpPr>
        <p:spPr>
          <a:xfrm>
            <a:off x="9968970" y="1742192"/>
            <a:ext cx="682468" cy="682468"/>
          </a:xfrm>
          <a:prstGeom prst="ellipse">
            <a:avLst/>
          </a:prstGeom>
          <a:noFill/>
          <a:ln w="12700">
            <a:solidFill>
              <a:srgbClr val="9166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连接符 37"/>
          <p:cNvCxnSpPr>
            <a:endCxn id="39" idx="3"/>
          </p:cNvCxnSpPr>
          <p:nvPr/>
        </p:nvCxnSpPr>
        <p:spPr>
          <a:xfrm>
            <a:off x="9372612" y="3781571"/>
            <a:ext cx="706607" cy="774389"/>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39" name="椭圆 38"/>
          <p:cNvSpPr/>
          <p:nvPr/>
        </p:nvSpPr>
        <p:spPr>
          <a:xfrm flipV="1">
            <a:off x="9979274" y="4456015"/>
            <a:ext cx="682468" cy="682468"/>
          </a:xfrm>
          <a:prstGeom prst="ellipse">
            <a:avLst/>
          </a:prstGeom>
          <a:noFill/>
          <a:ln w="12700">
            <a:solidFill>
              <a:srgbClr val="9166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3556790" y="3033501"/>
            <a:ext cx="2975870" cy="33855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点击此处添加文字说明</a:t>
            </a:r>
          </a:p>
        </p:txBody>
      </p:sp>
      <p:sp>
        <p:nvSpPr>
          <p:cNvPr id="50" name="矩形 49"/>
          <p:cNvSpPr/>
          <p:nvPr/>
        </p:nvSpPr>
        <p:spPr>
          <a:xfrm>
            <a:off x="3436069" y="3499616"/>
            <a:ext cx="3367883" cy="646331"/>
          </a:xfrm>
          <a:prstGeom prst="rect">
            <a:avLst/>
          </a:prstGeom>
        </p:spPr>
        <p:txBody>
          <a:bodyPr wrap="square">
            <a:spAutoFit/>
          </a:bodyPr>
          <a:lstStyle/>
          <a:p>
            <a:pPr algn="ctr">
              <a:lnSpc>
                <a:spcPct val="150000"/>
              </a:lnSpc>
            </a:pP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This is an example text.</a:t>
            </a:r>
            <a:r>
              <a:rPr lang="ru-RU"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 </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Go ahead and replace it with your own text. </a:t>
            </a:r>
            <a:endParaRPr lang="zh-CN" altLang="en-US" sz="1200" dirty="0">
              <a:latin typeface="微软雅黑" panose="020B0503020204020204" pitchFamily="34" charset="-122"/>
              <a:ea typeface="微软雅黑" panose="020B0503020204020204" pitchFamily="34" charset="-122"/>
            </a:endParaRPr>
          </a:p>
        </p:txBody>
      </p:sp>
      <p:sp>
        <p:nvSpPr>
          <p:cNvPr id="53" name="KSO_Shape"/>
          <p:cNvSpPr/>
          <p:nvPr/>
        </p:nvSpPr>
        <p:spPr bwMode="auto">
          <a:xfrm>
            <a:off x="7387125" y="3082782"/>
            <a:ext cx="464694" cy="698789"/>
          </a:xfrm>
          <a:custGeom>
            <a:avLst/>
            <a:gdLst>
              <a:gd name="T0" fmla="*/ 901841 w 1357313"/>
              <a:gd name="T1" fmla="*/ 1418297 h 2041525"/>
              <a:gd name="T2" fmla="*/ 952713 w 1357313"/>
              <a:gd name="T3" fmla="*/ 1537310 h 2041525"/>
              <a:gd name="T4" fmla="*/ 324238 w 1357313"/>
              <a:gd name="T5" fmla="*/ 1501582 h 2041525"/>
              <a:gd name="T6" fmla="*/ 380048 w 1357313"/>
              <a:gd name="T7" fmla="*/ 1395135 h 2041525"/>
              <a:gd name="T8" fmla="*/ 837417 w 1357313"/>
              <a:gd name="T9" fmla="*/ 530566 h 2041525"/>
              <a:gd name="T10" fmla="*/ 669920 w 1357313"/>
              <a:gd name="T11" fmla="*/ 686107 h 2041525"/>
              <a:gd name="T12" fmla="*/ 595424 w 1357313"/>
              <a:gd name="T13" fmla="*/ 686107 h 2041525"/>
              <a:gd name="T14" fmla="*/ 427927 w 1357313"/>
              <a:gd name="T15" fmla="*/ 530566 h 2041525"/>
              <a:gd name="T16" fmla="*/ 206486 w 1357313"/>
              <a:gd name="T17" fmla="*/ 405798 h 2041525"/>
              <a:gd name="T18" fmla="*/ 269716 w 1357313"/>
              <a:gd name="T19" fmla="*/ 553495 h 2041525"/>
              <a:gd name="T20" fmla="*/ 416183 w 1357313"/>
              <a:gd name="T21" fmla="*/ 730090 h 2041525"/>
              <a:gd name="T22" fmla="*/ 523871 w 1357313"/>
              <a:gd name="T23" fmla="*/ 839505 h 2041525"/>
              <a:gd name="T24" fmla="*/ 549065 w 1357313"/>
              <a:gd name="T25" fmla="*/ 957810 h 2041525"/>
              <a:gd name="T26" fmla="*/ 521401 w 1357313"/>
              <a:gd name="T27" fmla="*/ 1070930 h 2041525"/>
              <a:gd name="T28" fmla="*/ 406056 w 1357313"/>
              <a:gd name="T29" fmla="*/ 1185778 h 2041525"/>
              <a:gd name="T30" fmla="*/ 263047 w 1357313"/>
              <a:gd name="T31" fmla="*/ 1361879 h 2041525"/>
              <a:gd name="T32" fmla="*/ 205745 w 1357313"/>
              <a:gd name="T33" fmla="*/ 1502167 h 2041525"/>
              <a:gd name="T34" fmla="*/ 1072195 w 1357313"/>
              <a:gd name="T35" fmla="*/ 1557244 h 2041525"/>
              <a:gd name="T36" fmla="*/ 1021808 w 1357313"/>
              <a:gd name="T37" fmla="*/ 1393740 h 2041525"/>
              <a:gd name="T38" fmla="*/ 889667 w 1357313"/>
              <a:gd name="T39" fmla="*/ 1217639 h 2041525"/>
              <a:gd name="T40" fmla="*/ 755797 w 1357313"/>
              <a:gd name="T41" fmla="*/ 1087231 h 2041525"/>
              <a:gd name="T42" fmla="*/ 719983 w 1357313"/>
              <a:gd name="T43" fmla="*/ 986954 h 2041525"/>
              <a:gd name="T44" fmla="*/ 728381 w 1357313"/>
              <a:gd name="T45" fmla="*/ 880504 h 2041525"/>
              <a:gd name="T46" fmla="*/ 790870 w 1357313"/>
              <a:gd name="T47" fmla="*/ 784920 h 2041525"/>
              <a:gd name="T48" fmla="*/ 959566 w 1357313"/>
              <a:gd name="T49" fmla="*/ 605115 h 2041525"/>
              <a:gd name="T50" fmla="*/ 1046261 w 1357313"/>
              <a:gd name="T51" fmla="*/ 456677 h 2041525"/>
              <a:gd name="T52" fmla="*/ 1090473 w 1357313"/>
              <a:gd name="T53" fmla="*/ 209197 h 2041525"/>
              <a:gd name="T54" fmla="*/ 1216685 w 1357313"/>
              <a:gd name="T55" fmla="*/ 15314 h 2041525"/>
              <a:gd name="T56" fmla="*/ 1260650 w 1357313"/>
              <a:gd name="T57" fmla="*/ 68662 h 2041525"/>
              <a:gd name="T58" fmla="*/ 1261391 w 1357313"/>
              <a:gd name="T59" fmla="*/ 138313 h 2041525"/>
              <a:gd name="T60" fmla="*/ 1222613 w 1357313"/>
              <a:gd name="T61" fmla="*/ 189932 h 2041525"/>
              <a:gd name="T62" fmla="*/ 1165311 w 1357313"/>
              <a:gd name="T63" fmla="*/ 293419 h 2041525"/>
              <a:gd name="T64" fmla="*/ 1116654 w 1357313"/>
              <a:gd name="T65" fmla="*/ 524844 h 2041525"/>
              <a:gd name="T66" fmla="*/ 1012670 w 1357313"/>
              <a:gd name="T67" fmla="*/ 704403 h 2041525"/>
              <a:gd name="T68" fmla="*/ 829154 w 1357313"/>
              <a:gd name="T69" fmla="*/ 889890 h 2041525"/>
              <a:gd name="T70" fmla="*/ 817052 w 1357313"/>
              <a:gd name="T71" fmla="*/ 962009 h 2041525"/>
              <a:gd name="T72" fmla="*/ 905969 w 1357313"/>
              <a:gd name="T73" fmla="*/ 1085008 h 2041525"/>
              <a:gd name="T74" fmla="*/ 1048237 w 1357313"/>
              <a:gd name="T75" fmla="*/ 1249500 h 2041525"/>
              <a:gd name="T76" fmla="*/ 1134190 w 1357313"/>
              <a:gd name="T77" fmla="*/ 1433011 h 2041525"/>
              <a:gd name="T78" fmla="*/ 1183588 w 1357313"/>
              <a:gd name="T79" fmla="*/ 1698520 h 2041525"/>
              <a:gd name="T80" fmla="*/ 1240149 w 1357313"/>
              <a:gd name="T81" fmla="*/ 1730629 h 2041525"/>
              <a:gd name="T82" fmla="*/ 1266331 w 1357313"/>
              <a:gd name="T83" fmla="*/ 1790399 h 2041525"/>
              <a:gd name="T84" fmla="*/ 1249041 w 1357313"/>
              <a:gd name="T85" fmla="*/ 1858814 h 2041525"/>
              <a:gd name="T86" fmla="*/ 1193468 w 1357313"/>
              <a:gd name="T87" fmla="*/ 1900307 h 2041525"/>
              <a:gd name="T88" fmla="*/ 68664 w 1357313"/>
              <a:gd name="T89" fmla="*/ 1898578 h 2041525"/>
              <a:gd name="T90" fmla="*/ 15067 w 1357313"/>
              <a:gd name="T91" fmla="*/ 1854615 h 2041525"/>
              <a:gd name="T92" fmla="*/ 988 w 1357313"/>
              <a:gd name="T93" fmla="*/ 1785459 h 2041525"/>
              <a:gd name="T94" fmla="*/ 30133 w 1357313"/>
              <a:gd name="T95" fmla="*/ 1727170 h 2041525"/>
              <a:gd name="T96" fmla="*/ 87929 w 1357313"/>
              <a:gd name="T97" fmla="*/ 1697533 h 2041525"/>
              <a:gd name="T98" fmla="*/ 132882 w 1357313"/>
              <a:gd name="T99" fmla="*/ 1433011 h 2041525"/>
              <a:gd name="T100" fmla="*/ 218836 w 1357313"/>
              <a:gd name="T101" fmla="*/ 1249500 h 2041525"/>
              <a:gd name="T102" fmla="*/ 361103 w 1357313"/>
              <a:gd name="T103" fmla="*/ 1085008 h 2041525"/>
              <a:gd name="T104" fmla="*/ 449773 w 1357313"/>
              <a:gd name="T105" fmla="*/ 964726 h 2041525"/>
              <a:gd name="T106" fmla="*/ 437671 w 1357313"/>
              <a:gd name="T107" fmla="*/ 889890 h 2041525"/>
              <a:gd name="T108" fmla="*/ 254402 w 1357313"/>
              <a:gd name="T109" fmla="*/ 704403 h 2041525"/>
              <a:gd name="T110" fmla="*/ 150419 w 1357313"/>
              <a:gd name="T111" fmla="*/ 524844 h 2041525"/>
              <a:gd name="T112" fmla="*/ 99291 w 1357313"/>
              <a:gd name="T113" fmla="*/ 272672 h 2041525"/>
              <a:gd name="T114" fmla="*/ 40507 w 1357313"/>
              <a:gd name="T115" fmla="*/ 186969 h 2041525"/>
              <a:gd name="T116" fmla="*/ 4199 w 1357313"/>
              <a:gd name="T117" fmla="*/ 133866 h 2041525"/>
              <a:gd name="T118" fmla="*/ 8151 w 1357313"/>
              <a:gd name="T119" fmla="*/ 63970 h 2041525"/>
              <a:gd name="T120" fmla="*/ 54585 w 1357313"/>
              <a:gd name="T121" fmla="*/ 12596 h 204152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357313" h="2041525">
                <a:moveTo>
                  <a:pt x="550334" y="1339850"/>
                </a:moveTo>
                <a:lnTo>
                  <a:pt x="806980" y="1339850"/>
                </a:lnTo>
                <a:lnTo>
                  <a:pt x="827353" y="1358335"/>
                </a:lnTo>
                <a:lnTo>
                  <a:pt x="846138" y="1376291"/>
                </a:lnTo>
                <a:lnTo>
                  <a:pt x="864130" y="1393983"/>
                </a:lnTo>
                <a:lnTo>
                  <a:pt x="880799" y="1411676"/>
                </a:lnTo>
                <a:lnTo>
                  <a:pt x="896674" y="1428840"/>
                </a:lnTo>
                <a:lnTo>
                  <a:pt x="911490" y="1445476"/>
                </a:lnTo>
                <a:lnTo>
                  <a:pt x="925249" y="1462376"/>
                </a:lnTo>
                <a:lnTo>
                  <a:pt x="938213" y="1479012"/>
                </a:lnTo>
                <a:lnTo>
                  <a:pt x="950120" y="1495120"/>
                </a:lnTo>
                <a:lnTo>
                  <a:pt x="955940" y="1503570"/>
                </a:lnTo>
                <a:lnTo>
                  <a:pt x="961232" y="1511756"/>
                </a:lnTo>
                <a:lnTo>
                  <a:pt x="966259" y="1519942"/>
                </a:lnTo>
                <a:lnTo>
                  <a:pt x="971286" y="1527863"/>
                </a:lnTo>
                <a:lnTo>
                  <a:pt x="976049" y="1535785"/>
                </a:lnTo>
                <a:lnTo>
                  <a:pt x="980547" y="1543971"/>
                </a:lnTo>
                <a:lnTo>
                  <a:pt x="985045" y="1552157"/>
                </a:lnTo>
                <a:lnTo>
                  <a:pt x="989278" y="1560343"/>
                </a:lnTo>
                <a:lnTo>
                  <a:pt x="993247" y="1568265"/>
                </a:lnTo>
                <a:lnTo>
                  <a:pt x="996951" y="1576451"/>
                </a:lnTo>
                <a:lnTo>
                  <a:pt x="1000391" y="1584637"/>
                </a:lnTo>
                <a:lnTo>
                  <a:pt x="1003830" y="1592823"/>
                </a:lnTo>
                <a:lnTo>
                  <a:pt x="1007005" y="1601273"/>
                </a:lnTo>
                <a:lnTo>
                  <a:pt x="1010180" y="1609195"/>
                </a:lnTo>
                <a:lnTo>
                  <a:pt x="1013355" y="1620286"/>
                </a:lnTo>
                <a:lnTo>
                  <a:pt x="1017059" y="1632697"/>
                </a:lnTo>
                <a:lnTo>
                  <a:pt x="1020764" y="1647484"/>
                </a:lnTo>
                <a:lnTo>
                  <a:pt x="1024203" y="1663592"/>
                </a:lnTo>
                <a:lnTo>
                  <a:pt x="1027643" y="1681284"/>
                </a:lnTo>
                <a:lnTo>
                  <a:pt x="1031347" y="1700297"/>
                </a:lnTo>
                <a:lnTo>
                  <a:pt x="1034786" y="1721158"/>
                </a:lnTo>
                <a:lnTo>
                  <a:pt x="1038226" y="1743075"/>
                </a:lnTo>
                <a:lnTo>
                  <a:pt x="319088" y="1743075"/>
                </a:lnTo>
                <a:lnTo>
                  <a:pt x="322528" y="1721158"/>
                </a:lnTo>
                <a:lnTo>
                  <a:pt x="325967" y="1700297"/>
                </a:lnTo>
                <a:lnTo>
                  <a:pt x="329407" y="1681284"/>
                </a:lnTo>
                <a:lnTo>
                  <a:pt x="332846" y="1663592"/>
                </a:lnTo>
                <a:lnTo>
                  <a:pt x="336551" y="1647484"/>
                </a:lnTo>
                <a:lnTo>
                  <a:pt x="339990" y="1632697"/>
                </a:lnTo>
                <a:lnTo>
                  <a:pt x="343694" y="1620286"/>
                </a:lnTo>
                <a:lnTo>
                  <a:pt x="347398" y="1609195"/>
                </a:lnTo>
                <a:lnTo>
                  <a:pt x="350309" y="1601273"/>
                </a:lnTo>
                <a:lnTo>
                  <a:pt x="353484" y="1592823"/>
                </a:lnTo>
                <a:lnTo>
                  <a:pt x="356923" y="1584637"/>
                </a:lnTo>
                <a:lnTo>
                  <a:pt x="360363" y="1576451"/>
                </a:lnTo>
                <a:lnTo>
                  <a:pt x="364067" y="1568265"/>
                </a:lnTo>
                <a:lnTo>
                  <a:pt x="368036" y="1560343"/>
                </a:lnTo>
                <a:lnTo>
                  <a:pt x="372269" y="1552157"/>
                </a:lnTo>
                <a:lnTo>
                  <a:pt x="376503" y="1543971"/>
                </a:lnTo>
                <a:lnTo>
                  <a:pt x="381265" y="1535785"/>
                </a:lnTo>
                <a:lnTo>
                  <a:pt x="386028" y="1527863"/>
                </a:lnTo>
                <a:lnTo>
                  <a:pt x="390790" y="1519942"/>
                </a:lnTo>
                <a:lnTo>
                  <a:pt x="396082" y="1511756"/>
                </a:lnTo>
                <a:lnTo>
                  <a:pt x="401373" y="1503570"/>
                </a:lnTo>
                <a:lnTo>
                  <a:pt x="407194" y="1495120"/>
                </a:lnTo>
                <a:lnTo>
                  <a:pt x="419101" y="1479012"/>
                </a:lnTo>
                <a:lnTo>
                  <a:pt x="432065" y="1462376"/>
                </a:lnTo>
                <a:lnTo>
                  <a:pt x="445824" y="1445476"/>
                </a:lnTo>
                <a:lnTo>
                  <a:pt x="460640" y="1428840"/>
                </a:lnTo>
                <a:lnTo>
                  <a:pt x="476515" y="1411676"/>
                </a:lnTo>
                <a:lnTo>
                  <a:pt x="493184" y="1393983"/>
                </a:lnTo>
                <a:lnTo>
                  <a:pt x="511176" y="1376291"/>
                </a:lnTo>
                <a:lnTo>
                  <a:pt x="530226" y="1358335"/>
                </a:lnTo>
                <a:lnTo>
                  <a:pt x="550334" y="1339850"/>
                </a:lnTo>
                <a:close/>
                <a:moveTo>
                  <a:pt x="430213" y="534988"/>
                </a:moveTo>
                <a:lnTo>
                  <a:pt x="925513" y="534988"/>
                </a:lnTo>
                <a:lnTo>
                  <a:pt x="916527" y="545836"/>
                </a:lnTo>
                <a:lnTo>
                  <a:pt x="907012" y="557478"/>
                </a:lnTo>
                <a:lnTo>
                  <a:pt x="897233" y="568590"/>
                </a:lnTo>
                <a:lnTo>
                  <a:pt x="886925" y="580232"/>
                </a:lnTo>
                <a:lnTo>
                  <a:pt x="876089" y="591609"/>
                </a:lnTo>
                <a:lnTo>
                  <a:pt x="864988" y="603515"/>
                </a:lnTo>
                <a:lnTo>
                  <a:pt x="853095" y="615422"/>
                </a:lnTo>
                <a:lnTo>
                  <a:pt x="840937" y="627328"/>
                </a:lnTo>
                <a:lnTo>
                  <a:pt x="828250" y="639499"/>
                </a:lnTo>
                <a:lnTo>
                  <a:pt x="815035" y="651934"/>
                </a:lnTo>
                <a:lnTo>
                  <a:pt x="801292" y="664105"/>
                </a:lnTo>
                <a:lnTo>
                  <a:pt x="787019" y="677069"/>
                </a:lnTo>
                <a:lnTo>
                  <a:pt x="772218" y="690034"/>
                </a:lnTo>
                <a:lnTo>
                  <a:pt x="756625" y="702999"/>
                </a:lnTo>
                <a:lnTo>
                  <a:pt x="740767" y="716492"/>
                </a:lnTo>
                <a:lnTo>
                  <a:pt x="724116" y="729986"/>
                </a:lnTo>
                <a:lnTo>
                  <a:pt x="717772" y="735278"/>
                </a:lnTo>
                <a:lnTo>
                  <a:pt x="711429" y="740834"/>
                </a:lnTo>
                <a:lnTo>
                  <a:pt x="705350" y="746655"/>
                </a:lnTo>
                <a:lnTo>
                  <a:pt x="699536" y="753005"/>
                </a:lnTo>
                <a:lnTo>
                  <a:pt x="693985" y="759090"/>
                </a:lnTo>
                <a:lnTo>
                  <a:pt x="688171" y="765969"/>
                </a:lnTo>
                <a:lnTo>
                  <a:pt x="682885" y="772584"/>
                </a:lnTo>
                <a:lnTo>
                  <a:pt x="677863" y="779463"/>
                </a:lnTo>
                <a:lnTo>
                  <a:pt x="672841" y="772584"/>
                </a:lnTo>
                <a:lnTo>
                  <a:pt x="667555" y="765969"/>
                </a:lnTo>
                <a:lnTo>
                  <a:pt x="662005" y="759090"/>
                </a:lnTo>
                <a:lnTo>
                  <a:pt x="656190" y="753005"/>
                </a:lnTo>
                <a:lnTo>
                  <a:pt x="650376" y="746655"/>
                </a:lnTo>
                <a:lnTo>
                  <a:pt x="644297" y="740834"/>
                </a:lnTo>
                <a:lnTo>
                  <a:pt x="637954" y="735278"/>
                </a:lnTo>
                <a:lnTo>
                  <a:pt x="631610" y="729986"/>
                </a:lnTo>
                <a:lnTo>
                  <a:pt x="614959" y="716492"/>
                </a:lnTo>
                <a:lnTo>
                  <a:pt x="599101" y="702999"/>
                </a:lnTo>
                <a:lnTo>
                  <a:pt x="583508" y="690034"/>
                </a:lnTo>
                <a:lnTo>
                  <a:pt x="568707" y="677069"/>
                </a:lnTo>
                <a:lnTo>
                  <a:pt x="554434" y="664105"/>
                </a:lnTo>
                <a:lnTo>
                  <a:pt x="540691" y="651934"/>
                </a:lnTo>
                <a:lnTo>
                  <a:pt x="527476" y="639499"/>
                </a:lnTo>
                <a:lnTo>
                  <a:pt x="514789" y="627328"/>
                </a:lnTo>
                <a:lnTo>
                  <a:pt x="502631" y="615422"/>
                </a:lnTo>
                <a:lnTo>
                  <a:pt x="490738" y="603515"/>
                </a:lnTo>
                <a:lnTo>
                  <a:pt x="479637" y="591609"/>
                </a:lnTo>
                <a:lnTo>
                  <a:pt x="468801" y="580232"/>
                </a:lnTo>
                <a:lnTo>
                  <a:pt x="458493" y="568590"/>
                </a:lnTo>
                <a:lnTo>
                  <a:pt x="448714" y="557478"/>
                </a:lnTo>
                <a:lnTo>
                  <a:pt x="439199" y="545836"/>
                </a:lnTo>
                <a:lnTo>
                  <a:pt x="430213" y="534988"/>
                </a:lnTo>
                <a:close/>
                <a:moveTo>
                  <a:pt x="188949" y="224189"/>
                </a:moveTo>
                <a:lnTo>
                  <a:pt x="193448" y="263892"/>
                </a:lnTo>
                <a:lnTo>
                  <a:pt x="195830" y="284803"/>
                </a:lnTo>
                <a:lnTo>
                  <a:pt x="198741" y="306507"/>
                </a:lnTo>
                <a:lnTo>
                  <a:pt x="201917" y="328741"/>
                </a:lnTo>
                <a:lnTo>
                  <a:pt x="204828" y="350710"/>
                </a:lnTo>
                <a:lnTo>
                  <a:pt x="208532" y="372678"/>
                </a:lnTo>
                <a:lnTo>
                  <a:pt x="212502" y="394118"/>
                </a:lnTo>
                <a:lnTo>
                  <a:pt x="215413" y="408146"/>
                </a:lnTo>
                <a:lnTo>
                  <a:pt x="218059" y="421645"/>
                </a:lnTo>
                <a:lnTo>
                  <a:pt x="221235" y="434880"/>
                </a:lnTo>
                <a:lnTo>
                  <a:pt x="224410" y="447585"/>
                </a:lnTo>
                <a:lnTo>
                  <a:pt x="227321" y="459496"/>
                </a:lnTo>
                <a:lnTo>
                  <a:pt x="230497" y="470348"/>
                </a:lnTo>
                <a:lnTo>
                  <a:pt x="233673" y="480406"/>
                </a:lnTo>
                <a:lnTo>
                  <a:pt x="236584" y="489405"/>
                </a:lnTo>
                <a:lnTo>
                  <a:pt x="241082" y="501316"/>
                </a:lnTo>
                <a:lnTo>
                  <a:pt x="246111" y="513227"/>
                </a:lnTo>
                <a:lnTo>
                  <a:pt x="251403" y="524873"/>
                </a:lnTo>
                <a:lnTo>
                  <a:pt x="256961" y="536784"/>
                </a:lnTo>
                <a:lnTo>
                  <a:pt x="262783" y="547901"/>
                </a:lnTo>
                <a:lnTo>
                  <a:pt x="268605" y="559547"/>
                </a:lnTo>
                <a:lnTo>
                  <a:pt x="275220" y="570664"/>
                </a:lnTo>
                <a:lnTo>
                  <a:pt x="281836" y="581781"/>
                </a:lnTo>
                <a:lnTo>
                  <a:pt x="288981" y="593162"/>
                </a:lnTo>
                <a:lnTo>
                  <a:pt x="296127" y="604014"/>
                </a:lnTo>
                <a:lnTo>
                  <a:pt x="304066" y="615396"/>
                </a:lnTo>
                <a:lnTo>
                  <a:pt x="312005" y="626248"/>
                </a:lnTo>
                <a:lnTo>
                  <a:pt x="320473" y="637365"/>
                </a:lnTo>
                <a:lnTo>
                  <a:pt x="329206" y="648482"/>
                </a:lnTo>
                <a:lnTo>
                  <a:pt x="338468" y="659334"/>
                </a:lnTo>
                <a:lnTo>
                  <a:pt x="347730" y="670450"/>
                </a:lnTo>
                <a:lnTo>
                  <a:pt x="366784" y="692419"/>
                </a:lnTo>
                <a:lnTo>
                  <a:pt x="385309" y="714388"/>
                </a:lnTo>
                <a:lnTo>
                  <a:pt x="404362" y="736887"/>
                </a:lnTo>
                <a:lnTo>
                  <a:pt x="414154" y="748268"/>
                </a:lnTo>
                <a:lnTo>
                  <a:pt x="424210" y="759385"/>
                </a:lnTo>
                <a:lnTo>
                  <a:pt x="435060" y="771031"/>
                </a:lnTo>
                <a:lnTo>
                  <a:pt x="445910" y="782413"/>
                </a:lnTo>
                <a:lnTo>
                  <a:pt x="457554" y="794059"/>
                </a:lnTo>
                <a:lnTo>
                  <a:pt x="469463" y="805440"/>
                </a:lnTo>
                <a:lnTo>
                  <a:pt x="482165" y="817351"/>
                </a:lnTo>
                <a:lnTo>
                  <a:pt x="495661" y="829262"/>
                </a:lnTo>
                <a:lnTo>
                  <a:pt x="509952" y="841173"/>
                </a:lnTo>
                <a:lnTo>
                  <a:pt x="525036" y="853349"/>
                </a:lnTo>
                <a:lnTo>
                  <a:pt x="531916" y="858907"/>
                </a:lnTo>
                <a:lnTo>
                  <a:pt x="537738" y="864730"/>
                </a:lnTo>
                <a:lnTo>
                  <a:pt x="543031" y="870818"/>
                </a:lnTo>
                <a:lnTo>
                  <a:pt x="547530" y="876376"/>
                </a:lnTo>
                <a:lnTo>
                  <a:pt x="551764" y="882199"/>
                </a:lnTo>
                <a:lnTo>
                  <a:pt x="555204" y="888023"/>
                </a:lnTo>
                <a:lnTo>
                  <a:pt x="558644" y="893846"/>
                </a:lnTo>
                <a:lnTo>
                  <a:pt x="561291" y="899669"/>
                </a:lnTo>
                <a:lnTo>
                  <a:pt x="564202" y="905227"/>
                </a:lnTo>
                <a:lnTo>
                  <a:pt x="566848" y="911315"/>
                </a:lnTo>
                <a:lnTo>
                  <a:pt x="568965" y="916873"/>
                </a:lnTo>
                <a:lnTo>
                  <a:pt x="570818" y="922696"/>
                </a:lnTo>
                <a:lnTo>
                  <a:pt x="574523" y="934607"/>
                </a:lnTo>
                <a:lnTo>
                  <a:pt x="577698" y="946518"/>
                </a:lnTo>
                <a:lnTo>
                  <a:pt x="582462" y="966370"/>
                </a:lnTo>
                <a:lnTo>
                  <a:pt x="584314" y="973781"/>
                </a:lnTo>
                <a:lnTo>
                  <a:pt x="585902" y="980927"/>
                </a:lnTo>
                <a:lnTo>
                  <a:pt x="587225" y="988074"/>
                </a:lnTo>
                <a:lnTo>
                  <a:pt x="587754" y="996015"/>
                </a:lnTo>
                <a:lnTo>
                  <a:pt x="588284" y="1005808"/>
                </a:lnTo>
                <a:lnTo>
                  <a:pt x="588548" y="1017719"/>
                </a:lnTo>
                <a:lnTo>
                  <a:pt x="588284" y="1026453"/>
                </a:lnTo>
                <a:lnTo>
                  <a:pt x="588019" y="1033600"/>
                </a:lnTo>
                <a:lnTo>
                  <a:pt x="587754" y="1039423"/>
                </a:lnTo>
                <a:lnTo>
                  <a:pt x="587225" y="1044717"/>
                </a:lnTo>
                <a:lnTo>
                  <a:pt x="585373" y="1055304"/>
                </a:lnTo>
                <a:lnTo>
                  <a:pt x="582726" y="1070391"/>
                </a:lnTo>
                <a:lnTo>
                  <a:pt x="581138" y="1079655"/>
                </a:lnTo>
                <a:lnTo>
                  <a:pt x="579021" y="1088919"/>
                </a:lnTo>
                <a:lnTo>
                  <a:pt x="576904" y="1097919"/>
                </a:lnTo>
                <a:lnTo>
                  <a:pt x="574523" y="1106918"/>
                </a:lnTo>
                <a:lnTo>
                  <a:pt x="571876" y="1115917"/>
                </a:lnTo>
                <a:lnTo>
                  <a:pt x="568701" y="1124652"/>
                </a:lnTo>
                <a:lnTo>
                  <a:pt x="565260" y="1133387"/>
                </a:lnTo>
                <a:lnTo>
                  <a:pt x="561291" y="1142121"/>
                </a:lnTo>
                <a:lnTo>
                  <a:pt x="558644" y="1147680"/>
                </a:lnTo>
                <a:lnTo>
                  <a:pt x="555204" y="1153768"/>
                </a:lnTo>
                <a:lnTo>
                  <a:pt x="551764" y="1159326"/>
                </a:lnTo>
                <a:lnTo>
                  <a:pt x="547530" y="1165149"/>
                </a:lnTo>
                <a:lnTo>
                  <a:pt x="543031" y="1170972"/>
                </a:lnTo>
                <a:lnTo>
                  <a:pt x="538003" y="1176795"/>
                </a:lnTo>
                <a:lnTo>
                  <a:pt x="532181" y="1182618"/>
                </a:lnTo>
                <a:lnTo>
                  <a:pt x="525300" y="1188177"/>
                </a:lnTo>
                <a:lnTo>
                  <a:pt x="510216" y="1200352"/>
                </a:lnTo>
                <a:lnTo>
                  <a:pt x="495926" y="1212263"/>
                </a:lnTo>
                <a:lnTo>
                  <a:pt x="482430" y="1224174"/>
                </a:lnTo>
                <a:lnTo>
                  <a:pt x="469463" y="1236085"/>
                </a:lnTo>
                <a:lnTo>
                  <a:pt x="457554" y="1247466"/>
                </a:lnTo>
                <a:lnTo>
                  <a:pt x="445910" y="1259377"/>
                </a:lnTo>
                <a:lnTo>
                  <a:pt x="435060" y="1270759"/>
                </a:lnTo>
                <a:lnTo>
                  <a:pt x="424210" y="1282140"/>
                </a:lnTo>
                <a:lnTo>
                  <a:pt x="414154" y="1293257"/>
                </a:lnTo>
                <a:lnTo>
                  <a:pt x="404362" y="1304903"/>
                </a:lnTo>
                <a:lnTo>
                  <a:pt x="385309" y="1326872"/>
                </a:lnTo>
                <a:lnTo>
                  <a:pt x="366784" y="1349106"/>
                </a:lnTo>
                <a:lnTo>
                  <a:pt x="347730" y="1371340"/>
                </a:lnTo>
                <a:lnTo>
                  <a:pt x="338468" y="1382456"/>
                </a:lnTo>
                <a:lnTo>
                  <a:pt x="329206" y="1393309"/>
                </a:lnTo>
                <a:lnTo>
                  <a:pt x="320473" y="1404161"/>
                </a:lnTo>
                <a:lnTo>
                  <a:pt x="312005" y="1415278"/>
                </a:lnTo>
                <a:lnTo>
                  <a:pt x="304066" y="1426394"/>
                </a:lnTo>
                <a:lnTo>
                  <a:pt x="296127" y="1437511"/>
                </a:lnTo>
                <a:lnTo>
                  <a:pt x="288981" y="1448628"/>
                </a:lnTo>
                <a:lnTo>
                  <a:pt x="281836" y="1459480"/>
                </a:lnTo>
                <a:lnTo>
                  <a:pt x="275220" y="1470862"/>
                </a:lnTo>
                <a:lnTo>
                  <a:pt x="268605" y="1482243"/>
                </a:lnTo>
                <a:lnTo>
                  <a:pt x="262783" y="1493625"/>
                </a:lnTo>
                <a:lnTo>
                  <a:pt x="256961" y="1505006"/>
                </a:lnTo>
                <a:lnTo>
                  <a:pt x="251403" y="1516652"/>
                </a:lnTo>
                <a:lnTo>
                  <a:pt x="246111" y="1528563"/>
                </a:lnTo>
                <a:lnTo>
                  <a:pt x="241082" y="1540209"/>
                </a:lnTo>
                <a:lnTo>
                  <a:pt x="236584" y="1552385"/>
                </a:lnTo>
                <a:lnTo>
                  <a:pt x="233937" y="1560326"/>
                </a:lnTo>
                <a:lnTo>
                  <a:pt x="231026" y="1568796"/>
                </a:lnTo>
                <a:lnTo>
                  <a:pt x="228115" y="1578060"/>
                </a:lnTo>
                <a:lnTo>
                  <a:pt x="225734" y="1588382"/>
                </a:lnTo>
                <a:lnTo>
                  <a:pt x="222823" y="1598705"/>
                </a:lnTo>
                <a:lnTo>
                  <a:pt x="220441" y="1609822"/>
                </a:lnTo>
                <a:lnTo>
                  <a:pt x="215413" y="1633114"/>
                </a:lnTo>
                <a:lnTo>
                  <a:pt x="210649" y="1658260"/>
                </a:lnTo>
                <a:lnTo>
                  <a:pt x="206415" y="1683934"/>
                </a:lnTo>
                <a:lnTo>
                  <a:pt x="202181" y="1709609"/>
                </a:lnTo>
                <a:lnTo>
                  <a:pt x="198741" y="1735548"/>
                </a:lnTo>
                <a:lnTo>
                  <a:pt x="193448" y="1778162"/>
                </a:lnTo>
                <a:lnTo>
                  <a:pt x="188949" y="1817336"/>
                </a:lnTo>
                <a:lnTo>
                  <a:pt x="1168364" y="1817336"/>
                </a:lnTo>
                <a:lnTo>
                  <a:pt x="1164130" y="1777898"/>
                </a:lnTo>
                <a:lnTo>
                  <a:pt x="1161748" y="1756987"/>
                </a:lnTo>
                <a:lnTo>
                  <a:pt x="1158837" y="1735019"/>
                </a:lnTo>
                <a:lnTo>
                  <a:pt x="1155661" y="1713050"/>
                </a:lnTo>
                <a:lnTo>
                  <a:pt x="1152486" y="1690816"/>
                </a:lnTo>
                <a:lnTo>
                  <a:pt x="1148781" y="1668847"/>
                </a:lnTo>
                <a:lnTo>
                  <a:pt x="1144811" y="1647672"/>
                </a:lnTo>
                <a:lnTo>
                  <a:pt x="1142165" y="1633644"/>
                </a:lnTo>
                <a:lnTo>
                  <a:pt x="1139518" y="1619880"/>
                </a:lnTo>
                <a:lnTo>
                  <a:pt x="1136343" y="1606910"/>
                </a:lnTo>
                <a:lnTo>
                  <a:pt x="1133167" y="1594205"/>
                </a:lnTo>
                <a:lnTo>
                  <a:pt x="1130256" y="1582295"/>
                </a:lnTo>
                <a:lnTo>
                  <a:pt x="1127080" y="1571442"/>
                </a:lnTo>
                <a:lnTo>
                  <a:pt x="1123905" y="1561384"/>
                </a:lnTo>
                <a:lnTo>
                  <a:pt x="1120994" y="1552385"/>
                </a:lnTo>
                <a:lnTo>
                  <a:pt x="1116230" y="1540209"/>
                </a:lnTo>
                <a:lnTo>
                  <a:pt x="1111467" y="1528563"/>
                </a:lnTo>
                <a:lnTo>
                  <a:pt x="1106174" y="1516652"/>
                </a:lnTo>
                <a:lnTo>
                  <a:pt x="1100617" y="1505006"/>
                </a:lnTo>
                <a:lnTo>
                  <a:pt x="1094795" y="1493625"/>
                </a:lnTo>
                <a:lnTo>
                  <a:pt x="1088708" y="1482243"/>
                </a:lnTo>
                <a:lnTo>
                  <a:pt x="1082357" y="1470862"/>
                </a:lnTo>
                <a:lnTo>
                  <a:pt x="1075741" y="1459480"/>
                </a:lnTo>
                <a:lnTo>
                  <a:pt x="1068596" y="1448628"/>
                </a:lnTo>
                <a:lnTo>
                  <a:pt x="1061186" y="1437511"/>
                </a:lnTo>
                <a:lnTo>
                  <a:pt x="1053512" y="1426394"/>
                </a:lnTo>
                <a:lnTo>
                  <a:pt x="1045308" y="1415278"/>
                </a:lnTo>
                <a:lnTo>
                  <a:pt x="1037105" y="1404161"/>
                </a:lnTo>
                <a:lnTo>
                  <a:pt x="1028107" y="1393309"/>
                </a:lnTo>
                <a:lnTo>
                  <a:pt x="1019374" y="1382456"/>
                </a:lnTo>
                <a:lnTo>
                  <a:pt x="1009847" y="1371340"/>
                </a:lnTo>
                <a:lnTo>
                  <a:pt x="990794" y="1349106"/>
                </a:lnTo>
                <a:lnTo>
                  <a:pt x="972269" y="1326872"/>
                </a:lnTo>
                <a:lnTo>
                  <a:pt x="953215" y="1304903"/>
                </a:lnTo>
                <a:lnTo>
                  <a:pt x="943424" y="1293257"/>
                </a:lnTo>
                <a:lnTo>
                  <a:pt x="933368" y="1282140"/>
                </a:lnTo>
                <a:lnTo>
                  <a:pt x="922518" y="1270759"/>
                </a:lnTo>
                <a:lnTo>
                  <a:pt x="911668" y="1259377"/>
                </a:lnTo>
                <a:lnTo>
                  <a:pt x="900024" y="1247731"/>
                </a:lnTo>
                <a:lnTo>
                  <a:pt x="888115" y="1236085"/>
                </a:lnTo>
                <a:lnTo>
                  <a:pt x="875148" y="1224174"/>
                </a:lnTo>
                <a:lnTo>
                  <a:pt x="861652" y="1212263"/>
                </a:lnTo>
                <a:lnTo>
                  <a:pt x="847361" y="1200352"/>
                </a:lnTo>
                <a:lnTo>
                  <a:pt x="832277" y="1188177"/>
                </a:lnTo>
                <a:lnTo>
                  <a:pt x="825397" y="1182618"/>
                </a:lnTo>
                <a:lnTo>
                  <a:pt x="819575" y="1176795"/>
                </a:lnTo>
                <a:lnTo>
                  <a:pt x="814547" y="1170972"/>
                </a:lnTo>
                <a:lnTo>
                  <a:pt x="809783" y="1165149"/>
                </a:lnTo>
                <a:lnTo>
                  <a:pt x="805814" y="1159326"/>
                </a:lnTo>
                <a:lnTo>
                  <a:pt x="802109" y="1153768"/>
                </a:lnTo>
                <a:lnTo>
                  <a:pt x="798933" y="1147680"/>
                </a:lnTo>
                <a:lnTo>
                  <a:pt x="796287" y="1142121"/>
                </a:lnTo>
                <a:lnTo>
                  <a:pt x="793376" y="1136563"/>
                </a:lnTo>
                <a:lnTo>
                  <a:pt x="790994" y="1130740"/>
                </a:lnTo>
                <a:lnTo>
                  <a:pt x="788612" y="1124652"/>
                </a:lnTo>
                <a:lnTo>
                  <a:pt x="786760" y="1119094"/>
                </a:lnTo>
                <a:lnTo>
                  <a:pt x="784643" y="1113271"/>
                </a:lnTo>
                <a:lnTo>
                  <a:pt x="783055" y="1107183"/>
                </a:lnTo>
                <a:lnTo>
                  <a:pt x="779879" y="1095272"/>
                </a:lnTo>
                <a:lnTo>
                  <a:pt x="774851" y="1074362"/>
                </a:lnTo>
                <a:lnTo>
                  <a:pt x="773264" y="1065627"/>
                </a:lnTo>
                <a:lnTo>
                  <a:pt x="771411" y="1057686"/>
                </a:lnTo>
                <a:lnTo>
                  <a:pt x="770353" y="1049216"/>
                </a:lnTo>
                <a:lnTo>
                  <a:pt x="769559" y="1040217"/>
                </a:lnTo>
                <a:lnTo>
                  <a:pt x="769294" y="1029630"/>
                </a:lnTo>
                <a:lnTo>
                  <a:pt x="769029" y="1017719"/>
                </a:lnTo>
                <a:lnTo>
                  <a:pt x="769029" y="1009249"/>
                </a:lnTo>
                <a:lnTo>
                  <a:pt x="769294" y="1002896"/>
                </a:lnTo>
                <a:lnTo>
                  <a:pt x="769823" y="998132"/>
                </a:lnTo>
                <a:lnTo>
                  <a:pt x="770353" y="993897"/>
                </a:lnTo>
                <a:lnTo>
                  <a:pt x="772470" y="985427"/>
                </a:lnTo>
                <a:lnTo>
                  <a:pt x="773528" y="979075"/>
                </a:lnTo>
                <a:lnTo>
                  <a:pt x="774851" y="971399"/>
                </a:lnTo>
                <a:lnTo>
                  <a:pt x="776439" y="961870"/>
                </a:lnTo>
                <a:lnTo>
                  <a:pt x="778556" y="952606"/>
                </a:lnTo>
                <a:lnTo>
                  <a:pt x="780409" y="943607"/>
                </a:lnTo>
                <a:lnTo>
                  <a:pt x="783055" y="934607"/>
                </a:lnTo>
                <a:lnTo>
                  <a:pt x="785437" y="925608"/>
                </a:lnTo>
                <a:lnTo>
                  <a:pt x="788612" y="916873"/>
                </a:lnTo>
                <a:lnTo>
                  <a:pt x="792317" y="908139"/>
                </a:lnTo>
                <a:lnTo>
                  <a:pt x="796287" y="899669"/>
                </a:lnTo>
                <a:lnTo>
                  <a:pt x="798933" y="893846"/>
                </a:lnTo>
                <a:lnTo>
                  <a:pt x="802109" y="888023"/>
                </a:lnTo>
                <a:lnTo>
                  <a:pt x="805814" y="882199"/>
                </a:lnTo>
                <a:lnTo>
                  <a:pt x="809783" y="876376"/>
                </a:lnTo>
                <a:lnTo>
                  <a:pt x="814547" y="870818"/>
                </a:lnTo>
                <a:lnTo>
                  <a:pt x="819575" y="864730"/>
                </a:lnTo>
                <a:lnTo>
                  <a:pt x="825397" y="858907"/>
                </a:lnTo>
                <a:lnTo>
                  <a:pt x="832277" y="853349"/>
                </a:lnTo>
                <a:lnTo>
                  <a:pt x="847361" y="841173"/>
                </a:lnTo>
                <a:lnTo>
                  <a:pt x="861652" y="829262"/>
                </a:lnTo>
                <a:lnTo>
                  <a:pt x="875148" y="817351"/>
                </a:lnTo>
                <a:lnTo>
                  <a:pt x="888115" y="805440"/>
                </a:lnTo>
                <a:lnTo>
                  <a:pt x="900024" y="794059"/>
                </a:lnTo>
                <a:lnTo>
                  <a:pt x="911668" y="782413"/>
                </a:lnTo>
                <a:lnTo>
                  <a:pt x="922518" y="771031"/>
                </a:lnTo>
                <a:lnTo>
                  <a:pt x="933368" y="759385"/>
                </a:lnTo>
                <a:lnTo>
                  <a:pt x="943424" y="748268"/>
                </a:lnTo>
                <a:lnTo>
                  <a:pt x="953215" y="736887"/>
                </a:lnTo>
                <a:lnTo>
                  <a:pt x="972269" y="714388"/>
                </a:lnTo>
                <a:lnTo>
                  <a:pt x="990794" y="692419"/>
                </a:lnTo>
                <a:lnTo>
                  <a:pt x="1009847" y="670450"/>
                </a:lnTo>
                <a:lnTo>
                  <a:pt x="1019374" y="659334"/>
                </a:lnTo>
                <a:lnTo>
                  <a:pt x="1028107" y="648482"/>
                </a:lnTo>
                <a:lnTo>
                  <a:pt x="1037105" y="637365"/>
                </a:lnTo>
                <a:lnTo>
                  <a:pt x="1045308" y="626248"/>
                </a:lnTo>
                <a:lnTo>
                  <a:pt x="1053512" y="615396"/>
                </a:lnTo>
                <a:lnTo>
                  <a:pt x="1061186" y="604014"/>
                </a:lnTo>
                <a:lnTo>
                  <a:pt x="1068596" y="593162"/>
                </a:lnTo>
                <a:lnTo>
                  <a:pt x="1075741" y="581781"/>
                </a:lnTo>
                <a:lnTo>
                  <a:pt x="1082357" y="570664"/>
                </a:lnTo>
                <a:lnTo>
                  <a:pt x="1088708" y="559547"/>
                </a:lnTo>
                <a:lnTo>
                  <a:pt x="1094795" y="547901"/>
                </a:lnTo>
                <a:lnTo>
                  <a:pt x="1100617" y="536784"/>
                </a:lnTo>
                <a:lnTo>
                  <a:pt x="1106174" y="524873"/>
                </a:lnTo>
                <a:lnTo>
                  <a:pt x="1111467" y="513227"/>
                </a:lnTo>
                <a:lnTo>
                  <a:pt x="1116230" y="501316"/>
                </a:lnTo>
                <a:lnTo>
                  <a:pt x="1120994" y="489405"/>
                </a:lnTo>
                <a:lnTo>
                  <a:pt x="1123640" y="481729"/>
                </a:lnTo>
                <a:lnTo>
                  <a:pt x="1126287" y="472995"/>
                </a:lnTo>
                <a:lnTo>
                  <a:pt x="1129198" y="463466"/>
                </a:lnTo>
                <a:lnTo>
                  <a:pt x="1131844" y="453408"/>
                </a:lnTo>
                <a:lnTo>
                  <a:pt x="1134490" y="442820"/>
                </a:lnTo>
                <a:lnTo>
                  <a:pt x="1137137" y="431968"/>
                </a:lnTo>
                <a:lnTo>
                  <a:pt x="1142165" y="408146"/>
                </a:lnTo>
                <a:lnTo>
                  <a:pt x="1146664" y="383531"/>
                </a:lnTo>
                <a:lnTo>
                  <a:pt x="1151162" y="357591"/>
                </a:lnTo>
                <a:lnTo>
                  <a:pt x="1155132" y="331917"/>
                </a:lnTo>
                <a:lnTo>
                  <a:pt x="1158837" y="305978"/>
                </a:lnTo>
                <a:lnTo>
                  <a:pt x="1161748" y="284273"/>
                </a:lnTo>
                <a:lnTo>
                  <a:pt x="1164130" y="263628"/>
                </a:lnTo>
                <a:lnTo>
                  <a:pt x="1168364" y="224189"/>
                </a:lnTo>
                <a:lnTo>
                  <a:pt x="188949" y="224189"/>
                </a:lnTo>
                <a:close/>
                <a:moveTo>
                  <a:pt x="111941" y="0"/>
                </a:moveTo>
                <a:lnTo>
                  <a:pt x="1245372" y="0"/>
                </a:lnTo>
                <a:lnTo>
                  <a:pt x="1251194" y="265"/>
                </a:lnTo>
                <a:lnTo>
                  <a:pt x="1257016" y="530"/>
                </a:lnTo>
                <a:lnTo>
                  <a:pt x="1262574" y="1324"/>
                </a:lnTo>
                <a:lnTo>
                  <a:pt x="1268131" y="2382"/>
                </a:lnTo>
                <a:lnTo>
                  <a:pt x="1273424" y="3706"/>
                </a:lnTo>
                <a:lnTo>
                  <a:pt x="1278716" y="5029"/>
                </a:lnTo>
                <a:lnTo>
                  <a:pt x="1284009" y="6882"/>
                </a:lnTo>
                <a:lnTo>
                  <a:pt x="1289302" y="9000"/>
                </a:lnTo>
                <a:lnTo>
                  <a:pt x="1294065" y="11382"/>
                </a:lnTo>
                <a:lnTo>
                  <a:pt x="1299093" y="13499"/>
                </a:lnTo>
                <a:lnTo>
                  <a:pt x="1303592" y="16411"/>
                </a:lnTo>
                <a:lnTo>
                  <a:pt x="1308091" y="19058"/>
                </a:lnTo>
                <a:lnTo>
                  <a:pt x="1312590" y="22499"/>
                </a:lnTo>
                <a:lnTo>
                  <a:pt x="1316824" y="25675"/>
                </a:lnTo>
                <a:lnTo>
                  <a:pt x="1321058" y="29380"/>
                </a:lnTo>
                <a:lnTo>
                  <a:pt x="1324498" y="32821"/>
                </a:lnTo>
                <a:lnTo>
                  <a:pt x="1328468" y="36792"/>
                </a:lnTo>
                <a:lnTo>
                  <a:pt x="1331908" y="41027"/>
                </a:lnTo>
                <a:lnTo>
                  <a:pt x="1335348" y="45262"/>
                </a:lnTo>
                <a:lnTo>
                  <a:pt x="1338259" y="49497"/>
                </a:lnTo>
                <a:lnTo>
                  <a:pt x="1341435" y="53996"/>
                </a:lnTo>
                <a:lnTo>
                  <a:pt x="1344081" y="58761"/>
                </a:lnTo>
                <a:lnTo>
                  <a:pt x="1346463" y="63525"/>
                </a:lnTo>
                <a:lnTo>
                  <a:pt x="1348845" y="68554"/>
                </a:lnTo>
                <a:lnTo>
                  <a:pt x="1350697" y="73583"/>
                </a:lnTo>
                <a:lnTo>
                  <a:pt x="1352285" y="78877"/>
                </a:lnTo>
                <a:lnTo>
                  <a:pt x="1354137" y="84435"/>
                </a:lnTo>
                <a:lnTo>
                  <a:pt x="1355196" y="89729"/>
                </a:lnTo>
                <a:lnTo>
                  <a:pt x="1356254" y="95287"/>
                </a:lnTo>
                <a:lnTo>
                  <a:pt x="1356784" y="100846"/>
                </a:lnTo>
                <a:lnTo>
                  <a:pt x="1357313" y="106404"/>
                </a:lnTo>
                <a:lnTo>
                  <a:pt x="1357313" y="112227"/>
                </a:lnTo>
                <a:lnTo>
                  <a:pt x="1357313" y="117786"/>
                </a:lnTo>
                <a:lnTo>
                  <a:pt x="1356784" y="122815"/>
                </a:lnTo>
                <a:lnTo>
                  <a:pt x="1356254" y="128108"/>
                </a:lnTo>
                <a:lnTo>
                  <a:pt x="1355460" y="133137"/>
                </a:lnTo>
                <a:lnTo>
                  <a:pt x="1354402" y="138166"/>
                </a:lnTo>
                <a:lnTo>
                  <a:pt x="1353344" y="143460"/>
                </a:lnTo>
                <a:lnTo>
                  <a:pt x="1351491" y="148225"/>
                </a:lnTo>
                <a:lnTo>
                  <a:pt x="1349903" y="152989"/>
                </a:lnTo>
                <a:lnTo>
                  <a:pt x="1347786" y="157753"/>
                </a:lnTo>
                <a:lnTo>
                  <a:pt x="1345669" y="162253"/>
                </a:lnTo>
                <a:lnTo>
                  <a:pt x="1343287" y="166753"/>
                </a:lnTo>
                <a:lnTo>
                  <a:pt x="1340906" y="170988"/>
                </a:lnTo>
                <a:lnTo>
                  <a:pt x="1337995" y="174958"/>
                </a:lnTo>
                <a:lnTo>
                  <a:pt x="1335084" y="179193"/>
                </a:lnTo>
                <a:lnTo>
                  <a:pt x="1331908" y="183163"/>
                </a:lnTo>
                <a:lnTo>
                  <a:pt x="1328732" y="186869"/>
                </a:lnTo>
                <a:lnTo>
                  <a:pt x="1325028" y="190574"/>
                </a:lnTo>
                <a:lnTo>
                  <a:pt x="1321852" y="194015"/>
                </a:lnTo>
                <a:lnTo>
                  <a:pt x="1317882" y="197191"/>
                </a:lnTo>
                <a:lnTo>
                  <a:pt x="1313913" y="200368"/>
                </a:lnTo>
                <a:lnTo>
                  <a:pt x="1309943" y="203544"/>
                </a:lnTo>
                <a:lnTo>
                  <a:pt x="1305709" y="206191"/>
                </a:lnTo>
                <a:lnTo>
                  <a:pt x="1301475" y="208838"/>
                </a:lnTo>
                <a:lnTo>
                  <a:pt x="1296976" y="211220"/>
                </a:lnTo>
                <a:lnTo>
                  <a:pt x="1292477" y="213602"/>
                </a:lnTo>
                <a:lnTo>
                  <a:pt x="1287714" y="215455"/>
                </a:lnTo>
                <a:lnTo>
                  <a:pt x="1282950" y="217308"/>
                </a:lnTo>
                <a:lnTo>
                  <a:pt x="1278187" y="218896"/>
                </a:lnTo>
                <a:lnTo>
                  <a:pt x="1273159" y="220219"/>
                </a:lnTo>
                <a:lnTo>
                  <a:pt x="1268131" y="221543"/>
                </a:lnTo>
                <a:lnTo>
                  <a:pt x="1263103" y="222337"/>
                </a:lnTo>
                <a:lnTo>
                  <a:pt x="1258075" y="223131"/>
                </a:lnTo>
                <a:lnTo>
                  <a:pt x="1253841" y="266275"/>
                </a:lnTo>
                <a:lnTo>
                  <a:pt x="1251194" y="290096"/>
                </a:lnTo>
                <a:lnTo>
                  <a:pt x="1248548" y="314447"/>
                </a:lnTo>
                <a:lnTo>
                  <a:pt x="1245372" y="340122"/>
                </a:lnTo>
                <a:lnTo>
                  <a:pt x="1241932" y="365532"/>
                </a:lnTo>
                <a:lnTo>
                  <a:pt x="1237963" y="391471"/>
                </a:lnTo>
                <a:lnTo>
                  <a:pt x="1234258" y="416881"/>
                </a:lnTo>
                <a:lnTo>
                  <a:pt x="1231347" y="432762"/>
                </a:lnTo>
                <a:lnTo>
                  <a:pt x="1228436" y="447849"/>
                </a:lnTo>
                <a:lnTo>
                  <a:pt x="1225525" y="462936"/>
                </a:lnTo>
                <a:lnTo>
                  <a:pt x="1222349" y="477759"/>
                </a:lnTo>
                <a:lnTo>
                  <a:pt x="1218644" y="492052"/>
                </a:lnTo>
                <a:lnTo>
                  <a:pt x="1215204" y="506080"/>
                </a:lnTo>
                <a:lnTo>
                  <a:pt x="1211499" y="519579"/>
                </a:lnTo>
                <a:lnTo>
                  <a:pt x="1207265" y="532814"/>
                </a:lnTo>
                <a:lnTo>
                  <a:pt x="1202237" y="547636"/>
                </a:lnTo>
                <a:lnTo>
                  <a:pt x="1196415" y="562458"/>
                </a:lnTo>
                <a:lnTo>
                  <a:pt x="1190593" y="577016"/>
                </a:lnTo>
                <a:lnTo>
                  <a:pt x="1184506" y="591839"/>
                </a:lnTo>
                <a:lnTo>
                  <a:pt x="1177890" y="606132"/>
                </a:lnTo>
                <a:lnTo>
                  <a:pt x="1171010" y="620160"/>
                </a:lnTo>
                <a:lnTo>
                  <a:pt x="1163865" y="634188"/>
                </a:lnTo>
                <a:lnTo>
                  <a:pt x="1156455" y="648217"/>
                </a:lnTo>
                <a:lnTo>
                  <a:pt x="1148516" y="661981"/>
                </a:lnTo>
                <a:lnTo>
                  <a:pt x="1140312" y="675480"/>
                </a:lnTo>
                <a:lnTo>
                  <a:pt x="1131844" y="689243"/>
                </a:lnTo>
                <a:lnTo>
                  <a:pt x="1123111" y="702478"/>
                </a:lnTo>
                <a:lnTo>
                  <a:pt x="1113849" y="715712"/>
                </a:lnTo>
                <a:lnTo>
                  <a:pt x="1104586" y="728946"/>
                </a:lnTo>
                <a:lnTo>
                  <a:pt x="1094795" y="742180"/>
                </a:lnTo>
                <a:lnTo>
                  <a:pt x="1085004" y="754885"/>
                </a:lnTo>
                <a:lnTo>
                  <a:pt x="1074947" y="767590"/>
                </a:lnTo>
                <a:lnTo>
                  <a:pt x="1064097" y="780031"/>
                </a:lnTo>
                <a:lnTo>
                  <a:pt x="1053512" y="792736"/>
                </a:lnTo>
                <a:lnTo>
                  <a:pt x="1042662" y="804911"/>
                </a:lnTo>
                <a:lnTo>
                  <a:pt x="1031283" y="817351"/>
                </a:lnTo>
                <a:lnTo>
                  <a:pt x="1019903" y="829792"/>
                </a:lnTo>
                <a:lnTo>
                  <a:pt x="1007995" y="841967"/>
                </a:lnTo>
                <a:lnTo>
                  <a:pt x="995557" y="854407"/>
                </a:lnTo>
                <a:lnTo>
                  <a:pt x="983384" y="866848"/>
                </a:lnTo>
                <a:lnTo>
                  <a:pt x="970681" y="879288"/>
                </a:lnTo>
                <a:lnTo>
                  <a:pt x="957714" y="891463"/>
                </a:lnTo>
                <a:lnTo>
                  <a:pt x="944218" y="903904"/>
                </a:lnTo>
                <a:lnTo>
                  <a:pt x="916960" y="928520"/>
                </a:lnTo>
                <a:lnTo>
                  <a:pt x="888380" y="953665"/>
                </a:lnTo>
                <a:lnTo>
                  <a:pt x="888115" y="954459"/>
                </a:lnTo>
                <a:lnTo>
                  <a:pt x="886792" y="957900"/>
                </a:lnTo>
                <a:lnTo>
                  <a:pt x="885204" y="962664"/>
                </a:lnTo>
                <a:lnTo>
                  <a:pt x="883616" y="968487"/>
                </a:lnTo>
                <a:lnTo>
                  <a:pt x="881764" y="975369"/>
                </a:lnTo>
                <a:lnTo>
                  <a:pt x="880441" y="981457"/>
                </a:lnTo>
                <a:lnTo>
                  <a:pt x="879118" y="986221"/>
                </a:lnTo>
                <a:lnTo>
                  <a:pt x="876736" y="993632"/>
                </a:lnTo>
                <a:lnTo>
                  <a:pt x="876207" y="997338"/>
                </a:lnTo>
                <a:lnTo>
                  <a:pt x="875677" y="1002102"/>
                </a:lnTo>
                <a:lnTo>
                  <a:pt x="875148" y="1008984"/>
                </a:lnTo>
                <a:lnTo>
                  <a:pt x="875148" y="1017719"/>
                </a:lnTo>
                <a:lnTo>
                  <a:pt x="875148" y="1025130"/>
                </a:lnTo>
                <a:lnTo>
                  <a:pt x="875413" y="1030953"/>
                </a:lnTo>
                <a:lnTo>
                  <a:pt x="875942" y="1035453"/>
                </a:lnTo>
                <a:lnTo>
                  <a:pt x="876471" y="1038894"/>
                </a:lnTo>
                <a:lnTo>
                  <a:pt x="878059" y="1046305"/>
                </a:lnTo>
                <a:lnTo>
                  <a:pt x="879118" y="1051069"/>
                </a:lnTo>
                <a:lnTo>
                  <a:pt x="880176" y="1056892"/>
                </a:lnTo>
                <a:lnTo>
                  <a:pt x="880970" y="1062715"/>
                </a:lnTo>
                <a:lnTo>
                  <a:pt x="882293" y="1068009"/>
                </a:lnTo>
                <a:lnTo>
                  <a:pt x="884675" y="1077009"/>
                </a:lnTo>
                <a:lnTo>
                  <a:pt x="887057" y="1083890"/>
                </a:lnTo>
                <a:lnTo>
                  <a:pt x="888644" y="1088125"/>
                </a:lnTo>
                <a:lnTo>
                  <a:pt x="916960" y="1113271"/>
                </a:lnTo>
                <a:lnTo>
                  <a:pt x="944482" y="1137886"/>
                </a:lnTo>
                <a:lnTo>
                  <a:pt x="957714" y="1150327"/>
                </a:lnTo>
                <a:lnTo>
                  <a:pt x="970681" y="1162767"/>
                </a:lnTo>
                <a:lnTo>
                  <a:pt x="983384" y="1174942"/>
                </a:lnTo>
                <a:lnTo>
                  <a:pt x="995557" y="1187118"/>
                </a:lnTo>
                <a:lnTo>
                  <a:pt x="1007995" y="1199558"/>
                </a:lnTo>
                <a:lnTo>
                  <a:pt x="1019903" y="1211734"/>
                </a:lnTo>
                <a:lnTo>
                  <a:pt x="1031283" y="1224174"/>
                </a:lnTo>
                <a:lnTo>
                  <a:pt x="1042662" y="1236614"/>
                </a:lnTo>
                <a:lnTo>
                  <a:pt x="1053512" y="1249055"/>
                </a:lnTo>
                <a:lnTo>
                  <a:pt x="1064097" y="1261495"/>
                </a:lnTo>
                <a:lnTo>
                  <a:pt x="1074947" y="1274200"/>
                </a:lnTo>
                <a:lnTo>
                  <a:pt x="1085004" y="1286905"/>
                </a:lnTo>
                <a:lnTo>
                  <a:pt x="1094795" y="1299874"/>
                </a:lnTo>
                <a:lnTo>
                  <a:pt x="1104586" y="1312844"/>
                </a:lnTo>
                <a:lnTo>
                  <a:pt x="1113849" y="1325814"/>
                </a:lnTo>
                <a:lnTo>
                  <a:pt x="1123111" y="1339048"/>
                </a:lnTo>
                <a:lnTo>
                  <a:pt x="1131844" y="1352547"/>
                </a:lnTo>
                <a:lnTo>
                  <a:pt x="1140312" y="1366046"/>
                </a:lnTo>
                <a:lnTo>
                  <a:pt x="1148516" y="1379810"/>
                </a:lnTo>
                <a:lnTo>
                  <a:pt x="1156455" y="1393309"/>
                </a:lnTo>
                <a:lnTo>
                  <a:pt x="1163865" y="1407337"/>
                </a:lnTo>
                <a:lnTo>
                  <a:pt x="1171010" y="1421365"/>
                </a:lnTo>
                <a:lnTo>
                  <a:pt x="1177890" y="1435394"/>
                </a:lnTo>
                <a:lnTo>
                  <a:pt x="1184506" y="1449951"/>
                </a:lnTo>
                <a:lnTo>
                  <a:pt x="1190593" y="1464509"/>
                </a:lnTo>
                <a:lnTo>
                  <a:pt x="1196415" y="1479332"/>
                </a:lnTo>
                <a:lnTo>
                  <a:pt x="1202237" y="1493889"/>
                </a:lnTo>
                <a:lnTo>
                  <a:pt x="1207265" y="1508976"/>
                </a:lnTo>
                <a:lnTo>
                  <a:pt x="1211499" y="1521946"/>
                </a:lnTo>
                <a:lnTo>
                  <a:pt x="1215204" y="1535710"/>
                </a:lnTo>
                <a:lnTo>
                  <a:pt x="1218644" y="1549473"/>
                </a:lnTo>
                <a:lnTo>
                  <a:pt x="1222349" y="1563767"/>
                </a:lnTo>
                <a:lnTo>
                  <a:pt x="1225525" y="1578854"/>
                </a:lnTo>
                <a:lnTo>
                  <a:pt x="1228436" y="1593676"/>
                </a:lnTo>
                <a:lnTo>
                  <a:pt x="1231347" y="1609028"/>
                </a:lnTo>
                <a:lnTo>
                  <a:pt x="1234258" y="1624909"/>
                </a:lnTo>
                <a:lnTo>
                  <a:pt x="1239286" y="1656407"/>
                </a:lnTo>
                <a:lnTo>
                  <a:pt x="1243785" y="1687640"/>
                </a:lnTo>
                <a:lnTo>
                  <a:pt x="1247490" y="1719137"/>
                </a:lnTo>
                <a:lnTo>
                  <a:pt x="1250930" y="1749576"/>
                </a:lnTo>
                <a:lnTo>
                  <a:pt x="1254899" y="1785838"/>
                </a:lnTo>
                <a:lnTo>
                  <a:pt x="1258075" y="1818659"/>
                </a:lnTo>
                <a:lnTo>
                  <a:pt x="1263103" y="1819189"/>
                </a:lnTo>
                <a:lnTo>
                  <a:pt x="1268131" y="1820247"/>
                </a:lnTo>
                <a:lnTo>
                  <a:pt x="1273159" y="1821571"/>
                </a:lnTo>
                <a:lnTo>
                  <a:pt x="1278187" y="1822894"/>
                </a:lnTo>
                <a:lnTo>
                  <a:pt x="1282950" y="1824218"/>
                </a:lnTo>
                <a:lnTo>
                  <a:pt x="1287714" y="1826335"/>
                </a:lnTo>
                <a:lnTo>
                  <a:pt x="1292477" y="1828188"/>
                </a:lnTo>
                <a:lnTo>
                  <a:pt x="1296976" y="1830570"/>
                </a:lnTo>
                <a:lnTo>
                  <a:pt x="1301475" y="1832688"/>
                </a:lnTo>
                <a:lnTo>
                  <a:pt x="1305709" y="1835599"/>
                </a:lnTo>
                <a:lnTo>
                  <a:pt x="1309943" y="1838246"/>
                </a:lnTo>
                <a:lnTo>
                  <a:pt x="1313913" y="1841158"/>
                </a:lnTo>
                <a:lnTo>
                  <a:pt x="1317882" y="1844334"/>
                </a:lnTo>
                <a:lnTo>
                  <a:pt x="1321852" y="1847510"/>
                </a:lnTo>
                <a:lnTo>
                  <a:pt x="1325028" y="1850951"/>
                </a:lnTo>
                <a:lnTo>
                  <a:pt x="1328732" y="1854657"/>
                </a:lnTo>
                <a:lnTo>
                  <a:pt x="1331908" y="1858627"/>
                </a:lnTo>
                <a:lnTo>
                  <a:pt x="1335084" y="1862597"/>
                </a:lnTo>
                <a:lnTo>
                  <a:pt x="1337995" y="1866568"/>
                </a:lnTo>
                <a:lnTo>
                  <a:pt x="1340906" y="1870538"/>
                </a:lnTo>
                <a:lnTo>
                  <a:pt x="1343287" y="1874773"/>
                </a:lnTo>
                <a:lnTo>
                  <a:pt x="1345669" y="1879273"/>
                </a:lnTo>
                <a:lnTo>
                  <a:pt x="1347786" y="1883772"/>
                </a:lnTo>
                <a:lnTo>
                  <a:pt x="1349903" y="1888537"/>
                </a:lnTo>
                <a:lnTo>
                  <a:pt x="1351491" y="1893301"/>
                </a:lnTo>
                <a:lnTo>
                  <a:pt x="1353344" y="1898065"/>
                </a:lnTo>
                <a:lnTo>
                  <a:pt x="1354402" y="1903359"/>
                </a:lnTo>
                <a:lnTo>
                  <a:pt x="1355460" y="1908388"/>
                </a:lnTo>
                <a:lnTo>
                  <a:pt x="1356254" y="1913417"/>
                </a:lnTo>
                <a:lnTo>
                  <a:pt x="1356784" y="1918711"/>
                </a:lnTo>
                <a:lnTo>
                  <a:pt x="1357313" y="1924004"/>
                </a:lnTo>
                <a:lnTo>
                  <a:pt x="1357313" y="1929298"/>
                </a:lnTo>
                <a:lnTo>
                  <a:pt x="1357313" y="1934857"/>
                </a:lnTo>
                <a:lnTo>
                  <a:pt x="1356784" y="1940944"/>
                </a:lnTo>
                <a:lnTo>
                  <a:pt x="1356254" y="1946503"/>
                </a:lnTo>
                <a:lnTo>
                  <a:pt x="1355196" y="1951797"/>
                </a:lnTo>
                <a:lnTo>
                  <a:pt x="1354137" y="1957355"/>
                </a:lnTo>
                <a:lnTo>
                  <a:pt x="1352285" y="1962913"/>
                </a:lnTo>
                <a:lnTo>
                  <a:pt x="1350697" y="1967942"/>
                </a:lnTo>
                <a:lnTo>
                  <a:pt x="1348845" y="1972971"/>
                </a:lnTo>
                <a:lnTo>
                  <a:pt x="1346463" y="1978000"/>
                </a:lnTo>
                <a:lnTo>
                  <a:pt x="1344081" y="1982765"/>
                </a:lnTo>
                <a:lnTo>
                  <a:pt x="1341435" y="1987529"/>
                </a:lnTo>
                <a:lnTo>
                  <a:pt x="1338259" y="1992029"/>
                </a:lnTo>
                <a:lnTo>
                  <a:pt x="1335348" y="1996529"/>
                </a:lnTo>
                <a:lnTo>
                  <a:pt x="1331908" y="2000764"/>
                </a:lnTo>
                <a:lnTo>
                  <a:pt x="1328468" y="2004734"/>
                </a:lnTo>
                <a:lnTo>
                  <a:pt x="1324498" y="2008704"/>
                </a:lnTo>
                <a:lnTo>
                  <a:pt x="1321058" y="2012410"/>
                </a:lnTo>
                <a:lnTo>
                  <a:pt x="1316824" y="2015851"/>
                </a:lnTo>
                <a:lnTo>
                  <a:pt x="1312590" y="2019292"/>
                </a:lnTo>
                <a:lnTo>
                  <a:pt x="1308091" y="2022468"/>
                </a:lnTo>
                <a:lnTo>
                  <a:pt x="1303592" y="2025115"/>
                </a:lnTo>
                <a:lnTo>
                  <a:pt x="1299093" y="2028026"/>
                </a:lnTo>
                <a:lnTo>
                  <a:pt x="1294065" y="2030408"/>
                </a:lnTo>
                <a:lnTo>
                  <a:pt x="1289302" y="2032791"/>
                </a:lnTo>
                <a:lnTo>
                  <a:pt x="1284009" y="2034643"/>
                </a:lnTo>
                <a:lnTo>
                  <a:pt x="1278716" y="2036496"/>
                </a:lnTo>
                <a:lnTo>
                  <a:pt x="1273424" y="2038084"/>
                </a:lnTo>
                <a:lnTo>
                  <a:pt x="1268131" y="2039143"/>
                </a:lnTo>
                <a:lnTo>
                  <a:pt x="1262574" y="2040466"/>
                </a:lnTo>
                <a:lnTo>
                  <a:pt x="1257016" y="2040996"/>
                </a:lnTo>
                <a:lnTo>
                  <a:pt x="1251194" y="2041525"/>
                </a:lnTo>
                <a:lnTo>
                  <a:pt x="1245372" y="2041525"/>
                </a:lnTo>
                <a:lnTo>
                  <a:pt x="111941" y="2041525"/>
                </a:lnTo>
                <a:lnTo>
                  <a:pt x="106119" y="2041525"/>
                </a:lnTo>
                <a:lnTo>
                  <a:pt x="100561" y="2040996"/>
                </a:lnTo>
                <a:lnTo>
                  <a:pt x="94739" y="2040466"/>
                </a:lnTo>
                <a:lnTo>
                  <a:pt x="89447" y="2039143"/>
                </a:lnTo>
                <a:lnTo>
                  <a:pt x="83889" y="2038084"/>
                </a:lnTo>
                <a:lnTo>
                  <a:pt x="78861" y="2036496"/>
                </a:lnTo>
                <a:lnTo>
                  <a:pt x="73569" y="2034643"/>
                </a:lnTo>
                <a:lnTo>
                  <a:pt x="68540" y="2032791"/>
                </a:lnTo>
                <a:lnTo>
                  <a:pt x="63248" y="2030408"/>
                </a:lnTo>
                <a:lnTo>
                  <a:pt x="58484" y="2028026"/>
                </a:lnTo>
                <a:lnTo>
                  <a:pt x="53721" y="2025115"/>
                </a:lnTo>
                <a:lnTo>
                  <a:pt x="49222" y="2022468"/>
                </a:lnTo>
                <a:lnTo>
                  <a:pt x="44988" y="2019292"/>
                </a:lnTo>
                <a:lnTo>
                  <a:pt x="40754" y="2015851"/>
                </a:lnTo>
                <a:lnTo>
                  <a:pt x="36784" y="2012410"/>
                </a:lnTo>
                <a:lnTo>
                  <a:pt x="32815" y="2008704"/>
                </a:lnTo>
                <a:lnTo>
                  <a:pt x="29110" y="2004734"/>
                </a:lnTo>
                <a:lnTo>
                  <a:pt x="25405" y="2000764"/>
                </a:lnTo>
                <a:lnTo>
                  <a:pt x="22229" y="1996529"/>
                </a:lnTo>
                <a:lnTo>
                  <a:pt x="19054" y="1992029"/>
                </a:lnTo>
                <a:lnTo>
                  <a:pt x="16143" y="1987529"/>
                </a:lnTo>
                <a:lnTo>
                  <a:pt x="13232" y="1982765"/>
                </a:lnTo>
                <a:lnTo>
                  <a:pt x="11115" y="1978000"/>
                </a:lnTo>
                <a:lnTo>
                  <a:pt x="8733" y="1972971"/>
                </a:lnTo>
                <a:lnTo>
                  <a:pt x="6881" y="1967942"/>
                </a:lnTo>
                <a:lnTo>
                  <a:pt x="5028" y="1962913"/>
                </a:lnTo>
                <a:lnTo>
                  <a:pt x="3440" y="1957355"/>
                </a:lnTo>
                <a:lnTo>
                  <a:pt x="2117" y="1951797"/>
                </a:lnTo>
                <a:lnTo>
                  <a:pt x="1323" y="1946503"/>
                </a:lnTo>
                <a:lnTo>
                  <a:pt x="529" y="1940944"/>
                </a:lnTo>
                <a:lnTo>
                  <a:pt x="265" y="1934857"/>
                </a:lnTo>
                <a:lnTo>
                  <a:pt x="0" y="1929298"/>
                </a:lnTo>
                <a:lnTo>
                  <a:pt x="265" y="1924004"/>
                </a:lnTo>
                <a:lnTo>
                  <a:pt x="529" y="1918711"/>
                </a:lnTo>
                <a:lnTo>
                  <a:pt x="1059" y="1913417"/>
                </a:lnTo>
                <a:lnTo>
                  <a:pt x="1852" y="1908388"/>
                </a:lnTo>
                <a:lnTo>
                  <a:pt x="2911" y="1903359"/>
                </a:lnTo>
                <a:lnTo>
                  <a:pt x="4499" y="1898065"/>
                </a:lnTo>
                <a:lnTo>
                  <a:pt x="5822" y="1893301"/>
                </a:lnTo>
                <a:lnTo>
                  <a:pt x="7674" y="1888537"/>
                </a:lnTo>
                <a:lnTo>
                  <a:pt x="9791" y="1883772"/>
                </a:lnTo>
                <a:lnTo>
                  <a:pt x="11644" y="1879273"/>
                </a:lnTo>
                <a:lnTo>
                  <a:pt x="14290" y="1874773"/>
                </a:lnTo>
                <a:lnTo>
                  <a:pt x="16672" y="1870538"/>
                </a:lnTo>
                <a:lnTo>
                  <a:pt x="19583" y="1866568"/>
                </a:lnTo>
                <a:lnTo>
                  <a:pt x="22229" y="1862597"/>
                </a:lnTo>
                <a:lnTo>
                  <a:pt x="25405" y="1858627"/>
                </a:lnTo>
                <a:lnTo>
                  <a:pt x="28845" y="1854657"/>
                </a:lnTo>
                <a:lnTo>
                  <a:pt x="32285" y="1850951"/>
                </a:lnTo>
                <a:lnTo>
                  <a:pt x="35726" y="1847510"/>
                </a:lnTo>
                <a:lnTo>
                  <a:pt x="39431" y="1844334"/>
                </a:lnTo>
                <a:lnTo>
                  <a:pt x="43400" y="1841158"/>
                </a:lnTo>
                <a:lnTo>
                  <a:pt x="47634" y="1838246"/>
                </a:lnTo>
                <a:lnTo>
                  <a:pt x="51604" y="1835599"/>
                </a:lnTo>
                <a:lnTo>
                  <a:pt x="56103" y="1832688"/>
                </a:lnTo>
                <a:lnTo>
                  <a:pt x="60601" y="1830570"/>
                </a:lnTo>
                <a:lnTo>
                  <a:pt x="65100" y="1828188"/>
                </a:lnTo>
                <a:lnTo>
                  <a:pt x="69599" y="1826335"/>
                </a:lnTo>
                <a:lnTo>
                  <a:pt x="74362" y="1824218"/>
                </a:lnTo>
                <a:lnTo>
                  <a:pt x="79391" y="1822894"/>
                </a:lnTo>
                <a:lnTo>
                  <a:pt x="84154" y="1821571"/>
                </a:lnTo>
                <a:lnTo>
                  <a:pt x="89182" y="1820247"/>
                </a:lnTo>
                <a:lnTo>
                  <a:pt x="94210" y="1819189"/>
                </a:lnTo>
                <a:lnTo>
                  <a:pt x="99503" y="1818659"/>
                </a:lnTo>
                <a:lnTo>
                  <a:pt x="103737" y="1775516"/>
                </a:lnTo>
                <a:lnTo>
                  <a:pt x="106383" y="1751694"/>
                </a:lnTo>
                <a:lnTo>
                  <a:pt x="108765" y="1727078"/>
                </a:lnTo>
                <a:lnTo>
                  <a:pt x="112205" y="1701668"/>
                </a:lnTo>
                <a:lnTo>
                  <a:pt x="115646" y="1675993"/>
                </a:lnTo>
                <a:lnTo>
                  <a:pt x="119615" y="1650319"/>
                </a:lnTo>
                <a:lnTo>
                  <a:pt x="123585" y="1624909"/>
                </a:lnTo>
                <a:lnTo>
                  <a:pt x="126231" y="1609028"/>
                </a:lnTo>
                <a:lnTo>
                  <a:pt x="129142" y="1593676"/>
                </a:lnTo>
                <a:lnTo>
                  <a:pt x="132053" y="1578854"/>
                </a:lnTo>
                <a:lnTo>
                  <a:pt x="135228" y="1563767"/>
                </a:lnTo>
                <a:lnTo>
                  <a:pt x="138669" y="1549473"/>
                </a:lnTo>
                <a:lnTo>
                  <a:pt x="142374" y="1535710"/>
                </a:lnTo>
                <a:lnTo>
                  <a:pt x="146343" y="1521946"/>
                </a:lnTo>
                <a:lnTo>
                  <a:pt x="150313" y="1508976"/>
                </a:lnTo>
                <a:lnTo>
                  <a:pt x="155605" y="1493889"/>
                </a:lnTo>
                <a:lnTo>
                  <a:pt x="161163" y="1479332"/>
                </a:lnTo>
                <a:lnTo>
                  <a:pt x="166985" y="1464509"/>
                </a:lnTo>
                <a:lnTo>
                  <a:pt x="173071" y="1449951"/>
                </a:lnTo>
                <a:lnTo>
                  <a:pt x="179687" y="1435394"/>
                </a:lnTo>
                <a:lnTo>
                  <a:pt x="186568" y="1421365"/>
                </a:lnTo>
                <a:lnTo>
                  <a:pt x="193713" y="1407337"/>
                </a:lnTo>
                <a:lnTo>
                  <a:pt x="201387" y="1393309"/>
                </a:lnTo>
                <a:lnTo>
                  <a:pt x="209062" y="1379810"/>
                </a:lnTo>
                <a:lnTo>
                  <a:pt x="217265" y="1366046"/>
                </a:lnTo>
                <a:lnTo>
                  <a:pt x="225734" y="1352547"/>
                </a:lnTo>
                <a:lnTo>
                  <a:pt x="234467" y="1339048"/>
                </a:lnTo>
                <a:lnTo>
                  <a:pt x="243729" y="1325814"/>
                </a:lnTo>
                <a:lnTo>
                  <a:pt x="252991" y="1312844"/>
                </a:lnTo>
                <a:lnTo>
                  <a:pt x="262783" y="1299874"/>
                </a:lnTo>
                <a:lnTo>
                  <a:pt x="272574" y="1286905"/>
                </a:lnTo>
                <a:lnTo>
                  <a:pt x="282630" y="1274200"/>
                </a:lnTo>
                <a:lnTo>
                  <a:pt x="293216" y="1261495"/>
                </a:lnTo>
                <a:lnTo>
                  <a:pt x="304066" y="1249055"/>
                </a:lnTo>
                <a:lnTo>
                  <a:pt x="314916" y="1236614"/>
                </a:lnTo>
                <a:lnTo>
                  <a:pt x="326295" y="1224174"/>
                </a:lnTo>
                <a:lnTo>
                  <a:pt x="337674" y="1211734"/>
                </a:lnTo>
                <a:lnTo>
                  <a:pt x="349583" y="1199558"/>
                </a:lnTo>
                <a:lnTo>
                  <a:pt x="361756" y="1187118"/>
                </a:lnTo>
                <a:lnTo>
                  <a:pt x="374194" y="1174678"/>
                </a:lnTo>
                <a:lnTo>
                  <a:pt x="386896" y="1162767"/>
                </a:lnTo>
                <a:lnTo>
                  <a:pt x="399864" y="1150327"/>
                </a:lnTo>
                <a:lnTo>
                  <a:pt x="413095" y="1137886"/>
                </a:lnTo>
                <a:lnTo>
                  <a:pt x="440617" y="1113271"/>
                </a:lnTo>
                <a:lnTo>
                  <a:pt x="468933" y="1088125"/>
                </a:lnTo>
                <a:lnTo>
                  <a:pt x="469198" y="1087331"/>
                </a:lnTo>
                <a:lnTo>
                  <a:pt x="470786" y="1083890"/>
                </a:lnTo>
                <a:lnTo>
                  <a:pt x="472374" y="1079126"/>
                </a:lnTo>
                <a:lnTo>
                  <a:pt x="473961" y="1073303"/>
                </a:lnTo>
                <a:lnTo>
                  <a:pt x="475814" y="1066156"/>
                </a:lnTo>
                <a:lnTo>
                  <a:pt x="478460" y="1054510"/>
                </a:lnTo>
                <a:lnTo>
                  <a:pt x="479519" y="1049746"/>
                </a:lnTo>
                <a:lnTo>
                  <a:pt x="480577" y="1044982"/>
                </a:lnTo>
                <a:lnTo>
                  <a:pt x="481371" y="1039952"/>
                </a:lnTo>
                <a:lnTo>
                  <a:pt x="481900" y="1033865"/>
                </a:lnTo>
                <a:lnTo>
                  <a:pt x="482165" y="1026718"/>
                </a:lnTo>
                <a:lnTo>
                  <a:pt x="482430" y="1017719"/>
                </a:lnTo>
                <a:lnTo>
                  <a:pt x="482430" y="1010308"/>
                </a:lnTo>
                <a:lnTo>
                  <a:pt x="482165" y="1005279"/>
                </a:lnTo>
                <a:lnTo>
                  <a:pt x="481636" y="1001838"/>
                </a:lnTo>
                <a:lnTo>
                  <a:pt x="481106" y="999455"/>
                </a:lnTo>
                <a:lnTo>
                  <a:pt x="479254" y="994426"/>
                </a:lnTo>
                <a:lnTo>
                  <a:pt x="478460" y="990456"/>
                </a:lnTo>
                <a:lnTo>
                  <a:pt x="477402" y="984633"/>
                </a:lnTo>
                <a:lnTo>
                  <a:pt x="476343" y="978810"/>
                </a:lnTo>
                <a:lnTo>
                  <a:pt x="475549" y="973516"/>
                </a:lnTo>
                <a:lnTo>
                  <a:pt x="472903" y="964517"/>
                </a:lnTo>
                <a:lnTo>
                  <a:pt x="470786" y="957900"/>
                </a:lnTo>
                <a:lnTo>
                  <a:pt x="468933" y="953665"/>
                </a:lnTo>
                <a:lnTo>
                  <a:pt x="440617" y="928520"/>
                </a:lnTo>
                <a:lnTo>
                  <a:pt x="413095" y="903904"/>
                </a:lnTo>
                <a:lnTo>
                  <a:pt x="399864" y="891463"/>
                </a:lnTo>
                <a:lnTo>
                  <a:pt x="386896" y="879288"/>
                </a:lnTo>
                <a:lnTo>
                  <a:pt x="374194" y="866848"/>
                </a:lnTo>
                <a:lnTo>
                  <a:pt x="361756" y="854407"/>
                </a:lnTo>
                <a:lnTo>
                  <a:pt x="349583" y="841967"/>
                </a:lnTo>
                <a:lnTo>
                  <a:pt x="337674" y="829792"/>
                </a:lnTo>
                <a:lnTo>
                  <a:pt x="326295" y="817351"/>
                </a:lnTo>
                <a:lnTo>
                  <a:pt x="314916" y="804911"/>
                </a:lnTo>
                <a:lnTo>
                  <a:pt x="304066" y="792736"/>
                </a:lnTo>
                <a:lnTo>
                  <a:pt x="293216" y="780031"/>
                </a:lnTo>
                <a:lnTo>
                  <a:pt x="282630" y="767590"/>
                </a:lnTo>
                <a:lnTo>
                  <a:pt x="272574" y="754885"/>
                </a:lnTo>
                <a:lnTo>
                  <a:pt x="262783" y="742180"/>
                </a:lnTo>
                <a:lnTo>
                  <a:pt x="252991" y="728946"/>
                </a:lnTo>
                <a:lnTo>
                  <a:pt x="243729" y="715712"/>
                </a:lnTo>
                <a:lnTo>
                  <a:pt x="234467" y="702478"/>
                </a:lnTo>
                <a:lnTo>
                  <a:pt x="225734" y="689243"/>
                </a:lnTo>
                <a:lnTo>
                  <a:pt x="217265" y="675480"/>
                </a:lnTo>
                <a:lnTo>
                  <a:pt x="209062" y="661981"/>
                </a:lnTo>
                <a:lnTo>
                  <a:pt x="201387" y="648217"/>
                </a:lnTo>
                <a:lnTo>
                  <a:pt x="193713" y="634188"/>
                </a:lnTo>
                <a:lnTo>
                  <a:pt x="186568" y="620160"/>
                </a:lnTo>
                <a:lnTo>
                  <a:pt x="179687" y="606132"/>
                </a:lnTo>
                <a:lnTo>
                  <a:pt x="173071" y="591839"/>
                </a:lnTo>
                <a:lnTo>
                  <a:pt x="166985" y="577016"/>
                </a:lnTo>
                <a:lnTo>
                  <a:pt x="161163" y="562458"/>
                </a:lnTo>
                <a:lnTo>
                  <a:pt x="155605" y="547636"/>
                </a:lnTo>
                <a:lnTo>
                  <a:pt x="150313" y="532814"/>
                </a:lnTo>
                <a:lnTo>
                  <a:pt x="146343" y="519579"/>
                </a:lnTo>
                <a:lnTo>
                  <a:pt x="142374" y="506080"/>
                </a:lnTo>
                <a:lnTo>
                  <a:pt x="138669" y="492052"/>
                </a:lnTo>
                <a:lnTo>
                  <a:pt x="135228" y="477759"/>
                </a:lnTo>
                <a:lnTo>
                  <a:pt x="132053" y="462936"/>
                </a:lnTo>
                <a:lnTo>
                  <a:pt x="129142" y="447849"/>
                </a:lnTo>
                <a:lnTo>
                  <a:pt x="126231" y="432762"/>
                </a:lnTo>
                <a:lnTo>
                  <a:pt x="123585" y="416881"/>
                </a:lnTo>
                <a:lnTo>
                  <a:pt x="118292" y="385648"/>
                </a:lnTo>
                <a:lnTo>
                  <a:pt x="113793" y="353886"/>
                </a:lnTo>
                <a:lnTo>
                  <a:pt x="110088" y="322653"/>
                </a:lnTo>
                <a:lnTo>
                  <a:pt x="106383" y="292214"/>
                </a:lnTo>
                <a:lnTo>
                  <a:pt x="102678" y="255952"/>
                </a:lnTo>
                <a:lnTo>
                  <a:pt x="99503" y="223131"/>
                </a:lnTo>
                <a:lnTo>
                  <a:pt x="94210" y="222337"/>
                </a:lnTo>
                <a:lnTo>
                  <a:pt x="89182" y="221543"/>
                </a:lnTo>
                <a:lnTo>
                  <a:pt x="84154" y="220219"/>
                </a:lnTo>
                <a:lnTo>
                  <a:pt x="79391" y="218896"/>
                </a:lnTo>
                <a:lnTo>
                  <a:pt x="74362" y="217308"/>
                </a:lnTo>
                <a:lnTo>
                  <a:pt x="69599" y="215455"/>
                </a:lnTo>
                <a:lnTo>
                  <a:pt x="65100" y="213602"/>
                </a:lnTo>
                <a:lnTo>
                  <a:pt x="60601" y="211220"/>
                </a:lnTo>
                <a:lnTo>
                  <a:pt x="56103" y="208838"/>
                </a:lnTo>
                <a:lnTo>
                  <a:pt x="51604" y="206191"/>
                </a:lnTo>
                <a:lnTo>
                  <a:pt x="47634" y="203544"/>
                </a:lnTo>
                <a:lnTo>
                  <a:pt x="43400" y="200368"/>
                </a:lnTo>
                <a:lnTo>
                  <a:pt x="39431" y="197191"/>
                </a:lnTo>
                <a:lnTo>
                  <a:pt x="35726" y="194280"/>
                </a:lnTo>
                <a:lnTo>
                  <a:pt x="32285" y="190574"/>
                </a:lnTo>
                <a:lnTo>
                  <a:pt x="28845" y="186869"/>
                </a:lnTo>
                <a:lnTo>
                  <a:pt x="25405" y="183163"/>
                </a:lnTo>
                <a:lnTo>
                  <a:pt x="22229" y="179193"/>
                </a:lnTo>
                <a:lnTo>
                  <a:pt x="19583" y="174958"/>
                </a:lnTo>
                <a:lnTo>
                  <a:pt x="16672" y="171252"/>
                </a:lnTo>
                <a:lnTo>
                  <a:pt x="14290" y="166753"/>
                </a:lnTo>
                <a:lnTo>
                  <a:pt x="11644" y="162253"/>
                </a:lnTo>
                <a:lnTo>
                  <a:pt x="9791" y="157753"/>
                </a:lnTo>
                <a:lnTo>
                  <a:pt x="7674" y="152989"/>
                </a:lnTo>
                <a:lnTo>
                  <a:pt x="5822" y="148225"/>
                </a:lnTo>
                <a:lnTo>
                  <a:pt x="4499" y="143460"/>
                </a:lnTo>
                <a:lnTo>
                  <a:pt x="2911" y="138166"/>
                </a:lnTo>
                <a:lnTo>
                  <a:pt x="1852" y="133137"/>
                </a:lnTo>
                <a:lnTo>
                  <a:pt x="1059" y="128108"/>
                </a:lnTo>
                <a:lnTo>
                  <a:pt x="529" y="122815"/>
                </a:lnTo>
                <a:lnTo>
                  <a:pt x="265" y="117786"/>
                </a:lnTo>
                <a:lnTo>
                  <a:pt x="0" y="112227"/>
                </a:lnTo>
                <a:lnTo>
                  <a:pt x="265" y="106404"/>
                </a:lnTo>
                <a:lnTo>
                  <a:pt x="529" y="100846"/>
                </a:lnTo>
                <a:lnTo>
                  <a:pt x="1323" y="95287"/>
                </a:lnTo>
                <a:lnTo>
                  <a:pt x="2117" y="89729"/>
                </a:lnTo>
                <a:lnTo>
                  <a:pt x="3440" y="84435"/>
                </a:lnTo>
                <a:lnTo>
                  <a:pt x="5028" y="78877"/>
                </a:lnTo>
                <a:lnTo>
                  <a:pt x="6881" y="73583"/>
                </a:lnTo>
                <a:lnTo>
                  <a:pt x="8733" y="68554"/>
                </a:lnTo>
                <a:lnTo>
                  <a:pt x="11115" y="63525"/>
                </a:lnTo>
                <a:lnTo>
                  <a:pt x="13232" y="58761"/>
                </a:lnTo>
                <a:lnTo>
                  <a:pt x="16143" y="53996"/>
                </a:lnTo>
                <a:lnTo>
                  <a:pt x="19054" y="49497"/>
                </a:lnTo>
                <a:lnTo>
                  <a:pt x="22229" y="45262"/>
                </a:lnTo>
                <a:lnTo>
                  <a:pt x="25405" y="41027"/>
                </a:lnTo>
                <a:lnTo>
                  <a:pt x="29110" y="36792"/>
                </a:lnTo>
                <a:lnTo>
                  <a:pt x="32815" y="32821"/>
                </a:lnTo>
                <a:lnTo>
                  <a:pt x="36784" y="29380"/>
                </a:lnTo>
                <a:lnTo>
                  <a:pt x="40754" y="25675"/>
                </a:lnTo>
                <a:lnTo>
                  <a:pt x="44988" y="22499"/>
                </a:lnTo>
                <a:lnTo>
                  <a:pt x="49222" y="19058"/>
                </a:lnTo>
                <a:lnTo>
                  <a:pt x="53721" y="16411"/>
                </a:lnTo>
                <a:lnTo>
                  <a:pt x="58484" y="13499"/>
                </a:lnTo>
                <a:lnTo>
                  <a:pt x="63248" y="11382"/>
                </a:lnTo>
                <a:lnTo>
                  <a:pt x="68540" y="9000"/>
                </a:lnTo>
                <a:lnTo>
                  <a:pt x="73569" y="6882"/>
                </a:lnTo>
                <a:lnTo>
                  <a:pt x="78861" y="5029"/>
                </a:lnTo>
                <a:lnTo>
                  <a:pt x="83889" y="3706"/>
                </a:lnTo>
                <a:lnTo>
                  <a:pt x="89447" y="2382"/>
                </a:lnTo>
                <a:lnTo>
                  <a:pt x="94739" y="1324"/>
                </a:lnTo>
                <a:lnTo>
                  <a:pt x="100561" y="530"/>
                </a:lnTo>
                <a:lnTo>
                  <a:pt x="106119" y="265"/>
                </a:lnTo>
                <a:lnTo>
                  <a:pt x="111941"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54" name="KSO_Shape"/>
          <p:cNvSpPr/>
          <p:nvPr/>
        </p:nvSpPr>
        <p:spPr bwMode="auto">
          <a:xfrm>
            <a:off x="1394175" y="2522868"/>
            <a:ext cx="1593870" cy="1757942"/>
          </a:xfrm>
          <a:custGeom>
            <a:avLst/>
            <a:gdLst>
              <a:gd name="T0" fmla="*/ 1087103 w 2087563"/>
              <a:gd name="T1" fmla="*/ 1121484 h 2301875"/>
              <a:gd name="T2" fmla="*/ 1274364 w 2087563"/>
              <a:gd name="T3" fmla="*/ 983302 h 2301875"/>
              <a:gd name="T4" fmla="*/ 987564 w 2087563"/>
              <a:gd name="T5" fmla="*/ 1138298 h 2301875"/>
              <a:gd name="T6" fmla="*/ 625386 w 2087563"/>
              <a:gd name="T7" fmla="*/ 988031 h 2301875"/>
              <a:gd name="T8" fmla="*/ 753028 w 2087563"/>
              <a:gd name="T9" fmla="*/ 1156424 h 2301875"/>
              <a:gd name="T10" fmla="*/ 488289 w 2087563"/>
              <a:gd name="T11" fmla="*/ 1030589 h 2301875"/>
              <a:gd name="T12" fmla="*/ 606476 w 2087563"/>
              <a:gd name="T13" fmla="*/ 1085757 h 2301875"/>
              <a:gd name="T14" fmla="*/ 1663953 w 2087563"/>
              <a:gd name="T15" fmla="*/ 838990 h 2301875"/>
              <a:gd name="T16" fmla="*/ 1726412 w 2087563"/>
              <a:gd name="T17" fmla="*/ 901587 h 2301875"/>
              <a:gd name="T18" fmla="*/ 958788 w 2087563"/>
              <a:gd name="T19" fmla="*/ 1531252 h 2301875"/>
              <a:gd name="T20" fmla="*/ 1298905 w 2087563"/>
              <a:gd name="T21" fmla="*/ 1204321 h 2301875"/>
              <a:gd name="T22" fmla="*/ 1396005 w 2087563"/>
              <a:gd name="T23" fmla="*/ 1204321 h 2301875"/>
              <a:gd name="T24" fmla="*/ 1416213 w 2087563"/>
              <a:gd name="T25" fmla="*/ 1291116 h 2301875"/>
              <a:gd name="T26" fmla="*/ 1201541 w 2087563"/>
              <a:gd name="T27" fmla="*/ 1560710 h 2301875"/>
              <a:gd name="T28" fmla="*/ 1578661 w 2087563"/>
              <a:gd name="T29" fmla="*/ 905269 h 2301875"/>
              <a:gd name="T30" fmla="*/ 1637709 w 2087563"/>
              <a:gd name="T31" fmla="*/ 839515 h 2301875"/>
              <a:gd name="T32" fmla="*/ 127282 w 2087563"/>
              <a:gd name="T33" fmla="*/ 860031 h 2301875"/>
              <a:gd name="T34" fmla="*/ 510700 w 2087563"/>
              <a:gd name="T35" fmla="*/ 1603056 h 2301875"/>
              <a:gd name="T36" fmla="*/ 518574 w 2087563"/>
              <a:gd name="T37" fmla="*/ 1539142 h 2301875"/>
              <a:gd name="T38" fmla="*/ 307838 w 2087563"/>
              <a:gd name="T39" fmla="*/ 1241407 h 2301875"/>
              <a:gd name="T40" fmla="*/ 373446 w 2087563"/>
              <a:gd name="T41" fmla="*/ 1186699 h 2301875"/>
              <a:gd name="T42" fmla="*/ 725899 w 2087563"/>
              <a:gd name="T43" fmla="*/ 1463657 h 2301875"/>
              <a:gd name="T44" fmla="*/ 804367 w 2087563"/>
              <a:gd name="T45" fmla="*/ 1859235 h 2301875"/>
              <a:gd name="T46" fmla="*/ 17058 w 2087563"/>
              <a:gd name="T47" fmla="*/ 865291 h 2301875"/>
              <a:gd name="T48" fmla="*/ 1221311 w 2087563"/>
              <a:gd name="T49" fmla="*/ 720072 h 2301875"/>
              <a:gd name="T50" fmla="*/ 1341073 w 2087563"/>
              <a:gd name="T51" fmla="*/ 882686 h 2301875"/>
              <a:gd name="T52" fmla="*/ 889337 w 2087563"/>
              <a:gd name="T53" fmla="*/ 672785 h 2301875"/>
              <a:gd name="T54" fmla="*/ 1161167 w 2087563"/>
              <a:gd name="T55" fmla="*/ 704573 h 2301875"/>
              <a:gd name="T56" fmla="*/ 579950 w 2087563"/>
              <a:gd name="T57" fmla="*/ 854314 h 2301875"/>
              <a:gd name="T58" fmla="*/ 341475 w 2087563"/>
              <a:gd name="T59" fmla="*/ 796782 h 2301875"/>
              <a:gd name="T60" fmla="*/ 507987 w 2087563"/>
              <a:gd name="T61" fmla="*/ 810967 h 2301875"/>
              <a:gd name="T62" fmla="*/ 1206603 w 2087563"/>
              <a:gd name="T63" fmla="*/ 438979 h 2301875"/>
              <a:gd name="T64" fmla="*/ 1393863 w 2087563"/>
              <a:gd name="T65" fmla="*/ 546162 h 2301875"/>
              <a:gd name="T66" fmla="*/ 1163268 w 2087563"/>
              <a:gd name="T67" fmla="*/ 611575 h 2301875"/>
              <a:gd name="T68" fmla="*/ 1125185 w 2087563"/>
              <a:gd name="T69" fmla="*/ 367260 h 2301875"/>
              <a:gd name="T70" fmla="*/ 556050 w 2087563"/>
              <a:gd name="T71" fmla="*/ 579000 h 2301875"/>
              <a:gd name="T72" fmla="*/ 330182 w 2087563"/>
              <a:gd name="T73" fmla="*/ 514375 h 2301875"/>
              <a:gd name="T74" fmla="*/ 506149 w 2087563"/>
              <a:gd name="T75" fmla="*/ 468927 h 2301875"/>
              <a:gd name="T76" fmla="*/ 1124660 w 2087563"/>
              <a:gd name="T77" fmla="*/ 205172 h 2301875"/>
              <a:gd name="T78" fmla="*/ 1221836 w 2087563"/>
              <a:gd name="T79" fmla="*/ 231967 h 2301875"/>
              <a:gd name="T80" fmla="*/ 562878 w 2087563"/>
              <a:gd name="T81" fmla="*/ 180215 h 2301875"/>
              <a:gd name="T82" fmla="*/ 566555 w 2087563"/>
              <a:gd name="T83" fmla="*/ 259026 h 2301875"/>
              <a:gd name="T84" fmla="*/ 1095770 w 2087563"/>
              <a:gd name="T85" fmla="*/ 287924 h 2301875"/>
              <a:gd name="T86" fmla="*/ 971542 w 2087563"/>
              <a:gd name="T87" fmla="*/ 117691 h 2301875"/>
              <a:gd name="T88" fmla="*/ 764321 w 2087563"/>
              <a:gd name="T89" fmla="*/ 105607 h 2301875"/>
              <a:gd name="T90" fmla="*/ 647711 w 2087563"/>
              <a:gd name="T91" fmla="*/ 236959 h 2301875"/>
              <a:gd name="T92" fmla="*/ 986775 w 2087563"/>
              <a:gd name="T93" fmla="*/ 12872 h 2301875"/>
              <a:gd name="T94" fmla="*/ 1213432 w 2087563"/>
              <a:gd name="T95" fmla="*/ 108497 h 2301875"/>
              <a:gd name="T96" fmla="*/ 1385197 w 2087563"/>
              <a:gd name="T97" fmla="*/ 280043 h 2301875"/>
              <a:gd name="T98" fmla="*/ 1480534 w 2087563"/>
              <a:gd name="T99" fmla="*/ 506757 h 2301875"/>
              <a:gd name="T100" fmla="*/ 1480534 w 2087563"/>
              <a:gd name="T101" fmla="*/ 762367 h 2301875"/>
              <a:gd name="T102" fmla="*/ 1385197 w 2087563"/>
              <a:gd name="T103" fmla="*/ 989081 h 2301875"/>
              <a:gd name="T104" fmla="*/ 1213432 w 2087563"/>
              <a:gd name="T105" fmla="*/ 1160628 h 2301875"/>
              <a:gd name="T106" fmla="*/ 986775 w 2087563"/>
              <a:gd name="T107" fmla="*/ 1256514 h 2301875"/>
              <a:gd name="T108" fmla="*/ 731492 w 2087563"/>
              <a:gd name="T109" fmla="*/ 1256514 h 2301875"/>
              <a:gd name="T110" fmla="*/ 504573 w 2087563"/>
              <a:gd name="T111" fmla="*/ 1160628 h 2301875"/>
              <a:gd name="T112" fmla="*/ 333070 w 2087563"/>
              <a:gd name="T113" fmla="*/ 989081 h 2301875"/>
              <a:gd name="T114" fmla="*/ 237470 w 2087563"/>
              <a:gd name="T115" fmla="*/ 762367 h 2301875"/>
              <a:gd name="T116" fmla="*/ 237470 w 2087563"/>
              <a:gd name="T117" fmla="*/ 506757 h 2301875"/>
              <a:gd name="T118" fmla="*/ 333070 w 2087563"/>
              <a:gd name="T119" fmla="*/ 280043 h 2301875"/>
              <a:gd name="T120" fmla="*/ 504573 w 2087563"/>
              <a:gd name="T121" fmla="*/ 108497 h 2301875"/>
              <a:gd name="T122" fmla="*/ 731492 w 2087563"/>
              <a:gd name="T123" fmla="*/ 12872 h 23018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087563" h="2301875">
                <a:moveTo>
                  <a:pt x="1411686" y="1172602"/>
                </a:moveTo>
                <a:lnTo>
                  <a:pt x="1405972" y="1186570"/>
                </a:lnTo>
                <a:lnTo>
                  <a:pt x="1400576" y="1200219"/>
                </a:lnTo>
                <a:lnTo>
                  <a:pt x="1394862" y="1213551"/>
                </a:lnTo>
                <a:lnTo>
                  <a:pt x="1389148" y="1226884"/>
                </a:lnTo>
                <a:lnTo>
                  <a:pt x="1383117" y="1239898"/>
                </a:lnTo>
                <a:lnTo>
                  <a:pt x="1377086" y="1252278"/>
                </a:lnTo>
                <a:lnTo>
                  <a:pt x="1370737" y="1264976"/>
                </a:lnTo>
                <a:lnTo>
                  <a:pt x="1364071" y="1277038"/>
                </a:lnTo>
                <a:lnTo>
                  <a:pt x="1357405" y="1288783"/>
                </a:lnTo>
                <a:lnTo>
                  <a:pt x="1350421" y="1300528"/>
                </a:lnTo>
                <a:lnTo>
                  <a:pt x="1343438" y="1311956"/>
                </a:lnTo>
                <a:lnTo>
                  <a:pt x="1336454" y="1323066"/>
                </a:lnTo>
                <a:lnTo>
                  <a:pt x="1329153" y="1334176"/>
                </a:lnTo>
                <a:lnTo>
                  <a:pt x="1321535" y="1344969"/>
                </a:lnTo>
                <a:lnTo>
                  <a:pt x="1313916" y="1355127"/>
                </a:lnTo>
                <a:lnTo>
                  <a:pt x="1306615" y="1365285"/>
                </a:lnTo>
                <a:lnTo>
                  <a:pt x="1324392" y="1356714"/>
                </a:lnTo>
                <a:lnTo>
                  <a:pt x="1341850" y="1347826"/>
                </a:lnTo>
                <a:lnTo>
                  <a:pt x="1359627" y="1338303"/>
                </a:lnTo>
                <a:lnTo>
                  <a:pt x="1376451" y="1328145"/>
                </a:lnTo>
                <a:lnTo>
                  <a:pt x="1393275" y="1317987"/>
                </a:lnTo>
                <a:lnTo>
                  <a:pt x="1409781" y="1306877"/>
                </a:lnTo>
                <a:lnTo>
                  <a:pt x="1425653" y="1295449"/>
                </a:lnTo>
                <a:lnTo>
                  <a:pt x="1441525" y="1283704"/>
                </a:lnTo>
                <a:lnTo>
                  <a:pt x="1456444" y="1271007"/>
                </a:lnTo>
                <a:lnTo>
                  <a:pt x="1471681" y="1258310"/>
                </a:lnTo>
                <a:lnTo>
                  <a:pt x="1485966" y="1245295"/>
                </a:lnTo>
                <a:lnTo>
                  <a:pt x="1500568" y="1231328"/>
                </a:lnTo>
                <a:lnTo>
                  <a:pt x="1514217" y="1217361"/>
                </a:lnTo>
                <a:lnTo>
                  <a:pt x="1527232" y="1203076"/>
                </a:lnTo>
                <a:lnTo>
                  <a:pt x="1540247" y="1188157"/>
                </a:lnTo>
                <a:lnTo>
                  <a:pt x="1552944" y="1172602"/>
                </a:lnTo>
                <a:lnTo>
                  <a:pt x="1411686" y="1172602"/>
                </a:lnTo>
                <a:close/>
                <a:moveTo>
                  <a:pt x="1074888" y="1172602"/>
                </a:moveTo>
                <a:lnTo>
                  <a:pt x="1074888" y="1421153"/>
                </a:lnTo>
                <a:lnTo>
                  <a:pt x="1090760" y="1420201"/>
                </a:lnTo>
                <a:lnTo>
                  <a:pt x="1106632" y="1418614"/>
                </a:lnTo>
                <a:lnTo>
                  <a:pt x="1122503" y="1416709"/>
                </a:lnTo>
                <a:lnTo>
                  <a:pt x="1138058" y="1414487"/>
                </a:lnTo>
                <a:lnTo>
                  <a:pt x="1145041" y="1410361"/>
                </a:lnTo>
                <a:lnTo>
                  <a:pt x="1152342" y="1406551"/>
                </a:lnTo>
                <a:lnTo>
                  <a:pt x="1159326" y="1402107"/>
                </a:lnTo>
                <a:lnTo>
                  <a:pt x="1166309" y="1397346"/>
                </a:lnTo>
                <a:lnTo>
                  <a:pt x="1172975" y="1391949"/>
                </a:lnTo>
                <a:lnTo>
                  <a:pt x="1179959" y="1386871"/>
                </a:lnTo>
                <a:lnTo>
                  <a:pt x="1186625" y="1381474"/>
                </a:lnTo>
                <a:lnTo>
                  <a:pt x="1193609" y="1375443"/>
                </a:lnTo>
                <a:lnTo>
                  <a:pt x="1200275" y="1369729"/>
                </a:lnTo>
                <a:lnTo>
                  <a:pt x="1206623" y="1363380"/>
                </a:lnTo>
                <a:lnTo>
                  <a:pt x="1219956" y="1350048"/>
                </a:lnTo>
                <a:lnTo>
                  <a:pt x="1232336" y="1336081"/>
                </a:lnTo>
                <a:lnTo>
                  <a:pt x="1244716" y="1321162"/>
                </a:lnTo>
                <a:lnTo>
                  <a:pt x="1256778" y="1305290"/>
                </a:lnTo>
                <a:lnTo>
                  <a:pt x="1268206" y="1288783"/>
                </a:lnTo>
                <a:lnTo>
                  <a:pt x="1279633" y="1271007"/>
                </a:lnTo>
                <a:lnTo>
                  <a:pt x="1290426" y="1252913"/>
                </a:lnTo>
                <a:lnTo>
                  <a:pt x="1300901" y="1233867"/>
                </a:lnTo>
                <a:lnTo>
                  <a:pt x="1311059" y="1214504"/>
                </a:lnTo>
                <a:lnTo>
                  <a:pt x="1320582" y="1193871"/>
                </a:lnTo>
                <a:lnTo>
                  <a:pt x="1329788" y="1172602"/>
                </a:lnTo>
                <a:lnTo>
                  <a:pt x="1074888" y="1172602"/>
                </a:lnTo>
                <a:close/>
                <a:moveTo>
                  <a:pt x="746661" y="1172602"/>
                </a:moveTo>
                <a:lnTo>
                  <a:pt x="755867" y="1193871"/>
                </a:lnTo>
                <a:lnTo>
                  <a:pt x="765390" y="1214504"/>
                </a:lnTo>
                <a:lnTo>
                  <a:pt x="775865" y="1233867"/>
                </a:lnTo>
                <a:lnTo>
                  <a:pt x="786023" y="1252913"/>
                </a:lnTo>
                <a:lnTo>
                  <a:pt x="797133" y="1271007"/>
                </a:lnTo>
                <a:lnTo>
                  <a:pt x="808243" y="1288783"/>
                </a:lnTo>
                <a:lnTo>
                  <a:pt x="819988" y="1305290"/>
                </a:lnTo>
                <a:lnTo>
                  <a:pt x="831734" y="1321162"/>
                </a:lnTo>
                <a:lnTo>
                  <a:pt x="843796" y="1336081"/>
                </a:lnTo>
                <a:lnTo>
                  <a:pt x="856811" y="1350048"/>
                </a:lnTo>
                <a:lnTo>
                  <a:pt x="869826" y="1363380"/>
                </a:lnTo>
                <a:lnTo>
                  <a:pt x="876492" y="1369729"/>
                </a:lnTo>
                <a:lnTo>
                  <a:pt x="882840" y="1375443"/>
                </a:lnTo>
                <a:lnTo>
                  <a:pt x="889507" y="1381474"/>
                </a:lnTo>
                <a:lnTo>
                  <a:pt x="896173" y="1386871"/>
                </a:lnTo>
                <a:lnTo>
                  <a:pt x="903156" y="1391949"/>
                </a:lnTo>
                <a:lnTo>
                  <a:pt x="910140" y="1397346"/>
                </a:lnTo>
                <a:lnTo>
                  <a:pt x="916806" y="1402107"/>
                </a:lnTo>
                <a:lnTo>
                  <a:pt x="924424" y="1406551"/>
                </a:lnTo>
                <a:lnTo>
                  <a:pt x="931408" y="1410361"/>
                </a:lnTo>
                <a:lnTo>
                  <a:pt x="938391" y="1414487"/>
                </a:lnTo>
                <a:lnTo>
                  <a:pt x="953628" y="1416709"/>
                </a:lnTo>
                <a:lnTo>
                  <a:pt x="969500" y="1418614"/>
                </a:lnTo>
                <a:lnTo>
                  <a:pt x="985372" y="1420201"/>
                </a:lnTo>
                <a:lnTo>
                  <a:pt x="1001243" y="1421153"/>
                </a:lnTo>
                <a:lnTo>
                  <a:pt x="1001243" y="1172602"/>
                </a:lnTo>
                <a:lnTo>
                  <a:pt x="746661" y="1172602"/>
                </a:lnTo>
                <a:close/>
                <a:moveTo>
                  <a:pt x="523822" y="1172602"/>
                </a:moveTo>
                <a:lnTo>
                  <a:pt x="536202" y="1188157"/>
                </a:lnTo>
                <a:lnTo>
                  <a:pt x="548900" y="1203076"/>
                </a:lnTo>
                <a:lnTo>
                  <a:pt x="562232" y="1217361"/>
                </a:lnTo>
                <a:lnTo>
                  <a:pt x="576199" y="1231328"/>
                </a:lnTo>
                <a:lnTo>
                  <a:pt x="590166" y="1245295"/>
                </a:lnTo>
                <a:lnTo>
                  <a:pt x="604768" y="1258310"/>
                </a:lnTo>
                <a:lnTo>
                  <a:pt x="619687" y="1271007"/>
                </a:lnTo>
                <a:lnTo>
                  <a:pt x="634924" y="1283704"/>
                </a:lnTo>
                <a:lnTo>
                  <a:pt x="650796" y="1295449"/>
                </a:lnTo>
                <a:lnTo>
                  <a:pt x="666668" y="1306877"/>
                </a:lnTo>
                <a:lnTo>
                  <a:pt x="683174" y="1317987"/>
                </a:lnTo>
                <a:lnTo>
                  <a:pt x="699681" y="1328145"/>
                </a:lnTo>
                <a:lnTo>
                  <a:pt x="717140" y="1338303"/>
                </a:lnTo>
                <a:lnTo>
                  <a:pt x="734281" y="1347826"/>
                </a:lnTo>
                <a:lnTo>
                  <a:pt x="752058" y="1356714"/>
                </a:lnTo>
                <a:lnTo>
                  <a:pt x="770151" y="1365285"/>
                </a:lnTo>
                <a:lnTo>
                  <a:pt x="762533" y="1355127"/>
                </a:lnTo>
                <a:lnTo>
                  <a:pt x="754597" y="1344969"/>
                </a:lnTo>
                <a:lnTo>
                  <a:pt x="747296" y="1334176"/>
                </a:lnTo>
                <a:lnTo>
                  <a:pt x="739995" y="1323066"/>
                </a:lnTo>
                <a:lnTo>
                  <a:pt x="733011" y="1311956"/>
                </a:lnTo>
                <a:lnTo>
                  <a:pt x="726028" y="1300528"/>
                </a:lnTo>
                <a:lnTo>
                  <a:pt x="719362" y="1288783"/>
                </a:lnTo>
                <a:lnTo>
                  <a:pt x="712378" y="1277038"/>
                </a:lnTo>
                <a:lnTo>
                  <a:pt x="706030" y="1264976"/>
                </a:lnTo>
                <a:lnTo>
                  <a:pt x="699681" y="1252278"/>
                </a:lnTo>
                <a:lnTo>
                  <a:pt x="693650" y="1239898"/>
                </a:lnTo>
                <a:lnTo>
                  <a:pt x="687301" y="1226884"/>
                </a:lnTo>
                <a:lnTo>
                  <a:pt x="681587" y="1213551"/>
                </a:lnTo>
                <a:lnTo>
                  <a:pt x="675873" y="1200219"/>
                </a:lnTo>
                <a:lnTo>
                  <a:pt x="670159" y="1186570"/>
                </a:lnTo>
                <a:lnTo>
                  <a:pt x="665080" y="1172602"/>
                </a:lnTo>
                <a:lnTo>
                  <a:pt x="523822" y="1172602"/>
                </a:lnTo>
                <a:close/>
                <a:moveTo>
                  <a:pt x="1997481" y="1012825"/>
                </a:moveTo>
                <a:lnTo>
                  <a:pt x="2002239" y="1013143"/>
                </a:lnTo>
                <a:lnTo>
                  <a:pt x="2006679" y="1013461"/>
                </a:lnTo>
                <a:lnTo>
                  <a:pt x="2011120" y="1013779"/>
                </a:lnTo>
                <a:lnTo>
                  <a:pt x="2015561" y="1014414"/>
                </a:lnTo>
                <a:lnTo>
                  <a:pt x="2020001" y="1015685"/>
                </a:lnTo>
                <a:lnTo>
                  <a:pt x="2024442" y="1016639"/>
                </a:lnTo>
                <a:lnTo>
                  <a:pt x="2032372" y="1020135"/>
                </a:lnTo>
                <a:lnTo>
                  <a:pt x="2040619" y="1023631"/>
                </a:lnTo>
                <a:lnTo>
                  <a:pt x="2047914" y="1028080"/>
                </a:lnTo>
                <a:lnTo>
                  <a:pt x="2054892" y="1033483"/>
                </a:lnTo>
                <a:lnTo>
                  <a:pt x="2061236" y="1039204"/>
                </a:lnTo>
                <a:lnTo>
                  <a:pt x="2066946" y="1045560"/>
                </a:lnTo>
                <a:lnTo>
                  <a:pt x="2072338" y="1052552"/>
                </a:lnTo>
                <a:lnTo>
                  <a:pt x="2076778" y="1059861"/>
                </a:lnTo>
                <a:lnTo>
                  <a:pt x="2080268" y="1068125"/>
                </a:lnTo>
                <a:lnTo>
                  <a:pt x="2083757" y="1076070"/>
                </a:lnTo>
                <a:lnTo>
                  <a:pt x="2084708" y="1080519"/>
                </a:lnTo>
                <a:lnTo>
                  <a:pt x="2085977" y="1084969"/>
                </a:lnTo>
                <a:lnTo>
                  <a:pt x="2086611" y="1089418"/>
                </a:lnTo>
                <a:lnTo>
                  <a:pt x="2086929" y="1093867"/>
                </a:lnTo>
                <a:lnTo>
                  <a:pt x="2087246" y="1098635"/>
                </a:lnTo>
                <a:lnTo>
                  <a:pt x="2087563" y="1103084"/>
                </a:lnTo>
                <a:lnTo>
                  <a:pt x="2087563" y="1647816"/>
                </a:lnTo>
                <a:lnTo>
                  <a:pt x="2087563" y="1676419"/>
                </a:lnTo>
                <a:lnTo>
                  <a:pt x="2062505" y="1710425"/>
                </a:lnTo>
                <a:lnTo>
                  <a:pt x="1627954" y="2301875"/>
                </a:lnTo>
                <a:lnTo>
                  <a:pt x="1111250" y="2301875"/>
                </a:lnTo>
                <a:lnTo>
                  <a:pt x="1115373" y="2246576"/>
                </a:lnTo>
                <a:lnTo>
                  <a:pt x="1140432" y="1924313"/>
                </a:lnTo>
                <a:lnTo>
                  <a:pt x="1141383" y="1909376"/>
                </a:lnTo>
                <a:lnTo>
                  <a:pt x="1143286" y="1898252"/>
                </a:lnTo>
                <a:lnTo>
                  <a:pt x="1145824" y="1887129"/>
                </a:lnTo>
                <a:lnTo>
                  <a:pt x="1150582" y="1871874"/>
                </a:lnTo>
                <a:lnTo>
                  <a:pt x="1155657" y="1857572"/>
                </a:lnTo>
                <a:lnTo>
                  <a:pt x="1158829" y="1850263"/>
                </a:lnTo>
                <a:lnTo>
                  <a:pt x="1161683" y="1843271"/>
                </a:lnTo>
                <a:lnTo>
                  <a:pt x="1168662" y="1829923"/>
                </a:lnTo>
                <a:lnTo>
                  <a:pt x="1175640" y="1816892"/>
                </a:lnTo>
                <a:lnTo>
                  <a:pt x="1179446" y="1810218"/>
                </a:lnTo>
                <a:lnTo>
                  <a:pt x="1182935" y="1804180"/>
                </a:lnTo>
                <a:lnTo>
                  <a:pt x="1187059" y="1797824"/>
                </a:lnTo>
                <a:lnTo>
                  <a:pt x="1191499" y="1791785"/>
                </a:lnTo>
                <a:lnTo>
                  <a:pt x="1200698" y="1780026"/>
                </a:lnTo>
                <a:lnTo>
                  <a:pt x="1210531" y="1768585"/>
                </a:lnTo>
                <a:lnTo>
                  <a:pt x="1220364" y="1757461"/>
                </a:lnTo>
                <a:lnTo>
                  <a:pt x="1230514" y="1746973"/>
                </a:lnTo>
                <a:lnTo>
                  <a:pt x="1237492" y="1740299"/>
                </a:lnTo>
                <a:lnTo>
                  <a:pt x="1244153" y="1734261"/>
                </a:lnTo>
                <a:lnTo>
                  <a:pt x="1257158" y="1723137"/>
                </a:lnTo>
                <a:lnTo>
                  <a:pt x="1361196" y="1633832"/>
                </a:lnTo>
                <a:lnTo>
                  <a:pt x="1569908" y="1455221"/>
                </a:lnTo>
                <a:lnTo>
                  <a:pt x="1575934" y="1450454"/>
                </a:lnTo>
                <a:lnTo>
                  <a:pt x="1582913" y="1446004"/>
                </a:lnTo>
                <a:lnTo>
                  <a:pt x="1589891" y="1442191"/>
                </a:lnTo>
                <a:lnTo>
                  <a:pt x="1597503" y="1439013"/>
                </a:lnTo>
                <a:lnTo>
                  <a:pt x="1604799" y="1436788"/>
                </a:lnTo>
                <a:lnTo>
                  <a:pt x="1612411" y="1434881"/>
                </a:lnTo>
                <a:lnTo>
                  <a:pt x="1620341" y="1433928"/>
                </a:lnTo>
                <a:lnTo>
                  <a:pt x="1627954" y="1433610"/>
                </a:lnTo>
                <a:lnTo>
                  <a:pt x="1636201" y="1433928"/>
                </a:lnTo>
                <a:lnTo>
                  <a:pt x="1643813" y="1434881"/>
                </a:lnTo>
                <a:lnTo>
                  <a:pt x="1651426" y="1436470"/>
                </a:lnTo>
                <a:lnTo>
                  <a:pt x="1659038" y="1439013"/>
                </a:lnTo>
                <a:lnTo>
                  <a:pt x="1666651" y="1441873"/>
                </a:lnTo>
                <a:lnTo>
                  <a:pt x="1673629" y="1445687"/>
                </a:lnTo>
                <a:lnTo>
                  <a:pt x="1680607" y="1450136"/>
                </a:lnTo>
                <a:lnTo>
                  <a:pt x="1687268" y="1455221"/>
                </a:lnTo>
                <a:lnTo>
                  <a:pt x="1690757" y="1458717"/>
                </a:lnTo>
                <a:lnTo>
                  <a:pt x="1693929" y="1461895"/>
                </a:lnTo>
                <a:lnTo>
                  <a:pt x="1696784" y="1465073"/>
                </a:lnTo>
                <a:lnTo>
                  <a:pt x="1699956" y="1468569"/>
                </a:lnTo>
                <a:lnTo>
                  <a:pt x="1702494" y="1472383"/>
                </a:lnTo>
                <a:lnTo>
                  <a:pt x="1705031" y="1475879"/>
                </a:lnTo>
                <a:lnTo>
                  <a:pt x="1709472" y="1483824"/>
                </a:lnTo>
                <a:lnTo>
                  <a:pt x="1712961" y="1491770"/>
                </a:lnTo>
                <a:lnTo>
                  <a:pt x="1715498" y="1500033"/>
                </a:lnTo>
                <a:lnTo>
                  <a:pt x="1717401" y="1508296"/>
                </a:lnTo>
                <a:lnTo>
                  <a:pt x="1718670" y="1517195"/>
                </a:lnTo>
                <a:lnTo>
                  <a:pt x="1718987" y="1525776"/>
                </a:lnTo>
                <a:lnTo>
                  <a:pt x="1718353" y="1534674"/>
                </a:lnTo>
                <a:lnTo>
                  <a:pt x="1717084" y="1543255"/>
                </a:lnTo>
                <a:lnTo>
                  <a:pt x="1714547" y="1551518"/>
                </a:lnTo>
                <a:lnTo>
                  <a:pt x="1711692" y="1560099"/>
                </a:lnTo>
                <a:lnTo>
                  <a:pt x="1709789" y="1564231"/>
                </a:lnTo>
                <a:lnTo>
                  <a:pt x="1707569" y="1568362"/>
                </a:lnTo>
                <a:lnTo>
                  <a:pt x="1705348" y="1571858"/>
                </a:lnTo>
                <a:lnTo>
                  <a:pt x="1702811" y="1575990"/>
                </a:lnTo>
                <a:lnTo>
                  <a:pt x="1700273" y="1579804"/>
                </a:lnTo>
                <a:lnTo>
                  <a:pt x="1697101" y="1582982"/>
                </a:lnTo>
                <a:lnTo>
                  <a:pt x="1552779" y="1752376"/>
                </a:lnTo>
                <a:lnTo>
                  <a:pt x="1463649" y="1856937"/>
                </a:lnTo>
                <a:lnTo>
                  <a:pt x="1460794" y="1859797"/>
                </a:lnTo>
                <a:lnTo>
                  <a:pt x="1458257" y="1863611"/>
                </a:lnTo>
                <a:lnTo>
                  <a:pt x="1456354" y="1866789"/>
                </a:lnTo>
                <a:lnTo>
                  <a:pt x="1454768" y="1870603"/>
                </a:lnTo>
                <a:lnTo>
                  <a:pt x="1453499" y="1874099"/>
                </a:lnTo>
                <a:lnTo>
                  <a:pt x="1452547" y="1878230"/>
                </a:lnTo>
                <a:lnTo>
                  <a:pt x="1452230" y="1882044"/>
                </a:lnTo>
                <a:lnTo>
                  <a:pt x="1452230" y="1885858"/>
                </a:lnTo>
                <a:lnTo>
                  <a:pt x="1452230" y="1889989"/>
                </a:lnTo>
                <a:lnTo>
                  <a:pt x="1452547" y="1893803"/>
                </a:lnTo>
                <a:lnTo>
                  <a:pt x="1453499" y="1897935"/>
                </a:lnTo>
                <a:lnTo>
                  <a:pt x="1454450" y="1901748"/>
                </a:lnTo>
                <a:lnTo>
                  <a:pt x="1456671" y="1909694"/>
                </a:lnTo>
                <a:lnTo>
                  <a:pt x="1459525" y="1917003"/>
                </a:lnTo>
                <a:lnTo>
                  <a:pt x="1463014" y="1924313"/>
                </a:lnTo>
                <a:lnTo>
                  <a:pt x="1466504" y="1930987"/>
                </a:lnTo>
                <a:lnTo>
                  <a:pt x="1470310" y="1937026"/>
                </a:lnTo>
                <a:lnTo>
                  <a:pt x="1473799" y="1942111"/>
                </a:lnTo>
                <a:lnTo>
                  <a:pt x="1479191" y="1949420"/>
                </a:lnTo>
                <a:lnTo>
                  <a:pt x="1481094" y="1951963"/>
                </a:lnTo>
                <a:lnTo>
                  <a:pt x="1907399" y="1605864"/>
                </a:lnTo>
                <a:lnTo>
                  <a:pt x="1907399" y="1103084"/>
                </a:lnTo>
                <a:lnTo>
                  <a:pt x="1907399" y="1098635"/>
                </a:lnTo>
                <a:lnTo>
                  <a:pt x="1908033" y="1093867"/>
                </a:lnTo>
                <a:lnTo>
                  <a:pt x="1908350" y="1089418"/>
                </a:lnTo>
                <a:lnTo>
                  <a:pt x="1909302" y="1084969"/>
                </a:lnTo>
                <a:lnTo>
                  <a:pt x="1910253" y="1080519"/>
                </a:lnTo>
                <a:lnTo>
                  <a:pt x="1911522" y="1076070"/>
                </a:lnTo>
                <a:lnTo>
                  <a:pt x="1914694" y="1068125"/>
                </a:lnTo>
                <a:lnTo>
                  <a:pt x="1918183" y="1059861"/>
                </a:lnTo>
                <a:lnTo>
                  <a:pt x="1922624" y="1052552"/>
                </a:lnTo>
                <a:lnTo>
                  <a:pt x="1927699" y="1045560"/>
                </a:lnTo>
                <a:lnTo>
                  <a:pt x="1933726" y="1039204"/>
                </a:lnTo>
                <a:lnTo>
                  <a:pt x="1940069" y="1033483"/>
                </a:lnTo>
                <a:lnTo>
                  <a:pt x="1947048" y="1028080"/>
                </a:lnTo>
                <a:lnTo>
                  <a:pt x="1954343" y="1023631"/>
                </a:lnTo>
                <a:lnTo>
                  <a:pt x="1962590" y="1020135"/>
                </a:lnTo>
                <a:lnTo>
                  <a:pt x="1970520" y="1016639"/>
                </a:lnTo>
                <a:lnTo>
                  <a:pt x="1974960" y="1015685"/>
                </a:lnTo>
                <a:lnTo>
                  <a:pt x="1979401" y="1014414"/>
                </a:lnTo>
                <a:lnTo>
                  <a:pt x="1983842" y="1013779"/>
                </a:lnTo>
                <a:lnTo>
                  <a:pt x="1988282" y="1013461"/>
                </a:lnTo>
                <a:lnTo>
                  <a:pt x="1992723" y="1013143"/>
                </a:lnTo>
                <a:lnTo>
                  <a:pt x="1997481" y="1012825"/>
                </a:lnTo>
                <a:close/>
                <a:moveTo>
                  <a:pt x="90082" y="1012825"/>
                </a:moveTo>
                <a:lnTo>
                  <a:pt x="94523" y="1013143"/>
                </a:lnTo>
                <a:lnTo>
                  <a:pt x="99281" y="1013461"/>
                </a:lnTo>
                <a:lnTo>
                  <a:pt x="103721" y="1013779"/>
                </a:lnTo>
                <a:lnTo>
                  <a:pt x="108162" y="1014414"/>
                </a:lnTo>
                <a:lnTo>
                  <a:pt x="112603" y="1015685"/>
                </a:lnTo>
                <a:lnTo>
                  <a:pt x="117043" y="1016639"/>
                </a:lnTo>
                <a:lnTo>
                  <a:pt x="125290" y="1020135"/>
                </a:lnTo>
                <a:lnTo>
                  <a:pt x="133220" y="1023631"/>
                </a:lnTo>
                <a:lnTo>
                  <a:pt x="140515" y="1028080"/>
                </a:lnTo>
                <a:lnTo>
                  <a:pt x="147494" y="1033483"/>
                </a:lnTo>
                <a:lnTo>
                  <a:pt x="153838" y="1039204"/>
                </a:lnTo>
                <a:lnTo>
                  <a:pt x="159864" y="1045560"/>
                </a:lnTo>
                <a:lnTo>
                  <a:pt x="164939" y="1052552"/>
                </a:lnTo>
                <a:lnTo>
                  <a:pt x="169380" y="1059861"/>
                </a:lnTo>
                <a:lnTo>
                  <a:pt x="173186" y="1068125"/>
                </a:lnTo>
                <a:lnTo>
                  <a:pt x="176358" y="1076070"/>
                </a:lnTo>
                <a:lnTo>
                  <a:pt x="177310" y="1080519"/>
                </a:lnTo>
                <a:lnTo>
                  <a:pt x="178578" y="1084969"/>
                </a:lnTo>
                <a:lnTo>
                  <a:pt x="179213" y="1089418"/>
                </a:lnTo>
                <a:lnTo>
                  <a:pt x="179530" y="1093867"/>
                </a:lnTo>
                <a:lnTo>
                  <a:pt x="180164" y="1098635"/>
                </a:lnTo>
                <a:lnTo>
                  <a:pt x="180482" y="1103084"/>
                </a:lnTo>
                <a:lnTo>
                  <a:pt x="180482" y="1605864"/>
                </a:lnTo>
                <a:lnTo>
                  <a:pt x="606151" y="1951963"/>
                </a:lnTo>
                <a:lnTo>
                  <a:pt x="608372" y="1949420"/>
                </a:lnTo>
                <a:lnTo>
                  <a:pt x="614081" y="1942111"/>
                </a:lnTo>
                <a:lnTo>
                  <a:pt x="617253" y="1937026"/>
                </a:lnTo>
                <a:lnTo>
                  <a:pt x="621059" y="1930987"/>
                </a:lnTo>
                <a:lnTo>
                  <a:pt x="624548" y="1924313"/>
                </a:lnTo>
                <a:lnTo>
                  <a:pt x="628038" y="1917003"/>
                </a:lnTo>
                <a:lnTo>
                  <a:pt x="630892" y="1909694"/>
                </a:lnTo>
                <a:lnTo>
                  <a:pt x="633113" y="1901748"/>
                </a:lnTo>
                <a:lnTo>
                  <a:pt x="634064" y="1897935"/>
                </a:lnTo>
                <a:lnTo>
                  <a:pt x="635016" y="1893803"/>
                </a:lnTo>
                <a:lnTo>
                  <a:pt x="635333" y="1889989"/>
                </a:lnTo>
                <a:lnTo>
                  <a:pt x="635333" y="1885858"/>
                </a:lnTo>
                <a:lnTo>
                  <a:pt x="635333" y="1882044"/>
                </a:lnTo>
                <a:lnTo>
                  <a:pt x="635016" y="1878230"/>
                </a:lnTo>
                <a:lnTo>
                  <a:pt x="634064" y="1874099"/>
                </a:lnTo>
                <a:lnTo>
                  <a:pt x="632795" y="1870603"/>
                </a:lnTo>
                <a:lnTo>
                  <a:pt x="631210" y="1866789"/>
                </a:lnTo>
                <a:lnTo>
                  <a:pt x="629306" y="1863611"/>
                </a:lnTo>
                <a:lnTo>
                  <a:pt x="626769" y="1859797"/>
                </a:lnTo>
                <a:lnTo>
                  <a:pt x="623914" y="1856937"/>
                </a:lnTo>
                <a:lnTo>
                  <a:pt x="534784" y="1752376"/>
                </a:lnTo>
                <a:lnTo>
                  <a:pt x="390462" y="1582982"/>
                </a:lnTo>
                <a:lnTo>
                  <a:pt x="387290" y="1579804"/>
                </a:lnTo>
                <a:lnTo>
                  <a:pt x="384752" y="1575990"/>
                </a:lnTo>
                <a:lnTo>
                  <a:pt x="382215" y="1571858"/>
                </a:lnTo>
                <a:lnTo>
                  <a:pt x="379994" y="1568362"/>
                </a:lnTo>
                <a:lnTo>
                  <a:pt x="377774" y="1564231"/>
                </a:lnTo>
                <a:lnTo>
                  <a:pt x="375871" y="1560099"/>
                </a:lnTo>
                <a:lnTo>
                  <a:pt x="373016" y="1551518"/>
                </a:lnTo>
                <a:lnTo>
                  <a:pt x="370479" y="1543255"/>
                </a:lnTo>
                <a:lnTo>
                  <a:pt x="369210" y="1534674"/>
                </a:lnTo>
                <a:lnTo>
                  <a:pt x="368576" y="1525776"/>
                </a:lnTo>
                <a:lnTo>
                  <a:pt x="368893" y="1517195"/>
                </a:lnTo>
                <a:lnTo>
                  <a:pt x="370162" y="1508296"/>
                </a:lnTo>
                <a:lnTo>
                  <a:pt x="372065" y="1500033"/>
                </a:lnTo>
                <a:lnTo>
                  <a:pt x="374602" y="1491770"/>
                </a:lnTo>
                <a:lnTo>
                  <a:pt x="378091" y="1483824"/>
                </a:lnTo>
                <a:lnTo>
                  <a:pt x="382532" y="1475879"/>
                </a:lnTo>
                <a:lnTo>
                  <a:pt x="384752" y="1472383"/>
                </a:lnTo>
                <a:lnTo>
                  <a:pt x="387924" y="1468569"/>
                </a:lnTo>
                <a:lnTo>
                  <a:pt x="390462" y="1465073"/>
                </a:lnTo>
                <a:lnTo>
                  <a:pt x="393634" y="1461895"/>
                </a:lnTo>
                <a:lnTo>
                  <a:pt x="397123" y="1458717"/>
                </a:lnTo>
                <a:lnTo>
                  <a:pt x="400295" y="1455221"/>
                </a:lnTo>
                <a:lnTo>
                  <a:pt x="406956" y="1450136"/>
                </a:lnTo>
                <a:lnTo>
                  <a:pt x="413934" y="1445687"/>
                </a:lnTo>
                <a:lnTo>
                  <a:pt x="420912" y="1441873"/>
                </a:lnTo>
                <a:lnTo>
                  <a:pt x="428207" y="1439013"/>
                </a:lnTo>
                <a:lnTo>
                  <a:pt x="436137" y="1436470"/>
                </a:lnTo>
                <a:lnTo>
                  <a:pt x="443750" y="1434881"/>
                </a:lnTo>
                <a:lnTo>
                  <a:pt x="451362" y="1433928"/>
                </a:lnTo>
                <a:lnTo>
                  <a:pt x="459609" y="1433610"/>
                </a:lnTo>
                <a:lnTo>
                  <a:pt x="467222" y="1433928"/>
                </a:lnTo>
                <a:lnTo>
                  <a:pt x="475152" y="1434881"/>
                </a:lnTo>
                <a:lnTo>
                  <a:pt x="482764" y="1436788"/>
                </a:lnTo>
                <a:lnTo>
                  <a:pt x="490060" y="1439013"/>
                </a:lnTo>
                <a:lnTo>
                  <a:pt x="497672" y="1442191"/>
                </a:lnTo>
                <a:lnTo>
                  <a:pt x="504650" y="1446004"/>
                </a:lnTo>
                <a:lnTo>
                  <a:pt x="511629" y="1450454"/>
                </a:lnTo>
                <a:lnTo>
                  <a:pt x="517655" y="1455221"/>
                </a:lnTo>
                <a:lnTo>
                  <a:pt x="726367" y="1633832"/>
                </a:lnTo>
                <a:lnTo>
                  <a:pt x="830405" y="1723137"/>
                </a:lnTo>
                <a:lnTo>
                  <a:pt x="843410" y="1734261"/>
                </a:lnTo>
                <a:lnTo>
                  <a:pt x="850071" y="1740299"/>
                </a:lnTo>
                <a:lnTo>
                  <a:pt x="857366" y="1746973"/>
                </a:lnTo>
                <a:lnTo>
                  <a:pt x="867517" y="1757461"/>
                </a:lnTo>
                <a:lnTo>
                  <a:pt x="877350" y="1768585"/>
                </a:lnTo>
                <a:lnTo>
                  <a:pt x="886865" y="1780026"/>
                </a:lnTo>
                <a:lnTo>
                  <a:pt x="896064" y="1791785"/>
                </a:lnTo>
                <a:lnTo>
                  <a:pt x="900504" y="1797824"/>
                </a:lnTo>
                <a:lnTo>
                  <a:pt x="904628" y="1804180"/>
                </a:lnTo>
                <a:lnTo>
                  <a:pt x="908117" y="1810218"/>
                </a:lnTo>
                <a:lnTo>
                  <a:pt x="911923" y="1816892"/>
                </a:lnTo>
                <a:lnTo>
                  <a:pt x="918902" y="1829923"/>
                </a:lnTo>
                <a:lnTo>
                  <a:pt x="925880" y="1843271"/>
                </a:lnTo>
                <a:lnTo>
                  <a:pt x="929369" y="1850263"/>
                </a:lnTo>
                <a:lnTo>
                  <a:pt x="931906" y="1857572"/>
                </a:lnTo>
                <a:lnTo>
                  <a:pt x="936981" y="1871874"/>
                </a:lnTo>
                <a:lnTo>
                  <a:pt x="941739" y="1887129"/>
                </a:lnTo>
                <a:lnTo>
                  <a:pt x="944277" y="1898252"/>
                </a:lnTo>
                <a:lnTo>
                  <a:pt x="946180" y="1909376"/>
                </a:lnTo>
                <a:lnTo>
                  <a:pt x="946814" y="1924313"/>
                </a:lnTo>
                <a:lnTo>
                  <a:pt x="972190" y="2246576"/>
                </a:lnTo>
                <a:lnTo>
                  <a:pt x="976313" y="2301875"/>
                </a:lnTo>
                <a:lnTo>
                  <a:pt x="459609" y="2301875"/>
                </a:lnTo>
                <a:lnTo>
                  <a:pt x="25058" y="1710425"/>
                </a:lnTo>
                <a:lnTo>
                  <a:pt x="0" y="1676419"/>
                </a:lnTo>
                <a:lnTo>
                  <a:pt x="0" y="1647816"/>
                </a:lnTo>
                <a:lnTo>
                  <a:pt x="0" y="1103084"/>
                </a:lnTo>
                <a:lnTo>
                  <a:pt x="317" y="1098635"/>
                </a:lnTo>
                <a:lnTo>
                  <a:pt x="634" y="1093867"/>
                </a:lnTo>
                <a:lnTo>
                  <a:pt x="952" y="1089418"/>
                </a:lnTo>
                <a:lnTo>
                  <a:pt x="1903" y="1084969"/>
                </a:lnTo>
                <a:lnTo>
                  <a:pt x="2855" y="1080519"/>
                </a:lnTo>
                <a:lnTo>
                  <a:pt x="3806" y="1076070"/>
                </a:lnTo>
                <a:lnTo>
                  <a:pt x="7295" y="1068125"/>
                </a:lnTo>
                <a:lnTo>
                  <a:pt x="11102" y="1059861"/>
                </a:lnTo>
                <a:lnTo>
                  <a:pt x="15225" y="1052552"/>
                </a:lnTo>
                <a:lnTo>
                  <a:pt x="20617" y="1045560"/>
                </a:lnTo>
                <a:lnTo>
                  <a:pt x="26327" y="1039204"/>
                </a:lnTo>
                <a:lnTo>
                  <a:pt x="32671" y="1033483"/>
                </a:lnTo>
                <a:lnTo>
                  <a:pt x="39649" y="1028080"/>
                </a:lnTo>
                <a:lnTo>
                  <a:pt x="46944" y="1023631"/>
                </a:lnTo>
                <a:lnTo>
                  <a:pt x="55191" y="1020135"/>
                </a:lnTo>
                <a:lnTo>
                  <a:pt x="63121" y="1016639"/>
                </a:lnTo>
                <a:lnTo>
                  <a:pt x="67562" y="1015685"/>
                </a:lnTo>
                <a:lnTo>
                  <a:pt x="72002" y="1014414"/>
                </a:lnTo>
                <a:lnTo>
                  <a:pt x="76443" y="1013779"/>
                </a:lnTo>
                <a:lnTo>
                  <a:pt x="80884" y="1013461"/>
                </a:lnTo>
                <a:lnTo>
                  <a:pt x="85324" y="1013143"/>
                </a:lnTo>
                <a:lnTo>
                  <a:pt x="90082" y="1012825"/>
                </a:lnTo>
                <a:close/>
                <a:moveTo>
                  <a:pt x="1479299" y="812949"/>
                </a:moveTo>
                <a:lnTo>
                  <a:pt x="1478664" y="831995"/>
                </a:lnTo>
                <a:lnTo>
                  <a:pt x="1477712" y="850724"/>
                </a:lnTo>
                <a:lnTo>
                  <a:pt x="1476125" y="870087"/>
                </a:lnTo>
                <a:lnTo>
                  <a:pt x="1474538" y="888816"/>
                </a:lnTo>
                <a:lnTo>
                  <a:pt x="1472951" y="907227"/>
                </a:lnTo>
                <a:lnTo>
                  <a:pt x="1470729" y="925638"/>
                </a:lnTo>
                <a:lnTo>
                  <a:pt x="1467872" y="943732"/>
                </a:lnTo>
                <a:lnTo>
                  <a:pt x="1465332" y="961826"/>
                </a:lnTo>
                <a:lnTo>
                  <a:pt x="1462475" y="979919"/>
                </a:lnTo>
                <a:lnTo>
                  <a:pt x="1459618" y="997696"/>
                </a:lnTo>
                <a:lnTo>
                  <a:pt x="1456127" y="1014838"/>
                </a:lnTo>
                <a:lnTo>
                  <a:pt x="1452635" y="1032296"/>
                </a:lnTo>
                <a:lnTo>
                  <a:pt x="1448508" y="1049120"/>
                </a:lnTo>
                <a:lnTo>
                  <a:pt x="1444382" y="1065627"/>
                </a:lnTo>
                <a:lnTo>
                  <a:pt x="1440255" y="1082769"/>
                </a:lnTo>
                <a:lnTo>
                  <a:pt x="1435494" y="1098958"/>
                </a:lnTo>
                <a:lnTo>
                  <a:pt x="1602781" y="1098958"/>
                </a:lnTo>
                <a:lnTo>
                  <a:pt x="1611987" y="1082769"/>
                </a:lnTo>
                <a:lnTo>
                  <a:pt x="1620875" y="1066579"/>
                </a:lnTo>
                <a:lnTo>
                  <a:pt x="1629446" y="1050073"/>
                </a:lnTo>
                <a:lnTo>
                  <a:pt x="1637064" y="1032931"/>
                </a:lnTo>
                <a:lnTo>
                  <a:pt x="1644683" y="1016107"/>
                </a:lnTo>
                <a:lnTo>
                  <a:pt x="1651349" y="998331"/>
                </a:lnTo>
                <a:lnTo>
                  <a:pt x="1657698" y="980872"/>
                </a:lnTo>
                <a:lnTo>
                  <a:pt x="1663729" y="962778"/>
                </a:lnTo>
                <a:lnTo>
                  <a:pt x="1668808" y="945002"/>
                </a:lnTo>
                <a:lnTo>
                  <a:pt x="1674204" y="926273"/>
                </a:lnTo>
                <a:lnTo>
                  <a:pt x="1678013" y="907862"/>
                </a:lnTo>
                <a:lnTo>
                  <a:pt x="1682140" y="889133"/>
                </a:lnTo>
                <a:lnTo>
                  <a:pt x="1685632" y="870405"/>
                </a:lnTo>
                <a:lnTo>
                  <a:pt x="1688171" y="851359"/>
                </a:lnTo>
                <a:lnTo>
                  <a:pt x="1690393" y="831995"/>
                </a:lnTo>
                <a:lnTo>
                  <a:pt x="1691980" y="812949"/>
                </a:lnTo>
                <a:lnTo>
                  <a:pt x="1479299" y="812949"/>
                </a:lnTo>
                <a:close/>
                <a:moveTo>
                  <a:pt x="1074888" y="812949"/>
                </a:moveTo>
                <a:lnTo>
                  <a:pt x="1074888" y="1098958"/>
                </a:lnTo>
                <a:lnTo>
                  <a:pt x="1357087" y="1098958"/>
                </a:lnTo>
                <a:lnTo>
                  <a:pt x="1362166" y="1082769"/>
                </a:lnTo>
                <a:lnTo>
                  <a:pt x="1366928" y="1066262"/>
                </a:lnTo>
                <a:lnTo>
                  <a:pt x="1371372" y="1049438"/>
                </a:lnTo>
                <a:lnTo>
                  <a:pt x="1375498" y="1032296"/>
                </a:lnTo>
                <a:lnTo>
                  <a:pt x="1379625" y="1015155"/>
                </a:lnTo>
                <a:lnTo>
                  <a:pt x="1383117" y="997696"/>
                </a:lnTo>
                <a:lnTo>
                  <a:pt x="1386926" y="980237"/>
                </a:lnTo>
                <a:lnTo>
                  <a:pt x="1390100" y="962143"/>
                </a:lnTo>
                <a:lnTo>
                  <a:pt x="1393275" y="944049"/>
                </a:lnTo>
                <a:lnTo>
                  <a:pt x="1395814" y="925638"/>
                </a:lnTo>
                <a:lnTo>
                  <a:pt x="1398036" y="907227"/>
                </a:lnTo>
                <a:lnTo>
                  <a:pt x="1400258" y="888816"/>
                </a:lnTo>
                <a:lnTo>
                  <a:pt x="1402163" y="870087"/>
                </a:lnTo>
                <a:lnTo>
                  <a:pt x="1403433" y="851359"/>
                </a:lnTo>
                <a:lnTo>
                  <a:pt x="1404702" y="831995"/>
                </a:lnTo>
                <a:lnTo>
                  <a:pt x="1405655" y="812949"/>
                </a:lnTo>
                <a:lnTo>
                  <a:pt x="1074888" y="812949"/>
                </a:lnTo>
                <a:close/>
                <a:moveTo>
                  <a:pt x="671112" y="812949"/>
                </a:moveTo>
                <a:lnTo>
                  <a:pt x="671747" y="831995"/>
                </a:lnTo>
                <a:lnTo>
                  <a:pt x="673016" y="851359"/>
                </a:lnTo>
                <a:lnTo>
                  <a:pt x="674604" y="870087"/>
                </a:lnTo>
                <a:lnTo>
                  <a:pt x="676191" y="888816"/>
                </a:lnTo>
                <a:lnTo>
                  <a:pt x="678413" y="907227"/>
                </a:lnTo>
                <a:lnTo>
                  <a:pt x="680952" y="925638"/>
                </a:lnTo>
                <a:lnTo>
                  <a:pt x="683492" y="944049"/>
                </a:lnTo>
                <a:lnTo>
                  <a:pt x="686666" y="962143"/>
                </a:lnTo>
                <a:lnTo>
                  <a:pt x="689523" y="980237"/>
                </a:lnTo>
                <a:lnTo>
                  <a:pt x="693015" y="997696"/>
                </a:lnTo>
                <a:lnTo>
                  <a:pt x="696824" y="1015155"/>
                </a:lnTo>
                <a:lnTo>
                  <a:pt x="700951" y="1032296"/>
                </a:lnTo>
                <a:lnTo>
                  <a:pt x="705395" y="1049438"/>
                </a:lnTo>
                <a:lnTo>
                  <a:pt x="709839" y="1066262"/>
                </a:lnTo>
                <a:lnTo>
                  <a:pt x="714600" y="1082769"/>
                </a:lnTo>
                <a:lnTo>
                  <a:pt x="719362" y="1098958"/>
                </a:lnTo>
                <a:lnTo>
                  <a:pt x="1001243" y="1098958"/>
                </a:lnTo>
                <a:lnTo>
                  <a:pt x="1001243" y="812949"/>
                </a:lnTo>
                <a:lnTo>
                  <a:pt x="671112" y="812949"/>
                </a:lnTo>
                <a:close/>
                <a:moveTo>
                  <a:pt x="384469" y="812949"/>
                </a:moveTo>
                <a:lnTo>
                  <a:pt x="386056" y="831995"/>
                </a:lnTo>
                <a:lnTo>
                  <a:pt x="388278" y="851359"/>
                </a:lnTo>
                <a:lnTo>
                  <a:pt x="390817" y="870405"/>
                </a:lnTo>
                <a:lnTo>
                  <a:pt x="394309" y="889133"/>
                </a:lnTo>
                <a:lnTo>
                  <a:pt x="398118" y="907862"/>
                </a:lnTo>
                <a:lnTo>
                  <a:pt x="402562" y="926273"/>
                </a:lnTo>
                <a:lnTo>
                  <a:pt x="407324" y="945002"/>
                </a:lnTo>
                <a:lnTo>
                  <a:pt x="412720" y="962778"/>
                </a:lnTo>
                <a:lnTo>
                  <a:pt x="418434" y="980872"/>
                </a:lnTo>
                <a:lnTo>
                  <a:pt x="425100" y="998331"/>
                </a:lnTo>
                <a:lnTo>
                  <a:pt x="431766" y="1016107"/>
                </a:lnTo>
                <a:lnTo>
                  <a:pt x="439067" y="1032931"/>
                </a:lnTo>
                <a:lnTo>
                  <a:pt x="447321" y="1050073"/>
                </a:lnTo>
                <a:lnTo>
                  <a:pt x="455256" y="1066579"/>
                </a:lnTo>
                <a:lnTo>
                  <a:pt x="464145" y="1082769"/>
                </a:lnTo>
                <a:lnTo>
                  <a:pt x="473350" y="1098958"/>
                </a:lnTo>
                <a:lnTo>
                  <a:pt x="640956" y="1098958"/>
                </a:lnTo>
                <a:lnTo>
                  <a:pt x="635877" y="1082769"/>
                </a:lnTo>
                <a:lnTo>
                  <a:pt x="632067" y="1065627"/>
                </a:lnTo>
                <a:lnTo>
                  <a:pt x="627941" y="1049120"/>
                </a:lnTo>
                <a:lnTo>
                  <a:pt x="623814" y="1032296"/>
                </a:lnTo>
                <a:lnTo>
                  <a:pt x="620005" y="1014838"/>
                </a:lnTo>
                <a:lnTo>
                  <a:pt x="616830" y="997696"/>
                </a:lnTo>
                <a:lnTo>
                  <a:pt x="613974" y="979919"/>
                </a:lnTo>
                <a:lnTo>
                  <a:pt x="610799" y="961826"/>
                </a:lnTo>
                <a:lnTo>
                  <a:pt x="608260" y="943732"/>
                </a:lnTo>
                <a:lnTo>
                  <a:pt x="605720" y="925638"/>
                </a:lnTo>
                <a:lnTo>
                  <a:pt x="603816" y="907227"/>
                </a:lnTo>
                <a:lnTo>
                  <a:pt x="602229" y="888816"/>
                </a:lnTo>
                <a:lnTo>
                  <a:pt x="600324" y="870087"/>
                </a:lnTo>
                <a:lnTo>
                  <a:pt x="599054" y="850724"/>
                </a:lnTo>
                <a:lnTo>
                  <a:pt x="598102" y="831995"/>
                </a:lnTo>
                <a:lnTo>
                  <a:pt x="596832" y="812949"/>
                </a:lnTo>
                <a:lnTo>
                  <a:pt x="384469" y="812949"/>
                </a:lnTo>
                <a:close/>
                <a:moveTo>
                  <a:pt x="1438033" y="443773"/>
                </a:moveTo>
                <a:lnTo>
                  <a:pt x="1442477" y="460280"/>
                </a:lnTo>
                <a:lnTo>
                  <a:pt x="1446921" y="477738"/>
                </a:lnTo>
                <a:lnTo>
                  <a:pt x="1451048" y="495197"/>
                </a:lnTo>
                <a:lnTo>
                  <a:pt x="1454857" y="512656"/>
                </a:lnTo>
                <a:lnTo>
                  <a:pt x="1458349" y="530433"/>
                </a:lnTo>
                <a:lnTo>
                  <a:pt x="1461840" y="548526"/>
                </a:lnTo>
                <a:lnTo>
                  <a:pt x="1464698" y="566620"/>
                </a:lnTo>
                <a:lnTo>
                  <a:pt x="1467554" y="585031"/>
                </a:lnTo>
                <a:lnTo>
                  <a:pt x="1469776" y="603760"/>
                </a:lnTo>
                <a:lnTo>
                  <a:pt x="1471998" y="622488"/>
                </a:lnTo>
                <a:lnTo>
                  <a:pt x="1474220" y="641535"/>
                </a:lnTo>
                <a:lnTo>
                  <a:pt x="1475808" y="660581"/>
                </a:lnTo>
                <a:lnTo>
                  <a:pt x="1477077" y="680262"/>
                </a:lnTo>
                <a:lnTo>
                  <a:pt x="1478347" y="699308"/>
                </a:lnTo>
                <a:lnTo>
                  <a:pt x="1479299" y="719306"/>
                </a:lnTo>
                <a:lnTo>
                  <a:pt x="1479934" y="738987"/>
                </a:lnTo>
                <a:lnTo>
                  <a:pt x="1692933" y="738987"/>
                </a:lnTo>
                <a:lnTo>
                  <a:pt x="1691663" y="718988"/>
                </a:lnTo>
                <a:lnTo>
                  <a:pt x="1690076" y="699308"/>
                </a:lnTo>
                <a:lnTo>
                  <a:pt x="1687854" y="679309"/>
                </a:lnTo>
                <a:lnTo>
                  <a:pt x="1684679" y="659946"/>
                </a:lnTo>
                <a:lnTo>
                  <a:pt x="1681505" y="640582"/>
                </a:lnTo>
                <a:lnTo>
                  <a:pt x="1677378" y="621536"/>
                </a:lnTo>
                <a:lnTo>
                  <a:pt x="1672934" y="602808"/>
                </a:lnTo>
                <a:lnTo>
                  <a:pt x="1667855" y="584396"/>
                </a:lnTo>
                <a:lnTo>
                  <a:pt x="1662142" y="565350"/>
                </a:lnTo>
                <a:lnTo>
                  <a:pt x="1656110" y="547574"/>
                </a:lnTo>
                <a:lnTo>
                  <a:pt x="1649444" y="529480"/>
                </a:lnTo>
                <a:lnTo>
                  <a:pt x="1642461" y="511704"/>
                </a:lnTo>
                <a:lnTo>
                  <a:pt x="1634525" y="494245"/>
                </a:lnTo>
                <a:lnTo>
                  <a:pt x="1626589" y="477104"/>
                </a:lnTo>
                <a:lnTo>
                  <a:pt x="1617701" y="460280"/>
                </a:lnTo>
                <a:lnTo>
                  <a:pt x="1608495" y="443773"/>
                </a:lnTo>
                <a:lnTo>
                  <a:pt x="1438033" y="443773"/>
                </a:lnTo>
                <a:close/>
                <a:moveTo>
                  <a:pt x="1074888" y="443773"/>
                </a:moveTo>
                <a:lnTo>
                  <a:pt x="1074888" y="738987"/>
                </a:lnTo>
                <a:lnTo>
                  <a:pt x="1405972" y="738987"/>
                </a:lnTo>
                <a:lnTo>
                  <a:pt x="1405337" y="719306"/>
                </a:lnTo>
                <a:lnTo>
                  <a:pt x="1404702" y="699625"/>
                </a:lnTo>
                <a:lnTo>
                  <a:pt x="1403115" y="680262"/>
                </a:lnTo>
                <a:lnTo>
                  <a:pt x="1401528" y="660581"/>
                </a:lnTo>
                <a:lnTo>
                  <a:pt x="1399941" y="641535"/>
                </a:lnTo>
                <a:lnTo>
                  <a:pt x="1397719" y="622171"/>
                </a:lnTo>
                <a:lnTo>
                  <a:pt x="1394862" y="603442"/>
                </a:lnTo>
                <a:lnTo>
                  <a:pt x="1392322" y="585031"/>
                </a:lnTo>
                <a:lnTo>
                  <a:pt x="1389466" y="566620"/>
                </a:lnTo>
                <a:lnTo>
                  <a:pt x="1385656" y="548209"/>
                </a:lnTo>
                <a:lnTo>
                  <a:pt x="1382482" y="530115"/>
                </a:lnTo>
                <a:lnTo>
                  <a:pt x="1378355" y="512339"/>
                </a:lnTo>
                <a:lnTo>
                  <a:pt x="1374229" y="494562"/>
                </a:lnTo>
                <a:lnTo>
                  <a:pt x="1369467" y="477421"/>
                </a:lnTo>
                <a:lnTo>
                  <a:pt x="1365023" y="460280"/>
                </a:lnTo>
                <a:lnTo>
                  <a:pt x="1359944" y="443773"/>
                </a:lnTo>
                <a:lnTo>
                  <a:pt x="1074888" y="443773"/>
                </a:lnTo>
                <a:close/>
                <a:moveTo>
                  <a:pt x="716505" y="443773"/>
                </a:moveTo>
                <a:lnTo>
                  <a:pt x="711426" y="460280"/>
                </a:lnTo>
                <a:lnTo>
                  <a:pt x="706664" y="477421"/>
                </a:lnTo>
                <a:lnTo>
                  <a:pt x="702220" y="494562"/>
                </a:lnTo>
                <a:lnTo>
                  <a:pt x="698094" y="512339"/>
                </a:lnTo>
                <a:lnTo>
                  <a:pt x="694284" y="530115"/>
                </a:lnTo>
                <a:lnTo>
                  <a:pt x="690475" y="548209"/>
                </a:lnTo>
                <a:lnTo>
                  <a:pt x="687301" y="566620"/>
                </a:lnTo>
                <a:lnTo>
                  <a:pt x="683809" y="585031"/>
                </a:lnTo>
                <a:lnTo>
                  <a:pt x="681270" y="603442"/>
                </a:lnTo>
                <a:lnTo>
                  <a:pt x="678730" y="622171"/>
                </a:lnTo>
                <a:lnTo>
                  <a:pt x="676508" y="641535"/>
                </a:lnTo>
                <a:lnTo>
                  <a:pt x="674604" y="660581"/>
                </a:lnTo>
                <a:lnTo>
                  <a:pt x="673334" y="680262"/>
                </a:lnTo>
                <a:lnTo>
                  <a:pt x="672064" y="699625"/>
                </a:lnTo>
                <a:lnTo>
                  <a:pt x="671112" y="719306"/>
                </a:lnTo>
                <a:lnTo>
                  <a:pt x="670159" y="738987"/>
                </a:lnTo>
                <a:lnTo>
                  <a:pt x="1001243" y="738987"/>
                </a:lnTo>
                <a:lnTo>
                  <a:pt x="1001243" y="443773"/>
                </a:lnTo>
                <a:lnTo>
                  <a:pt x="716505" y="443773"/>
                </a:lnTo>
                <a:close/>
                <a:moveTo>
                  <a:pt x="467954" y="443773"/>
                </a:moveTo>
                <a:lnTo>
                  <a:pt x="458748" y="460280"/>
                </a:lnTo>
                <a:lnTo>
                  <a:pt x="450178" y="477104"/>
                </a:lnTo>
                <a:lnTo>
                  <a:pt x="442242" y="494245"/>
                </a:lnTo>
                <a:lnTo>
                  <a:pt x="434306" y="511704"/>
                </a:lnTo>
                <a:lnTo>
                  <a:pt x="427005" y="529480"/>
                </a:lnTo>
                <a:lnTo>
                  <a:pt x="420339" y="547574"/>
                </a:lnTo>
                <a:lnTo>
                  <a:pt x="413990" y="565350"/>
                </a:lnTo>
                <a:lnTo>
                  <a:pt x="408594" y="584396"/>
                </a:lnTo>
                <a:lnTo>
                  <a:pt x="403515" y="602808"/>
                </a:lnTo>
                <a:lnTo>
                  <a:pt x="399071" y="621536"/>
                </a:lnTo>
                <a:lnTo>
                  <a:pt x="394944" y="640582"/>
                </a:lnTo>
                <a:lnTo>
                  <a:pt x="391452" y="659946"/>
                </a:lnTo>
                <a:lnTo>
                  <a:pt x="388595" y="679309"/>
                </a:lnTo>
                <a:lnTo>
                  <a:pt x="386373" y="699308"/>
                </a:lnTo>
                <a:lnTo>
                  <a:pt x="384469" y="718988"/>
                </a:lnTo>
                <a:lnTo>
                  <a:pt x="383516" y="738987"/>
                </a:lnTo>
                <a:lnTo>
                  <a:pt x="596515" y="738987"/>
                </a:lnTo>
                <a:lnTo>
                  <a:pt x="597150" y="719306"/>
                </a:lnTo>
                <a:lnTo>
                  <a:pt x="598102" y="699308"/>
                </a:lnTo>
                <a:lnTo>
                  <a:pt x="599054" y="680262"/>
                </a:lnTo>
                <a:lnTo>
                  <a:pt x="600641" y="660581"/>
                </a:lnTo>
                <a:lnTo>
                  <a:pt x="602229" y="641535"/>
                </a:lnTo>
                <a:lnTo>
                  <a:pt x="604451" y="622488"/>
                </a:lnTo>
                <a:lnTo>
                  <a:pt x="606673" y="603760"/>
                </a:lnTo>
                <a:lnTo>
                  <a:pt x="608577" y="585031"/>
                </a:lnTo>
                <a:lnTo>
                  <a:pt x="611752" y="566620"/>
                </a:lnTo>
                <a:lnTo>
                  <a:pt x="614608" y="548526"/>
                </a:lnTo>
                <a:lnTo>
                  <a:pt x="618100" y="530433"/>
                </a:lnTo>
                <a:lnTo>
                  <a:pt x="621592" y="512656"/>
                </a:lnTo>
                <a:lnTo>
                  <a:pt x="625401" y="495197"/>
                </a:lnTo>
                <a:lnTo>
                  <a:pt x="629528" y="477738"/>
                </a:lnTo>
                <a:lnTo>
                  <a:pt x="633654" y="460280"/>
                </a:lnTo>
                <a:lnTo>
                  <a:pt x="638099" y="443773"/>
                </a:lnTo>
                <a:lnTo>
                  <a:pt x="467954" y="443773"/>
                </a:lnTo>
                <a:close/>
                <a:moveTo>
                  <a:pt x="1306615" y="168557"/>
                </a:moveTo>
                <a:lnTo>
                  <a:pt x="1314234" y="178715"/>
                </a:lnTo>
                <a:lnTo>
                  <a:pt x="1322487" y="189826"/>
                </a:lnTo>
                <a:lnTo>
                  <a:pt x="1329788" y="200936"/>
                </a:lnTo>
                <a:lnTo>
                  <a:pt x="1337406" y="212046"/>
                </a:lnTo>
                <a:lnTo>
                  <a:pt x="1345025" y="223791"/>
                </a:lnTo>
                <a:lnTo>
                  <a:pt x="1352326" y="235536"/>
                </a:lnTo>
                <a:lnTo>
                  <a:pt x="1359309" y="247916"/>
                </a:lnTo>
                <a:lnTo>
                  <a:pt x="1365975" y="260613"/>
                </a:lnTo>
                <a:lnTo>
                  <a:pt x="1372959" y="272993"/>
                </a:lnTo>
                <a:lnTo>
                  <a:pt x="1379308" y="286326"/>
                </a:lnTo>
                <a:lnTo>
                  <a:pt x="1385656" y="299658"/>
                </a:lnTo>
                <a:lnTo>
                  <a:pt x="1391688" y="312990"/>
                </a:lnTo>
                <a:lnTo>
                  <a:pt x="1398036" y="326957"/>
                </a:lnTo>
                <a:lnTo>
                  <a:pt x="1403433" y="340924"/>
                </a:lnTo>
                <a:lnTo>
                  <a:pt x="1409464" y="355209"/>
                </a:lnTo>
                <a:lnTo>
                  <a:pt x="1414543" y="369811"/>
                </a:lnTo>
                <a:lnTo>
                  <a:pt x="1559293" y="369811"/>
                </a:lnTo>
                <a:lnTo>
                  <a:pt x="1546913" y="353939"/>
                </a:lnTo>
                <a:lnTo>
                  <a:pt x="1533581" y="338067"/>
                </a:lnTo>
                <a:lnTo>
                  <a:pt x="1520248" y="322831"/>
                </a:lnTo>
                <a:lnTo>
                  <a:pt x="1505964" y="308229"/>
                </a:lnTo>
                <a:lnTo>
                  <a:pt x="1491679" y="293627"/>
                </a:lnTo>
                <a:lnTo>
                  <a:pt x="1476760" y="280294"/>
                </a:lnTo>
                <a:lnTo>
                  <a:pt x="1461523" y="266645"/>
                </a:lnTo>
                <a:lnTo>
                  <a:pt x="1445969" y="253630"/>
                </a:lnTo>
                <a:lnTo>
                  <a:pt x="1429780" y="240932"/>
                </a:lnTo>
                <a:lnTo>
                  <a:pt x="1412956" y="229187"/>
                </a:lnTo>
                <a:lnTo>
                  <a:pt x="1396132" y="217760"/>
                </a:lnTo>
                <a:lnTo>
                  <a:pt x="1378673" y="206650"/>
                </a:lnTo>
                <a:lnTo>
                  <a:pt x="1361531" y="196492"/>
                </a:lnTo>
                <a:lnTo>
                  <a:pt x="1343438" y="186651"/>
                </a:lnTo>
                <a:lnTo>
                  <a:pt x="1325026" y="177128"/>
                </a:lnTo>
                <a:lnTo>
                  <a:pt x="1306615" y="168557"/>
                </a:lnTo>
                <a:close/>
                <a:moveTo>
                  <a:pt x="770151" y="168557"/>
                </a:moveTo>
                <a:lnTo>
                  <a:pt x="751423" y="177128"/>
                </a:lnTo>
                <a:lnTo>
                  <a:pt x="733329" y="186651"/>
                </a:lnTo>
                <a:lnTo>
                  <a:pt x="715235" y="196492"/>
                </a:lnTo>
                <a:lnTo>
                  <a:pt x="697459" y="206650"/>
                </a:lnTo>
                <a:lnTo>
                  <a:pt x="680317" y="217760"/>
                </a:lnTo>
                <a:lnTo>
                  <a:pt x="663176" y="229187"/>
                </a:lnTo>
                <a:lnTo>
                  <a:pt x="646669" y="240932"/>
                </a:lnTo>
                <a:lnTo>
                  <a:pt x="630798" y="253630"/>
                </a:lnTo>
                <a:lnTo>
                  <a:pt x="614926" y="266645"/>
                </a:lnTo>
                <a:lnTo>
                  <a:pt x="599372" y="280294"/>
                </a:lnTo>
                <a:lnTo>
                  <a:pt x="584770" y="293627"/>
                </a:lnTo>
                <a:lnTo>
                  <a:pt x="570485" y="308229"/>
                </a:lnTo>
                <a:lnTo>
                  <a:pt x="556518" y="322831"/>
                </a:lnTo>
                <a:lnTo>
                  <a:pt x="542868" y="338067"/>
                </a:lnTo>
                <a:lnTo>
                  <a:pt x="529536" y="353939"/>
                </a:lnTo>
                <a:lnTo>
                  <a:pt x="516839" y="369811"/>
                </a:lnTo>
                <a:lnTo>
                  <a:pt x="661906" y="369811"/>
                </a:lnTo>
                <a:lnTo>
                  <a:pt x="667303" y="355209"/>
                </a:lnTo>
                <a:lnTo>
                  <a:pt x="673016" y="340924"/>
                </a:lnTo>
                <a:lnTo>
                  <a:pt x="678730" y="326957"/>
                </a:lnTo>
                <a:lnTo>
                  <a:pt x="684761" y="312990"/>
                </a:lnTo>
                <a:lnTo>
                  <a:pt x="690793" y="299658"/>
                </a:lnTo>
                <a:lnTo>
                  <a:pt x="697141" y="286326"/>
                </a:lnTo>
                <a:lnTo>
                  <a:pt x="703808" y="272993"/>
                </a:lnTo>
                <a:lnTo>
                  <a:pt x="710474" y="260613"/>
                </a:lnTo>
                <a:lnTo>
                  <a:pt x="717457" y="247916"/>
                </a:lnTo>
                <a:lnTo>
                  <a:pt x="724441" y="235536"/>
                </a:lnTo>
                <a:lnTo>
                  <a:pt x="731424" y="223791"/>
                </a:lnTo>
                <a:lnTo>
                  <a:pt x="738725" y="212046"/>
                </a:lnTo>
                <a:lnTo>
                  <a:pt x="746661" y="200936"/>
                </a:lnTo>
                <a:lnTo>
                  <a:pt x="754280" y="189826"/>
                </a:lnTo>
                <a:lnTo>
                  <a:pt x="762215" y="178715"/>
                </a:lnTo>
                <a:lnTo>
                  <a:pt x="770151" y="168557"/>
                </a:lnTo>
                <a:close/>
                <a:moveTo>
                  <a:pt x="1074888" y="112372"/>
                </a:moveTo>
                <a:lnTo>
                  <a:pt x="1074888" y="369811"/>
                </a:lnTo>
                <a:lnTo>
                  <a:pt x="1333597" y="369811"/>
                </a:lnTo>
                <a:lnTo>
                  <a:pt x="1324392" y="347908"/>
                </a:lnTo>
                <a:lnTo>
                  <a:pt x="1314551" y="326640"/>
                </a:lnTo>
                <a:lnTo>
                  <a:pt x="1304393" y="306324"/>
                </a:lnTo>
                <a:lnTo>
                  <a:pt x="1293600" y="286326"/>
                </a:lnTo>
                <a:lnTo>
                  <a:pt x="1282490" y="267597"/>
                </a:lnTo>
                <a:lnTo>
                  <a:pt x="1271063" y="249503"/>
                </a:lnTo>
                <a:lnTo>
                  <a:pt x="1259318" y="232362"/>
                </a:lnTo>
                <a:lnTo>
                  <a:pt x="1247255" y="215538"/>
                </a:lnTo>
                <a:lnTo>
                  <a:pt x="1234558" y="199983"/>
                </a:lnTo>
                <a:lnTo>
                  <a:pt x="1221860" y="185699"/>
                </a:lnTo>
                <a:lnTo>
                  <a:pt x="1215194" y="178715"/>
                </a:lnTo>
                <a:lnTo>
                  <a:pt x="1208528" y="172049"/>
                </a:lnTo>
                <a:lnTo>
                  <a:pt x="1201862" y="165383"/>
                </a:lnTo>
                <a:lnTo>
                  <a:pt x="1194878" y="159352"/>
                </a:lnTo>
                <a:lnTo>
                  <a:pt x="1188212" y="153321"/>
                </a:lnTo>
                <a:lnTo>
                  <a:pt x="1181229" y="147924"/>
                </a:lnTo>
                <a:lnTo>
                  <a:pt x="1174245" y="142210"/>
                </a:lnTo>
                <a:lnTo>
                  <a:pt x="1167262" y="137131"/>
                </a:lnTo>
                <a:lnTo>
                  <a:pt x="1159961" y="132370"/>
                </a:lnTo>
                <a:lnTo>
                  <a:pt x="1152977" y="127608"/>
                </a:lnTo>
                <a:lnTo>
                  <a:pt x="1145359" y="123164"/>
                </a:lnTo>
                <a:lnTo>
                  <a:pt x="1138058" y="119038"/>
                </a:lnTo>
                <a:lnTo>
                  <a:pt x="1122503" y="116816"/>
                </a:lnTo>
                <a:lnTo>
                  <a:pt x="1106632" y="114911"/>
                </a:lnTo>
                <a:lnTo>
                  <a:pt x="1090760" y="113641"/>
                </a:lnTo>
                <a:lnTo>
                  <a:pt x="1074888" y="112372"/>
                </a:lnTo>
                <a:close/>
                <a:moveTo>
                  <a:pt x="1001243" y="112372"/>
                </a:moveTo>
                <a:lnTo>
                  <a:pt x="985372" y="113641"/>
                </a:lnTo>
                <a:lnTo>
                  <a:pt x="969500" y="114911"/>
                </a:lnTo>
                <a:lnTo>
                  <a:pt x="953628" y="116816"/>
                </a:lnTo>
                <a:lnTo>
                  <a:pt x="938391" y="119038"/>
                </a:lnTo>
                <a:lnTo>
                  <a:pt x="930773" y="123164"/>
                </a:lnTo>
                <a:lnTo>
                  <a:pt x="923789" y="127608"/>
                </a:lnTo>
                <a:lnTo>
                  <a:pt x="916488" y="132370"/>
                </a:lnTo>
                <a:lnTo>
                  <a:pt x="909505" y="137131"/>
                </a:lnTo>
                <a:lnTo>
                  <a:pt x="902204" y="142210"/>
                </a:lnTo>
                <a:lnTo>
                  <a:pt x="895220" y="147924"/>
                </a:lnTo>
                <a:lnTo>
                  <a:pt x="888554" y="153321"/>
                </a:lnTo>
                <a:lnTo>
                  <a:pt x="881571" y="159352"/>
                </a:lnTo>
                <a:lnTo>
                  <a:pt x="874587" y="165383"/>
                </a:lnTo>
                <a:lnTo>
                  <a:pt x="867921" y="172049"/>
                </a:lnTo>
                <a:lnTo>
                  <a:pt x="861255" y="178715"/>
                </a:lnTo>
                <a:lnTo>
                  <a:pt x="854589" y="185699"/>
                </a:lnTo>
                <a:lnTo>
                  <a:pt x="841574" y="199983"/>
                </a:lnTo>
                <a:lnTo>
                  <a:pt x="829194" y="215538"/>
                </a:lnTo>
                <a:lnTo>
                  <a:pt x="817132" y="232362"/>
                </a:lnTo>
                <a:lnTo>
                  <a:pt x="805069" y="249503"/>
                </a:lnTo>
                <a:lnTo>
                  <a:pt x="793641" y="267597"/>
                </a:lnTo>
                <a:lnTo>
                  <a:pt x="782849" y="286326"/>
                </a:lnTo>
                <a:lnTo>
                  <a:pt x="772056" y="306324"/>
                </a:lnTo>
                <a:lnTo>
                  <a:pt x="762215" y="326640"/>
                </a:lnTo>
                <a:lnTo>
                  <a:pt x="752058" y="347908"/>
                </a:lnTo>
                <a:lnTo>
                  <a:pt x="742852" y="369811"/>
                </a:lnTo>
                <a:lnTo>
                  <a:pt x="1001243" y="369811"/>
                </a:lnTo>
                <a:lnTo>
                  <a:pt x="1001243" y="112372"/>
                </a:lnTo>
                <a:close/>
                <a:moveTo>
                  <a:pt x="1018702" y="0"/>
                </a:moveTo>
                <a:lnTo>
                  <a:pt x="1038066" y="0"/>
                </a:lnTo>
                <a:lnTo>
                  <a:pt x="1058064" y="0"/>
                </a:lnTo>
                <a:lnTo>
                  <a:pt x="1077745" y="635"/>
                </a:lnTo>
                <a:lnTo>
                  <a:pt x="1097109" y="2222"/>
                </a:lnTo>
                <a:lnTo>
                  <a:pt x="1116790" y="4127"/>
                </a:lnTo>
                <a:lnTo>
                  <a:pt x="1135836" y="6349"/>
                </a:lnTo>
                <a:lnTo>
                  <a:pt x="1154882" y="8888"/>
                </a:lnTo>
                <a:lnTo>
                  <a:pt x="1173928" y="11745"/>
                </a:lnTo>
                <a:lnTo>
                  <a:pt x="1192656" y="15554"/>
                </a:lnTo>
                <a:lnTo>
                  <a:pt x="1211067" y="19363"/>
                </a:lnTo>
                <a:lnTo>
                  <a:pt x="1229479" y="23807"/>
                </a:lnTo>
                <a:lnTo>
                  <a:pt x="1247890" y="29204"/>
                </a:lnTo>
                <a:lnTo>
                  <a:pt x="1265984" y="34283"/>
                </a:lnTo>
                <a:lnTo>
                  <a:pt x="1284077" y="39997"/>
                </a:lnTo>
                <a:lnTo>
                  <a:pt x="1301854" y="46345"/>
                </a:lnTo>
                <a:lnTo>
                  <a:pt x="1318995" y="53011"/>
                </a:lnTo>
                <a:lnTo>
                  <a:pt x="1336454" y="59995"/>
                </a:lnTo>
                <a:lnTo>
                  <a:pt x="1353278" y="67931"/>
                </a:lnTo>
                <a:lnTo>
                  <a:pt x="1370420" y="75549"/>
                </a:lnTo>
                <a:lnTo>
                  <a:pt x="1386926" y="84120"/>
                </a:lnTo>
                <a:lnTo>
                  <a:pt x="1403433" y="92373"/>
                </a:lnTo>
                <a:lnTo>
                  <a:pt x="1419622" y="101579"/>
                </a:lnTo>
                <a:lnTo>
                  <a:pt x="1435494" y="110784"/>
                </a:lnTo>
                <a:lnTo>
                  <a:pt x="1451365" y="120942"/>
                </a:lnTo>
                <a:lnTo>
                  <a:pt x="1466602" y="131100"/>
                </a:lnTo>
                <a:lnTo>
                  <a:pt x="1482156" y="141576"/>
                </a:lnTo>
                <a:lnTo>
                  <a:pt x="1496758" y="152686"/>
                </a:lnTo>
                <a:lnTo>
                  <a:pt x="1511360" y="163796"/>
                </a:lnTo>
                <a:lnTo>
                  <a:pt x="1525962" y="175224"/>
                </a:lnTo>
                <a:lnTo>
                  <a:pt x="1539929" y="187286"/>
                </a:lnTo>
                <a:lnTo>
                  <a:pt x="1553579" y="199349"/>
                </a:lnTo>
                <a:lnTo>
                  <a:pt x="1567229" y="212046"/>
                </a:lnTo>
                <a:lnTo>
                  <a:pt x="1579926" y="224743"/>
                </a:lnTo>
                <a:lnTo>
                  <a:pt x="1592941" y="237758"/>
                </a:lnTo>
                <a:lnTo>
                  <a:pt x="1605638" y="251408"/>
                </a:lnTo>
                <a:lnTo>
                  <a:pt x="1617701" y="265057"/>
                </a:lnTo>
                <a:lnTo>
                  <a:pt x="1629763" y="279025"/>
                </a:lnTo>
                <a:lnTo>
                  <a:pt x="1641191" y="293309"/>
                </a:lnTo>
                <a:lnTo>
                  <a:pt x="1652618" y="308229"/>
                </a:lnTo>
                <a:lnTo>
                  <a:pt x="1663411" y="323148"/>
                </a:lnTo>
                <a:lnTo>
                  <a:pt x="1674204" y="338385"/>
                </a:lnTo>
                <a:lnTo>
                  <a:pt x="1684044" y="353939"/>
                </a:lnTo>
                <a:lnTo>
                  <a:pt x="1693885" y="369493"/>
                </a:lnTo>
                <a:lnTo>
                  <a:pt x="1703091" y="385365"/>
                </a:lnTo>
                <a:lnTo>
                  <a:pt x="1712296" y="401554"/>
                </a:lnTo>
                <a:lnTo>
                  <a:pt x="1720867" y="418061"/>
                </a:lnTo>
                <a:lnTo>
                  <a:pt x="1729438" y="434567"/>
                </a:lnTo>
                <a:lnTo>
                  <a:pt x="1737056" y="451709"/>
                </a:lnTo>
                <a:lnTo>
                  <a:pt x="1744992" y="468533"/>
                </a:lnTo>
                <a:lnTo>
                  <a:pt x="1751976" y="485992"/>
                </a:lnTo>
                <a:lnTo>
                  <a:pt x="1758324" y="503133"/>
                </a:lnTo>
                <a:lnTo>
                  <a:pt x="1764673" y="520910"/>
                </a:lnTo>
                <a:lnTo>
                  <a:pt x="1770704" y="539003"/>
                </a:lnTo>
                <a:lnTo>
                  <a:pt x="1775783" y="557097"/>
                </a:lnTo>
                <a:lnTo>
                  <a:pt x="1780862" y="575508"/>
                </a:lnTo>
                <a:lnTo>
                  <a:pt x="1785306" y="593919"/>
                </a:lnTo>
                <a:lnTo>
                  <a:pt x="1789433" y="612331"/>
                </a:lnTo>
                <a:lnTo>
                  <a:pt x="1793242" y="631059"/>
                </a:lnTo>
                <a:lnTo>
                  <a:pt x="1796099" y="650423"/>
                </a:lnTo>
                <a:lnTo>
                  <a:pt x="1798956" y="669151"/>
                </a:lnTo>
                <a:lnTo>
                  <a:pt x="1801178" y="688515"/>
                </a:lnTo>
                <a:lnTo>
                  <a:pt x="1802765" y="707878"/>
                </a:lnTo>
                <a:lnTo>
                  <a:pt x="1804035" y="727242"/>
                </a:lnTo>
                <a:lnTo>
                  <a:pt x="1804987" y="746923"/>
                </a:lnTo>
                <a:lnTo>
                  <a:pt x="1804987" y="766921"/>
                </a:lnTo>
                <a:lnTo>
                  <a:pt x="1804987" y="786285"/>
                </a:lnTo>
                <a:lnTo>
                  <a:pt x="1804035" y="806283"/>
                </a:lnTo>
                <a:lnTo>
                  <a:pt x="1802765" y="825646"/>
                </a:lnTo>
                <a:lnTo>
                  <a:pt x="1801178" y="845010"/>
                </a:lnTo>
                <a:lnTo>
                  <a:pt x="1798956" y="864056"/>
                </a:lnTo>
                <a:lnTo>
                  <a:pt x="1796099" y="883419"/>
                </a:lnTo>
                <a:lnTo>
                  <a:pt x="1793242" y="902465"/>
                </a:lnTo>
                <a:lnTo>
                  <a:pt x="1789433" y="921194"/>
                </a:lnTo>
                <a:lnTo>
                  <a:pt x="1785306" y="939605"/>
                </a:lnTo>
                <a:lnTo>
                  <a:pt x="1780862" y="958016"/>
                </a:lnTo>
                <a:lnTo>
                  <a:pt x="1775783" y="976428"/>
                </a:lnTo>
                <a:lnTo>
                  <a:pt x="1770704" y="994521"/>
                </a:lnTo>
                <a:lnTo>
                  <a:pt x="1764673" y="1012298"/>
                </a:lnTo>
                <a:lnTo>
                  <a:pt x="1758324" y="1030074"/>
                </a:lnTo>
                <a:lnTo>
                  <a:pt x="1751976" y="1047851"/>
                </a:lnTo>
                <a:lnTo>
                  <a:pt x="1744992" y="1064992"/>
                </a:lnTo>
                <a:lnTo>
                  <a:pt x="1737056" y="1082134"/>
                </a:lnTo>
                <a:lnTo>
                  <a:pt x="1729438" y="1098958"/>
                </a:lnTo>
                <a:lnTo>
                  <a:pt x="1720867" y="1115464"/>
                </a:lnTo>
                <a:lnTo>
                  <a:pt x="1712296" y="1132288"/>
                </a:lnTo>
                <a:lnTo>
                  <a:pt x="1703091" y="1147843"/>
                </a:lnTo>
                <a:lnTo>
                  <a:pt x="1693885" y="1164349"/>
                </a:lnTo>
                <a:lnTo>
                  <a:pt x="1684044" y="1179586"/>
                </a:lnTo>
                <a:lnTo>
                  <a:pt x="1674204" y="1195140"/>
                </a:lnTo>
                <a:lnTo>
                  <a:pt x="1663411" y="1210377"/>
                </a:lnTo>
                <a:lnTo>
                  <a:pt x="1652618" y="1225297"/>
                </a:lnTo>
                <a:lnTo>
                  <a:pt x="1641191" y="1239898"/>
                </a:lnTo>
                <a:lnTo>
                  <a:pt x="1629763" y="1254183"/>
                </a:lnTo>
                <a:lnTo>
                  <a:pt x="1617701" y="1268150"/>
                </a:lnTo>
                <a:lnTo>
                  <a:pt x="1605638" y="1282117"/>
                </a:lnTo>
                <a:lnTo>
                  <a:pt x="1592941" y="1295449"/>
                </a:lnTo>
                <a:lnTo>
                  <a:pt x="1579926" y="1308782"/>
                </a:lnTo>
                <a:lnTo>
                  <a:pt x="1567229" y="1321797"/>
                </a:lnTo>
                <a:lnTo>
                  <a:pt x="1553579" y="1334176"/>
                </a:lnTo>
                <a:lnTo>
                  <a:pt x="1539929" y="1346239"/>
                </a:lnTo>
                <a:lnTo>
                  <a:pt x="1525962" y="1357984"/>
                </a:lnTo>
                <a:lnTo>
                  <a:pt x="1511360" y="1370047"/>
                </a:lnTo>
                <a:lnTo>
                  <a:pt x="1496758" y="1381157"/>
                </a:lnTo>
                <a:lnTo>
                  <a:pt x="1482156" y="1391949"/>
                </a:lnTo>
                <a:lnTo>
                  <a:pt x="1466602" y="1402425"/>
                </a:lnTo>
                <a:lnTo>
                  <a:pt x="1451365" y="1412583"/>
                </a:lnTo>
                <a:lnTo>
                  <a:pt x="1435494" y="1422423"/>
                </a:lnTo>
                <a:lnTo>
                  <a:pt x="1419622" y="1431946"/>
                </a:lnTo>
                <a:lnTo>
                  <a:pt x="1403433" y="1441152"/>
                </a:lnTo>
                <a:lnTo>
                  <a:pt x="1386926" y="1449723"/>
                </a:lnTo>
                <a:lnTo>
                  <a:pt x="1370420" y="1457976"/>
                </a:lnTo>
                <a:lnTo>
                  <a:pt x="1353278" y="1465912"/>
                </a:lnTo>
                <a:lnTo>
                  <a:pt x="1336454" y="1473213"/>
                </a:lnTo>
                <a:lnTo>
                  <a:pt x="1318995" y="1480196"/>
                </a:lnTo>
                <a:lnTo>
                  <a:pt x="1301854" y="1487180"/>
                </a:lnTo>
                <a:lnTo>
                  <a:pt x="1284077" y="1493528"/>
                </a:lnTo>
                <a:lnTo>
                  <a:pt x="1265984" y="1498925"/>
                </a:lnTo>
                <a:lnTo>
                  <a:pt x="1247890" y="1504639"/>
                </a:lnTo>
                <a:lnTo>
                  <a:pt x="1229479" y="1509400"/>
                </a:lnTo>
                <a:lnTo>
                  <a:pt x="1211067" y="1514162"/>
                </a:lnTo>
                <a:lnTo>
                  <a:pt x="1192656" y="1518288"/>
                </a:lnTo>
                <a:lnTo>
                  <a:pt x="1173928" y="1521463"/>
                </a:lnTo>
                <a:lnTo>
                  <a:pt x="1154882" y="1524637"/>
                </a:lnTo>
                <a:lnTo>
                  <a:pt x="1135836" y="1527494"/>
                </a:lnTo>
                <a:lnTo>
                  <a:pt x="1116790" y="1529716"/>
                </a:lnTo>
                <a:lnTo>
                  <a:pt x="1097109" y="1531303"/>
                </a:lnTo>
                <a:lnTo>
                  <a:pt x="1077745" y="1532573"/>
                </a:lnTo>
                <a:lnTo>
                  <a:pt x="1058064" y="1533208"/>
                </a:lnTo>
                <a:lnTo>
                  <a:pt x="1038066" y="1533525"/>
                </a:lnTo>
                <a:lnTo>
                  <a:pt x="1018702" y="1533208"/>
                </a:lnTo>
                <a:lnTo>
                  <a:pt x="998704" y="1532573"/>
                </a:lnTo>
                <a:lnTo>
                  <a:pt x="979340" y="1531303"/>
                </a:lnTo>
                <a:lnTo>
                  <a:pt x="959977" y="1529716"/>
                </a:lnTo>
                <a:lnTo>
                  <a:pt x="940931" y="1527494"/>
                </a:lnTo>
                <a:lnTo>
                  <a:pt x="921567" y="1524637"/>
                </a:lnTo>
                <a:lnTo>
                  <a:pt x="902839" y="1521463"/>
                </a:lnTo>
                <a:lnTo>
                  <a:pt x="884110" y="1518288"/>
                </a:lnTo>
                <a:lnTo>
                  <a:pt x="865382" y="1514162"/>
                </a:lnTo>
                <a:lnTo>
                  <a:pt x="846970" y="1509400"/>
                </a:lnTo>
                <a:lnTo>
                  <a:pt x="828559" y="1504639"/>
                </a:lnTo>
                <a:lnTo>
                  <a:pt x="810465" y="1498925"/>
                </a:lnTo>
                <a:lnTo>
                  <a:pt x="792689" y="1493528"/>
                </a:lnTo>
                <a:lnTo>
                  <a:pt x="774913" y="1487180"/>
                </a:lnTo>
                <a:lnTo>
                  <a:pt x="757136" y="1480196"/>
                </a:lnTo>
                <a:lnTo>
                  <a:pt x="739995" y="1473213"/>
                </a:lnTo>
                <a:lnTo>
                  <a:pt x="722854" y="1465912"/>
                </a:lnTo>
                <a:lnTo>
                  <a:pt x="706030" y="1457976"/>
                </a:lnTo>
                <a:lnTo>
                  <a:pt x="689523" y="1449723"/>
                </a:lnTo>
                <a:lnTo>
                  <a:pt x="673334" y="1441152"/>
                </a:lnTo>
                <a:lnTo>
                  <a:pt x="657145" y="1431946"/>
                </a:lnTo>
                <a:lnTo>
                  <a:pt x="640956" y="1422423"/>
                </a:lnTo>
                <a:lnTo>
                  <a:pt x="625401" y="1412583"/>
                </a:lnTo>
                <a:lnTo>
                  <a:pt x="609847" y="1402425"/>
                </a:lnTo>
                <a:lnTo>
                  <a:pt x="594610" y="1391949"/>
                </a:lnTo>
                <a:lnTo>
                  <a:pt x="579691" y="1381157"/>
                </a:lnTo>
                <a:lnTo>
                  <a:pt x="565089" y="1370047"/>
                </a:lnTo>
                <a:lnTo>
                  <a:pt x="550804" y="1357984"/>
                </a:lnTo>
                <a:lnTo>
                  <a:pt x="536837" y="1346239"/>
                </a:lnTo>
                <a:lnTo>
                  <a:pt x="522870" y="1334176"/>
                </a:lnTo>
                <a:lnTo>
                  <a:pt x="509538" y="1321797"/>
                </a:lnTo>
                <a:lnTo>
                  <a:pt x="496205" y="1308782"/>
                </a:lnTo>
                <a:lnTo>
                  <a:pt x="483508" y="1295449"/>
                </a:lnTo>
                <a:lnTo>
                  <a:pt x="470811" y="1282117"/>
                </a:lnTo>
                <a:lnTo>
                  <a:pt x="458748" y="1268150"/>
                </a:lnTo>
                <a:lnTo>
                  <a:pt x="447003" y="1254183"/>
                </a:lnTo>
                <a:lnTo>
                  <a:pt x="435258" y="1239898"/>
                </a:lnTo>
                <a:lnTo>
                  <a:pt x="424148" y="1225297"/>
                </a:lnTo>
                <a:lnTo>
                  <a:pt x="413038" y="1210377"/>
                </a:lnTo>
                <a:lnTo>
                  <a:pt x="402562" y="1195140"/>
                </a:lnTo>
                <a:lnTo>
                  <a:pt x="392404" y="1179586"/>
                </a:lnTo>
                <a:lnTo>
                  <a:pt x="382881" y="1164349"/>
                </a:lnTo>
                <a:lnTo>
                  <a:pt x="373041" y="1147843"/>
                </a:lnTo>
                <a:lnTo>
                  <a:pt x="364470" y="1132288"/>
                </a:lnTo>
                <a:lnTo>
                  <a:pt x="355582" y="1115464"/>
                </a:lnTo>
                <a:lnTo>
                  <a:pt x="347329" y="1098958"/>
                </a:lnTo>
                <a:lnTo>
                  <a:pt x="339393" y="1082134"/>
                </a:lnTo>
                <a:lnTo>
                  <a:pt x="331775" y="1064992"/>
                </a:lnTo>
                <a:lnTo>
                  <a:pt x="324791" y="1047851"/>
                </a:lnTo>
                <a:lnTo>
                  <a:pt x="318125" y="1030074"/>
                </a:lnTo>
                <a:lnTo>
                  <a:pt x="312094" y="1012298"/>
                </a:lnTo>
                <a:lnTo>
                  <a:pt x="306062" y="994521"/>
                </a:lnTo>
                <a:lnTo>
                  <a:pt x="300666" y="976428"/>
                </a:lnTo>
                <a:lnTo>
                  <a:pt x="295904" y="958016"/>
                </a:lnTo>
                <a:lnTo>
                  <a:pt x="290825" y="939605"/>
                </a:lnTo>
                <a:lnTo>
                  <a:pt x="287016" y="921194"/>
                </a:lnTo>
                <a:lnTo>
                  <a:pt x="283525" y="902465"/>
                </a:lnTo>
                <a:lnTo>
                  <a:pt x="280350" y="883419"/>
                </a:lnTo>
                <a:lnTo>
                  <a:pt x="277811" y="864056"/>
                </a:lnTo>
                <a:lnTo>
                  <a:pt x="275589" y="845010"/>
                </a:lnTo>
                <a:lnTo>
                  <a:pt x="273684" y="825646"/>
                </a:lnTo>
                <a:lnTo>
                  <a:pt x="272414" y="806283"/>
                </a:lnTo>
                <a:lnTo>
                  <a:pt x="271779" y="786285"/>
                </a:lnTo>
                <a:lnTo>
                  <a:pt x="271462" y="766921"/>
                </a:lnTo>
                <a:lnTo>
                  <a:pt x="271779" y="746923"/>
                </a:lnTo>
                <a:lnTo>
                  <a:pt x="272414" y="727242"/>
                </a:lnTo>
                <a:lnTo>
                  <a:pt x="273684" y="707878"/>
                </a:lnTo>
                <a:lnTo>
                  <a:pt x="275589" y="688515"/>
                </a:lnTo>
                <a:lnTo>
                  <a:pt x="277811" y="669151"/>
                </a:lnTo>
                <a:lnTo>
                  <a:pt x="280350" y="650423"/>
                </a:lnTo>
                <a:lnTo>
                  <a:pt x="283525" y="631059"/>
                </a:lnTo>
                <a:lnTo>
                  <a:pt x="287016" y="612331"/>
                </a:lnTo>
                <a:lnTo>
                  <a:pt x="290825" y="593919"/>
                </a:lnTo>
                <a:lnTo>
                  <a:pt x="295904" y="575508"/>
                </a:lnTo>
                <a:lnTo>
                  <a:pt x="300666" y="557097"/>
                </a:lnTo>
                <a:lnTo>
                  <a:pt x="306062" y="539003"/>
                </a:lnTo>
                <a:lnTo>
                  <a:pt x="312094" y="520910"/>
                </a:lnTo>
                <a:lnTo>
                  <a:pt x="318125" y="503133"/>
                </a:lnTo>
                <a:lnTo>
                  <a:pt x="324791" y="485992"/>
                </a:lnTo>
                <a:lnTo>
                  <a:pt x="331775" y="468533"/>
                </a:lnTo>
                <a:lnTo>
                  <a:pt x="339393" y="451709"/>
                </a:lnTo>
                <a:lnTo>
                  <a:pt x="347329" y="434567"/>
                </a:lnTo>
                <a:lnTo>
                  <a:pt x="355582" y="418061"/>
                </a:lnTo>
                <a:lnTo>
                  <a:pt x="364470" y="401554"/>
                </a:lnTo>
                <a:lnTo>
                  <a:pt x="373041" y="385365"/>
                </a:lnTo>
                <a:lnTo>
                  <a:pt x="382881" y="369493"/>
                </a:lnTo>
                <a:lnTo>
                  <a:pt x="392404" y="353939"/>
                </a:lnTo>
                <a:lnTo>
                  <a:pt x="402562" y="338385"/>
                </a:lnTo>
                <a:lnTo>
                  <a:pt x="413038" y="323148"/>
                </a:lnTo>
                <a:lnTo>
                  <a:pt x="424148" y="308229"/>
                </a:lnTo>
                <a:lnTo>
                  <a:pt x="435258" y="293309"/>
                </a:lnTo>
                <a:lnTo>
                  <a:pt x="447003" y="279025"/>
                </a:lnTo>
                <a:lnTo>
                  <a:pt x="458748" y="265057"/>
                </a:lnTo>
                <a:lnTo>
                  <a:pt x="470811" y="251408"/>
                </a:lnTo>
                <a:lnTo>
                  <a:pt x="483508" y="237758"/>
                </a:lnTo>
                <a:lnTo>
                  <a:pt x="496205" y="224743"/>
                </a:lnTo>
                <a:lnTo>
                  <a:pt x="509538" y="212046"/>
                </a:lnTo>
                <a:lnTo>
                  <a:pt x="522870" y="199349"/>
                </a:lnTo>
                <a:lnTo>
                  <a:pt x="536837" y="187286"/>
                </a:lnTo>
                <a:lnTo>
                  <a:pt x="550804" y="175224"/>
                </a:lnTo>
                <a:lnTo>
                  <a:pt x="565089" y="163796"/>
                </a:lnTo>
                <a:lnTo>
                  <a:pt x="579691" y="152686"/>
                </a:lnTo>
                <a:lnTo>
                  <a:pt x="594610" y="141576"/>
                </a:lnTo>
                <a:lnTo>
                  <a:pt x="609847" y="131100"/>
                </a:lnTo>
                <a:lnTo>
                  <a:pt x="625401" y="120942"/>
                </a:lnTo>
                <a:lnTo>
                  <a:pt x="640956" y="110784"/>
                </a:lnTo>
                <a:lnTo>
                  <a:pt x="657145" y="101579"/>
                </a:lnTo>
                <a:lnTo>
                  <a:pt x="673334" y="92373"/>
                </a:lnTo>
                <a:lnTo>
                  <a:pt x="689523" y="84120"/>
                </a:lnTo>
                <a:lnTo>
                  <a:pt x="706030" y="75549"/>
                </a:lnTo>
                <a:lnTo>
                  <a:pt x="722854" y="67931"/>
                </a:lnTo>
                <a:lnTo>
                  <a:pt x="739995" y="59995"/>
                </a:lnTo>
                <a:lnTo>
                  <a:pt x="757136" y="53011"/>
                </a:lnTo>
                <a:lnTo>
                  <a:pt x="774913" y="46345"/>
                </a:lnTo>
                <a:lnTo>
                  <a:pt x="792689" y="39997"/>
                </a:lnTo>
                <a:lnTo>
                  <a:pt x="810465" y="34283"/>
                </a:lnTo>
                <a:lnTo>
                  <a:pt x="828559" y="29204"/>
                </a:lnTo>
                <a:lnTo>
                  <a:pt x="846970" y="23807"/>
                </a:lnTo>
                <a:lnTo>
                  <a:pt x="865382" y="19363"/>
                </a:lnTo>
                <a:lnTo>
                  <a:pt x="884110" y="15554"/>
                </a:lnTo>
                <a:lnTo>
                  <a:pt x="902839" y="11745"/>
                </a:lnTo>
                <a:lnTo>
                  <a:pt x="921567" y="8888"/>
                </a:lnTo>
                <a:lnTo>
                  <a:pt x="940931" y="6349"/>
                </a:lnTo>
                <a:lnTo>
                  <a:pt x="959977" y="4127"/>
                </a:lnTo>
                <a:lnTo>
                  <a:pt x="979340" y="2222"/>
                </a:lnTo>
                <a:lnTo>
                  <a:pt x="998704" y="635"/>
                </a:lnTo>
                <a:lnTo>
                  <a:pt x="1018702" y="0"/>
                </a:lnTo>
                <a:close/>
              </a:path>
            </a:pathLst>
          </a:custGeom>
          <a:solidFill>
            <a:srgbClr val="F6921E"/>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55" name="KSO_Shape"/>
          <p:cNvSpPr/>
          <p:nvPr/>
        </p:nvSpPr>
        <p:spPr>
          <a:xfrm>
            <a:off x="8791221" y="4555960"/>
            <a:ext cx="368926" cy="381647"/>
          </a:xfrm>
          <a:custGeom>
            <a:avLst/>
            <a:gdLst/>
            <a:ahLst/>
            <a:cxnLst/>
            <a:rect l="l" t="t" r="r" b="b"/>
            <a:pathLst>
              <a:path w="1119349" h="1157433">
                <a:moveTo>
                  <a:pt x="135620" y="818456"/>
                </a:moveTo>
                <a:cubicBezTo>
                  <a:pt x="71450" y="948523"/>
                  <a:pt x="57484" y="1054732"/>
                  <a:pt x="108323" y="1103729"/>
                </a:cubicBezTo>
                <a:cubicBezTo>
                  <a:pt x="164989" y="1158341"/>
                  <a:pt x="289713" y="1129874"/>
                  <a:pt x="437069" y="1040437"/>
                </a:cubicBezTo>
                <a:cubicBezTo>
                  <a:pt x="307239" y="1007168"/>
                  <a:pt x="198946" y="926245"/>
                  <a:pt x="135620" y="818456"/>
                </a:cubicBezTo>
                <a:close/>
                <a:moveTo>
                  <a:pt x="582086" y="345816"/>
                </a:moveTo>
                <a:cubicBezTo>
                  <a:pt x="490772" y="345817"/>
                  <a:pt x="434615" y="407693"/>
                  <a:pt x="413811" y="495363"/>
                </a:cubicBezTo>
                <a:lnTo>
                  <a:pt x="750361" y="495364"/>
                </a:lnTo>
                <a:cubicBezTo>
                  <a:pt x="729557" y="407692"/>
                  <a:pt x="673401" y="345816"/>
                  <a:pt x="582086" y="345816"/>
                </a:cubicBezTo>
                <a:close/>
                <a:moveTo>
                  <a:pt x="954622" y="129"/>
                </a:moveTo>
                <a:cubicBezTo>
                  <a:pt x="1007406" y="-1466"/>
                  <a:pt x="1051113" y="11645"/>
                  <a:pt x="1081775" y="41196"/>
                </a:cubicBezTo>
                <a:cubicBezTo>
                  <a:pt x="1101805" y="60500"/>
                  <a:pt x="1115030" y="85625"/>
                  <a:pt x="1119349" y="116033"/>
                </a:cubicBezTo>
                <a:cubicBezTo>
                  <a:pt x="1112931" y="103633"/>
                  <a:pt x="1104158" y="92219"/>
                  <a:pt x="1093494" y="81508"/>
                </a:cubicBezTo>
                <a:cubicBezTo>
                  <a:pt x="1010899" y="-1451"/>
                  <a:pt x="882017" y="28786"/>
                  <a:pt x="737350" y="130602"/>
                </a:cubicBezTo>
                <a:cubicBezTo>
                  <a:pt x="943277" y="190863"/>
                  <a:pt x="1091569" y="370605"/>
                  <a:pt x="1091569" y="582598"/>
                </a:cubicBezTo>
                <a:lnTo>
                  <a:pt x="1085273" y="640757"/>
                </a:lnTo>
                <a:lnTo>
                  <a:pt x="755888" y="640756"/>
                </a:lnTo>
                <a:lnTo>
                  <a:pt x="719073" y="640757"/>
                </a:lnTo>
                <a:lnTo>
                  <a:pt x="408284" y="640757"/>
                </a:lnTo>
                <a:cubicBezTo>
                  <a:pt x="424002" y="743453"/>
                  <a:pt x="484447" y="819382"/>
                  <a:pt x="582086" y="819383"/>
                </a:cubicBezTo>
                <a:cubicBezTo>
                  <a:pt x="648673" y="819382"/>
                  <a:pt x="697960" y="784070"/>
                  <a:pt x="725617" y="727992"/>
                </a:cubicBezTo>
                <a:lnTo>
                  <a:pt x="1064773" y="727992"/>
                </a:lnTo>
                <a:cubicBezTo>
                  <a:pt x="1000780" y="921122"/>
                  <a:pt x="807116" y="1060320"/>
                  <a:pt x="578539" y="1060320"/>
                </a:cubicBezTo>
                <a:cubicBezTo>
                  <a:pt x="541437" y="1060319"/>
                  <a:pt x="505255" y="1056652"/>
                  <a:pt x="470646" y="1048435"/>
                </a:cubicBezTo>
                <a:cubicBezTo>
                  <a:pt x="288189" y="1159820"/>
                  <a:pt x="124174" y="1191927"/>
                  <a:pt x="45670" y="1116267"/>
                </a:cubicBezTo>
                <a:cubicBezTo>
                  <a:pt x="-38972" y="1034693"/>
                  <a:pt x="-2092" y="849162"/>
                  <a:pt x="124297" y="645271"/>
                </a:cubicBezTo>
                <a:cubicBezTo>
                  <a:pt x="126384" y="641564"/>
                  <a:pt x="128546" y="637931"/>
                  <a:pt x="130887" y="634433"/>
                </a:cubicBezTo>
                <a:cubicBezTo>
                  <a:pt x="140131" y="616742"/>
                  <a:pt x="151256" y="599735"/>
                  <a:pt x="163296" y="582889"/>
                </a:cubicBezTo>
                <a:cubicBezTo>
                  <a:pt x="171413" y="570408"/>
                  <a:pt x="179765" y="558285"/>
                  <a:pt x="189707" y="547372"/>
                </a:cubicBezTo>
                <a:cubicBezTo>
                  <a:pt x="207410" y="520542"/>
                  <a:pt x="227598" y="494496"/>
                  <a:pt x="249351" y="468810"/>
                </a:cubicBezTo>
                <a:cubicBezTo>
                  <a:pt x="261501" y="453873"/>
                  <a:pt x="274484" y="439223"/>
                  <a:pt x="288439" y="424719"/>
                </a:cubicBezTo>
                <a:cubicBezTo>
                  <a:pt x="304701" y="403895"/>
                  <a:pt x="322841" y="384213"/>
                  <a:pt x="341644" y="364703"/>
                </a:cubicBezTo>
                <a:cubicBezTo>
                  <a:pt x="392793" y="311630"/>
                  <a:pt x="445389" y="263415"/>
                  <a:pt x="498166" y="220924"/>
                </a:cubicBezTo>
                <a:cubicBezTo>
                  <a:pt x="310657" y="309270"/>
                  <a:pt x="183697" y="431706"/>
                  <a:pt x="65845" y="579499"/>
                </a:cubicBezTo>
                <a:cubicBezTo>
                  <a:pt x="67312" y="317087"/>
                  <a:pt x="296312" y="104878"/>
                  <a:pt x="578538" y="104878"/>
                </a:cubicBezTo>
                <a:lnTo>
                  <a:pt x="651994" y="111773"/>
                </a:lnTo>
                <a:cubicBezTo>
                  <a:pt x="764896" y="41979"/>
                  <a:pt x="871117" y="2651"/>
                  <a:pt x="954622" y="129"/>
                </a:cubicBezTo>
                <a:close/>
              </a:path>
            </a:pathLst>
          </a:custGeom>
          <a:solidFill>
            <a:srgbClr val="62C4BC"/>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56" name="KSO_Shape"/>
          <p:cNvSpPr/>
          <p:nvPr/>
        </p:nvSpPr>
        <p:spPr>
          <a:xfrm>
            <a:off x="6107121" y="1995633"/>
            <a:ext cx="381647" cy="310406"/>
          </a:xfrm>
          <a:custGeom>
            <a:avLst/>
            <a:gdLst/>
            <a:ahLst/>
            <a:cxnLst/>
            <a:rect l="l" t="t" r="r" b="b"/>
            <a:pathLst>
              <a:path w="684048" h="556307">
                <a:moveTo>
                  <a:pt x="222901" y="383453"/>
                </a:moveTo>
                <a:cubicBezTo>
                  <a:pt x="218315" y="383977"/>
                  <a:pt x="213613" y="385281"/>
                  <a:pt x="209039" y="387420"/>
                </a:cubicBezTo>
                <a:cubicBezTo>
                  <a:pt x="190739" y="395979"/>
                  <a:pt x="181407" y="414680"/>
                  <a:pt x="188193" y="429191"/>
                </a:cubicBezTo>
                <a:cubicBezTo>
                  <a:pt x="194980" y="443702"/>
                  <a:pt x="215317" y="448527"/>
                  <a:pt x="233616" y="439969"/>
                </a:cubicBezTo>
                <a:cubicBezTo>
                  <a:pt x="251915" y="431410"/>
                  <a:pt x="261248" y="412709"/>
                  <a:pt x="254461" y="398198"/>
                </a:cubicBezTo>
                <a:cubicBezTo>
                  <a:pt x="249371" y="387315"/>
                  <a:pt x="236659" y="381879"/>
                  <a:pt x="222901" y="383453"/>
                </a:cubicBezTo>
                <a:close/>
                <a:moveTo>
                  <a:pt x="284035" y="369073"/>
                </a:moveTo>
                <a:cubicBezTo>
                  <a:pt x="281538" y="368297"/>
                  <a:pt x="278657" y="368441"/>
                  <a:pt x="275985" y="369691"/>
                </a:cubicBezTo>
                <a:cubicBezTo>
                  <a:pt x="270641" y="372190"/>
                  <a:pt x="268154" y="378164"/>
                  <a:pt x="270432" y="383034"/>
                </a:cubicBezTo>
                <a:cubicBezTo>
                  <a:pt x="272710" y="387904"/>
                  <a:pt x="278888" y="389825"/>
                  <a:pt x="284233" y="387325"/>
                </a:cubicBezTo>
                <a:cubicBezTo>
                  <a:pt x="289577" y="384826"/>
                  <a:pt x="292063" y="378852"/>
                  <a:pt x="289785" y="373982"/>
                </a:cubicBezTo>
                <a:cubicBezTo>
                  <a:pt x="288647" y="371547"/>
                  <a:pt x="286533" y="369850"/>
                  <a:pt x="284035" y="369073"/>
                </a:cubicBezTo>
                <a:close/>
                <a:moveTo>
                  <a:pt x="266604" y="297070"/>
                </a:moveTo>
                <a:cubicBezTo>
                  <a:pt x="319078" y="300338"/>
                  <a:pt x="362309" y="335548"/>
                  <a:pt x="367763" y="383070"/>
                </a:cubicBezTo>
                <a:cubicBezTo>
                  <a:pt x="373996" y="437381"/>
                  <a:pt x="328527" y="487207"/>
                  <a:pt x="266205" y="494360"/>
                </a:cubicBezTo>
                <a:cubicBezTo>
                  <a:pt x="203883" y="501513"/>
                  <a:pt x="148308" y="463284"/>
                  <a:pt x="142074" y="408972"/>
                </a:cubicBezTo>
                <a:cubicBezTo>
                  <a:pt x="135841" y="354661"/>
                  <a:pt x="181310" y="304835"/>
                  <a:pt x="243632" y="297682"/>
                </a:cubicBezTo>
                <a:cubicBezTo>
                  <a:pt x="251423" y="296788"/>
                  <a:pt x="259108" y="296603"/>
                  <a:pt x="266604" y="297070"/>
                </a:cubicBezTo>
                <a:close/>
                <a:moveTo>
                  <a:pt x="297042" y="252387"/>
                </a:moveTo>
                <a:cubicBezTo>
                  <a:pt x="283618" y="252176"/>
                  <a:pt x="269820" y="252839"/>
                  <a:pt x="255793" y="254449"/>
                </a:cubicBezTo>
                <a:cubicBezTo>
                  <a:pt x="143583" y="267328"/>
                  <a:pt x="59288" y="335880"/>
                  <a:pt x="67516" y="407566"/>
                </a:cubicBezTo>
                <a:cubicBezTo>
                  <a:pt x="75743" y="479252"/>
                  <a:pt x="173377" y="526925"/>
                  <a:pt x="285587" y="514046"/>
                </a:cubicBezTo>
                <a:cubicBezTo>
                  <a:pt x="397797" y="501168"/>
                  <a:pt x="482091" y="432615"/>
                  <a:pt x="473864" y="360929"/>
                </a:cubicBezTo>
                <a:cubicBezTo>
                  <a:pt x="466665" y="298204"/>
                  <a:pt x="391015" y="253864"/>
                  <a:pt x="297042" y="252387"/>
                </a:cubicBezTo>
                <a:close/>
                <a:moveTo>
                  <a:pt x="509416" y="97868"/>
                </a:moveTo>
                <a:cubicBezTo>
                  <a:pt x="544841" y="99182"/>
                  <a:pt x="588107" y="127580"/>
                  <a:pt x="590257" y="183051"/>
                </a:cubicBezTo>
                <a:cubicBezTo>
                  <a:pt x="592352" y="199448"/>
                  <a:pt x="588214" y="215684"/>
                  <a:pt x="579852" y="229407"/>
                </a:cubicBezTo>
                <a:lnTo>
                  <a:pt x="580228" y="229581"/>
                </a:lnTo>
                <a:cubicBezTo>
                  <a:pt x="580244" y="229743"/>
                  <a:pt x="580186" y="229872"/>
                  <a:pt x="580126" y="230000"/>
                </a:cubicBezTo>
                <a:lnTo>
                  <a:pt x="578707" y="232024"/>
                </a:lnTo>
                <a:cubicBezTo>
                  <a:pt x="578590" y="232839"/>
                  <a:pt x="578192" y="233485"/>
                  <a:pt x="577787" y="234126"/>
                </a:cubicBezTo>
                <a:lnTo>
                  <a:pt x="577385" y="233908"/>
                </a:lnTo>
                <a:cubicBezTo>
                  <a:pt x="572286" y="241165"/>
                  <a:pt x="563167" y="244302"/>
                  <a:pt x="554750" y="241632"/>
                </a:cubicBezTo>
                <a:lnTo>
                  <a:pt x="548315" y="238643"/>
                </a:lnTo>
                <a:cubicBezTo>
                  <a:pt x="539522" y="233101"/>
                  <a:pt x="536249" y="221620"/>
                  <a:pt x="540834" y="211750"/>
                </a:cubicBezTo>
                <a:lnTo>
                  <a:pt x="541088" y="211402"/>
                </a:lnTo>
                <a:lnTo>
                  <a:pt x="541243" y="211474"/>
                </a:lnTo>
                <a:cubicBezTo>
                  <a:pt x="549302" y="193084"/>
                  <a:pt x="546794" y="175359"/>
                  <a:pt x="541863" y="165391"/>
                </a:cubicBezTo>
                <a:cubicBezTo>
                  <a:pt x="534763" y="151042"/>
                  <a:pt x="514479" y="135118"/>
                  <a:pt x="480142" y="145181"/>
                </a:cubicBezTo>
                <a:lnTo>
                  <a:pt x="480025" y="144483"/>
                </a:lnTo>
                <a:cubicBezTo>
                  <a:pt x="471706" y="144624"/>
                  <a:pt x="464282" y="140887"/>
                  <a:pt x="461009" y="134412"/>
                </a:cubicBezTo>
                <a:lnTo>
                  <a:pt x="458966" y="128175"/>
                </a:lnTo>
                <a:cubicBezTo>
                  <a:pt x="457496" y="119354"/>
                  <a:pt x="463572" y="110158"/>
                  <a:pt x="473636" y="106144"/>
                </a:cubicBezTo>
                <a:lnTo>
                  <a:pt x="473571" y="105761"/>
                </a:lnTo>
                <a:cubicBezTo>
                  <a:pt x="485121" y="99922"/>
                  <a:pt x="497817" y="97438"/>
                  <a:pt x="509416" y="97868"/>
                </a:cubicBezTo>
                <a:close/>
                <a:moveTo>
                  <a:pt x="286518" y="82088"/>
                </a:moveTo>
                <a:cubicBezTo>
                  <a:pt x="376738" y="91976"/>
                  <a:pt x="317665" y="163994"/>
                  <a:pt x="337363" y="184000"/>
                </a:cubicBezTo>
                <a:cubicBezTo>
                  <a:pt x="387081" y="179119"/>
                  <a:pt x="437510" y="146098"/>
                  <a:pt x="486517" y="169358"/>
                </a:cubicBezTo>
                <a:cubicBezTo>
                  <a:pt x="533076" y="203014"/>
                  <a:pt x="494312" y="233925"/>
                  <a:pt x="501054" y="264835"/>
                </a:cubicBezTo>
                <a:cubicBezTo>
                  <a:pt x="649340" y="323962"/>
                  <a:pt x="585744" y="409170"/>
                  <a:pt x="562675" y="436725"/>
                </a:cubicBezTo>
                <a:cubicBezTo>
                  <a:pt x="354965" y="648778"/>
                  <a:pt x="45454" y="533772"/>
                  <a:pt x="10807" y="435328"/>
                </a:cubicBezTo>
                <a:cubicBezTo>
                  <a:pt x="-41075" y="330306"/>
                  <a:pt x="100878" y="89491"/>
                  <a:pt x="286518" y="82088"/>
                </a:cubicBezTo>
                <a:close/>
                <a:moveTo>
                  <a:pt x="489068" y="0"/>
                </a:moveTo>
                <a:cubicBezTo>
                  <a:pt x="596753" y="0"/>
                  <a:pt x="684048" y="87296"/>
                  <a:pt x="684048" y="194980"/>
                </a:cubicBezTo>
                <a:cubicBezTo>
                  <a:pt x="684048" y="216847"/>
                  <a:pt x="680448" y="237874"/>
                  <a:pt x="672966" y="257215"/>
                </a:cubicBezTo>
                <a:lnTo>
                  <a:pt x="672379" y="257003"/>
                </a:lnTo>
                <a:cubicBezTo>
                  <a:pt x="668967" y="265617"/>
                  <a:pt x="657523" y="269364"/>
                  <a:pt x="645725" y="265916"/>
                </a:cubicBezTo>
                <a:lnTo>
                  <a:pt x="637884" y="262819"/>
                </a:lnTo>
                <a:cubicBezTo>
                  <a:pt x="627530" y="257587"/>
                  <a:pt x="621785" y="247890"/>
                  <a:pt x="624308" y="239644"/>
                </a:cubicBezTo>
                <a:lnTo>
                  <a:pt x="623975" y="239524"/>
                </a:lnTo>
                <a:cubicBezTo>
                  <a:pt x="629260" y="225659"/>
                  <a:pt x="631774" y="210613"/>
                  <a:pt x="631774" y="194980"/>
                </a:cubicBezTo>
                <a:cubicBezTo>
                  <a:pt x="631774" y="116165"/>
                  <a:pt x="567883" y="52274"/>
                  <a:pt x="489068" y="52274"/>
                </a:cubicBezTo>
                <a:lnTo>
                  <a:pt x="469942" y="54202"/>
                </a:lnTo>
                <a:lnTo>
                  <a:pt x="469951" y="54239"/>
                </a:lnTo>
                <a:cubicBezTo>
                  <a:pt x="469861" y="54366"/>
                  <a:pt x="469744" y="54397"/>
                  <a:pt x="469627" y="54427"/>
                </a:cubicBezTo>
                <a:cubicBezTo>
                  <a:pt x="460634" y="56697"/>
                  <a:pt x="450861" y="49439"/>
                  <a:pt x="446718" y="37636"/>
                </a:cubicBezTo>
                <a:lnTo>
                  <a:pt x="444619" y="29323"/>
                </a:lnTo>
                <a:cubicBezTo>
                  <a:pt x="442667" y="16995"/>
                  <a:pt x="447797" y="5987"/>
                  <a:pt x="456757" y="3699"/>
                </a:cubicBezTo>
                <a:lnTo>
                  <a:pt x="456661" y="3267"/>
                </a:lnTo>
                <a:cubicBezTo>
                  <a:pt x="467135" y="923"/>
                  <a:pt x="477994" y="0"/>
                  <a:pt x="489068" y="0"/>
                </a:cubicBezTo>
                <a:close/>
              </a:path>
            </a:pathLst>
          </a:custGeom>
          <a:solidFill>
            <a:srgbClr val="FAAF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57" name="KSO_Shape"/>
          <p:cNvSpPr/>
          <p:nvPr/>
        </p:nvSpPr>
        <p:spPr>
          <a:xfrm>
            <a:off x="7455707" y="4998423"/>
            <a:ext cx="381647" cy="355568"/>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rgbClr val="F05A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58" name="KSO_Shape"/>
          <p:cNvSpPr/>
          <p:nvPr/>
        </p:nvSpPr>
        <p:spPr bwMode="auto">
          <a:xfrm>
            <a:off x="6146099" y="4517843"/>
            <a:ext cx="279875" cy="381647"/>
          </a:xfrm>
          <a:custGeom>
            <a:avLst/>
            <a:gdLst>
              <a:gd name="T0" fmla="*/ 690912 w 1387475"/>
              <a:gd name="T1" fmla="*/ 1460893 h 1890713"/>
              <a:gd name="T2" fmla="*/ 273569 w 1387475"/>
              <a:gd name="T3" fmla="*/ 1342172 h 1890713"/>
              <a:gd name="T4" fmla="*/ 1125427 w 1387475"/>
              <a:gd name="T5" fmla="*/ 1107527 h 1890713"/>
              <a:gd name="T6" fmla="*/ 1132217 w 1387475"/>
              <a:gd name="T7" fmla="*/ 1123117 h 1890713"/>
              <a:gd name="T8" fmla="*/ 1000025 w 1387475"/>
              <a:gd name="T9" fmla="*/ 749763 h 1890713"/>
              <a:gd name="T10" fmla="*/ 1159374 w 1387475"/>
              <a:gd name="T11" fmla="*/ 788538 h 1890713"/>
              <a:gd name="T12" fmla="*/ 1296359 w 1387475"/>
              <a:gd name="T13" fmla="*/ 860090 h 1890713"/>
              <a:gd name="T14" fmla="*/ 1380227 w 1387475"/>
              <a:gd name="T15" fmla="*/ 938838 h 1890713"/>
              <a:gd name="T16" fmla="*/ 1395402 w 1387475"/>
              <a:gd name="T17" fmla="*/ 983609 h 1890713"/>
              <a:gd name="T18" fmla="*/ 1388613 w 1387475"/>
              <a:gd name="T19" fmla="*/ 1092736 h 1890713"/>
              <a:gd name="T20" fmla="*/ 1337095 w 1387475"/>
              <a:gd name="T21" fmla="*/ 1277414 h 1890713"/>
              <a:gd name="T22" fmla="*/ 1108654 w 1387475"/>
              <a:gd name="T23" fmla="*/ 1651167 h 1890713"/>
              <a:gd name="T24" fmla="*/ 234430 w 1387475"/>
              <a:gd name="T25" fmla="*/ 1588809 h 1890713"/>
              <a:gd name="T26" fmla="*/ 132192 w 1387475"/>
              <a:gd name="T27" fmla="*/ 1603999 h 1890713"/>
              <a:gd name="T28" fmla="*/ 75082 w 1387475"/>
              <a:gd name="T29" fmla="*/ 1526850 h 1890713"/>
              <a:gd name="T30" fmla="*/ 9585 w 1387475"/>
              <a:gd name="T31" fmla="*/ 1125115 h 1890713"/>
              <a:gd name="T32" fmla="*/ 1198 w 1387475"/>
              <a:gd name="T33" fmla="*/ 986407 h 1890713"/>
              <a:gd name="T34" fmla="*/ 15176 w 1387475"/>
              <a:gd name="T35" fmla="*/ 938039 h 1890713"/>
              <a:gd name="T36" fmla="*/ 60305 w 1387475"/>
              <a:gd name="T37" fmla="*/ 885673 h 1890713"/>
              <a:gd name="T38" fmla="*/ 179717 w 1387475"/>
              <a:gd name="T39" fmla="*/ 820917 h 1890713"/>
              <a:gd name="T40" fmla="*/ 333475 w 1387475"/>
              <a:gd name="T41" fmla="*/ 775746 h 1890713"/>
              <a:gd name="T42" fmla="*/ 492025 w 1387475"/>
              <a:gd name="T43" fmla="*/ 750962 h 1890713"/>
              <a:gd name="T44" fmla="*/ 748422 w 1387475"/>
              <a:gd name="T45" fmla="*/ 882076 h 1890713"/>
              <a:gd name="T46" fmla="*/ 930934 w 1387475"/>
              <a:gd name="T47" fmla="*/ 750163 h 1890713"/>
              <a:gd name="T48" fmla="*/ 763236 w 1387475"/>
              <a:gd name="T49" fmla="*/ 2000 h 1890713"/>
              <a:gd name="T50" fmla="*/ 882716 w 1387475"/>
              <a:gd name="T51" fmla="*/ 31207 h 1890713"/>
              <a:gd name="T52" fmla="*/ 976222 w 1387475"/>
              <a:gd name="T53" fmla="*/ 84818 h 1890713"/>
              <a:gd name="T54" fmla="*/ 983815 w 1387475"/>
              <a:gd name="T55" fmla="*/ 140830 h 1890713"/>
              <a:gd name="T56" fmla="*/ 937461 w 1387475"/>
              <a:gd name="T57" fmla="*/ 183639 h 1890713"/>
              <a:gd name="T58" fmla="*/ 861137 w 1387475"/>
              <a:gd name="T59" fmla="*/ 203243 h 1890713"/>
              <a:gd name="T60" fmla="*/ 748450 w 1387475"/>
              <a:gd name="T61" fmla="*/ 166435 h 1890713"/>
              <a:gd name="T62" fmla="*/ 909489 w 1387475"/>
              <a:gd name="T63" fmla="*/ 231649 h 1890713"/>
              <a:gd name="T64" fmla="*/ 958240 w 1387475"/>
              <a:gd name="T65" fmla="*/ 231649 h 1890713"/>
              <a:gd name="T66" fmla="*/ 981018 w 1387475"/>
              <a:gd name="T67" fmla="*/ 265256 h 1890713"/>
              <a:gd name="T68" fmla="*/ 989409 w 1387475"/>
              <a:gd name="T69" fmla="*/ 299663 h 1890713"/>
              <a:gd name="T70" fmla="*/ 1005793 w 1387475"/>
              <a:gd name="T71" fmla="*/ 334471 h 1890713"/>
              <a:gd name="T72" fmla="*/ 1011387 w 1387475"/>
              <a:gd name="T73" fmla="*/ 406487 h 1890713"/>
              <a:gd name="T74" fmla="*/ 1002596 w 1387475"/>
              <a:gd name="T75" fmla="*/ 470900 h 1890713"/>
              <a:gd name="T76" fmla="*/ 985413 w 1387475"/>
              <a:gd name="T77" fmla="*/ 493305 h 1890713"/>
              <a:gd name="T78" fmla="*/ 969029 w 1387475"/>
              <a:gd name="T79" fmla="*/ 462499 h 1890713"/>
              <a:gd name="T80" fmla="*/ 933466 w 1387475"/>
              <a:gd name="T81" fmla="*/ 585725 h 1890713"/>
              <a:gd name="T82" fmla="*/ 867131 w 1387475"/>
              <a:gd name="T83" fmla="*/ 678944 h 1890713"/>
              <a:gd name="T84" fmla="*/ 785613 w 1387475"/>
              <a:gd name="T85" fmla="*/ 737757 h 1890713"/>
              <a:gd name="T86" fmla="*/ 703695 w 1387475"/>
              <a:gd name="T87" fmla="*/ 758161 h 1890713"/>
              <a:gd name="T88" fmla="*/ 632567 w 1387475"/>
              <a:gd name="T89" fmla="*/ 736957 h 1890713"/>
              <a:gd name="T90" fmla="*/ 552247 w 1387475"/>
              <a:gd name="T91" fmla="*/ 676944 h 1890713"/>
              <a:gd name="T92" fmla="*/ 479121 w 1387475"/>
              <a:gd name="T93" fmla="*/ 586925 h 1890713"/>
              <a:gd name="T94" fmla="*/ 429170 w 1387475"/>
              <a:gd name="T95" fmla="*/ 473701 h 1890713"/>
              <a:gd name="T96" fmla="*/ 413186 w 1387475"/>
              <a:gd name="T97" fmla="*/ 497706 h 1890713"/>
              <a:gd name="T98" fmla="*/ 395604 w 1387475"/>
              <a:gd name="T99" fmla="*/ 469300 h 1890713"/>
              <a:gd name="T100" fmla="*/ 388411 w 1387475"/>
              <a:gd name="T101" fmla="*/ 400886 h 1890713"/>
              <a:gd name="T102" fmla="*/ 395604 w 1387475"/>
              <a:gd name="T103" fmla="*/ 332470 h 1890713"/>
              <a:gd name="T104" fmla="*/ 413186 w 1387475"/>
              <a:gd name="T105" fmla="*/ 304064 h 1890713"/>
              <a:gd name="T106" fmla="*/ 418780 w 1387475"/>
              <a:gd name="T107" fmla="*/ 231249 h 1890713"/>
              <a:gd name="T108" fmla="*/ 433966 w 1387475"/>
              <a:gd name="T109" fmla="*/ 153632 h 1890713"/>
              <a:gd name="T110" fmla="*/ 415983 w 1387475"/>
              <a:gd name="T111" fmla="*/ 121626 h 1890713"/>
              <a:gd name="T112" fmla="*/ 474725 w 1387475"/>
              <a:gd name="T113" fmla="*/ 72015 h 1890713"/>
              <a:gd name="T114" fmla="*/ 567432 w 1387475"/>
              <a:gd name="T115" fmla="*/ 28006 h 1890713"/>
              <a:gd name="T116" fmla="*/ 671328 w 1387475"/>
              <a:gd name="T117" fmla="*/ 3601 h 189071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387475" h="1890713">
                <a:moveTo>
                  <a:pt x="1185185" y="1355117"/>
                </a:moveTo>
                <a:lnTo>
                  <a:pt x="1112995" y="1364242"/>
                </a:lnTo>
                <a:lnTo>
                  <a:pt x="719520" y="1412247"/>
                </a:lnTo>
                <a:lnTo>
                  <a:pt x="699687" y="1419785"/>
                </a:lnTo>
                <a:lnTo>
                  <a:pt x="661609" y="1434464"/>
                </a:lnTo>
                <a:lnTo>
                  <a:pt x="591006" y="1461839"/>
                </a:lnTo>
                <a:lnTo>
                  <a:pt x="656849" y="1453905"/>
                </a:lnTo>
                <a:lnTo>
                  <a:pt x="686201" y="1449937"/>
                </a:lnTo>
                <a:lnTo>
                  <a:pt x="1212950" y="1385269"/>
                </a:lnTo>
                <a:lnTo>
                  <a:pt x="1207397" y="1379318"/>
                </a:lnTo>
                <a:lnTo>
                  <a:pt x="1185185" y="1355117"/>
                </a:lnTo>
                <a:close/>
                <a:moveTo>
                  <a:pt x="882939" y="1288862"/>
                </a:moveTo>
                <a:lnTo>
                  <a:pt x="692944" y="1297987"/>
                </a:lnTo>
                <a:lnTo>
                  <a:pt x="638207" y="1300764"/>
                </a:lnTo>
                <a:lnTo>
                  <a:pt x="608855" y="1302351"/>
                </a:lnTo>
                <a:lnTo>
                  <a:pt x="271704" y="1332106"/>
                </a:lnTo>
                <a:lnTo>
                  <a:pt x="253855" y="1342421"/>
                </a:lnTo>
                <a:lnTo>
                  <a:pt x="152313" y="1399948"/>
                </a:lnTo>
                <a:lnTo>
                  <a:pt x="688581" y="1318617"/>
                </a:lnTo>
                <a:lnTo>
                  <a:pt x="749665" y="1309492"/>
                </a:lnTo>
                <a:lnTo>
                  <a:pt x="761564" y="1307112"/>
                </a:lnTo>
                <a:lnTo>
                  <a:pt x="882939" y="1288862"/>
                </a:lnTo>
                <a:close/>
                <a:moveTo>
                  <a:pt x="1118944" y="1098824"/>
                </a:moveTo>
                <a:lnTo>
                  <a:pt x="1117754" y="1099221"/>
                </a:lnTo>
                <a:lnTo>
                  <a:pt x="1116168" y="1100808"/>
                </a:lnTo>
                <a:lnTo>
                  <a:pt x="1115374" y="1102395"/>
                </a:lnTo>
                <a:lnTo>
                  <a:pt x="1114978" y="1103585"/>
                </a:lnTo>
                <a:lnTo>
                  <a:pt x="1115771" y="1105569"/>
                </a:lnTo>
                <a:lnTo>
                  <a:pt x="1116564" y="1107156"/>
                </a:lnTo>
                <a:lnTo>
                  <a:pt x="1118151" y="1109139"/>
                </a:lnTo>
                <a:lnTo>
                  <a:pt x="1119737" y="1110726"/>
                </a:lnTo>
                <a:lnTo>
                  <a:pt x="1124497" y="1114694"/>
                </a:lnTo>
                <a:lnTo>
                  <a:pt x="1123307" y="1106362"/>
                </a:lnTo>
                <a:lnTo>
                  <a:pt x="1122514" y="1102791"/>
                </a:lnTo>
                <a:lnTo>
                  <a:pt x="1121721" y="1100808"/>
                </a:lnTo>
                <a:lnTo>
                  <a:pt x="1120134" y="1099221"/>
                </a:lnTo>
                <a:lnTo>
                  <a:pt x="1118944" y="1098824"/>
                </a:lnTo>
                <a:close/>
                <a:moveTo>
                  <a:pt x="953542" y="742950"/>
                </a:moveTo>
                <a:lnTo>
                  <a:pt x="973374" y="743347"/>
                </a:lnTo>
                <a:lnTo>
                  <a:pt x="993207" y="744140"/>
                </a:lnTo>
                <a:lnTo>
                  <a:pt x="1013436" y="746124"/>
                </a:lnTo>
                <a:lnTo>
                  <a:pt x="1033268" y="749298"/>
                </a:lnTo>
                <a:lnTo>
                  <a:pt x="1053497" y="752868"/>
                </a:lnTo>
                <a:lnTo>
                  <a:pt x="1072933" y="757629"/>
                </a:lnTo>
                <a:lnTo>
                  <a:pt x="1093162" y="762787"/>
                </a:lnTo>
                <a:lnTo>
                  <a:pt x="1112598" y="768738"/>
                </a:lnTo>
                <a:lnTo>
                  <a:pt x="1132430" y="775483"/>
                </a:lnTo>
                <a:lnTo>
                  <a:pt x="1151469" y="782624"/>
                </a:lnTo>
                <a:lnTo>
                  <a:pt x="1170509" y="790162"/>
                </a:lnTo>
                <a:lnTo>
                  <a:pt x="1188754" y="798097"/>
                </a:lnTo>
                <a:lnTo>
                  <a:pt x="1206603" y="806428"/>
                </a:lnTo>
                <a:lnTo>
                  <a:pt x="1224056" y="815553"/>
                </a:lnTo>
                <a:lnTo>
                  <a:pt x="1240715" y="824678"/>
                </a:lnTo>
                <a:lnTo>
                  <a:pt x="1257374" y="833803"/>
                </a:lnTo>
                <a:lnTo>
                  <a:pt x="1272844" y="843722"/>
                </a:lnTo>
                <a:lnTo>
                  <a:pt x="1287520" y="853640"/>
                </a:lnTo>
                <a:lnTo>
                  <a:pt x="1301402" y="863558"/>
                </a:lnTo>
                <a:lnTo>
                  <a:pt x="1314492" y="873477"/>
                </a:lnTo>
                <a:lnTo>
                  <a:pt x="1326391" y="883395"/>
                </a:lnTo>
                <a:lnTo>
                  <a:pt x="1337894" y="893314"/>
                </a:lnTo>
                <a:lnTo>
                  <a:pt x="1347810" y="903232"/>
                </a:lnTo>
                <a:lnTo>
                  <a:pt x="1356537" y="912754"/>
                </a:lnTo>
                <a:lnTo>
                  <a:pt x="1364866" y="922672"/>
                </a:lnTo>
                <a:lnTo>
                  <a:pt x="1370816" y="931797"/>
                </a:lnTo>
                <a:lnTo>
                  <a:pt x="1376369" y="940526"/>
                </a:lnTo>
                <a:lnTo>
                  <a:pt x="1378749" y="944890"/>
                </a:lnTo>
                <a:lnTo>
                  <a:pt x="1380732" y="948857"/>
                </a:lnTo>
                <a:lnTo>
                  <a:pt x="1381922" y="953221"/>
                </a:lnTo>
                <a:lnTo>
                  <a:pt x="1383112" y="957585"/>
                </a:lnTo>
                <a:lnTo>
                  <a:pt x="1383905" y="961156"/>
                </a:lnTo>
                <a:lnTo>
                  <a:pt x="1384302" y="965123"/>
                </a:lnTo>
                <a:lnTo>
                  <a:pt x="1385888" y="976232"/>
                </a:lnTo>
                <a:lnTo>
                  <a:pt x="1387078" y="988134"/>
                </a:lnTo>
                <a:lnTo>
                  <a:pt x="1387475" y="1000830"/>
                </a:lnTo>
                <a:lnTo>
                  <a:pt x="1387475" y="1013922"/>
                </a:lnTo>
                <a:lnTo>
                  <a:pt x="1386682" y="1027014"/>
                </a:lnTo>
                <a:lnTo>
                  <a:pt x="1385492" y="1040900"/>
                </a:lnTo>
                <a:lnTo>
                  <a:pt x="1383509" y="1055183"/>
                </a:lnTo>
                <a:lnTo>
                  <a:pt x="1381525" y="1069465"/>
                </a:lnTo>
                <a:lnTo>
                  <a:pt x="1379145" y="1084541"/>
                </a:lnTo>
                <a:lnTo>
                  <a:pt x="1375972" y="1100014"/>
                </a:lnTo>
                <a:lnTo>
                  <a:pt x="1372799" y="1115487"/>
                </a:lnTo>
                <a:lnTo>
                  <a:pt x="1369229" y="1131357"/>
                </a:lnTo>
                <a:lnTo>
                  <a:pt x="1365263" y="1148020"/>
                </a:lnTo>
                <a:lnTo>
                  <a:pt x="1360503" y="1164286"/>
                </a:lnTo>
                <a:lnTo>
                  <a:pt x="1350983" y="1198009"/>
                </a:lnTo>
                <a:lnTo>
                  <a:pt x="1339877" y="1232525"/>
                </a:lnTo>
                <a:lnTo>
                  <a:pt x="1327978" y="1267834"/>
                </a:lnTo>
                <a:lnTo>
                  <a:pt x="1315285" y="1303541"/>
                </a:lnTo>
                <a:lnTo>
                  <a:pt x="1302196" y="1339247"/>
                </a:lnTo>
                <a:lnTo>
                  <a:pt x="1288710" y="1374954"/>
                </a:lnTo>
                <a:lnTo>
                  <a:pt x="1274827" y="1411057"/>
                </a:lnTo>
                <a:lnTo>
                  <a:pt x="1246665" y="1482073"/>
                </a:lnTo>
                <a:lnTo>
                  <a:pt x="1212950" y="1581654"/>
                </a:lnTo>
                <a:lnTo>
                  <a:pt x="1106251" y="1559437"/>
                </a:lnTo>
                <a:lnTo>
                  <a:pt x="1101095" y="1638784"/>
                </a:lnTo>
                <a:lnTo>
                  <a:pt x="1092369" y="1729241"/>
                </a:lnTo>
                <a:lnTo>
                  <a:pt x="1085229" y="1803431"/>
                </a:lnTo>
                <a:lnTo>
                  <a:pt x="1076503" y="1890713"/>
                </a:lnTo>
                <a:lnTo>
                  <a:pt x="285190" y="1890713"/>
                </a:lnTo>
                <a:lnTo>
                  <a:pt x="274084" y="1780023"/>
                </a:lnTo>
                <a:lnTo>
                  <a:pt x="265358" y="1685203"/>
                </a:lnTo>
                <a:lnTo>
                  <a:pt x="255441" y="1570546"/>
                </a:lnTo>
                <a:lnTo>
                  <a:pt x="232832" y="1576893"/>
                </a:lnTo>
                <a:lnTo>
                  <a:pt x="209827" y="1582448"/>
                </a:lnTo>
                <a:lnTo>
                  <a:pt x="197927" y="1584828"/>
                </a:lnTo>
                <a:lnTo>
                  <a:pt x="186821" y="1587605"/>
                </a:lnTo>
                <a:lnTo>
                  <a:pt x="174922" y="1589192"/>
                </a:lnTo>
                <a:lnTo>
                  <a:pt x="163816" y="1590779"/>
                </a:lnTo>
                <a:lnTo>
                  <a:pt x="152313" y="1591573"/>
                </a:lnTo>
                <a:lnTo>
                  <a:pt x="142000" y="1591969"/>
                </a:lnTo>
                <a:lnTo>
                  <a:pt x="131291" y="1591969"/>
                </a:lnTo>
                <a:lnTo>
                  <a:pt x="121374" y="1591573"/>
                </a:lnTo>
                <a:lnTo>
                  <a:pt x="112251" y="1590382"/>
                </a:lnTo>
                <a:lnTo>
                  <a:pt x="103129" y="1588399"/>
                </a:lnTo>
                <a:lnTo>
                  <a:pt x="99162" y="1587209"/>
                </a:lnTo>
                <a:lnTo>
                  <a:pt x="95196" y="1585225"/>
                </a:lnTo>
                <a:lnTo>
                  <a:pt x="91229" y="1583638"/>
                </a:lnTo>
                <a:lnTo>
                  <a:pt x="87659" y="1581654"/>
                </a:lnTo>
                <a:lnTo>
                  <a:pt x="74570" y="1515399"/>
                </a:lnTo>
                <a:lnTo>
                  <a:pt x="59497" y="1433274"/>
                </a:lnTo>
                <a:lnTo>
                  <a:pt x="51564" y="1388046"/>
                </a:lnTo>
                <a:lnTo>
                  <a:pt x="43235" y="1341628"/>
                </a:lnTo>
                <a:lnTo>
                  <a:pt x="35698" y="1295209"/>
                </a:lnTo>
                <a:lnTo>
                  <a:pt x="28162" y="1247998"/>
                </a:lnTo>
                <a:lnTo>
                  <a:pt x="21022" y="1202373"/>
                </a:lnTo>
                <a:lnTo>
                  <a:pt x="14676" y="1157938"/>
                </a:lnTo>
                <a:lnTo>
                  <a:pt x="9520" y="1116677"/>
                </a:lnTo>
                <a:lnTo>
                  <a:pt x="5156" y="1078987"/>
                </a:lnTo>
                <a:lnTo>
                  <a:pt x="1983" y="1045264"/>
                </a:lnTo>
                <a:lnTo>
                  <a:pt x="793" y="1030188"/>
                </a:lnTo>
                <a:lnTo>
                  <a:pt x="0" y="1016699"/>
                </a:lnTo>
                <a:lnTo>
                  <a:pt x="0" y="1004797"/>
                </a:lnTo>
                <a:lnTo>
                  <a:pt x="0" y="994482"/>
                </a:lnTo>
                <a:lnTo>
                  <a:pt x="397" y="985754"/>
                </a:lnTo>
                <a:lnTo>
                  <a:pt x="1190" y="979009"/>
                </a:lnTo>
                <a:lnTo>
                  <a:pt x="1587" y="972661"/>
                </a:lnTo>
                <a:lnTo>
                  <a:pt x="2380" y="966314"/>
                </a:lnTo>
                <a:lnTo>
                  <a:pt x="3966" y="959966"/>
                </a:lnTo>
                <a:lnTo>
                  <a:pt x="5553" y="954015"/>
                </a:lnTo>
                <a:lnTo>
                  <a:pt x="7536" y="948064"/>
                </a:lnTo>
                <a:lnTo>
                  <a:pt x="9520" y="942113"/>
                </a:lnTo>
                <a:lnTo>
                  <a:pt x="12296" y="936558"/>
                </a:lnTo>
                <a:lnTo>
                  <a:pt x="15073" y="931004"/>
                </a:lnTo>
                <a:lnTo>
                  <a:pt x="18246" y="925053"/>
                </a:lnTo>
                <a:lnTo>
                  <a:pt x="21816" y="919498"/>
                </a:lnTo>
                <a:lnTo>
                  <a:pt x="25782" y="914341"/>
                </a:lnTo>
                <a:lnTo>
                  <a:pt x="29352" y="909183"/>
                </a:lnTo>
                <a:lnTo>
                  <a:pt x="34112" y="904026"/>
                </a:lnTo>
                <a:lnTo>
                  <a:pt x="38872" y="898471"/>
                </a:lnTo>
                <a:lnTo>
                  <a:pt x="48391" y="888950"/>
                </a:lnTo>
                <a:lnTo>
                  <a:pt x="59894" y="879031"/>
                </a:lnTo>
                <a:lnTo>
                  <a:pt x="71793" y="869906"/>
                </a:lnTo>
                <a:lnTo>
                  <a:pt x="84486" y="860781"/>
                </a:lnTo>
                <a:lnTo>
                  <a:pt x="98765" y="852450"/>
                </a:lnTo>
                <a:lnTo>
                  <a:pt x="113441" y="844118"/>
                </a:lnTo>
                <a:lnTo>
                  <a:pt x="128514" y="836183"/>
                </a:lnTo>
                <a:lnTo>
                  <a:pt x="144380" y="828645"/>
                </a:lnTo>
                <a:lnTo>
                  <a:pt x="161436" y="821504"/>
                </a:lnTo>
                <a:lnTo>
                  <a:pt x="178492" y="814760"/>
                </a:lnTo>
                <a:lnTo>
                  <a:pt x="196341" y="808015"/>
                </a:lnTo>
                <a:lnTo>
                  <a:pt x="214587" y="801667"/>
                </a:lnTo>
                <a:lnTo>
                  <a:pt x="233229" y="795716"/>
                </a:lnTo>
                <a:lnTo>
                  <a:pt x="252268" y="790162"/>
                </a:lnTo>
                <a:lnTo>
                  <a:pt x="271704" y="784608"/>
                </a:lnTo>
                <a:lnTo>
                  <a:pt x="291140" y="779450"/>
                </a:lnTo>
                <a:lnTo>
                  <a:pt x="310972" y="774689"/>
                </a:lnTo>
                <a:lnTo>
                  <a:pt x="331201" y="769928"/>
                </a:lnTo>
                <a:lnTo>
                  <a:pt x="351034" y="765564"/>
                </a:lnTo>
                <a:lnTo>
                  <a:pt x="371263" y="761994"/>
                </a:lnTo>
                <a:lnTo>
                  <a:pt x="391492" y="758026"/>
                </a:lnTo>
                <a:lnTo>
                  <a:pt x="431156" y="751282"/>
                </a:lnTo>
                <a:lnTo>
                  <a:pt x="470028" y="745727"/>
                </a:lnTo>
                <a:lnTo>
                  <a:pt x="474788" y="745330"/>
                </a:lnTo>
                <a:lnTo>
                  <a:pt x="479548" y="744934"/>
                </a:lnTo>
                <a:lnTo>
                  <a:pt x="488670" y="745330"/>
                </a:lnTo>
                <a:lnTo>
                  <a:pt x="616391" y="1197215"/>
                </a:lnTo>
                <a:lnTo>
                  <a:pt x="618771" y="1179759"/>
                </a:lnTo>
                <a:lnTo>
                  <a:pt x="663196" y="869509"/>
                </a:lnTo>
                <a:lnTo>
                  <a:pt x="650503" y="838961"/>
                </a:lnTo>
                <a:lnTo>
                  <a:pt x="675095" y="798493"/>
                </a:lnTo>
                <a:lnTo>
                  <a:pt x="731022" y="798097"/>
                </a:lnTo>
                <a:lnTo>
                  <a:pt x="754028" y="838961"/>
                </a:lnTo>
                <a:lnTo>
                  <a:pt x="743319" y="875461"/>
                </a:lnTo>
                <a:lnTo>
                  <a:pt x="782983" y="1202373"/>
                </a:lnTo>
                <a:lnTo>
                  <a:pt x="887302" y="760407"/>
                </a:lnTo>
                <a:lnTo>
                  <a:pt x="899201" y="754852"/>
                </a:lnTo>
                <a:lnTo>
                  <a:pt x="907927" y="750488"/>
                </a:lnTo>
                <a:lnTo>
                  <a:pt x="913481" y="747314"/>
                </a:lnTo>
                <a:lnTo>
                  <a:pt x="914671" y="746124"/>
                </a:lnTo>
                <a:lnTo>
                  <a:pt x="914671" y="745727"/>
                </a:lnTo>
                <a:lnTo>
                  <a:pt x="924587" y="744537"/>
                </a:lnTo>
                <a:lnTo>
                  <a:pt x="934106" y="743744"/>
                </a:lnTo>
                <a:lnTo>
                  <a:pt x="943626" y="743347"/>
                </a:lnTo>
                <a:lnTo>
                  <a:pt x="953542" y="742950"/>
                </a:lnTo>
                <a:close/>
                <a:moveTo>
                  <a:pt x="713979" y="0"/>
                </a:moveTo>
                <a:lnTo>
                  <a:pt x="725091" y="0"/>
                </a:lnTo>
                <a:lnTo>
                  <a:pt x="736601" y="397"/>
                </a:lnTo>
                <a:lnTo>
                  <a:pt x="746919" y="794"/>
                </a:lnTo>
                <a:lnTo>
                  <a:pt x="758032" y="1985"/>
                </a:lnTo>
                <a:lnTo>
                  <a:pt x="768351" y="3177"/>
                </a:lnTo>
                <a:lnTo>
                  <a:pt x="778669" y="4368"/>
                </a:lnTo>
                <a:lnTo>
                  <a:pt x="788591" y="5956"/>
                </a:lnTo>
                <a:lnTo>
                  <a:pt x="808038" y="9530"/>
                </a:lnTo>
                <a:lnTo>
                  <a:pt x="826691" y="13898"/>
                </a:lnTo>
                <a:lnTo>
                  <a:pt x="844551" y="19060"/>
                </a:lnTo>
                <a:lnTo>
                  <a:pt x="860822" y="25016"/>
                </a:lnTo>
                <a:lnTo>
                  <a:pt x="876697" y="30973"/>
                </a:lnTo>
                <a:lnTo>
                  <a:pt x="891779" y="37723"/>
                </a:lnTo>
                <a:lnTo>
                  <a:pt x="906066" y="44076"/>
                </a:lnTo>
                <a:lnTo>
                  <a:pt x="919163" y="51224"/>
                </a:lnTo>
                <a:lnTo>
                  <a:pt x="930672" y="57974"/>
                </a:lnTo>
                <a:lnTo>
                  <a:pt x="942182" y="64725"/>
                </a:lnTo>
                <a:lnTo>
                  <a:pt x="952501" y="71475"/>
                </a:lnTo>
                <a:lnTo>
                  <a:pt x="961232" y="77829"/>
                </a:lnTo>
                <a:lnTo>
                  <a:pt x="969566" y="84182"/>
                </a:lnTo>
                <a:lnTo>
                  <a:pt x="976313" y="89344"/>
                </a:lnTo>
                <a:lnTo>
                  <a:pt x="987822" y="98874"/>
                </a:lnTo>
                <a:lnTo>
                  <a:pt x="994172" y="105227"/>
                </a:lnTo>
                <a:lnTo>
                  <a:pt x="996554" y="107213"/>
                </a:lnTo>
                <a:lnTo>
                  <a:pt x="993775" y="113566"/>
                </a:lnTo>
                <a:lnTo>
                  <a:pt x="989410" y="120317"/>
                </a:lnTo>
                <a:lnTo>
                  <a:pt x="984251" y="129450"/>
                </a:lnTo>
                <a:lnTo>
                  <a:pt x="977107" y="139774"/>
                </a:lnTo>
                <a:lnTo>
                  <a:pt x="973138" y="144936"/>
                </a:lnTo>
                <a:lnTo>
                  <a:pt x="968375" y="150495"/>
                </a:lnTo>
                <a:lnTo>
                  <a:pt x="963216" y="156054"/>
                </a:lnTo>
                <a:lnTo>
                  <a:pt x="957660" y="161613"/>
                </a:lnTo>
                <a:lnTo>
                  <a:pt x="951707" y="167173"/>
                </a:lnTo>
                <a:lnTo>
                  <a:pt x="945754" y="172732"/>
                </a:lnTo>
                <a:lnTo>
                  <a:pt x="938610" y="177497"/>
                </a:lnTo>
                <a:lnTo>
                  <a:pt x="931069" y="182262"/>
                </a:lnTo>
                <a:lnTo>
                  <a:pt x="923529" y="186630"/>
                </a:lnTo>
                <a:lnTo>
                  <a:pt x="915194" y="190601"/>
                </a:lnTo>
                <a:lnTo>
                  <a:pt x="906463" y="194174"/>
                </a:lnTo>
                <a:lnTo>
                  <a:pt x="896938" y="196954"/>
                </a:lnTo>
                <a:lnTo>
                  <a:pt x="887413" y="199733"/>
                </a:lnTo>
                <a:lnTo>
                  <a:pt x="877094" y="200925"/>
                </a:lnTo>
                <a:lnTo>
                  <a:pt x="866775" y="201719"/>
                </a:lnTo>
                <a:lnTo>
                  <a:pt x="855266" y="201719"/>
                </a:lnTo>
                <a:lnTo>
                  <a:pt x="843360" y="200925"/>
                </a:lnTo>
                <a:lnTo>
                  <a:pt x="831454" y="198939"/>
                </a:lnTo>
                <a:lnTo>
                  <a:pt x="818357" y="195763"/>
                </a:lnTo>
                <a:lnTo>
                  <a:pt x="805260" y="191792"/>
                </a:lnTo>
                <a:lnTo>
                  <a:pt x="791369" y="186233"/>
                </a:lnTo>
                <a:lnTo>
                  <a:pt x="777082" y="179879"/>
                </a:lnTo>
                <a:lnTo>
                  <a:pt x="760016" y="171938"/>
                </a:lnTo>
                <a:lnTo>
                  <a:pt x="743347" y="165187"/>
                </a:lnTo>
                <a:lnTo>
                  <a:pt x="778272" y="181468"/>
                </a:lnTo>
                <a:lnTo>
                  <a:pt x="812007" y="196954"/>
                </a:lnTo>
                <a:lnTo>
                  <a:pt x="828279" y="204101"/>
                </a:lnTo>
                <a:lnTo>
                  <a:pt x="844551" y="210852"/>
                </a:lnTo>
                <a:lnTo>
                  <a:pt x="860029" y="217205"/>
                </a:lnTo>
                <a:lnTo>
                  <a:pt x="875110" y="222367"/>
                </a:lnTo>
                <a:lnTo>
                  <a:pt x="889397" y="226735"/>
                </a:lnTo>
                <a:lnTo>
                  <a:pt x="903288" y="229912"/>
                </a:lnTo>
                <a:lnTo>
                  <a:pt x="910035" y="231103"/>
                </a:lnTo>
                <a:lnTo>
                  <a:pt x="916385" y="232294"/>
                </a:lnTo>
                <a:lnTo>
                  <a:pt x="922735" y="232691"/>
                </a:lnTo>
                <a:lnTo>
                  <a:pt x="929085" y="233089"/>
                </a:lnTo>
                <a:lnTo>
                  <a:pt x="935038" y="233089"/>
                </a:lnTo>
                <a:lnTo>
                  <a:pt x="940991" y="232294"/>
                </a:lnTo>
                <a:lnTo>
                  <a:pt x="946547" y="231103"/>
                </a:lnTo>
                <a:lnTo>
                  <a:pt x="951707" y="229912"/>
                </a:lnTo>
                <a:lnTo>
                  <a:pt x="956866" y="228324"/>
                </a:lnTo>
                <a:lnTo>
                  <a:pt x="961629" y="226338"/>
                </a:lnTo>
                <a:lnTo>
                  <a:pt x="966788" y="223161"/>
                </a:lnTo>
                <a:lnTo>
                  <a:pt x="970757" y="220382"/>
                </a:lnTo>
                <a:lnTo>
                  <a:pt x="972741" y="231500"/>
                </a:lnTo>
                <a:lnTo>
                  <a:pt x="973535" y="242619"/>
                </a:lnTo>
                <a:lnTo>
                  <a:pt x="973932" y="253340"/>
                </a:lnTo>
                <a:lnTo>
                  <a:pt x="974329" y="263267"/>
                </a:lnTo>
                <a:lnTo>
                  <a:pt x="974329" y="273591"/>
                </a:lnTo>
                <a:lnTo>
                  <a:pt x="973932" y="283121"/>
                </a:lnTo>
                <a:lnTo>
                  <a:pt x="973138" y="302181"/>
                </a:lnTo>
                <a:lnTo>
                  <a:pt x="974725" y="300196"/>
                </a:lnTo>
                <a:lnTo>
                  <a:pt x="976710" y="298210"/>
                </a:lnTo>
                <a:lnTo>
                  <a:pt x="978297" y="297416"/>
                </a:lnTo>
                <a:lnTo>
                  <a:pt x="980282" y="297019"/>
                </a:lnTo>
                <a:lnTo>
                  <a:pt x="982663" y="297416"/>
                </a:lnTo>
                <a:lnTo>
                  <a:pt x="985044" y="299005"/>
                </a:lnTo>
                <a:lnTo>
                  <a:pt x="987822" y="301784"/>
                </a:lnTo>
                <a:lnTo>
                  <a:pt x="989807" y="304564"/>
                </a:lnTo>
                <a:lnTo>
                  <a:pt x="991791" y="308932"/>
                </a:lnTo>
                <a:lnTo>
                  <a:pt x="994172" y="313697"/>
                </a:lnTo>
                <a:lnTo>
                  <a:pt x="995760" y="318859"/>
                </a:lnTo>
                <a:lnTo>
                  <a:pt x="997744" y="325212"/>
                </a:lnTo>
                <a:lnTo>
                  <a:pt x="998935" y="331963"/>
                </a:lnTo>
                <a:lnTo>
                  <a:pt x="1000919" y="339507"/>
                </a:lnTo>
                <a:lnTo>
                  <a:pt x="1002110" y="347846"/>
                </a:lnTo>
                <a:lnTo>
                  <a:pt x="1002904" y="356185"/>
                </a:lnTo>
                <a:lnTo>
                  <a:pt x="1003697" y="364523"/>
                </a:lnTo>
                <a:lnTo>
                  <a:pt x="1004094" y="373656"/>
                </a:lnTo>
                <a:lnTo>
                  <a:pt x="1004491" y="383584"/>
                </a:lnTo>
                <a:lnTo>
                  <a:pt x="1004888" y="393114"/>
                </a:lnTo>
                <a:lnTo>
                  <a:pt x="1004491" y="403438"/>
                </a:lnTo>
                <a:lnTo>
                  <a:pt x="1004094" y="412571"/>
                </a:lnTo>
                <a:lnTo>
                  <a:pt x="1003697" y="422101"/>
                </a:lnTo>
                <a:lnTo>
                  <a:pt x="1002904" y="430837"/>
                </a:lnTo>
                <a:lnTo>
                  <a:pt x="1002110" y="439175"/>
                </a:lnTo>
                <a:lnTo>
                  <a:pt x="1000919" y="447117"/>
                </a:lnTo>
                <a:lnTo>
                  <a:pt x="998935" y="454265"/>
                </a:lnTo>
                <a:lnTo>
                  <a:pt x="997744" y="461015"/>
                </a:lnTo>
                <a:lnTo>
                  <a:pt x="995760" y="467368"/>
                </a:lnTo>
                <a:lnTo>
                  <a:pt x="994172" y="472928"/>
                </a:lnTo>
                <a:lnTo>
                  <a:pt x="991791" y="478090"/>
                </a:lnTo>
                <a:lnTo>
                  <a:pt x="989807" y="481663"/>
                </a:lnTo>
                <a:lnTo>
                  <a:pt x="987822" y="485237"/>
                </a:lnTo>
                <a:lnTo>
                  <a:pt x="985044" y="487620"/>
                </a:lnTo>
                <a:lnTo>
                  <a:pt x="982663" y="488811"/>
                </a:lnTo>
                <a:lnTo>
                  <a:pt x="980282" y="489605"/>
                </a:lnTo>
                <a:lnTo>
                  <a:pt x="978694" y="489605"/>
                </a:lnTo>
                <a:lnTo>
                  <a:pt x="977504" y="488811"/>
                </a:lnTo>
                <a:lnTo>
                  <a:pt x="975122" y="487223"/>
                </a:lnTo>
                <a:lnTo>
                  <a:pt x="972741" y="484840"/>
                </a:lnTo>
                <a:lnTo>
                  <a:pt x="970360" y="481266"/>
                </a:lnTo>
                <a:lnTo>
                  <a:pt x="968375" y="476898"/>
                </a:lnTo>
                <a:lnTo>
                  <a:pt x="966391" y="471736"/>
                </a:lnTo>
                <a:lnTo>
                  <a:pt x="964010" y="465780"/>
                </a:lnTo>
                <a:lnTo>
                  <a:pt x="962422" y="459030"/>
                </a:lnTo>
                <a:lnTo>
                  <a:pt x="960438" y="476104"/>
                </a:lnTo>
                <a:lnTo>
                  <a:pt x="957263" y="491988"/>
                </a:lnTo>
                <a:lnTo>
                  <a:pt x="953691" y="507871"/>
                </a:lnTo>
                <a:lnTo>
                  <a:pt x="949325" y="523754"/>
                </a:lnTo>
                <a:lnTo>
                  <a:pt x="944563" y="538844"/>
                </a:lnTo>
                <a:lnTo>
                  <a:pt x="939404" y="553536"/>
                </a:lnTo>
                <a:lnTo>
                  <a:pt x="933451" y="567434"/>
                </a:lnTo>
                <a:lnTo>
                  <a:pt x="927101" y="581332"/>
                </a:lnTo>
                <a:lnTo>
                  <a:pt x="920354" y="594435"/>
                </a:lnTo>
                <a:lnTo>
                  <a:pt x="912813" y="607539"/>
                </a:lnTo>
                <a:lnTo>
                  <a:pt x="905272" y="619849"/>
                </a:lnTo>
                <a:lnTo>
                  <a:pt x="896938" y="631364"/>
                </a:lnTo>
                <a:lnTo>
                  <a:pt x="888604" y="642880"/>
                </a:lnTo>
                <a:lnTo>
                  <a:pt x="879872" y="653601"/>
                </a:lnTo>
                <a:lnTo>
                  <a:pt x="870347" y="663925"/>
                </a:lnTo>
                <a:lnTo>
                  <a:pt x="861219" y="673852"/>
                </a:lnTo>
                <a:lnTo>
                  <a:pt x="851694" y="682985"/>
                </a:lnTo>
                <a:lnTo>
                  <a:pt x="841772" y="691721"/>
                </a:lnTo>
                <a:lnTo>
                  <a:pt x="831851" y="700060"/>
                </a:lnTo>
                <a:lnTo>
                  <a:pt x="821532" y="707604"/>
                </a:lnTo>
                <a:lnTo>
                  <a:pt x="811610" y="714752"/>
                </a:lnTo>
                <a:lnTo>
                  <a:pt x="801291" y="721105"/>
                </a:lnTo>
                <a:lnTo>
                  <a:pt x="790972" y="727062"/>
                </a:lnTo>
                <a:lnTo>
                  <a:pt x="780257" y="732224"/>
                </a:lnTo>
                <a:lnTo>
                  <a:pt x="769938" y="736989"/>
                </a:lnTo>
                <a:lnTo>
                  <a:pt x="759619" y="741357"/>
                </a:lnTo>
                <a:lnTo>
                  <a:pt x="749301" y="744533"/>
                </a:lnTo>
                <a:lnTo>
                  <a:pt x="738585" y="747710"/>
                </a:lnTo>
                <a:lnTo>
                  <a:pt x="728663" y="750093"/>
                </a:lnTo>
                <a:lnTo>
                  <a:pt x="718344" y="751284"/>
                </a:lnTo>
                <a:lnTo>
                  <a:pt x="708819" y="752475"/>
                </a:lnTo>
                <a:lnTo>
                  <a:pt x="698897" y="752475"/>
                </a:lnTo>
                <a:lnTo>
                  <a:pt x="690960" y="752475"/>
                </a:lnTo>
                <a:lnTo>
                  <a:pt x="683022" y="751284"/>
                </a:lnTo>
                <a:lnTo>
                  <a:pt x="674688" y="749695"/>
                </a:lnTo>
                <a:lnTo>
                  <a:pt x="665560" y="747313"/>
                </a:lnTo>
                <a:lnTo>
                  <a:pt x="656432" y="744136"/>
                </a:lnTo>
                <a:lnTo>
                  <a:pt x="646907" y="740960"/>
                </a:lnTo>
                <a:lnTo>
                  <a:pt x="637779" y="736195"/>
                </a:lnTo>
                <a:lnTo>
                  <a:pt x="628254" y="731430"/>
                </a:lnTo>
                <a:lnTo>
                  <a:pt x="617935" y="725870"/>
                </a:lnTo>
                <a:lnTo>
                  <a:pt x="608410" y="719914"/>
                </a:lnTo>
                <a:lnTo>
                  <a:pt x="598091" y="713561"/>
                </a:lnTo>
                <a:lnTo>
                  <a:pt x="588169" y="706413"/>
                </a:lnTo>
                <a:lnTo>
                  <a:pt x="578247" y="698471"/>
                </a:lnTo>
                <a:lnTo>
                  <a:pt x="568325" y="690133"/>
                </a:lnTo>
                <a:lnTo>
                  <a:pt x="558007" y="681397"/>
                </a:lnTo>
                <a:lnTo>
                  <a:pt x="548482" y="671867"/>
                </a:lnTo>
                <a:lnTo>
                  <a:pt x="538560" y="662734"/>
                </a:lnTo>
                <a:lnTo>
                  <a:pt x="529035" y="652410"/>
                </a:lnTo>
                <a:lnTo>
                  <a:pt x="519510" y="641688"/>
                </a:lnTo>
                <a:lnTo>
                  <a:pt x="509985" y="630570"/>
                </a:lnTo>
                <a:lnTo>
                  <a:pt x="501254" y="619452"/>
                </a:lnTo>
                <a:lnTo>
                  <a:pt x="492522" y="607539"/>
                </a:lnTo>
                <a:lnTo>
                  <a:pt x="483791" y="595230"/>
                </a:lnTo>
                <a:lnTo>
                  <a:pt x="475854" y="582523"/>
                </a:lnTo>
                <a:lnTo>
                  <a:pt x="467916" y="569419"/>
                </a:lnTo>
                <a:lnTo>
                  <a:pt x="460772" y="556315"/>
                </a:lnTo>
                <a:lnTo>
                  <a:pt x="453629" y="542417"/>
                </a:lnTo>
                <a:lnTo>
                  <a:pt x="447279" y="528519"/>
                </a:lnTo>
                <a:lnTo>
                  <a:pt x="441325" y="514224"/>
                </a:lnTo>
                <a:lnTo>
                  <a:pt x="435769" y="499929"/>
                </a:lnTo>
                <a:lnTo>
                  <a:pt x="431007" y="485237"/>
                </a:lnTo>
                <a:lnTo>
                  <a:pt x="426244" y="470148"/>
                </a:lnTo>
                <a:lnTo>
                  <a:pt x="424657" y="474913"/>
                </a:lnTo>
                <a:lnTo>
                  <a:pt x="422672" y="480075"/>
                </a:lnTo>
                <a:lnTo>
                  <a:pt x="421085" y="484046"/>
                </a:lnTo>
                <a:lnTo>
                  <a:pt x="419101" y="487620"/>
                </a:lnTo>
                <a:lnTo>
                  <a:pt x="417116" y="490399"/>
                </a:lnTo>
                <a:lnTo>
                  <a:pt x="414735" y="492385"/>
                </a:lnTo>
                <a:lnTo>
                  <a:pt x="412354" y="493576"/>
                </a:lnTo>
                <a:lnTo>
                  <a:pt x="410369" y="493973"/>
                </a:lnTo>
                <a:lnTo>
                  <a:pt x="407591" y="493576"/>
                </a:lnTo>
                <a:lnTo>
                  <a:pt x="405210" y="491988"/>
                </a:lnTo>
                <a:lnTo>
                  <a:pt x="402829" y="490002"/>
                </a:lnTo>
                <a:lnTo>
                  <a:pt x="400447" y="486428"/>
                </a:lnTo>
                <a:lnTo>
                  <a:pt x="398463" y="482855"/>
                </a:lnTo>
                <a:lnTo>
                  <a:pt x="396082" y="477693"/>
                </a:lnTo>
                <a:lnTo>
                  <a:pt x="394494" y="472133"/>
                </a:lnTo>
                <a:lnTo>
                  <a:pt x="392907" y="465780"/>
                </a:lnTo>
                <a:lnTo>
                  <a:pt x="391319" y="459030"/>
                </a:lnTo>
                <a:lnTo>
                  <a:pt x="390129" y="451882"/>
                </a:lnTo>
                <a:lnTo>
                  <a:pt x="388541" y="443940"/>
                </a:lnTo>
                <a:lnTo>
                  <a:pt x="387351" y="435602"/>
                </a:lnTo>
                <a:lnTo>
                  <a:pt x="386557" y="426469"/>
                </a:lnTo>
                <a:lnTo>
                  <a:pt x="386160" y="417336"/>
                </a:lnTo>
                <a:lnTo>
                  <a:pt x="385763" y="407409"/>
                </a:lnTo>
                <a:lnTo>
                  <a:pt x="385763" y="397879"/>
                </a:lnTo>
                <a:lnTo>
                  <a:pt x="385763" y="388349"/>
                </a:lnTo>
                <a:lnTo>
                  <a:pt x="386160" y="378421"/>
                </a:lnTo>
                <a:lnTo>
                  <a:pt x="386557" y="369288"/>
                </a:lnTo>
                <a:lnTo>
                  <a:pt x="387351" y="360156"/>
                </a:lnTo>
                <a:lnTo>
                  <a:pt x="388541" y="351817"/>
                </a:lnTo>
                <a:lnTo>
                  <a:pt x="390129" y="344272"/>
                </a:lnTo>
                <a:lnTo>
                  <a:pt x="391319" y="336728"/>
                </a:lnTo>
                <a:lnTo>
                  <a:pt x="392907" y="329977"/>
                </a:lnTo>
                <a:lnTo>
                  <a:pt x="394494" y="323624"/>
                </a:lnTo>
                <a:lnTo>
                  <a:pt x="396082" y="318065"/>
                </a:lnTo>
                <a:lnTo>
                  <a:pt x="398463" y="313697"/>
                </a:lnTo>
                <a:lnTo>
                  <a:pt x="400447" y="309329"/>
                </a:lnTo>
                <a:lnTo>
                  <a:pt x="402829" y="305755"/>
                </a:lnTo>
                <a:lnTo>
                  <a:pt x="405210" y="303770"/>
                </a:lnTo>
                <a:lnTo>
                  <a:pt x="407591" y="302181"/>
                </a:lnTo>
                <a:lnTo>
                  <a:pt x="410369" y="301784"/>
                </a:lnTo>
                <a:lnTo>
                  <a:pt x="411560" y="302181"/>
                </a:lnTo>
                <a:lnTo>
                  <a:pt x="413147" y="302975"/>
                </a:lnTo>
                <a:lnTo>
                  <a:pt x="413544" y="289872"/>
                </a:lnTo>
                <a:lnTo>
                  <a:pt x="414338" y="277562"/>
                </a:lnTo>
                <a:lnTo>
                  <a:pt x="415925" y="266444"/>
                </a:lnTo>
                <a:lnTo>
                  <a:pt x="418307" y="255722"/>
                </a:lnTo>
                <a:lnTo>
                  <a:pt x="417116" y="242222"/>
                </a:lnTo>
                <a:lnTo>
                  <a:pt x="415925" y="229515"/>
                </a:lnTo>
                <a:lnTo>
                  <a:pt x="415925" y="217205"/>
                </a:lnTo>
                <a:lnTo>
                  <a:pt x="416322" y="206484"/>
                </a:lnTo>
                <a:lnTo>
                  <a:pt x="417910" y="195763"/>
                </a:lnTo>
                <a:lnTo>
                  <a:pt x="419497" y="185835"/>
                </a:lnTo>
                <a:lnTo>
                  <a:pt x="421482" y="176305"/>
                </a:lnTo>
                <a:lnTo>
                  <a:pt x="424260" y="167570"/>
                </a:lnTo>
                <a:lnTo>
                  <a:pt x="427435" y="159628"/>
                </a:lnTo>
                <a:lnTo>
                  <a:pt x="431007" y="152480"/>
                </a:lnTo>
                <a:lnTo>
                  <a:pt x="434975" y="145730"/>
                </a:lnTo>
                <a:lnTo>
                  <a:pt x="439341" y="139377"/>
                </a:lnTo>
                <a:lnTo>
                  <a:pt x="444501" y="133420"/>
                </a:lnTo>
                <a:lnTo>
                  <a:pt x="449660" y="128258"/>
                </a:lnTo>
                <a:lnTo>
                  <a:pt x="455613" y="123890"/>
                </a:lnTo>
                <a:lnTo>
                  <a:pt x="461566" y="119522"/>
                </a:lnTo>
                <a:lnTo>
                  <a:pt x="434182" y="119919"/>
                </a:lnTo>
                <a:lnTo>
                  <a:pt x="413147" y="120714"/>
                </a:lnTo>
                <a:lnTo>
                  <a:pt x="394891" y="121508"/>
                </a:lnTo>
                <a:lnTo>
                  <a:pt x="401241" y="118728"/>
                </a:lnTo>
                <a:lnTo>
                  <a:pt x="407591" y="115154"/>
                </a:lnTo>
                <a:lnTo>
                  <a:pt x="420291" y="107213"/>
                </a:lnTo>
                <a:lnTo>
                  <a:pt x="433388" y="98477"/>
                </a:lnTo>
                <a:lnTo>
                  <a:pt x="446485" y="88947"/>
                </a:lnTo>
                <a:lnTo>
                  <a:pt x="459185" y="79814"/>
                </a:lnTo>
                <a:lnTo>
                  <a:pt x="471488" y="71475"/>
                </a:lnTo>
                <a:lnTo>
                  <a:pt x="482601" y="63931"/>
                </a:lnTo>
                <a:lnTo>
                  <a:pt x="488157" y="60357"/>
                </a:lnTo>
                <a:lnTo>
                  <a:pt x="493316" y="57577"/>
                </a:lnTo>
                <a:lnTo>
                  <a:pt x="507604" y="50827"/>
                </a:lnTo>
                <a:lnTo>
                  <a:pt x="521891" y="44473"/>
                </a:lnTo>
                <a:lnTo>
                  <a:pt x="536179" y="38517"/>
                </a:lnTo>
                <a:lnTo>
                  <a:pt x="550069" y="32958"/>
                </a:lnTo>
                <a:lnTo>
                  <a:pt x="563563" y="27796"/>
                </a:lnTo>
                <a:lnTo>
                  <a:pt x="577057" y="23428"/>
                </a:lnTo>
                <a:lnTo>
                  <a:pt x="590551" y="19457"/>
                </a:lnTo>
                <a:lnTo>
                  <a:pt x="603647" y="15883"/>
                </a:lnTo>
                <a:lnTo>
                  <a:pt x="616744" y="12310"/>
                </a:lnTo>
                <a:lnTo>
                  <a:pt x="629841" y="9927"/>
                </a:lnTo>
                <a:lnTo>
                  <a:pt x="642541" y="7148"/>
                </a:lnTo>
                <a:lnTo>
                  <a:pt x="654844" y="5162"/>
                </a:lnTo>
                <a:lnTo>
                  <a:pt x="666751" y="3574"/>
                </a:lnTo>
                <a:lnTo>
                  <a:pt x="679054" y="2382"/>
                </a:lnTo>
                <a:lnTo>
                  <a:pt x="690960" y="1191"/>
                </a:lnTo>
                <a:lnTo>
                  <a:pt x="702866" y="397"/>
                </a:lnTo>
                <a:lnTo>
                  <a:pt x="713979" y="0"/>
                </a:lnTo>
                <a:close/>
              </a:path>
            </a:pathLst>
          </a:custGeom>
          <a:solidFill>
            <a:srgbClr val="FAAF3B"/>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59" name="KSO_Shape"/>
          <p:cNvSpPr/>
          <p:nvPr/>
        </p:nvSpPr>
        <p:spPr bwMode="auto">
          <a:xfrm>
            <a:off x="8738140" y="1960012"/>
            <a:ext cx="374014" cy="381647"/>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rgbClr val="62C4BC"/>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60" name="KSO_Shape"/>
          <p:cNvSpPr/>
          <p:nvPr/>
        </p:nvSpPr>
        <p:spPr bwMode="auto">
          <a:xfrm>
            <a:off x="10714752" y="3292771"/>
            <a:ext cx="501642" cy="295133"/>
          </a:xfrm>
          <a:custGeom>
            <a:avLst/>
            <a:gdLst>
              <a:gd name="T0" fmla="*/ 1905000 w 6649"/>
              <a:gd name="T1" fmla="*/ 302090 h 3908"/>
              <a:gd name="T2" fmla="*/ 952357 w 6649"/>
              <a:gd name="T3" fmla="*/ 0 h 3908"/>
              <a:gd name="T4" fmla="*/ 0 w 6649"/>
              <a:gd name="T5" fmla="*/ 302090 h 3908"/>
              <a:gd name="T6" fmla="*/ 488785 w 6649"/>
              <a:gd name="T7" fmla="*/ 456861 h 3908"/>
              <a:gd name="T8" fmla="*/ 400540 w 6649"/>
              <a:gd name="T9" fmla="*/ 923753 h 3908"/>
              <a:gd name="T10" fmla="*/ 952357 w 6649"/>
              <a:gd name="T11" fmla="*/ 1120083 h 3908"/>
              <a:gd name="T12" fmla="*/ 1504460 w 6649"/>
              <a:gd name="T13" fmla="*/ 923753 h 3908"/>
              <a:gd name="T14" fmla="*/ 1416215 w 6649"/>
              <a:gd name="T15" fmla="*/ 456861 h 3908"/>
              <a:gd name="T16" fmla="*/ 1905000 w 6649"/>
              <a:gd name="T17" fmla="*/ 302090 h 39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649" h="3908">
                <a:moveTo>
                  <a:pt x="6649" y="1054"/>
                </a:moveTo>
                <a:lnTo>
                  <a:pt x="3324" y="0"/>
                </a:lnTo>
                <a:lnTo>
                  <a:pt x="0" y="1054"/>
                </a:lnTo>
                <a:lnTo>
                  <a:pt x="1706" y="1594"/>
                </a:lnTo>
                <a:lnTo>
                  <a:pt x="1398" y="3223"/>
                </a:lnTo>
                <a:lnTo>
                  <a:pt x="3324" y="3908"/>
                </a:lnTo>
                <a:lnTo>
                  <a:pt x="5251" y="3223"/>
                </a:lnTo>
                <a:lnTo>
                  <a:pt x="4943" y="1594"/>
                </a:lnTo>
                <a:lnTo>
                  <a:pt x="6649" y="1054"/>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61" name="KSO_Shape"/>
          <p:cNvSpPr/>
          <p:nvPr/>
        </p:nvSpPr>
        <p:spPr bwMode="auto">
          <a:xfrm>
            <a:off x="9193588" y="3255697"/>
            <a:ext cx="337439" cy="326191"/>
          </a:xfrm>
          <a:custGeom>
            <a:avLst/>
            <a:gdLst>
              <a:gd name="T0" fmla="*/ 2147483646 w 5440"/>
              <a:gd name="T1" fmla="*/ 2147483646 h 5267"/>
              <a:gd name="T2" fmla="*/ 2147483646 w 5440"/>
              <a:gd name="T3" fmla="*/ 2147483646 h 5267"/>
              <a:gd name="T4" fmla="*/ 2147483646 w 5440"/>
              <a:gd name="T5" fmla="*/ 2147483646 h 5267"/>
              <a:gd name="T6" fmla="*/ 2147483646 w 5440"/>
              <a:gd name="T7" fmla="*/ 2147483646 h 5267"/>
              <a:gd name="T8" fmla="*/ 2147483646 w 5440"/>
              <a:gd name="T9" fmla="*/ 2147483646 h 5267"/>
              <a:gd name="T10" fmla="*/ 2147483646 w 5440"/>
              <a:gd name="T11" fmla="*/ 2147483646 h 5267"/>
              <a:gd name="T12" fmla="*/ 2147483646 w 5440"/>
              <a:gd name="T13" fmla="*/ 2147483646 h 5267"/>
              <a:gd name="T14" fmla="*/ 2147483646 w 5440"/>
              <a:gd name="T15" fmla="*/ 2147483646 h 5267"/>
              <a:gd name="T16" fmla="*/ 2147483646 w 5440"/>
              <a:gd name="T17" fmla="*/ 2147483646 h 5267"/>
              <a:gd name="T18" fmla="*/ 2147483646 w 5440"/>
              <a:gd name="T19" fmla="*/ 2147483646 h 5267"/>
              <a:gd name="T20" fmla="*/ 2147483646 w 5440"/>
              <a:gd name="T21" fmla="*/ 2147483646 h 5267"/>
              <a:gd name="T22" fmla="*/ 2147483646 w 5440"/>
              <a:gd name="T23" fmla="*/ 2147483646 h 5267"/>
              <a:gd name="T24" fmla="*/ 2147483646 w 5440"/>
              <a:gd name="T25" fmla="*/ 2147483646 h 5267"/>
              <a:gd name="T26" fmla="*/ 2147483646 w 5440"/>
              <a:gd name="T27" fmla="*/ 2147483646 h 5267"/>
              <a:gd name="T28" fmla="*/ 2147483646 w 5440"/>
              <a:gd name="T29" fmla="*/ 2147483646 h 5267"/>
              <a:gd name="T30" fmla="*/ 429445831 w 5440"/>
              <a:gd name="T31" fmla="*/ 2147483646 h 5267"/>
              <a:gd name="T32" fmla="*/ 85840210 w 5440"/>
              <a:gd name="T33" fmla="*/ 2147483646 h 5267"/>
              <a:gd name="T34" fmla="*/ 1545979988 w 5440"/>
              <a:gd name="T35" fmla="*/ 2147483646 h 5267"/>
              <a:gd name="T36" fmla="*/ 2147483646 w 5440"/>
              <a:gd name="T37" fmla="*/ 2147483646 h 5267"/>
              <a:gd name="T38" fmla="*/ 2147483646 w 5440"/>
              <a:gd name="T39" fmla="*/ 2147483646 h 5267"/>
              <a:gd name="T40" fmla="*/ 2147483646 w 5440"/>
              <a:gd name="T41" fmla="*/ 2147483646 h 5267"/>
              <a:gd name="T42" fmla="*/ 2147483646 w 5440"/>
              <a:gd name="T43" fmla="*/ 2147483646 h 5267"/>
              <a:gd name="T44" fmla="*/ 2147483646 w 5440"/>
              <a:gd name="T45" fmla="*/ 2147483646 h 5267"/>
              <a:gd name="T46" fmla="*/ 2147483646 w 5440"/>
              <a:gd name="T47" fmla="*/ 2147483646 h 5267"/>
              <a:gd name="T48" fmla="*/ 2147483646 w 5440"/>
              <a:gd name="T49" fmla="*/ 2147483646 h 5267"/>
              <a:gd name="T50" fmla="*/ 2147483646 w 5440"/>
              <a:gd name="T51" fmla="*/ 2147483646 h 5267"/>
              <a:gd name="T52" fmla="*/ 2147483646 w 5440"/>
              <a:gd name="T53" fmla="*/ 2147483646 h 5267"/>
              <a:gd name="T54" fmla="*/ 2147483646 w 5440"/>
              <a:gd name="T55" fmla="*/ 2147483646 h 5267"/>
              <a:gd name="T56" fmla="*/ 2147483646 w 5440"/>
              <a:gd name="T57" fmla="*/ 2147483646 h 5267"/>
              <a:gd name="T58" fmla="*/ 2147483646 w 5440"/>
              <a:gd name="T59" fmla="*/ 2147483646 h 5267"/>
              <a:gd name="T60" fmla="*/ 2147483646 w 5440"/>
              <a:gd name="T61" fmla="*/ 2147483646 h 5267"/>
              <a:gd name="T62" fmla="*/ 2147483646 w 5440"/>
              <a:gd name="T63" fmla="*/ 2147483646 h 5267"/>
              <a:gd name="T64" fmla="*/ 2147483646 w 5440"/>
              <a:gd name="T65" fmla="*/ 2147483646 h 5267"/>
              <a:gd name="T66" fmla="*/ 2147483646 w 5440"/>
              <a:gd name="T67" fmla="*/ 2147483646 h 5267"/>
              <a:gd name="T68" fmla="*/ 2147483646 w 5440"/>
              <a:gd name="T69" fmla="*/ 2147483646 h 5267"/>
              <a:gd name="T70" fmla="*/ 2147483646 w 5440"/>
              <a:gd name="T71" fmla="*/ 2147483646 h 5267"/>
              <a:gd name="T72" fmla="*/ 2147483646 w 5440"/>
              <a:gd name="T73" fmla="*/ 2147483646 h 5267"/>
              <a:gd name="T74" fmla="*/ 2147483646 w 5440"/>
              <a:gd name="T75" fmla="*/ 2147483646 h 5267"/>
              <a:gd name="T76" fmla="*/ 2147483646 w 5440"/>
              <a:gd name="T77" fmla="*/ 2147483646 h 5267"/>
              <a:gd name="T78" fmla="*/ 2147483646 w 5440"/>
              <a:gd name="T79" fmla="*/ 2147483646 h 5267"/>
              <a:gd name="T80" fmla="*/ 2147483646 w 5440"/>
              <a:gd name="T81" fmla="*/ 2147483646 h 5267"/>
              <a:gd name="T82" fmla="*/ 2147483646 w 5440"/>
              <a:gd name="T83" fmla="*/ 2147483646 h 5267"/>
              <a:gd name="T84" fmla="*/ 2147483646 w 5440"/>
              <a:gd name="T85" fmla="*/ 2147483646 h 5267"/>
              <a:gd name="T86" fmla="*/ 2147483646 w 5440"/>
              <a:gd name="T87" fmla="*/ 2147483646 h 5267"/>
              <a:gd name="T88" fmla="*/ 2147483646 w 5440"/>
              <a:gd name="T89" fmla="*/ 2147483646 h 5267"/>
              <a:gd name="T90" fmla="*/ 2147483646 w 5440"/>
              <a:gd name="T91" fmla="*/ 2147483646 h 5267"/>
              <a:gd name="T92" fmla="*/ 2147483646 w 5440"/>
              <a:gd name="T93" fmla="*/ 2147483646 h 5267"/>
              <a:gd name="T94" fmla="*/ 2147483646 w 5440"/>
              <a:gd name="T95" fmla="*/ 2147483646 h 5267"/>
              <a:gd name="T96" fmla="*/ 2147483646 w 5440"/>
              <a:gd name="T97" fmla="*/ 2147483646 h 5267"/>
              <a:gd name="T98" fmla="*/ 2147483646 w 5440"/>
              <a:gd name="T99" fmla="*/ 2147483646 h 5267"/>
              <a:gd name="T100" fmla="*/ 2147483646 w 5440"/>
              <a:gd name="T101" fmla="*/ 2147483646 h 5267"/>
              <a:gd name="T102" fmla="*/ 2147483646 w 5440"/>
              <a:gd name="T103" fmla="*/ 2147483646 h 5267"/>
              <a:gd name="T104" fmla="*/ 2147483646 w 5440"/>
              <a:gd name="T105" fmla="*/ 2147483646 h 5267"/>
              <a:gd name="T106" fmla="*/ 2147483646 w 5440"/>
              <a:gd name="T107" fmla="*/ 2147483646 h 5267"/>
              <a:gd name="T108" fmla="*/ 2147483646 w 5440"/>
              <a:gd name="T109" fmla="*/ 2147483646 h 5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40" h="5267">
                <a:moveTo>
                  <a:pt x="1521" y="2392"/>
                </a:moveTo>
                <a:lnTo>
                  <a:pt x="1521" y="2392"/>
                </a:lnTo>
                <a:lnTo>
                  <a:pt x="1525" y="2395"/>
                </a:lnTo>
                <a:lnTo>
                  <a:pt x="2073" y="2944"/>
                </a:lnTo>
                <a:lnTo>
                  <a:pt x="2265" y="2753"/>
                </a:lnTo>
                <a:lnTo>
                  <a:pt x="2058" y="2546"/>
                </a:lnTo>
                <a:lnTo>
                  <a:pt x="1964" y="2452"/>
                </a:lnTo>
                <a:lnTo>
                  <a:pt x="2443" y="1974"/>
                </a:lnTo>
                <a:lnTo>
                  <a:pt x="2506" y="1981"/>
                </a:lnTo>
                <a:lnTo>
                  <a:pt x="2531" y="1984"/>
                </a:lnTo>
                <a:lnTo>
                  <a:pt x="2554" y="1985"/>
                </a:lnTo>
                <a:lnTo>
                  <a:pt x="2579" y="1984"/>
                </a:lnTo>
                <a:lnTo>
                  <a:pt x="2603" y="1981"/>
                </a:lnTo>
                <a:lnTo>
                  <a:pt x="2628" y="1978"/>
                </a:lnTo>
                <a:lnTo>
                  <a:pt x="2651" y="1973"/>
                </a:lnTo>
                <a:lnTo>
                  <a:pt x="2300" y="1621"/>
                </a:lnTo>
                <a:lnTo>
                  <a:pt x="2288" y="1611"/>
                </a:lnTo>
                <a:lnTo>
                  <a:pt x="2277" y="1601"/>
                </a:lnTo>
                <a:lnTo>
                  <a:pt x="2287" y="1564"/>
                </a:lnTo>
                <a:lnTo>
                  <a:pt x="2295" y="1528"/>
                </a:lnTo>
                <a:lnTo>
                  <a:pt x="2302" y="1490"/>
                </a:lnTo>
                <a:lnTo>
                  <a:pt x="2308" y="1454"/>
                </a:lnTo>
                <a:lnTo>
                  <a:pt x="2313" y="1416"/>
                </a:lnTo>
                <a:lnTo>
                  <a:pt x="2316" y="1379"/>
                </a:lnTo>
                <a:lnTo>
                  <a:pt x="2318" y="1340"/>
                </a:lnTo>
                <a:lnTo>
                  <a:pt x="2320" y="1303"/>
                </a:lnTo>
                <a:lnTo>
                  <a:pt x="2320" y="1265"/>
                </a:lnTo>
                <a:lnTo>
                  <a:pt x="2318" y="1227"/>
                </a:lnTo>
                <a:lnTo>
                  <a:pt x="2316" y="1190"/>
                </a:lnTo>
                <a:lnTo>
                  <a:pt x="2311" y="1152"/>
                </a:lnTo>
                <a:lnTo>
                  <a:pt x="2307" y="1115"/>
                </a:lnTo>
                <a:lnTo>
                  <a:pt x="2301" y="1077"/>
                </a:lnTo>
                <a:lnTo>
                  <a:pt x="2293" y="1041"/>
                </a:lnTo>
                <a:lnTo>
                  <a:pt x="2284" y="1004"/>
                </a:lnTo>
                <a:lnTo>
                  <a:pt x="2275" y="967"/>
                </a:lnTo>
                <a:lnTo>
                  <a:pt x="2263" y="931"/>
                </a:lnTo>
                <a:lnTo>
                  <a:pt x="2252" y="895"/>
                </a:lnTo>
                <a:lnTo>
                  <a:pt x="2238" y="859"/>
                </a:lnTo>
                <a:lnTo>
                  <a:pt x="2222" y="824"/>
                </a:lnTo>
                <a:lnTo>
                  <a:pt x="2207" y="789"/>
                </a:lnTo>
                <a:lnTo>
                  <a:pt x="2190" y="754"/>
                </a:lnTo>
                <a:lnTo>
                  <a:pt x="2171" y="720"/>
                </a:lnTo>
                <a:lnTo>
                  <a:pt x="2152" y="687"/>
                </a:lnTo>
                <a:lnTo>
                  <a:pt x="2131" y="654"/>
                </a:lnTo>
                <a:lnTo>
                  <a:pt x="2109" y="621"/>
                </a:lnTo>
                <a:lnTo>
                  <a:pt x="2085" y="590"/>
                </a:lnTo>
                <a:lnTo>
                  <a:pt x="2061" y="558"/>
                </a:lnTo>
                <a:lnTo>
                  <a:pt x="2035" y="528"/>
                </a:lnTo>
                <a:lnTo>
                  <a:pt x="2008" y="498"/>
                </a:lnTo>
                <a:lnTo>
                  <a:pt x="1980" y="469"/>
                </a:lnTo>
                <a:lnTo>
                  <a:pt x="1952" y="441"/>
                </a:lnTo>
                <a:lnTo>
                  <a:pt x="1922" y="414"/>
                </a:lnTo>
                <a:lnTo>
                  <a:pt x="1892" y="389"/>
                </a:lnTo>
                <a:lnTo>
                  <a:pt x="1860" y="365"/>
                </a:lnTo>
                <a:lnTo>
                  <a:pt x="1828" y="341"/>
                </a:lnTo>
                <a:lnTo>
                  <a:pt x="1797" y="319"/>
                </a:lnTo>
                <a:lnTo>
                  <a:pt x="1764" y="299"/>
                </a:lnTo>
                <a:lnTo>
                  <a:pt x="1731" y="279"/>
                </a:lnTo>
                <a:lnTo>
                  <a:pt x="1697" y="260"/>
                </a:lnTo>
                <a:lnTo>
                  <a:pt x="1663" y="244"/>
                </a:lnTo>
                <a:lnTo>
                  <a:pt x="1628" y="228"/>
                </a:lnTo>
                <a:lnTo>
                  <a:pt x="1593" y="212"/>
                </a:lnTo>
                <a:lnTo>
                  <a:pt x="1558" y="199"/>
                </a:lnTo>
                <a:lnTo>
                  <a:pt x="1523" y="187"/>
                </a:lnTo>
                <a:lnTo>
                  <a:pt x="1486" y="176"/>
                </a:lnTo>
                <a:lnTo>
                  <a:pt x="1450" y="165"/>
                </a:lnTo>
                <a:lnTo>
                  <a:pt x="1414" y="157"/>
                </a:lnTo>
                <a:lnTo>
                  <a:pt x="1376" y="150"/>
                </a:lnTo>
                <a:lnTo>
                  <a:pt x="1340" y="143"/>
                </a:lnTo>
                <a:lnTo>
                  <a:pt x="1302" y="139"/>
                </a:lnTo>
                <a:lnTo>
                  <a:pt x="1265" y="134"/>
                </a:lnTo>
                <a:lnTo>
                  <a:pt x="1228" y="131"/>
                </a:lnTo>
                <a:lnTo>
                  <a:pt x="1191" y="130"/>
                </a:lnTo>
                <a:lnTo>
                  <a:pt x="1153" y="129"/>
                </a:lnTo>
                <a:lnTo>
                  <a:pt x="1116" y="130"/>
                </a:lnTo>
                <a:lnTo>
                  <a:pt x="1078" y="133"/>
                </a:lnTo>
                <a:lnTo>
                  <a:pt x="1041" y="136"/>
                </a:lnTo>
                <a:lnTo>
                  <a:pt x="1003" y="140"/>
                </a:lnTo>
                <a:lnTo>
                  <a:pt x="967" y="146"/>
                </a:lnTo>
                <a:lnTo>
                  <a:pt x="929" y="153"/>
                </a:lnTo>
                <a:lnTo>
                  <a:pt x="893" y="161"/>
                </a:lnTo>
                <a:lnTo>
                  <a:pt x="857" y="170"/>
                </a:lnTo>
                <a:lnTo>
                  <a:pt x="1514" y="827"/>
                </a:lnTo>
                <a:lnTo>
                  <a:pt x="1341" y="1470"/>
                </a:lnTo>
                <a:lnTo>
                  <a:pt x="697" y="1642"/>
                </a:lnTo>
                <a:lnTo>
                  <a:pt x="41" y="986"/>
                </a:lnTo>
                <a:lnTo>
                  <a:pt x="31" y="1022"/>
                </a:lnTo>
                <a:lnTo>
                  <a:pt x="23" y="1059"/>
                </a:lnTo>
                <a:lnTo>
                  <a:pt x="16" y="1096"/>
                </a:lnTo>
                <a:lnTo>
                  <a:pt x="10" y="1133"/>
                </a:lnTo>
                <a:lnTo>
                  <a:pt x="7" y="1170"/>
                </a:lnTo>
                <a:lnTo>
                  <a:pt x="3" y="1208"/>
                </a:lnTo>
                <a:lnTo>
                  <a:pt x="1" y="1245"/>
                </a:lnTo>
                <a:lnTo>
                  <a:pt x="0" y="1283"/>
                </a:lnTo>
                <a:lnTo>
                  <a:pt x="1" y="1320"/>
                </a:lnTo>
                <a:lnTo>
                  <a:pt x="2" y="1358"/>
                </a:lnTo>
                <a:lnTo>
                  <a:pt x="4" y="1394"/>
                </a:lnTo>
                <a:lnTo>
                  <a:pt x="9" y="1431"/>
                </a:lnTo>
                <a:lnTo>
                  <a:pt x="14" y="1469"/>
                </a:lnTo>
                <a:lnTo>
                  <a:pt x="21" y="1505"/>
                </a:lnTo>
                <a:lnTo>
                  <a:pt x="28" y="1543"/>
                </a:lnTo>
                <a:lnTo>
                  <a:pt x="36" y="1579"/>
                </a:lnTo>
                <a:lnTo>
                  <a:pt x="47" y="1615"/>
                </a:lnTo>
                <a:lnTo>
                  <a:pt x="57" y="1652"/>
                </a:lnTo>
                <a:lnTo>
                  <a:pt x="70" y="1687"/>
                </a:lnTo>
                <a:lnTo>
                  <a:pt x="84" y="1722"/>
                </a:lnTo>
                <a:lnTo>
                  <a:pt x="98" y="1757"/>
                </a:lnTo>
                <a:lnTo>
                  <a:pt x="115" y="1793"/>
                </a:lnTo>
                <a:lnTo>
                  <a:pt x="131" y="1826"/>
                </a:lnTo>
                <a:lnTo>
                  <a:pt x="150" y="1860"/>
                </a:lnTo>
                <a:lnTo>
                  <a:pt x="170" y="1893"/>
                </a:lnTo>
                <a:lnTo>
                  <a:pt x="190" y="1926"/>
                </a:lnTo>
                <a:lnTo>
                  <a:pt x="212" y="1958"/>
                </a:lnTo>
                <a:lnTo>
                  <a:pt x="235" y="1989"/>
                </a:lnTo>
                <a:lnTo>
                  <a:pt x="260" y="2021"/>
                </a:lnTo>
                <a:lnTo>
                  <a:pt x="285" y="2052"/>
                </a:lnTo>
                <a:lnTo>
                  <a:pt x="312" y="2081"/>
                </a:lnTo>
                <a:lnTo>
                  <a:pt x="340" y="2109"/>
                </a:lnTo>
                <a:lnTo>
                  <a:pt x="370" y="2138"/>
                </a:lnTo>
                <a:lnTo>
                  <a:pt x="401" y="2166"/>
                </a:lnTo>
                <a:lnTo>
                  <a:pt x="434" y="2193"/>
                </a:lnTo>
                <a:lnTo>
                  <a:pt x="466" y="2219"/>
                </a:lnTo>
                <a:lnTo>
                  <a:pt x="499" y="2243"/>
                </a:lnTo>
                <a:lnTo>
                  <a:pt x="533" y="2266"/>
                </a:lnTo>
                <a:lnTo>
                  <a:pt x="567" y="2287"/>
                </a:lnTo>
                <a:lnTo>
                  <a:pt x="602" y="2307"/>
                </a:lnTo>
                <a:lnTo>
                  <a:pt x="639" y="2326"/>
                </a:lnTo>
                <a:lnTo>
                  <a:pt x="675" y="2343"/>
                </a:lnTo>
                <a:lnTo>
                  <a:pt x="711" y="2359"/>
                </a:lnTo>
                <a:lnTo>
                  <a:pt x="748" y="2374"/>
                </a:lnTo>
                <a:lnTo>
                  <a:pt x="785" y="2387"/>
                </a:lnTo>
                <a:lnTo>
                  <a:pt x="823" y="2400"/>
                </a:lnTo>
                <a:lnTo>
                  <a:pt x="861" y="2410"/>
                </a:lnTo>
                <a:lnTo>
                  <a:pt x="900" y="2420"/>
                </a:lnTo>
                <a:lnTo>
                  <a:pt x="939" y="2428"/>
                </a:lnTo>
                <a:lnTo>
                  <a:pt x="977" y="2435"/>
                </a:lnTo>
                <a:lnTo>
                  <a:pt x="1016" y="2441"/>
                </a:lnTo>
                <a:lnTo>
                  <a:pt x="1055" y="2444"/>
                </a:lnTo>
                <a:lnTo>
                  <a:pt x="1095" y="2448"/>
                </a:lnTo>
                <a:lnTo>
                  <a:pt x="1133" y="2449"/>
                </a:lnTo>
                <a:lnTo>
                  <a:pt x="1173" y="2449"/>
                </a:lnTo>
                <a:lnTo>
                  <a:pt x="1212" y="2448"/>
                </a:lnTo>
                <a:lnTo>
                  <a:pt x="1252" y="2445"/>
                </a:lnTo>
                <a:lnTo>
                  <a:pt x="1290" y="2442"/>
                </a:lnTo>
                <a:lnTo>
                  <a:pt x="1329" y="2437"/>
                </a:lnTo>
                <a:lnTo>
                  <a:pt x="1368" y="2430"/>
                </a:lnTo>
                <a:lnTo>
                  <a:pt x="1406" y="2422"/>
                </a:lnTo>
                <a:lnTo>
                  <a:pt x="1445" y="2414"/>
                </a:lnTo>
                <a:lnTo>
                  <a:pt x="1484" y="2403"/>
                </a:lnTo>
                <a:lnTo>
                  <a:pt x="1521" y="2392"/>
                </a:lnTo>
                <a:close/>
                <a:moveTo>
                  <a:pt x="3463" y="2785"/>
                </a:moveTo>
                <a:lnTo>
                  <a:pt x="3463" y="2785"/>
                </a:lnTo>
                <a:lnTo>
                  <a:pt x="3459" y="2803"/>
                </a:lnTo>
                <a:lnTo>
                  <a:pt x="3457" y="2821"/>
                </a:lnTo>
                <a:lnTo>
                  <a:pt x="3454" y="2838"/>
                </a:lnTo>
                <a:lnTo>
                  <a:pt x="3453" y="2857"/>
                </a:lnTo>
                <a:lnTo>
                  <a:pt x="3452" y="2876"/>
                </a:lnTo>
                <a:lnTo>
                  <a:pt x="3452" y="2893"/>
                </a:lnTo>
                <a:lnTo>
                  <a:pt x="3453" y="2912"/>
                </a:lnTo>
                <a:lnTo>
                  <a:pt x="3454" y="2931"/>
                </a:lnTo>
                <a:lnTo>
                  <a:pt x="3461" y="2994"/>
                </a:lnTo>
                <a:lnTo>
                  <a:pt x="3417" y="3039"/>
                </a:lnTo>
                <a:lnTo>
                  <a:pt x="3077" y="3379"/>
                </a:lnTo>
                <a:lnTo>
                  <a:pt x="2984" y="3472"/>
                </a:lnTo>
                <a:lnTo>
                  <a:pt x="2684" y="3172"/>
                </a:lnTo>
                <a:lnTo>
                  <a:pt x="2493" y="3363"/>
                </a:lnTo>
                <a:lnTo>
                  <a:pt x="4228" y="5098"/>
                </a:lnTo>
                <a:lnTo>
                  <a:pt x="4248" y="5117"/>
                </a:lnTo>
                <a:lnTo>
                  <a:pt x="4269" y="5136"/>
                </a:lnTo>
                <a:lnTo>
                  <a:pt x="4291" y="5152"/>
                </a:lnTo>
                <a:lnTo>
                  <a:pt x="4314" y="5168"/>
                </a:lnTo>
                <a:lnTo>
                  <a:pt x="4336" y="5183"/>
                </a:lnTo>
                <a:lnTo>
                  <a:pt x="4361" y="5195"/>
                </a:lnTo>
                <a:lnTo>
                  <a:pt x="4384" y="5207"/>
                </a:lnTo>
                <a:lnTo>
                  <a:pt x="4409" y="5218"/>
                </a:lnTo>
                <a:lnTo>
                  <a:pt x="4433" y="5227"/>
                </a:lnTo>
                <a:lnTo>
                  <a:pt x="4459" y="5235"/>
                </a:lnTo>
                <a:lnTo>
                  <a:pt x="4485" y="5242"/>
                </a:lnTo>
                <a:lnTo>
                  <a:pt x="4511" y="5248"/>
                </a:lnTo>
                <a:lnTo>
                  <a:pt x="4536" y="5253"/>
                </a:lnTo>
                <a:lnTo>
                  <a:pt x="4562" y="5255"/>
                </a:lnTo>
                <a:lnTo>
                  <a:pt x="4588" y="5258"/>
                </a:lnTo>
                <a:lnTo>
                  <a:pt x="4615" y="5259"/>
                </a:lnTo>
                <a:lnTo>
                  <a:pt x="4641" y="5258"/>
                </a:lnTo>
                <a:lnTo>
                  <a:pt x="4668" y="5255"/>
                </a:lnTo>
                <a:lnTo>
                  <a:pt x="4693" y="5253"/>
                </a:lnTo>
                <a:lnTo>
                  <a:pt x="4719" y="5248"/>
                </a:lnTo>
                <a:lnTo>
                  <a:pt x="4745" y="5242"/>
                </a:lnTo>
                <a:lnTo>
                  <a:pt x="4771" y="5235"/>
                </a:lnTo>
                <a:lnTo>
                  <a:pt x="4795" y="5227"/>
                </a:lnTo>
                <a:lnTo>
                  <a:pt x="4821" y="5218"/>
                </a:lnTo>
                <a:lnTo>
                  <a:pt x="4845" y="5207"/>
                </a:lnTo>
                <a:lnTo>
                  <a:pt x="4869" y="5195"/>
                </a:lnTo>
                <a:lnTo>
                  <a:pt x="4893" y="5183"/>
                </a:lnTo>
                <a:lnTo>
                  <a:pt x="4916" y="5168"/>
                </a:lnTo>
                <a:lnTo>
                  <a:pt x="4938" y="5152"/>
                </a:lnTo>
                <a:lnTo>
                  <a:pt x="4961" y="5136"/>
                </a:lnTo>
                <a:lnTo>
                  <a:pt x="4982" y="5117"/>
                </a:lnTo>
                <a:lnTo>
                  <a:pt x="5002" y="5098"/>
                </a:lnTo>
                <a:lnTo>
                  <a:pt x="5022" y="5077"/>
                </a:lnTo>
                <a:lnTo>
                  <a:pt x="5039" y="5056"/>
                </a:lnTo>
                <a:lnTo>
                  <a:pt x="5057" y="5035"/>
                </a:lnTo>
                <a:lnTo>
                  <a:pt x="5072" y="5013"/>
                </a:lnTo>
                <a:lnTo>
                  <a:pt x="5086" y="4989"/>
                </a:lnTo>
                <a:lnTo>
                  <a:pt x="5099" y="4966"/>
                </a:lnTo>
                <a:lnTo>
                  <a:pt x="5112" y="4941"/>
                </a:lnTo>
                <a:lnTo>
                  <a:pt x="5122" y="4916"/>
                </a:lnTo>
                <a:lnTo>
                  <a:pt x="5132" y="4892"/>
                </a:lnTo>
                <a:lnTo>
                  <a:pt x="5140" y="4867"/>
                </a:lnTo>
                <a:lnTo>
                  <a:pt x="5146" y="4841"/>
                </a:lnTo>
                <a:lnTo>
                  <a:pt x="5152" y="4816"/>
                </a:lnTo>
                <a:lnTo>
                  <a:pt x="5156" y="4790"/>
                </a:lnTo>
                <a:lnTo>
                  <a:pt x="5160" y="4763"/>
                </a:lnTo>
                <a:lnTo>
                  <a:pt x="5161" y="4737"/>
                </a:lnTo>
                <a:lnTo>
                  <a:pt x="5162" y="4711"/>
                </a:lnTo>
                <a:lnTo>
                  <a:pt x="5161" y="4684"/>
                </a:lnTo>
                <a:lnTo>
                  <a:pt x="5160" y="4659"/>
                </a:lnTo>
                <a:lnTo>
                  <a:pt x="5156" y="4632"/>
                </a:lnTo>
                <a:lnTo>
                  <a:pt x="5152" y="4606"/>
                </a:lnTo>
                <a:lnTo>
                  <a:pt x="5146" y="4580"/>
                </a:lnTo>
                <a:lnTo>
                  <a:pt x="5140" y="4555"/>
                </a:lnTo>
                <a:lnTo>
                  <a:pt x="5132" y="4530"/>
                </a:lnTo>
                <a:lnTo>
                  <a:pt x="5122" y="4505"/>
                </a:lnTo>
                <a:lnTo>
                  <a:pt x="5112" y="4480"/>
                </a:lnTo>
                <a:lnTo>
                  <a:pt x="5099" y="4456"/>
                </a:lnTo>
                <a:lnTo>
                  <a:pt x="5086" y="4432"/>
                </a:lnTo>
                <a:lnTo>
                  <a:pt x="5072" y="4410"/>
                </a:lnTo>
                <a:lnTo>
                  <a:pt x="5057" y="4387"/>
                </a:lnTo>
                <a:lnTo>
                  <a:pt x="5039" y="4366"/>
                </a:lnTo>
                <a:lnTo>
                  <a:pt x="5022" y="4344"/>
                </a:lnTo>
                <a:lnTo>
                  <a:pt x="5002" y="4323"/>
                </a:lnTo>
                <a:lnTo>
                  <a:pt x="3463" y="2785"/>
                </a:lnTo>
                <a:close/>
                <a:moveTo>
                  <a:pt x="4802" y="4918"/>
                </a:moveTo>
                <a:lnTo>
                  <a:pt x="4527" y="4991"/>
                </a:lnTo>
                <a:lnTo>
                  <a:pt x="4304" y="4769"/>
                </a:lnTo>
                <a:lnTo>
                  <a:pt x="4377" y="4493"/>
                </a:lnTo>
                <a:lnTo>
                  <a:pt x="4652" y="4419"/>
                </a:lnTo>
                <a:lnTo>
                  <a:pt x="4876" y="4643"/>
                </a:lnTo>
                <a:lnTo>
                  <a:pt x="4802" y="4918"/>
                </a:lnTo>
                <a:close/>
                <a:moveTo>
                  <a:pt x="2687" y="2988"/>
                </a:moveTo>
                <a:lnTo>
                  <a:pt x="2985" y="3287"/>
                </a:lnTo>
                <a:lnTo>
                  <a:pt x="3325" y="2947"/>
                </a:lnTo>
                <a:lnTo>
                  <a:pt x="3323" y="2917"/>
                </a:lnTo>
                <a:lnTo>
                  <a:pt x="3322" y="2885"/>
                </a:lnTo>
                <a:lnTo>
                  <a:pt x="3323" y="2853"/>
                </a:lnTo>
                <a:lnTo>
                  <a:pt x="3325" y="2823"/>
                </a:lnTo>
                <a:lnTo>
                  <a:pt x="3330" y="2791"/>
                </a:lnTo>
                <a:lnTo>
                  <a:pt x="3336" y="2761"/>
                </a:lnTo>
                <a:lnTo>
                  <a:pt x="3343" y="2730"/>
                </a:lnTo>
                <a:lnTo>
                  <a:pt x="3352" y="2700"/>
                </a:lnTo>
                <a:lnTo>
                  <a:pt x="3363" y="2670"/>
                </a:lnTo>
                <a:lnTo>
                  <a:pt x="3376" y="2641"/>
                </a:lnTo>
                <a:lnTo>
                  <a:pt x="3391" y="2613"/>
                </a:lnTo>
                <a:lnTo>
                  <a:pt x="3406" y="2585"/>
                </a:lnTo>
                <a:lnTo>
                  <a:pt x="3425" y="2558"/>
                </a:lnTo>
                <a:lnTo>
                  <a:pt x="3444" y="2532"/>
                </a:lnTo>
                <a:lnTo>
                  <a:pt x="3465" y="2506"/>
                </a:lnTo>
                <a:lnTo>
                  <a:pt x="3488" y="2482"/>
                </a:lnTo>
                <a:lnTo>
                  <a:pt x="3513" y="2459"/>
                </a:lnTo>
                <a:lnTo>
                  <a:pt x="3538" y="2438"/>
                </a:lnTo>
                <a:lnTo>
                  <a:pt x="3565" y="2418"/>
                </a:lnTo>
                <a:lnTo>
                  <a:pt x="3592" y="2401"/>
                </a:lnTo>
                <a:lnTo>
                  <a:pt x="3620" y="2384"/>
                </a:lnTo>
                <a:lnTo>
                  <a:pt x="3648" y="2370"/>
                </a:lnTo>
                <a:lnTo>
                  <a:pt x="3677" y="2358"/>
                </a:lnTo>
                <a:lnTo>
                  <a:pt x="3706" y="2346"/>
                </a:lnTo>
                <a:lnTo>
                  <a:pt x="3737" y="2338"/>
                </a:lnTo>
                <a:lnTo>
                  <a:pt x="3767" y="2329"/>
                </a:lnTo>
                <a:lnTo>
                  <a:pt x="3798" y="2324"/>
                </a:lnTo>
                <a:lnTo>
                  <a:pt x="3828" y="2319"/>
                </a:lnTo>
                <a:lnTo>
                  <a:pt x="3860" y="2316"/>
                </a:lnTo>
                <a:lnTo>
                  <a:pt x="3892" y="2316"/>
                </a:lnTo>
                <a:lnTo>
                  <a:pt x="3922" y="2316"/>
                </a:lnTo>
                <a:lnTo>
                  <a:pt x="3954" y="2320"/>
                </a:lnTo>
                <a:lnTo>
                  <a:pt x="5440" y="834"/>
                </a:lnTo>
                <a:lnTo>
                  <a:pt x="4608" y="0"/>
                </a:lnTo>
                <a:lnTo>
                  <a:pt x="3121" y="1487"/>
                </a:lnTo>
                <a:lnTo>
                  <a:pt x="3124" y="1518"/>
                </a:lnTo>
                <a:lnTo>
                  <a:pt x="3125" y="1550"/>
                </a:lnTo>
                <a:lnTo>
                  <a:pt x="3124" y="1580"/>
                </a:lnTo>
                <a:lnTo>
                  <a:pt x="3121" y="1612"/>
                </a:lnTo>
                <a:lnTo>
                  <a:pt x="3117" y="1642"/>
                </a:lnTo>
                <a:lnTo>
                  <a:pt x="3111" y="1674"/>
                </a:lnTo>
                <a:lnTo>
                  <a:pt x="3104" y="1705"/>
                </a:lnTo>
                <a:lnTo>
                  <a:pt x="3094" y="1734"/>
                </a:lnTo>
                <a:lnTo>
                  <a:pt x="3083" y="1764"/>
                </a:lnTo>
                <a:lnTo>
                  <a:pt x="3071" y="1793"/>
                </a:lnTo>
                <a:lnTo>
                  <a:pt x="3056" y="1822"/>
                </a:lnTo>
                <a:lnTo>
                  <a:pt x="3041" y="1849"/>
                </a:lnTo>
                <a:lnTo>
                  <a:pt x="3022" y="1877"/>
                </a:lnTo>
                <a:lnTo>
                  <a:pt x="3003" y="1903"/>
                </a:lnTo>
                <a:lnTo>
                  <a:pt x="2981" y="1928"/>
                </a:lnTo>
                <a:lnTo>
                  <a:pt x="2959" y="1952"/>
                </a:lnTo>
                <a:lnTo>
                  <a:pt x="2934" y="1975"/>
                </a:lnTo>
                <a:lnTo>
                  <a:pt x="2909" y="1996"/>
                </a:lnTo>
                <a:lnTo>
                  <a:pt x="2882" y="2016"/>
                </a:lnTo>
                <a:lnTo>
                  <a:pt x="2855" y="2034"/>
                </a:lnTo>
                <a:lnTo>
                  <a:pt x="2827" y="2050"/>
                </a:lnTo>
                <a:lnTo>
                  <a:pt x="2799" y="2064"/>
                </a:lnTo>
                <a:lnTo>
                  <a:pt x="2770" y="2077"/>
                </a:lnTo>
                <a:lnTo>
                  <a:pt x="2740" y="2088"/>
                </a:lnTo>
                <a:lnTo>
                  <a:pt x="2710" y="2097"/>
                </a:lnTo>
                <a:lnTo>
                  <a:pt x="2680" y="2105"/>
                </a:lnTo>
                <a:lnTo>
                  <a:pt x="2649" y="2111"/>
                </a:lnTo>
                <a:lnTo>
                  <a:pt x="2617" y="2115"/>
                </a:lnTo>
                <a:lnTo>
                  <a:pt x="2587" y="2117"/>
                </a:lnTo>
                <a:lnTo>
                  <a:pt x="2555" y="2118"/>
                </a:lnTo>
                <a:lnTo>
                  <a:pt x="2525" y="2117"/>
                </a:lnTo>
                <a:lnTo>
                  <a:pt x="2493" y="2115"/>
                </a:lnTo>
                <a:lnTo>
                  <a:pt x="2153" y="2455"/>
                </a:lnTo>
                <a:lnTo>
                  <a:pt x="2453" y="2755"/>
                </a:lnTo>
                <a:lnTo>
                  <a:pt x="984" y="4223"/>
                </a:lnTo>
                <a:lnTo>
                  <a:pt x="931" y="4170"/>
                </a:lnTo>
                <a:lnTo>
                  <a:pt x="648" y="4396"/>
                </a:lnTo>
                <a:lnTo>
                  <a:pt x="174" y="5145"/>
                </a:lnTo>
                <a:lnTo>
                  <a:pt x="295" y="5267"/>
                </a:lnTo>
                <a:lnTo>
                  <a:pt x="1044" y="4792"/>
                </a:lnTo>
                <a:lnTo>
                  <a:pt x="1272" y="4510"/>
                </a:lnTo>
                <a:lnTo>
                  <a:pt x="1218" y="4457"/>
                </a:lnTo>
                <a:lnTo>
                  <a:pt x="2687" y="2988"/>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62" name="KSO_Shape"/>
          <p:cNvSpPr/>
          <p:nvPr/>
        </p:nvSpPr>
        <p:spPr bwMode="auto">
          <a:xfrm>
            <a:off x="7448301" y="1479988"/>
            <a:ext cx="323127" cy="381647"/>
          </a:xfrm>
          <a:custGeom>
            <a:avLst/>
            <a:gdLst>
              <a:gd name="T0" fmla="*/ 928882 w 1282700"/>
              <a:gd name="T1" fmla="*/ 1017606 h 1516063"/>
              <a:gd name="T2" fmla="*/ 953834 w 1282700"/>
              <a:gd name="T3" fmla="*/ 1109512 h 1516063"/>
              <a:gd name="T4" fmla="*/ 917237 w 1282700"/>
              <a:gd name="T5" fmla="*/ 1195446 h 1516063"/>
              <a:gd name="T6" fmla="*/ 718619 w 1282700"/>
              <a:gd name="T7" fmla="*/ 1214690 h 1516063"/>
              <a:gd name="T8" fmla="*/ 666385 w 1282700"/>
              <a:gd name="T9" fmla="*/ 1138046 h 1516063"/>
              <a:gd name="T10" fmla="*/ 672706 w 1282700"/>
              <a:gd name="T11" fmla="*/ 1042491 h 1516063"/>
              <a:gd name="T12" fmla="*/ 734255 w 1282700"/>
              <a:gd name="T13" fmla="*/ 973146 h 1516063"/>
              <a:gd name="T14" fmla="*/ 673760 w 1282700"/>
              <a:gd name="T15" fmla="*/ 453398 h 1516063"/>
              <a:gd name="T16" fmla="*/ 520784 w 1282700"/>
              <a:gd name="T17" fmla="*/ 504920 h 1516063"/>
              <a:gd name="T18" fmla="*/ 387096 w 1282700"/>
              <a:gd name="T19" fmla="*/ 590347 h 1516063"/>
              <a:gd name="T20" fmla="*/ 278018 w 1282700"/>
              <a:gd name="T21" fmla="*/ 704694 h 1516063"/>
              <a:gd name="T22" fmla="*/ 198869 w 1282700"/>
              <a:gd name="T23" fmla="*/ 842641 h 1516063"/>
              <a:gd name="T24" fmla="*/ 154306 w 1282700"/>
              <a:gd name="T25" fmla="*/ 998871 h 1516063"/>
              <a:gd name="T26" fmla="*/ 150316 w 1282700"/>
              <a:gd name="T27" fmla="*/ 1166401 h 1516063"/>
              <a:gd name="T28" fmla="*/ 186897 w 1282700"/>
              <a:gd name="T29" fmla="*/ 1325623 h 1516063"/>
              <a:gd name="T30" fmla="*/ 259394 w 1282700"/>
              <a:gd name="T31" fmla="*/ 1467558 h 1516063"/>
              <a:gd name="T32" fmla="*/ 363152 w 1282700"/>
              <a:gd name="T33" fmla="*/ 1587224 h 1516063"/>
              <a:gd name="T34" fmla="*/ 492184 w 1282700"/>
              <a:gd name="T35" fmla="*/ 1678967 h 1516063"/>
              <a:gd name="T36" fmla="*/ 641834 w 1282700"/>
              <a:gd name="T37" fmla="*/ 1737802 h 1516063"/>
              <a:gd name="T38" fmla="*/ 806783 w 1282700"/>
              <a:gd name="T39" fmla="*/ 1758410 h 1516063"/>
              <a:gd name="T40" fmla="*/ 971398 w 1282700"/>
              <a:gd name="T41" fmla="*/ 1737802 h 1516063"/>
              <a:gd name="T42" fmla="*/ 1120716 w 1282700"/>
              <a:gd name="T43" fmla="*/ 1678967 h 1516063"/>
              <a:gd name="T44" fmla="*/ 1249748 w 1282700"/>
              <a:gd name="T45" fmla="*/ 1587224 h 1516063"/>
              <a:gd name="T46" fmla="*/ 1353506 w 1282700"/>
              <a:gd name="T47" fmla="*/ 1467558 h 1516063"/>
              <a:gd name="T48" fmla="*/ 1426336 w 1282700"/>
              <a:gd name="T49" fmla="*/ 1325623 h 1516063"/>
              <a:gd name="T50" fmla="*/ 1462585 w 1282700"/>
              <a:gd name="T51" fmla="*/ 1166401 h 1516063"/>
              <a:gd name="T52" fmla="*/ 1458594 w 1282700"/>
              <a:gd name="T53" fmla="*/ 998871 h 1516063"/>
              <a:gd name="T54" fmla="*/ 1414031 w 1282700"/>
              <a:gd name="T55" fmla="*/ 842641 h 1516063"/>
              <a:gd name="T56" fmla="*/ 1334882 w 1282700"/>
              <a:gd name="T57" fmla="*/ 704694 h 1516063"/>
              <a:gd name="T58" fmla="*/ 1225804 w 1282700"/>
              <a:gd name="T59" fmla="*/ 590347 h 1516063"/>
              <a:gd name="T60" fmla="*/ 1092449 w 1282700"/>
              <a:gd name="T61" fmla="*/ 504920 h 1516063"/>
              <a:gd name="T62" fmla="*/ 939140 w 1282700"/>
              <a:gd name="T63" fmla="*/ 453398 h 1516063"/>
              <a:gd name="T64" fmla="*/ 953107 w 1282700"/>
              <a:gd name="T65" fmla="*/ 0 h 1516063"/>
              <a:gd name="T66" fmla="*/ 979380 w 1282700"/>
              <a:gd name="T67" fmla="*/ 312459 h 1516063"/>
              <a:gd name="T68" fmla="*/ 1113732 w 1282700"/>
              <a:gd name="T69" fmla="*/ 354342 h 1516063"/>
              <a:gd name="T70" fmla="*/ 1236446 w 1282700"/>
              <a:gd name="T71" fmla="*/ 418163 h 1516063"/>
              <a:gd name="T72" fmla="*/ 1467573 w 1282700"/>
              <a:gd name="T73" fmla="*/ 638879 h 1516063"/>
              <a:gd name="T74" fmla="*/ 1545723 w 1282700"/>
              <a:gd name="T75" fmla="*/ 777822 h 1516063"/>
              <a:gd name="T76" fmla="*/ 1595275 w 1282700"/>
              <a:gd name="T77" fmla="*/ 932723 h 1516063"/>
              <a:gd name="T78" fmla="*/ 1612900 w 1282700"/>
              <a:gd name="T79" fmla="*/ 1099256 h 1516063"/>
              <a:gd name="T80" fmla="*/ 1587626 w 1282700"/>
              <a:gd name="T81" fmla="*/ 1300692 h 1516063"/>
              <a:gd name="T82" fmla="*/ 1515461 w 1282700"/>
              <a:gd name="T83" fmla="*/ 1483181 h 1516063"/>
              <a:gd name="T84" fmla="*/ 1403389 w 1282700"/>
              <a:gd name="T85" fmla="*/ 1641073 h 1516063"/>
              <a:gd name="T86" fmla="*/ 1257397 w 1282700"/>
              <a:gd name="T87" fmla="*/ 1767718 h 1516063"/>
              <a:gd name="T88" fmla="*/ 1083470 w 1282700"/>
              <a:gd name="T89" fmla="*/ 1856137 h 1516063"/>
              <a:gd name="T90" fmla="*/ 888925 w 1282700"/>
              <a:gd name="T91" fmla="*/ 1901012 h 1516063"/>
              <a:gd name="T92" fmla="*/ 683737 w 1282700"/>
              <a:gd name="T93" fmla="*/ 1895693 h 1516063"/>
              <a:gd name="T94" fmla="*/ 492517 w 1282700"/>
              <a:gd name="T95" fmla="*/ 1841844 h 1516063"/>
              <a:gd name="T96" fmla="*/ 323910 w 1282700"/>
              <a:gd name="T97" fmla="*/ 1745115 h 1516063"/>
              <a:gd name="T98" fmla="*/ 184237 w 1282700"/>
              <a:gd name="T99" fmla="*/ 1611821 h 1516063"/>
              <a:gd name="T100" fmla="*/ 79814 w 1282700"/>
              <a:gd name="T101" fmla="*/ 1448612 h 1516063"/>
              <a:gd name="T102" fmla="*/ 16628 w 1282700"/>
              <a:gd name="T103" fmla="*/ 1261468 h 1516063"/>
              <a:gd name="T104" fmla="*/ 1330 w 1282700"/>
              <a:gd name="T105" fmla="*/ 1059700 h 1516063"/>
              <a:gd name="T106" fmla="*/ 32591 w 1282700"/>
              <a:gd name="T107" fmla="*/ 871892 h 1516063"/>
              <a:gd name="T108" fmla="*/ 105088 w 1282700"/>
              <a:gd name="T109" fmla="*/ 701702 h 1516063"/>
              <a:gd name="T110" fmla="*/ 212837 w 1282700"/>
              <a:gd name="T111" fmla="*/ 554448 h 1516063"/>
              <a:gd name="T112" fmla="*/ 350183 w 1282700"/>
              <a:gd name="T113" fmla="*/ 434783 h 1516063"/>
              <a:gd name="T114" fmla="*/ 512802 w 1282700"/>
              <a:gd name="T115" fmla="*/ 348691 h 1516063"/>
              <a:gd name="T116" fmla="*/ 695043 w 1282700"/>
              <a:gd name="T117" fmla="*/ 301157 h 151606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282700" h="1516063">
                <a:moveTo>
                  <a:pt x="583935" y="525463"/>
                </a:moveTo>
                <a:lnTo>
                  <a:pt x="700617" y="525463"/>
                </a:lnTo>
                <a:lnTo>
                  <a:pt x="700617" y="774462"/>
                </a:lnTo>
                <a:lnTo>
                  <a:pt x="706967" y="778423"/>
                </a:lnTo>
                <a:lnTo>
                  <a:pt x="712788" y="782648"/>
                </a:lnTo>
                <a:lnTo>
                  <a:pt x="718873" y="787401"/>
                </a:lnTo>
                <a:lnTo>
                  <a:pt x="724429" y="792682"/>
                </a:lnTo>
                <a:lnTo>
                  <a:pt x="729456" y="797963"/>
                </a:lnTo>
                <a:lnTo>
                  <a:pt x="734484" y="803508"/>
                </a:lnTo>
                <a:lnTo>
                  <a:pt x="738717" y="809845"/>
                </a:lnTo>
                <a:lnTo>
                  <a:pt x="742686" y="815918"/>
                </a:lnTo>
                <a:lnTo>
                  <a:pt x="746390" y="822519"/>
                </a:lnTo>
                <a:lnTo>
                  <a:pt x="749565" y="829649"/>
                </a:lnTo>
                <a:lnTo>
                  <a:pt x="752475" y="836514"/>
                </a:lnTo>
                <a:lnTo>
                  <a:pt x="754592" y="843643"/>
                </a:lnTo>
                <a:lnTo>
                  <a:pt x="756444" y="851301"/>
                </a:lnTo>
                <a:lnTo>
                  <a:pt x="757767" y="858958"/>
                </a:lnTo>
                <a:lnTo>
                  <a:pt x="758561" y="866880"/>
                </a:lnTo>
                <a:lnTo>
                  <a:pt x="758825" y="874801"/>
                </a:lnTo>
                <a:lnTo>
                  <a:pt x="758561" y="882987"/>
                </a:lnTo>
                <a:lnTo>
                  <a:pt x="757767" y="890644"/>
                </a:lnTo>
                <a:lnTo>
                  <a:pt x="756444" y="898038"/>
                </a:lnTo>
                <a:lnTo>
                  <a:pt x="754592" y="905695"/>
                </a:lnTo>
                <a:lnTo>
                  <a:pt x="752475" y="912824"/>
                </a:lnTo>
                <a:lnTo>
                  <a:pt x="749565" y="920218"/>
                </a:lnTo>
                <a:lnTo>
                  <a:pt x="746390" y="926819"/>
                </a:lnTo>
                <a:lnTo>
                  <a:pt x="742686" y="933420"/>
                </a:lnTo>
                <a:lnTo>
                  <a:pt x="738717" y="939757"/>
                </a:lnTo>
                <a:lnTo>
                  <a:pt x="734484" y="945831"/>
                </a:lnTo>
                <a:lnTo>
                  <a:pt x="729456" y="951376"/>
                </a:lnTo>
                <a:lnTo>
                  <a:pt x="724429" y="956921"/>
                </a:lnTo>
                <a:lnTo>
                  <a:pt x="718873" y="961938"/>
                </a:lnTo>
                <a:lnTo>
                  <a:pt x="712788" y="966691"/>
                </a:lnTo>
                <a:lnTo>
                  <a:pt x="706967" y="970915"/>
                </a:lnTo>
                <a:lnTo>
                  <a:pt x="700617" y="975140"/>
                </a:lnTo>
                <a:lnTo>
                  <a:pt x="700617" y="1049338"/>
                </a:lnTo>
                <a:lnTo>
                  <a:pt x="583935" y="1049338"/>
                </a:lnTo>
                <a:lnTo>
                  <a:pt x="583935" y="975140"/>
                </a:lnTo>
                <a:lnTo>
                  <a:pt x="577585" y="970915"/>
                </a:lnTo>
                <a:lnTo>
                  <a:pt x="571500" y="966691"/>
                </a:lnTo>
                <a:lnTo>
                  <a:pt x="565679" y="961938"/>
                </a:lnTo>
                <a:lnTo>
                  <a:pt x="560123" y="956921"/>
                </a:lnTo>
                <a:lnTo>
                  <a:pt x="555096" y="951376"/>
                </a:lnTo>
                <a:lnTo>
                  <a:pt x="550333" y="945831"/>
                </a:lnTo>
                <a:lnTo>
                  <a:pt x="545835" y="939757"/>
                </a:lnTo>
                <a:lnTo>
                  <a:pt x="541602" y="933420"/>
                </a:lnTo>
                <a:lnTo>
                  <a:pt x="538162" y="926819"/>
                </a:lnTo>
                <a:lnTo>
                  <a:pt x="534987" y="920218"/>
                </a:lnTo>
                <a:lnTo>
                  <a:pt x="532077" y="912824"/>
                </a:lnTo>
                <a:lnTo>
                  <a:pt x="529960" y="905695"/>
                </a:lnTo>
                <a:lnTo>
                  <a:pt x="528108" y="898038"/>
                </a:lnTo>
                <a:lnTo>
                  <a:pt x="526785" y="890644"/>
                </a:lnTo>
                <a:lnTo>
                  <a:pt x="525727" y="882987"/>
                </a:lnTo>
                <a:lnTo>
                  <a:pt x="525462" y="874801"/>
                </a:lnTo>
                <a:lnTo>
                  <a:pt x="525727" y="866880"/>
                </a:lnTo>
                <a:lnTo>
                  <a:pt x="526785" y="858958"/>
                </a:lnTo>
                <a:lnTo>
                  <a:pt x="528108" y="851301"/>
                </a:lnTo>
                <a:lnTo>
                  <a:pt x="529960" y="843643"/>
                </a:lnTo>
                <a:lnTo>
                  <a:pt x="532077" y="836514"/>
                </a:lnTo>
                <a:lnTo>
                  <a:pt x="534987" y="829649"/>
                </a:lnTo>
                <a:lnTo>
                  <a:pt x="538162" y="822519"/>
                </a:lnTo>
                <a:lnTo>
                  <a:pt x="541602" y="815918"/>
                </a:lnTo>
                <a:lnTo>
                  <a:pt x="545835" y="809845"/>
                </a:lnTo>
                <a:lnTo>
                  <a:pt x="550333" y="803508"/>
                </a:lnTo>
                <a:lnTo>
                  <a:pt x="555096" y="797963"/>
                </a:lnTo>
                <a:lnTo>
                  <a:pt x="560123" y="792682"/>
                </a:lnTo>
                <a:lnTo>
                  <a:pt x="565679" y="787401"/>
                </a:lnTo>
                <a:lnTo>
                  <a:pt x="571500" y="782648"/>
                </a:lnTo>
                <a:lnTo>
                  <a:pt x="577585" y="778423"/>
                </a:lnTo>
                <a:lnTo>
                  <a:pt x="583935" y="774462"/>
                </a:lnTo>
                <a:lnTo>
                  <a:pt x="583935" y="525463"/>
                </a:lnTo>
                <a:close/>
                <a:moveTo>
                  <a:pt x="641615" y="349983"/>
                </a:moveTo>
                <a:lnTo>
                  <a:pt x="627862" y="350247"/>
                </a:lnTo>
                <a:lnTo>
                  <a:pt x="614374" y="350512"/>
                </a:lnTo>
                <a:lnTo>
                  <a:pt x="601150" y="351570"/>
                </a:lnTo>
                <a:lnTo>
                  <a:pt x="587926" y="352628"/>
                </a:lnTo>
                <a:lnTo>
                  <a:pt x="574703" y="354216"/>
                </a:lnTo>
                <a:lnTo>
                  <a:pt x="561479" y="356067"/>
                </a:lnTo>
                <a:lnTo>
                  <a:pt x="548784" y="358184"/>
                </a:lnTo>
                <a:lnTo>
                  <a:pt x="535825" y="360829"/>
                </a:lnTo>
                <a:lnTo>
                  <a:pt x="522866" y="363474"/>
                </a:lnTo>
                <a:lnTo>
                  <a:pt x="510435" y="366649"/>
                </a:lnTo>
                <a:lnTo>
                  <a:pt x="498005" y="369823"/>
                </a:lnTo>
                <a:lnTo>
                  <a:pt x="485575" y="373527"/>
                </a:lnTo>
                <a:lnTo>
                  <a:pt x="473409" y="377759"/>
                </a:lnTo>
                <a:lnTo>
                  <a:pt x="461243" y="381992"/>
                </a:lnTo>
                <a:lnTo>
                  <a:pt x="449077" y="386489"/>
                </a:lnTo>
                <a:lnTo>
                  <a:pt x="437441" y="391251"/>
                </a:lnTo>
                <a:lnTo>
                  <a:pt x="425539" y="396541"/>
                </a:lnTo>
                <a:lnTo>
                  <a:pt x="414167" y="401832"/>
                </a:lnTo>
                <a:lnTo>
                  <a:pt x="402794" y="407388"/>
                </a:lnTo>
                <a:lnTo>
                  <a:pt x="391422" y="413207"/>
                </a:lnTo>
                <a:lnTo>
                  <a:pt x="380579" y="419556"/>
                </a:lnTo>
                <a:lnTo>
                  <a:pt x="369471" y="425905"/>
                </a:lnTo>
                <a:lnTo>
                  <a:pt x="358892" y="432519"/>
                </a:lnTo>
                <a:lnTo>
                  <a:pt x="348313" y="439661"/>
                </a:lnTo>
                <a:lnTo>
                  <a:pt x="337998" y="446804"/>
                </a:lnTo>
                <a:lnTo>
                  <a:pt x="327684" y="454475"/>
                </a:lnTo>
                <a:lnTo>
                  <a:pt x="317634" y="462147"/>
                </a:lnTo>
                <a:lnTo>
                  <a:pt x="307848" y="469818"/>
                </a:lnTo>
                <a:lnTo>
                  <a:pt x="298063" y="478019"/>
                </a:lnTo>
                <a:lnTo>
                  <a:pt x="288806" y="486484"/>
                </a:lnTo>
                <a:lnTo>
                  <a:pt x="279549" y="495214"/>
                </a:lnTo>
                <a:lnTo>
                  <a:pt x="270557" y="503679"/>
                </a:lnTo>
                <a:lnTo>
                  <a:pt x="261565" y="512938"/>
                </a:lnTo>
                <a:lnTo>
                  <a:pt x="253102" y="521932"/>
                </a:lnTo>
                <a:lnTo>
                  <a:pt x="244903" y="531455"/>
                </a:lnTo>
                <a:lnTo>
                  <a:pt x="236705" y="540979"/>
                </a:lnTo>
                <a:lnTo>
                  <a:pt x="228770" y="551031"/>
                </a:lnTo>
                <a:lnTo>
                  <a:pt x="221101" y="560819"/>
                </a:lnTo>
                <a:lnTo>
                  <a:pt x="213695" y="571136"/>
                </a:lnTo>
                <a:lnTo>
                  <a:pt x="206290" y="581453"/>
                </a:lnTo>
                <a:lnTo>
                  <a:pt x="199414" y="592035"/>
                </a:lnTo>
                <a:lnTo>
                  <a:pt x="192802" y="602881"/>
                </a:lnTo>
                <a:lnTo>
                  <a:pt x="186190" y="613727"/>
                </a:lnTo>
                <a:lnTo>
                  <a:pt x="180107" y="624837"/>
                </a:lnTo>
                <a:lnTo>
                  <a:pt x="174289" y="635948"/>
                </a:lnTo>
                <a:lnTo>
                  <a:pt x="168470" y="647587"/>
                </a:lnTo>
                <a:lnTo>
                  <a:pt x="163181" y="659227"/>
                </a:lnTo>
                <a:lnTo>
                  <a:pt x="158156" y="670602"/>
                </a:lnTo>
                <a:lnTo>
                  <a:pt x="153395" y="682506"/>
                </a:lnTo>
                <a:lnTo>
                  <a:pt x="148635" y="694410"/>
                </a:lnTo>
                <a:lnTo>
                  <a:pt x="144403" y="706579"/>
                </a:lnTo>
                <a:lnTo>
                  <a:pt x="140436" y="719012"/>
                </a:lnTo>
                <a:lnTo>
                  <a:pt x="136733" y="731181"/>
                </a:lnTo>
                <a:lnTo>
                  <a:pt x="133295" y="743614"/>
                </a:lnTo>
                <a:lnTo>
                  <a:pt x="130122" y="756577"/>
                </a:lnTo>
                <a:lnTo>
                  <a:pt x="127477" y="769010"/>
                </a:lnTo>
                <a:lnTo>
                  <a:pt x="124832" y="781972"/>
                </a:lnTo>
                <a:lnTo>
                  <a:pt x="122716" y="794935"/>
                </a:lnTo>
                <a:lnTo>
                  <a:pt x="121129" y="808161"/>
                </a:lnTo>
                <a:lnTo>
                  <a:pt x="119543" y="821124"/>
                </a:lnTo>
                <a:lnTo>
                  <a:pt x="118485" y="834351"/>
                </a:lnTo>
                <a:lnTo>
                  <a:pt x="117427" y="847842"/>
                </a:lnTo>
                <a:lnTo>
                  <a:pt x="116898" y="861069"/>
                </a:lnTo>
                <a:lnTo>
                  <a:pt x="116898" y="874825"/>
                </a:lnTo>
                <a:lnTo>
                  <a:pt x="116898" y="888316"/>
                </a:lnTo>
                <a:lnTo>
                  <a:pt x="117427" y="901808"/>
                </a:lnTo>
                <a:lnTo>
                  <a:pt x="118485" y="915035"/>
                </a:lnTo>
                <a:lnTo>
                  <a:pt x="119543" y="928261"/>
                </a:lnTo>
                <a:lnTo>
                  <a:pt x="121129" y="941488"/>
                </a:lnTo>
                <a:lnTo>
                  <a:pt x="122716" y="954451"/>
                </a:lnTo>
                <a:lnTo>
                  <a:pt x="124832" y="967413"/>
                </a:lnTo>
                <a:lnTo>
                  <a:pt x="127477" y="980375"/>
                </a:lnTo>
                <a:lnTo>
                  <a:pt x="130122" y="993073"/>
                </a:lnTo>
                <a:lnTo>
                  <a:pt x="133295" y="1005771"/>
                </a:lnTo>
                <a:lnTo>
                  <a:pt x="136733" y="1018469"/>
                </a:lnTo>
                <a:lnTo>
                  <a:pt x="140436" y="1030637"/>
                </a:lnTo>
                <a:lnTo>
                  <a:pt x="144403" y="1042806"/>
                </a:lnTo>
                <a:lnTo>
                  <a:pt x="148635" y="1054975"/>
                </a:lnTo>
                <a:lnTo>
                  <a:pt x="153395" y="1066879"/>
                </a:lnTo>
                <a:lnTo>
                  <a:pt x="158156" y="1078783"/>
                </a:lnTo>
                <a:lnTo>
                  <a:pt x="163181" y="1090687"/>
                </a:lnTo>
                <a:lnTo>
                  <a:pt x="168470" y="1102062"/>
                </a:lnTo>
                <a:lnTo>
                  <a:pt x="174289" y="1113437"/>
                </a:lnTo>
                <a:lnTo>
                  <a:pt x="180107" y="1124813"/>
                </a:lnTo>
                <a:lnTo>
                  <a:pt x="186190" y="1135659"/>
                </a:lnTo>
                <a:lnTo>
                  <a:pt x="192802" y="1146769"/>
                </a:lnTo>
                <a:lnTo>
                  <a:pt x="199414" y="1157351"/>
                </a:lnTo>
                <a:lnTo>
                  <a:pt x="206290" y="1167932"/>
                </a:lnTo>
                <a:lnTo>
                  <a:pt x="213695" y="1178249"/>
                </a:lnTo>
                <a:lnTo>
                  <a:pt x="221101" y="1188566"/>
                </a:lnTo>
                <a:lnTo>
                  <a:pt x="228770" y="1198354"/>
                </a:lnTo>
                <a:lnTo>
                  <a:pt x="236705" y="1208406"/>
                </a:lnTo>
                <a:lnTo>
                  <a:pt x="244903" y="1217930"/>
                </a:lnTo>
                <a:lnTo>
                  <a:pt x="253102" y="1227453"/>
                </a:lnTo>
                <a:lnTo>
                  <a:pt x="261565" y="1236447"/>
                </a:lnTo>
                <a:lnTo>
                  <a:pt x="270557" y="1245706"/>
                </a:lnTo>
                <a:lnTo>
                  <a:pt x="279549" y="1254436"/>
                </a:lnTo>
                <a:lnTo>
                  <a:pt x="288806" y="1263166"/>
                </a:lnTo>
                <a:lnTo>
                  <a:pt x="298063" y="1271366"/>
                </a:lnTo>
                <a:lnTo>
                  <a:pt x="307848" y="1279567"/>
                </a:lnTo>
                <a:lnTo>
                  <a:pt x="317634" y="1287503"/>
                </a:lnTo>
                <a:lnTo>
                  <a:pt x="327684" y="1295175"/>
                </a:lnTo>
                <a:lnTo>
                  <a:pt x="337998" y="1302582"/>
                </a:lnTo>
                <a:lnTo>
                  <a:pt x="348313" y="1309724"/>
                </a:lnTo>
                <a:lnTo>
                  <a:pt x="358892" y="1316867"/>
                </a:lnTo>
                <a:lnTo>
                  <a:pt x="369471" y="1323480"/>
                </a:lnTo>
                <a:lnTo>
                  <a:pt x="380579" y="1329829"/>
                </a:lnTo>
                <a:lnTo>
                  <a:pt x="391422" y="1336178"/>
                </a:lnTo>
                <a:lnTo>
                  <a:pt x="402794" y="1341998"/>
                </a:lnTo>
                <a:lnTo>
                  <a:pt x="414167" y="1347553"/>
                </a:lnTo>
                <a:lnTo>
                  <a:pt x="425539" y="1353108"/>
                </a:lnTo>
                <a:lnTo>
                  <a:pt x="437441" y="1358399"/>
                </a:lnTo>
                <a:lnTo>
                  <a:pt x="449077" y="1363161"/>
                </a:lnTo>
                <a:lnTo>
                  <a:pt x="461243" y="1367922"/>
                </a:lnTo>
                <a:lnTo>
                  <a:pt x="473409" y="1372155"/>
                </a:lnTo>
                <a:lnTo>
                  <a:pt x="485575" y="1375858"/>
                </a:lnTo>
                <a:lnTo>
                  <a:pt x="498005" y="1379562"/>
                </a:lnTo>
                <a:lnTo>
                  <a:pt x="510435" y="1383001"/>
                </a:lnTo>
                <a:lnTo>
                  <a:pt x="522866" y="1385911"/>
                </a:lnTo>
                <a:lnTo>
                  <a:pt x="535825" y="1389085"/>
                </a:lnTo>
                <a:lnTo>
                  <a:pt x="548784" y="1391466"/>
                </a:lnTo>
                <a:lnTo>
                  <a:pt x="561479" y="1393582"/>
                </a:lnTo>
                <a:lnTo>
                  <a:pt x="574703" y="1395434"/>
                </a:lnTo>
                <a:lnTo>
                  <a:pt x="587926" y="1396757"/>
                </a:lnTo>
                <a:lnTo>
                  <a:pt x="601150" y="1398080"/>
                </a:lnTo>
                <a:lnTo>
                  <a:pt x="614374" y="1398873"/>
                </a:lnTo>
                <a:lnTo>
                  <a:pt x="627862" y="1399402"/>
                </a:lnTo>
                <a:lnTo>
                  <a:pt x="641615" y="1399402"/>
                </a:lnTo>
                <a:lnTo>
                  <a:pt x="654838" y="1399402"/>
                </a:lnTo>
                <a:lnTo>
                  <a:pt x="668327" y="1398873"/>
                </a:lnTo>
                <a:lnTo>
                  <a:pt x="681815" y="1398080"/>
                </a:lnTo>
                <a:lnTo>
                  <a:pt x="695038" y="1396757"/>
                </a:lnTo>
                <a:lnTo>
                  <a:pt x="707998" y="1395434"/>
                </a:lnTo>
                <a:lnTo>
                  <a:pt x="721221" y="1393582"/>
                </a:lnTo>
                <a:lnTo>
                  <a:pt x="734181" y="1391466"/>
                </a:lnTo>
                <a:lnTo>
                  <a:pt x="746875" y="1389085"/>
                </a:lnTo>
                <a:lnTo>
                  <a:pt x="759835" y="1385911"/>
                </a:lnTo>
                <a:lnTo>
                  <a:pt x="772529" y="1383001"/>
                </a:lnTo>
                <a:lnTo>
                  <a:pt x="784695" y="1379562"/>
                </a:lnTo>
                <a:lnTo>
                  <a:pt x="797390" y="1375858"/>
                </a:lnTo>
                <a:lnTo>
                  <a:pt x="809556" y="1372155"/>
                </a:lnTo>
                <a:lnTo>
                  <a:pt x="821457" y="1367922"/>
                </a:lnTo>
                <a:lnTo>
                  <a:pt x="833623" y="1363161"/>
                </a:lnTo>
                <a:lnTo>
                  <a:pt x="845524" y="1358399"/>
                </a:lnTo>
                <a:lnTo>
                  <a:pt x="857161" y="1353108"/>
                </a:lnTo>
                <a:lnTo>
                  <a:pt x="868798" y="1347553"/>
                </a:lnTo>
                <a:lnTo>
                  <a:pt x="879906" y="1341998"/>
                </a:lnTo>
                <a:lnTo>
                  <a:pt x="891278" y="1336178"/>
                </a:lnTo>
                <a:lnTo>
                  <a:pt x="902386" y="1329829"/>
                </a:lnTo>
                <a:lnTo>
                  <a:pt x="913230" y="1323480"/>
                </a:lnTo>
                <a:lnTo>
                  <a:pt x="924073" y="1316867"/>
                </a:lnTo>
                <a:lnTo>
                  <a:pt x="934387" y="1309724"/>
                </a:lnTo>
                <a:lnTo>
                  <a:pt x="944966" y="1302582"/>
                </a:lnTo>
                <a:lnTo>
                  <a:pt x="955016" y="1295175"/>
                </a:lnTo>
                <a:lnTo>
                  <a:pt x="965066" y="1287503"/>
                </a:lnTo>
                <a:lnTo>
                  <a:pt x="974852" y="1279567"/>
                </a:lnTo>
                <a:lnTo>
                  <a:pt x="984638" y="1271366"/>
                </a:lnTo>
                <a:lnTo>
                  <a:pt x="993894" y="1263166"/>
                </a:lnTo>
                <a:lnTo>
                  <a:pt x="1003151" y="1254436"/>
                </a:lnTo>
                <a:lnTo>
                  <a:pt x="1012143" y="1245706"/>
                </a:lnTo>
                <a:lnTo>
                  <a:pt x="1021135" y="1236447"/>
                </a:lnTo>
                <a:lnTo>
                  <a:pt x="1029598" y="1227453"/>
                </a:lnTo>
                <a:lnTo>
                  <a:pt x="1038061" y="1217930"/>
                </a:lnTo>
                <a:lnTo>
                  <a:pt x="1045996" y="1208406"/>
                </a:lnTo>
                <a:lnTo>
                  <a:pt x="1054194" y="1198354"/>
                </a:lnTo>
                <a:lnTo>
                  <a:pt x="1061599" y="1188566"/>
                </a:lnTo>
                <a:lnTo>
                  <a:pt x="1069005" y="1178249"/>
                </a:lnTo>
                <a:lnTo>
                  <a:pt x="1076410" y="1167932"/>
                </a:lnTo>
                <a:lnTo>
                  <a:pt x="1083286" y="1157351"/>
                </a:lnTo>
                <a:lnTo>
                  <a:pt x="1090163" y="1146769"/>
                </a:lnTo>
                <a:lnTo>
                  <a:pt x="1096510" y="1135659"/>
                </a:lnTo>
                <a:lnTo>
                  <a:pt x="1102593" y="1124813"/>
                </a:lnTo>
                <a:lnTo>
                  <a:pt x="1108676" y="1113437"/>
                </a:lnTo>
                <a:lnTo>
                  <a:pt x="1114230" y="1102062"/>
                </a:lnTo>
                <a:lnTo>
                  <a:pt x="1119519" y="1090687"/>
                </a:lnTo>
                <a:lnTo>
                  <a:pt x="1124544" y="1078783"/>
                </a:lnTo>
                <a:lnTo>
                  <a:pt x="1129834" y="1066879"/>
                </a:lnTo>
                <a:lnTo>
                  <a:pt x="1134330" y="1054975"/>
                </a:lnTo>
                <a:lnTo>
                  <a:pt x="1138297" y="1042806"/>
                </a:lnTo>
                <a:lnTo>
                  <a:pt x="1142264" y="1030637"/>
                </a:lnTo>
                <a:lnTo>
                  <a:pt x="1146231" y="1018469"/>
                </a:lnTo>
                <a:lnTo>
                  <a:pt x="1149669" y="1005771"/>
                </a:lnTo>
                <a:lnTo>
                  <a:pt x="1152579" y="993073"/>
                </a:lnTo>
                <a:lnTo>
                  <a:pt x="1155488" y="980375"/>
                </a:lnTo>
                <a:lnTo>
                  <a:pt x="1157868" y="967413"/>
                </a:lnTo>
                <a:lnTo>
                  <a:pt x="1159984" y="954451"/>
                </a:lnTo>
                <a:lnTo>
                  <a:pt x="1161835" y="941488"/>
                </a:lnTo>
                <a:lnTo>
                  <a:pt x="1163158" y="928261"/>
                </a:lnTo>
                <a:lnTo>
                  <a:pt x="1164745" y="915035"/>
                </a:lnTo>
                <a:lnTo>
                  <a:pt x="1165538" y="901808"/>
                </a:lnTo>
                <a:lnTo>
                  <a:pt x="1166067" y="888316"/>
                </a:lnTo>
                <a:lnTo>
                  <a:pt x="1166067" y="874825"/>
                </a:lnTo>
                <a:lnTo>
                  <a:pt x="1166067" y="861069"/>
                </a:lnTo>
                <a:lnTo>
                  <a:pt x="1165538" y="847842"/>
                </a:lnTo>
                <a:lnTo>
                  <a:pt x="1164745" y="834351"/>
                </a:lnTo>
                <a:lnTo>
                  <a:pt x="1163158" y="821124"/>
                </a:lnTo>
                <a:lnTo>
                  <a:pt x="1161835" y="808161"/>
                </a:lnTo>
                <a:lnTo>
                  <a:pt x="1159984" y="794935"/>
                </a:lnTo>
                <a:lnTo>
                  <a:pt x="1157868" y="781972"/>
                </a:lnTo>
                <a:lnTo>
                  <a:pt x="1155488" y="769010"/>
                </a:lnTo>
                <a:lnTo>
                  <a:pt x="1152579" y="756577"/>
                </a:lnTo>
                <a:lnTo>
                  <a:pt x="1149669" y="743614"/>
                </a:lnTo>
                <a:lnTo>
                  <a:pt x="1146231" y="731181"/>
                </a:lnTo>
                <a:lnTo>
                  <a:pt x="1142264" y="719012"/>
                </a:lnTo>
                <a:lnTo>
                  <a:pt x="1138297" y="706579"/>
                </a:lnTo>
                <a:lnTo>
                  <a:pt x="1134330" y="694410"/>
                </a:lnTo>
                <a:lnTo>
                  <a:pt x="1129834" y="682506"/>
                </a:lnTo>
                <a:lnTo>
                  <a:pt x="1124544" y="670602"/>
                </a:lnTo>
                <a:lnTo>
                  <a:pt x="1119519" y="659227"/>
                </a:lnTo>
                <a:lnTo>
                  <a:pt x="1114230" y="647587"/>
                </a:lnTo>
                <a:lnTo>
                  <a:pt x="1108676" y="635948"/>
                </a:lnTo>
                <a:lnTo>
                  <a:pt x="1102593" y="624837"/>
                </a:lnTo>
                <a:lnTo>
                  <a:pt x="1096510" y="613727"/>
                </a:lnTo>
                <a:lnTo>
                  <a:pt x="1090163" y="602881"/>
                </a:lnTo>
                <a:lnTo>
                  <a:pt x="1083286" y="592035"/>
                </a:lnTo>
                <a:lnTo>
                  <a:pt x="1076410" y="581453"/>
                </a:lnTo>
                <a:lnTo>
                  <a:pt x="1069005" y="571136"/>
                </a:lnTo>
                <a:lnTo>
                  <a:pt x="1061599" y="560819"/>
                </a:lnTo>
                <a:lnTo>
                  <a:pt x="1054194" y="551031"/>
                </a:lnTo>
                <a:lnTo>
                  <a:pt x="1045996" y="540979"/>
                </a:lnTo>
                <a:lnTo>
                  <a:pt x="1038061" y="531455"/>
                </a:lnTo>
                <a:lnTo>
                  <a:pt x="1029598" y="521932"/>
                </a:lnTo>
                <a:lnTo>
                  <a:pt x="1021135" y="512938"/>
                </a:lnTo>
                <a:lnTo>
                  <a:pt x="1012143" y="503679"/>
                </a:lnTo>
                <a:lnTo>
                  <a:pt x="1003151" y="495214"/>
                </a:lnTo>
                <a:lnTo>
                  <a:pt x="993894" y="486484"/>
                </a:lnTo>
                <a:lnTo>
                  <a:pt x="984638" y="478019"/>
                </a:lnTo>
                <a:lnTo>
                  <a:pt x="974852" y="469818"/>
                </a:lnTo>
                <a:lnTo>
                  <a:pt x="965066" y="462147"/>
                </a:lnTo>
                <a:lnTo>
                  <a:pt x="955016" y="454475"/>
                </a:lnTo>
                <a:lnTo>
                  <a:pt x="944966" y="446804"/>
                </a:lnTo>
                <a:lnTo>
                  <a:pt x="934387" y="439661"/>
                </a:lnTo>
                <a:lnTo>
                  <a:pt x="924073" y="432519"/>
                </a:lnTo>
                <a:lnTo>
                  <a:pt x="913230" y="425905"/>
                </a:lnTo>
                <a:lnTo>
                  <a:pt x="902386" y="419556"/>
                </a:lnTo>
                <a:lnTo>
                  <a:pt x="891278" y="413207"/>
                </a:lnTo>
                <a:lnTo>
                  <a:pt x="879906" y="407388"/>
                </a:lnTo>
                <a:lnTo>
                  <a:pt x="868798" y="401832"/>
                </a:lnTo>
                <a:lnTo>
                  <a:pt x="857161" y="396541"/>
                </a:lnTo>
                <a:lnTo>
                  <a:pt x="845524" y="391251"/>
                </a:lnTo>
                <a:lnTo>
                  <a:pt x="833623" y="386489"/>
                </a:lnTo>
                <a:lnTo>
                  <a:pt x="821457" y="381992"/>
                </a:lnTo>
                <a:lnTo>
                  <a:pt x="809556" y="377759"/>
                </a:lnTo>
                <a:lnTo>
                  <a:pt x="797390" y="373527"/>
                </a:lnTo>
                <a:lnTo>
                  <a:pt x="784695" y="369823"/>
                </a:lnTo>
                <a:lnTo>
                  <a:pt x="772529" y="366649"/>
                </a:lnTo>
                <a:lnTo>
                  <a:pt x="759835" y="363474"/>
                </a:lnTo>
                <a:lnTo>
                  <a:pt x="746875" y="360829"/>
                </a:lnTo>
                <a:lnTo>
                  <a:pt x="734181" y="358184"/>
                </a:lnTo>
                <a:lnTo>
                  <a:pt x="721221" y="356067"/>
                </a:lnTo>
                <a:lnTo>
                  <a:pt x="707998" y="354216"/>
                </a:lnTo>
                <a:lnTo>
                  <a:pt x="695038" y="352628"/>
                </a:lnTo>
                <a:lnTo>
                  <a:pt x="681815" y="351570"/>
                </a:lnTo>
                <a:lnTo>
                  <a:pt x="668327" y="350512"/>
                </a:lnTo>
                <a:lnTo>
                  <a:pt x="654838" y="350247"/>
                </a:lnTo>
                <a:lnTo>
                  <a:pt x="641615" y="349983"/>
                </a:lnTo>
                <a:close/>
                <a:moveTo>
                  <a:pt x="524717" y="0"/>
                </a:moveTo>
                <a:lnTo>
                  <a:pt x="757983" y="0"/>
                </a:lnTo>
                <a:lnTo>
                  <a:pt x="757983" y="116926"/>
                </a:lnTo>
                <a:lnTo>
                  <a:pt x="699799" y="116926"/>
                </a:lnTo>
                <a:lnTo>
                  <a:pt x="699799" y="236232"/>
                </a:lnTo>
                <a:lnTo>
                  <a:pt x="711171" y="237555"/>
                </a:lnTo>
                <a:lnTo>
                  <a:pt x="722544" y="238877"/>
                </a:lnTo>
                <a:lnTo>
                  <a:pt x="734181" y="240200"/>
                </a:lnTo>
                <a:lnTo>
                  <a:pt x="745289" y="242052"/>
                </a:lnTo>
                <a:lnTo>
                  <a:pt x="756661" y="243903"/>
                </a:lnTo>
                <a:lnTo>
                  <a:pt x="767504" y="246020"/>
                </a:lnTo>
                <a:lnTo>
                  <a:pt x="778877" y="248665"/>
                </a:lnTo>
                <a:lnTo>
                  <a:pt x="789985" y="251046"/>
                </a:lnTo>
                <a:lnTo>
                  <a:pt x="800828" y="253691"/>
                </a:lnTo>
                <a:lnTo>
                  <a:pt x="811672" y="256601"/>
                </a:lnTo>
                <a:lnTo>
                  <a:pt x="822515" y="259776"/>
                </a:lnTo>
                <a:lnTo>
                  <a:pt x="833359" y="262950"/>
                </a:lnTo>
                <a:lnTo>
                  <a:pt x="843673" y="266654"/>
                </a:lnTo>
                <a:lnTo>
                  <a:pt x="854516" y="270093"/>
                </a:lnTo>
                <a:lnTo>
                  <a:pt x="865095" y="273796"/>
                </a:lnTo>
                <a:lnTo>
                  <a:pt x="875145" y="277764"/>
                </a:lnTo>
                <a:lnTo>
                  <a:pt x="885724" y="281997"/>
                </a:lnTo>
                <a:lnTo>
                  <a:pt x="895774" y="286494"/>
                </a:lnTo>
                <a:lnTo>
                  <a:pt x="905824" y="290991"/>
                </a:lnTo>
                <a:lnTo>
                  <a:pt x="915874" y="295488"/>
                </a:lnTo>
                <a:lnTo>
                  <a:pt x="925924" y="300250"/>
                </a:lnTo>
                <a:lnTo>
                  <a:pt x="935445" y="305541"/>
                </a:lnTo>
                <a:lnTo>
                  <a:pt x="945495" y="310567"/>
                </a:lnTo>
                <a:lnTo>
                  <a:pt x="955016" y="315858"/>
                </a:lnTo>
                <a:lnTo>
                  <a:pt x="964537" y="321148"/>
                </a:lnTo>
                <a:lnTo>
                  <a:pt x="973794" y="327233"/>
                </a:lnTo>
                <a:lnTo>
                  <a:pt x="983315" y="332788"/>
                </a:lnTo>
                <a:lnTo>
                  <a:pt x="992307" y="338608"/>
                </a:lnTo>
                <a:lnTo>
                  <a:pt x="1001564" y="344957"/>
                </a:lnTo>
                <a:lnTo>
                  <a:pt x="1010556" y="351041"/>
                </a:lnTo>
                <a:lnTo>
                  <a:pt x="1019548" y="357390"/>
                </a:lnTo>
                <a:lnTo>
                  <a:pt x="1028276" y="364268"/>
                </a:lnTo>
                <a:lnTo>
                  <a:pt x="1156017" y="236232"/>
                </a:lnTo>
                <a:lnTo>
                  <a:pt x="1279791" y="360035"/>
                </a:lnTo>
                <a:lnTo>
                  <a:pt x="1152050" y="487807"/>
                </a:lnTo>
                <a:lnTo>
                  <a:pt x="1159455" y="498124"/>
                </a:lnTo>
                <a:lnTo>
                  <a:pt x="1167125" y="508441"/>
                </a:lnTo>
                <a:lnTo>
                  <a:pt x="1174001" y="518758"/>
                </a:lnTo>
                <a:lnTo>
                  <a:pt x="1180877" y="529604"/>
                </a:lnTo>
                <a:lnTo>
                  <a:pt x="1187754" y="540185"/>
                </a:lnTo>
                <a:lnTo>
                  <a:pt x="1194366" y="551031"/>
                </a:lnTo>
                <a:lnTo>
                  <a:pt x="1200449" y="561877"/>
                </a:lnTo>
                <a:lnTo>
                  <a:pt x="1206796" y="573252"/>
                </a:lnTo>
                <a:lnTo>
                  <a:pt x="1212614" y="584627"/>
                </a:lnTo>
                <a:lnTo>
                  <a:pt x="1218433" y="596003"/>
                </a:lnTo>
                <a:lnTo>
                  <a:pt x="1223987" y="607642"/>
                </a:lnTo>
                <a:lnTo>
                  <a:pt x="1229276" y="619017"/>
                </a:lnTo>
                <a:lnTo>
                  <a:pt x="1234037" y="630922"/>
                </a:lnTo>
                <a:lnTo>
                  <a:pt x="1239062" y="643090"/>
                </a:lnTo>
                <a:lnTo>
                  <a:pt x="1243558" y="654730"/>
                </a:lnTo>
                <a:lnTo>
                  <a:pt x="1248054" y="667163"/>
                </a:lnTo>
                <a:lnTo>
                  <a:pt x="1252021" y="679332"/>
                </a:lnTo>
                <a:lnTo>
                  <a:pt x="1255724" y="691501"/>
                </a:lnTo>
                <a:lnTo>
                  <a:pt x="1259691" y="704198"/>
                </a:lnTo>
                <a:lnTo>
                  <a:pt x="1262864" y="716896"/>
                </a:lnTo>
                <a:lnTo>
                  <a:pt x="1266038" y="729329"/>
                </a:lnTo>
                <a:lnTo>
                  <a:pt x="1268683" y="742292"/>
                </a:lnTo>
                <a:lnTo>
                  <a:pt x="1271328" y="755254"/>
                </a:lnTo>
                <a:lnTo>
                  <a:pt x="1273708" y="767952"/>
                </a:lnTo>
                <a:lnTo>
                  <a:pt x="1275559" y="781179"/>
                </a:lnTo>
                <a:lnTo>
                  <a:pt x="1277675" y="794406"/>
                </a:lnTo>
                <a:lnTo>
                  <a:pt x="1279262" y="807632"/>
                </a:lnTo>
                <a:lnTo>
                  <a:pt x="1280584" y="820595"/>
                </a:lnTo>
                <a:lnTo>
                  <a:pt x="1281378" y="834086"/>
                </a:lnTo>
                <a:lnTo>
                  <a:pt x="1282171" y="847842"/>
                </a:lnTo>
                <a:lnTo>
                  <a:pt x="1282435" y="861069"/>
                </a:lnTo>
                <a:lnTo>
                  <a:pt x="1282700" y="874825"/>
                </a:lnTo>
                <a:lnTo>
                  <a:pt x="1282435" y="891226"/>
                </a:lnTo>
                <a:lnTo>
                  <a:pt x="1281907" y="907892"/>
                </a:lnTo>
                <a:lnTo>
                  <a:pt x="1280849" y="924293"/>
                </a:lnTo>
                <a:lnTo>
                  <a:pt x="1279526" y="940430"/>
                </a:lnTo>
                <a:lnTo>
                  <a:pt x="1277675" y="956302"/>
                </a:lnTo>
                <a:lnTo>
                  <a:pt x="1275030" y="972439"/>
                </a:lnTo>
                <a:lnTo>
                  <a:pt x="1272650" y="988311"/>
                </a:lnTo>
                <a:lnTo>
                  <a:pt x="1269476" y="1003919"/>
                </a:lnTo>
                <a:lnTo>
                  <a:pt x="1266303" y="1019527"/>
                </a:lnTo>
                <a:lnTo>
                  <a:pt x="1262600" y="1035134"/>
                </a:lnTo>
                <a:lnTo>
                  <a:pt x="1258368" y="1050478"/>
                </a:lnTo>
                <a:lnTo>
                  <a:pt x="1253608" y="1065292"/>
                </a:lnTo>
                <a:lnTo>
                  <a:pt x="1248847" y="1080370"/>
                </a:lnTo>
                <a:lnTo>
                  <a:pt x="1243822" y="1095184"/>
                </a:lnTo>
                <a:lnTo>
                  <a:pt x="1238004" y="1109999"/>
                </a:lnTo>
                <a:lnTo>
                  <a:pt x="1232185" y="1124284"/>
                </a:lnTo>
                <a:lnTo>
                  <a:pt x="1226103" y="1138569"/>
                </a:lnTo>
                <a:lnTo>
                  <a:pt x="1219226" y="1152854"/>
                </a:lnTo>
                <a:lnTo>
                  <a:pt x="1212350" y="1166874"/>
                </a:lnTo>
                <a:lnTo>
                  <a:pt x="1205209" y="1180365"/>
                </a:lnTo>
                <a:lnTo>
                  <a:pt x="1197539" y="1193857"/>
                </a:lnTo>
                <a:lnTo>
                  <a:pt x="1189869" y="1207348"/>
                </a:lnTo>
                <a:lnTo>
                  <a:pt x="1181406" y="1220575"/>
                </a:lnTo>
                <a:lnTo>
                  <a:pt x="1173208" y="1233273"/>
                </a:lnTo>
                <a:lnTo>
                  <a:pt x="1164480" y="1245971"/>
                </a:lnTo>
                <a:lnTo>
                  <a:pt x="1155223" y="1258668"/>
                </a:lnTo>
                <a:lnTo>
                  <a:pt x="1145967" y="1270573"/>
                </a:lnTo>
                <a:lnTo>
                  <a:pt x="1136181" y="1282741"/>
                </a:lnTo>
                <a:lnTo>
                  <a:pt x="1126396" y="1294646"/>
                </a:lnTo>
                <a:lnTo>
                  <a:pt x="1116081" y="1306021"/>
                </a:lnTo>
                <a:lnTo>
                  <a:pt x="1105502" y="1317396"/>
                </a:lnTo>
                <a:lnTo>
                  <a:pt x="1094923" y="1328242"/>
                </a:lnTo>
                <a:lnTo>
                  <a:pt x="1083815" y="1339088"/>
                </a:lnTo>
                <a:lnTo>
                  <a:pt x="1072707" y="1349669"/>
                </a:lnTo>
                <a:lnTo>
                  <a:pt x="1061071" y="1359722"/>
                </a:lnTo>
                <a:lnTo>
                  <a:pt x="1049169" y="1369774"/>
                </a:lnTo>
                <a:lnTo>
                  <a:pt x="1037268" y="1379297"/>
                </a:lnTo>
                <a:lnTo>
                  <a:pt x="1025102" y="1388821"/>
                </a:lnTo>
                <a:lnTo>
                  <a:pt x="1012407" y="1397815"/>
                </a:lnTo>
                <a:lnTo>
                  <a:pt x="999977" y="1406809"/>
                </a:lnTo>
                <a:lnTo>
                  <a:pt x="987018" y="1415010"/>
                </a:lnTo>
                <a:lnTo>
                  <a:pt x="973794" y="1423211"/>
                </a:lnTo>
                <a:lnTo>
                  <a:pt x="960570" y="1431147"/>
                </a:lnTo>
                <a:lnTo>
                  <a:pt x="947082" y="1438554"/>
                </a:lnTo>
                <a:lnTo>
                  <a:pt x="933330" y="1445961"/>
                </a:lnTo>
                <a:lnTo>
                  <a:pt x="919313" y="1452839"/>
                </a:lnTo>
                <a:lnTo>
                  <a:pt x="905295" y="1459452"/>
                </a:lnTo>
                <a:lnTo>
                  <a:pt x="891014" y="1465801"/>
                </a:lnTo>
                <a:lnTo>
                  <a:pt x="876468" y="1471621"/>
                </a:lnTo>
                <a:lnTo>
                  <a:pt x="861657" y="1477176"/>
                </a:lnTo>
                <a:lnTo>
                  <a:pt x="847111" y="1482467"/>
                </a:lnTo>
                <a:lnTo>
                  <a:pt x="832036" y="1487493"/>
                </a:lnTo>
                <a:lnTo>
                  <a:pt x="816961" y="1491726"/>
                </a:lnTo>
                <a:lnTo>
                  <a:pt x="801622" y="1495958"/>
                </a:lnTo>
                <a:lnTo>
                  <a:pt x="786018" y="1499926"/>
                </a:lnTo>
                <a:lnTo>
                  <a:pt x="770678" y="1503101"/>
                </a:lnTo>
                <a:lnTo>
                  <a:pt x="755074" y="1506275"/>
                </a:lnTo>
                <a:lnTo>
                  <a:pt x="739206" y="1508656"/>
                </a:lnTo>
                <a:lnTo>
                  <a:pt x="723073" y="1511037"/>
                </a:lnTo>
                <a:lnTo>
                  <a:pt x="706940" y="1512889"/>
                </a:lnTo>
                <a:lnTo>
                  <a:pt x="690542" y="1514211"/>
                </a:lnTo>
                <a:lnTo>
                  <a:pt x="674409" y="1515270"/>
                </a:lnTo>
                <a:lnTo>
                  <a:pt x="658012" y="1515799"/>
                </a:lnTo>
                <a:lnTo>
                  <a:pt x="641615" y="1516063"/>
                </a:lnTo>
                <a:lnTo>
                  <a:pt x="624953" y="1515799"/>
                </a:lnTo>
                <a:lnTo>
                  <a:pt x="608555" y="1515270"/>
                </a:lnTo>
                <a:lnTo>
                  <a:pt x="592158" y="1514211"/>
                </a:lnTo>
                <a:lnTo>
                  <a:pt x="575761" y="1512889"/>
                </a:lnTo>
                <a:lnTo>
                  <a:pt x="559628" y="1511037"/>
                </a:lnTo>
                <a:lnTo>
                  <a:pt x="543759" y="1508656"/>
                </a:lnTo>
                <a:lnTo>
                  <a:pt x="527891" y="1506275"/>
                </a:lnTo>
                <a:lnTo>
                  <a:pt x="512287" y="1503101"/>
                </a:lnTo>
                <a:lnTo>
                  <a:pt x="496683" y="1499926"/>
                </a:lnTo>
                <a:lnTo>
                  <a:pt x="481079" y="1495958"/>
                </a:lnTo>
                <a:lnTo>
                  <a:pt x="465739" y="1491726"/>
                </a:lnTo>
                <a:lnTo>
                  <a:pt x="450929" y="1487493"/>
                </a:lnTo>
                <a:lnTo>
                  <a:pt x="435854" y="1482467"/>
                </a:lnTo>
                <a:lnTo>
                  <a:pt x="421043" y="1477176"/>
                </a:lnTo>
                <a:lnTo>
                  <a:pt x="406233" y="1471621"/>
                </a:lnTo>
                <a:lnTo>
                  <a:pt x="391687" y="1465801"/>
                </a:lnTo>
                <a:lnTo>
                  <a:pt x="377669" y="1459452"/>
                </a:lnTo>
                <a:lnTo>
                  <a:pt x="363388" y="1452839"/>
                </a:lnTo>
                <a:lnTo>
                  <a:pt x="349371" y="1445961"/>
                </a:lnTo>
                <a:lnTo>
                  <a:pt x="335618" y="1438554"/>
                </a:lnTo>
                <a:lnTo>
                  <a:pt x="322394" y="1431147"/>
                </a:lnTo>
                <a:lnTo>
                  <a:pt x="308906" y="1423211"/>
                </a:lnTo>
                <a:lnTo>
                  <a:pt x="295682" y="1415010"/>
                </a:lnTo>
                <a:lnTo>
                  <a:pt x="282988" y="1406809"/>
                </a:lnTo>
                <a:lnTo>
                  <a:pt x="270293" y="1397815"/>
                </a:lnTo>
                <a:lnTo>
                  <a:pt x="257598" y="1388821"/>
                </a:lnTo>
                <a:lnTo>
                  <a:pt x="245697" y="1379297"/>
                </a:lnTo>
                <a:lnTo>
                  <a:pt x="233531" y="1369774"/>
                </a:lnTo>
                <a:lnTo>
                  <a:pt x="221630" y="1359722"/>
                </a:lnTo>
                <a:lnTo>
                  <a:pt x="210257" y="1349669"/>
                </a:lnTo>
                <a:lnTo>
                  <a:pt x="198885" y="1339088"/>
                </a:lnTo>
                <a:lnTo>
                  <a:pt x="188041" y="1328242"/>
                </a:lnTo>
                <a:lnTo>
                  <a:pt x="177198" y="1317396"/>
                </a:lnTo>
                <a:lnTo>
                  <a:pt x="166619" y="1306021"/>
                </a:lnTo>
                <a:lnTo>
                  <a:pt x="156569" y="1294646"/>
                </a:lnTo>
                <a:lnTo>
                  <a:pt x="146519" y="1282741"/>
                </a:lnTo>
                <a:lnTo>
                  <a:pt x="136998" y="1270573"/>
                </a:lnTo>
                <a:lnTo>
                  <a:pt x="127477" y="1258668"/>
                </a:lnTo>
                <a:lnTo>
                  <a:pt x="118485" y="1245971"/>
                </a:lnTo>
                <a:lnTo>
                  <a:pt x="109493" y="1233273"/>
                </a:lnTo>
                <a:lnTo>
                  <a:pt x="101294" y="1220575"/>
                </a:lnTo>
                <a:lnTo>
                  <a:pt x="92831" y="1207348"/>
                </a:lnTo>
                <a:lnTo>
                  <a:pt x="85161" y="1193857"/>
                </a:lnTo>
                <a:lnTo>
                  <a:pt x="77756" y="1180365"/>
                </a:lnTo>
                <a:lnTo>
                  <a:pt x="70350" y="1166874"/>
                </a:lnTo>
                <a:lnTo>
                  <a:pt x="63474" y="1152854"/>
                </a:lnTo>
                <a:lnTo>
                  <a:pt x="56862" y="1138569"/>
                </a:lnTo>
                <a:lnTo>
                  <a:pt x="50515" y="1124284"/>
                </a:lnTo>
                <a:lnTo>
                  <a:pt x="44696" y="1109999"/>
                </a:lnTo>
                <a:lnTo>
                  <a:pt x="39142" y="1095184"/>
                </a:lnTo>
                <a:lnTo>
                  <a:pt x="33853" y="1080370"/>
                </a:lnTo>
                <a:lnTo>
                  <a:pt x="29092" y="1065292"/>
                </a:lnTo>
                <a:lnTo>
                  <a:pt x="24596" y="1050478"/>
                </a:lnTo>
                <a:lnTo>
                  <a:pt x="20365" y="1035134"/>
                </a:lnTo>
                <a:lnTo>
                  <a:pt x="16398" y="1019527"/>
                </a:lnTo>
                <a:lnTo>
                  <a:pt x="13224" y="1003919"/>
                </a:lnTo>
                <a:lnTo>
                  <a:pt x="10315" y="988311"/>
                </a:lnTo>
                <a:lnTo>
                  <a:pt x="7670" y="972439"/>
                </a:lnTo>
                <a:lnTo>
                  <a:pt x="5290" y="956302"/>
                </a:lnTo>
                <a:lnTo>
                  <a:pt x="3703" y="940430"/>
                </a:lnTo>
                <a:lnTo>
                  <a:pt x="2116" y="924293"/>
                </a:lnTo>
                <a:lnTo>
                  <a:pt x="1058" y="907892"/>
                </a:lnTo>
                <a:lnTo>
                  <a:pt x="529" y="891226"/>
                </a:lnTo>
                <a:lnTo>
                  <a:pt x="0" y="874825"/>
                </a:lnTo>
                <a:lnTo>
                  <a:pt x="529" y="858953"/>
                </a:lnTo>
                <a:lnTo>
                  <a:pt x="1058" y="843345"/>
                </a:lnTo>
                <a:lnTo>
                  <a:pt x="1852" y="828266"/>
                </a:lnTo>
                <a:lnTo>
                  <a:pt x="3174" y="812923"/>
                </a:lnTo>
                <a:lnTo>
                  <a:pt x="4761" y="797580"/>
                </a:lnTo>
                <a:lnTo>
                  <a:pt x="6877" y="782237"/>
                </a:lnTo>
                <a:lnTo>
                  <a:pt x="9257" y="767158"/>
                </a:lnTo>
                <a:lnTo>
                  <a:pt x="11902" y="752609"/>
                </a:lnTo>
                <a:lnTo>
                  <a:pt x="14811" y="737795"/>
                </a:lnTo>
                <a:lnTo>
                  <a:pt x="18249" y="722980"/>
                </a:lnTo>
                <a:lnTo>
                  <a:pt x="21952" y="708431"/>
                </a:lnTo>
                <a:lnTo>
                  <a:pt x="25919" y="693881"/>
                </a:lnTo>
                <a:lnTo>
                  <a:pt x="30415" y="679861"/>
                </a:lnTo>
                <a:lnTo>
                  <a:pt x="34911" y="665840"/>
                </a:lnTo>
                <a:lnTo>
                  <a:pt x="40200" y="651820"/>
                </a:lnTo>
                <a:lnTo>
                  <a:pt x="45225" y="637799"/>
                </a:lnTo>
                <a:lnTo>
                  <a:pt x="50779" y="624308"/>
                </a:lnTo>
                <a:lnTo>
                  <a:pt x="56862" y="610817"/>
                </a:lnTo>
                <a:lnTo>
                  <a:pt x="63210" y="597325"/>
                </a:lnTo>
                <a:lnTo>
                  <a:pt x="69557" y="584363"/>
                </a:lnTo>
                <a:lnTo>
                  <a:pt x="76433" y="571401"/>
                </a:lnTo>
                <a:lnTo>
                  <a:pt x="83574" y="558438"/>
                </a:lnTo>
                <a:lnTo>
                  <a:pt x="90715" y="546005"/>
                </a:lnTo>
                <a:lnTo>
                  <a:pt x="98649" y="533572"/>
                </a:lnTo>
                <a:lnTo>
                  <a:pt x="106319" y="521139"/>
                </a:lnTo>
                <a:lnTo>
                  <a:pt x="114782" y="509234"/>
                </a:lnTo>
                <a:lnTo>
                  <a:pt x="122981" y="497330"/>
                </a:lnTo>
                <a:lnTo>
                  <a:pt x="131973" y="485691"/>
                </a:lnTo>
                <a:lnTo>
                  <a:pt x="140701" y="474315"/>
                </a:lnTo>
                <a:lnTo>
                  <a:pt x="149693" y="462940"/>
                </a:lnTo>
                <a:lnTo>
                  <a:pt x="159478" y="451830"/>
                </a:lnTo>
                <a:lnTo>
                  <a:pt x="169264" y="441248"/>
                </a:lnTo>
                <a:lnTo>
                  <a:pt x="179049" y="430402"/>
                </a:lnTo>
                <a:lnTo>
                  <a:pt x="189364" y="420350"/>
                </a:lnTo>
                <a:lnTo>
                  <a:pt x="199678" y="410033"/>
                </a:lnTo>
                <a:lnTo>
                  <a:pt x="210522" y="400245"/>
                </a:lnTo>
                <a:lnTo>
                  <a:pt x="221101" y="390457"/>
                </a:lnTo>
                <a:lnTo>
                  <a:pt x="232209" y="381198"/>
                </a:lnTo>
                <a:lnTo>
                  <a:pt x="243317" y="371940"/>
                </a:lnTo>
                <a:lnTo>
                  <a:pt x="254953" y="363210"/>
                </a:lnTo>
                <a:lnTo>
                  <a:pt x="266855" y="354216"/>
                </a:lnTo>
                <a:lnTo>
                  <a:pt x="278492" y="346015"/>
                </a:lnTo>
                <a:lnTo>
                  <a:pt x="290922" y="337814"/>
                </a:lnTo>
                <a:lnTo>
                  <a:pt x="303088" y="330143"/>
                </a:lnTo>
                <a:lnTo>
                  <a:pt x="315518" y="322471"/>
                </a:lnTo>
                <a:lnTo>
                  <a:pt x="328213" y="315064"/>
                </a:lnTo>
                <a:lnTo>
                  <a:pt x="341172" y="308186"/>
                </a:lnTo>
                <a:lnTo>
                  <a:pt x="354131" y="301308"/>
                </a:lnTo>
                <a:lnTo>
                  <a:pt x="367355" y="294959"/>
                </a:lnTo>
                <a:lnTo>
                  <a:pt x="380843" y="288875"/>
                </a:lnTo>
                <a:lnTo>
                  <a:pt x="394331" y="282790"/>
                </a:lnTo>
                <a:lnTo>
                  <a:pt x="407819" y="277500"/>
                </a:lnTo>
                <a:lnTo>
                  <a:pt x="421837" y="272209"/>
                </a:lnTo>
                <a:lnTo>
                  <a:pt x="435854" y="267447"/>
                </a:lnTo>
                <a:lnTo>
                  <a:pt x="449871" y="262686"/>
                </a:lnTo>
                <a:lnTo>
                  <a:pt x="464153" y="258453"/>
                </a:lnTo>
                <a:lnTo>
                  <a:pt x="478699" y="254485"/>
                </a:lnTo>
                <a:lnTo>
                  <a:pt x="493245" y="251046"/>
                </a:lnTo>
                <a:lnTo>
                  <a:pt x="508055" y="247607"/>
                </a:lnTo>
                <a:lnTo>
                  <a:pt x="522601" y="244433"/>
                </a:lnTo>
                <a:lnTo>
                  <a:pt x="537676" y="242052"/>
                </a:lnTo>
                <a:lnTo>
                  <a:pt x="552751" y="239671"/>
                </a:lnTo>
                <a:lnTo>
                  <a:pt x="567826" y="237819"/>
                </a:lnTo>
                <a:lnTo>
                  <a:pt x="583166" y="236232"/>
                </a:lnTo>
                <a:lnTo>
                  <a:pt x="583166" y="116926"/>
                </a:lnTo>
                <a:lnTo>
                  <a:pt x="524717" y="116926"/>
                </a:lnTo>
                <a:lnTo>
                  <a:pt x="524717" y="0"/>
                </a:lnTo>
                <a:close/>
              </a:path>
            </a:pathLst>
          </a:custGeom>
          <a:solidFill>
            <a:srgbClr val="F05A24"/>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63" name="KSO_Shape"/>
          <p:cNvSpPr/>
          <p:nvPr/>
        </p:nvSpPr>
        <p:spPr>
          <a:xfrm>
            <a:off x="10145671" y="4629697"/>
            <a:ext cx="349673" cy="335103"/>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rgbClr val="9D75AB"/>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64" name="KSO_Shape"/>
          <p:cNvSpPr/>
          <p:nvPr/>
        </p:nvSpPr>
        <p:spPr>
          <a:xfrm>
            <a:off x="10165979" y="1908589"/>
            <a:ext cx="326362" cy="349674"/>
          </a:xfrm>
          <a:custGeom>
            <a:avLst/>
            <a:gdLst>
              <a:gd name="connsiteX0" fmla="*/ 788546 w 4295694"/>
              <a:gd name="connsiteY0" fmla="*/ 3262602 h 4602950"/>
              <a:gd name="connsiteX1" fmla="*/ 722065 w 4295694"/>
              <a:gd name="connsiteY1" fmla="*/ 3276024 h 4602950"/>
              <a:gd name="connsiteX2" fmla="*/ 703443 w 4295694"/>
              <a:gd name="connsiteY2" fmla="*/ 3286707 h 4602950"/>
              <a:gd name="connsiteX3" fmla="*/ 667154 w 4295694"/>
              <a:gd name="connsiteY3" fmla="*/ 3311174 h 4602950"/>
              <a:gd name="connsiteX4" fmla="*/ 650940 w 4295694"/>
              <a:gd name="connsiteY4" fmla="*/ 3329902 h 4602950"/>
              <a:gd name="connsiteX5" fmla="*/ 628475 w 4295694"/>
              <a:gd name="connsiteY5" fmla="*/ 3363222 h 4602950"/>
              <a:gd name="connsiteX6" fmla="*/ 611251 w 4295694"/>
              <a:gd name="connsiteY6" fmla="*/ 3407093 h 4602950"/>
              <a:gd name="connsiteX7" fmla="*/ 611248 w 4295694"/>
              <a:gd name="connsiteY7" fmla="*/ 3407104 h 4602950"/>
              <a:gd name="connsiteX8" fmla="*/ 607571 w 4295694"/>
              <a:gd name="connsiteY8" fmla="*/ 3443577 h 4602950"/>
              <a:gd name="connsiteX9" fmla="*/ 788546 w 4295694"/>
              <a:gd name="connsiteY9" fmla="*/ 3624552 h 4602950"/>
              <a:gd name="connsiteX10" fmla="*/ 969521 w 4295694"/>
              <a:gd name="connsiteY10" fmla="*/ 3443577 h 4602950"/>
              <a:gd name="connsiteX11" fmla="*/ 965845 w 4295694"/>
              <a:gd name="connsiteY11" fmla="*/ 3407104 h 4602950"/>
              <a:gd name="connsiteX12" fmla="*/ 962750 w 4295694"/>
              <a:gd name="connsiteY12" fmla="*/ 3397135 h 4602950"/>
              <a:gd name="connsiteX13" fmla="*/ 962749 w 4295694"/>
              <a:gd name="connsiteY13" fmla="*/ 3397136 h 4602950"/>
              <a:gd name="connsiteX14" fmla="*/ 955298 w 4295694"/>
              <a:gd name="connsiteY14" fmla="*/ 3373133 h 4602950"/>
              <a:gd name="connsiteX15" fmla="*/ 955291 w 4295694"/>
              <a:gd name="connsiteY15" fmla="*/ 3373121 h 4602950"/>
              <a:gd name="connsiteX16" fmla="*/ 920412 w 4295694"/>
              <a:gd name="connsiteY16" fmla="*/ 3321388 h 4602950"/>
              <a:gd name="connsiteX17" fmla="*/ 906965 w 4295694"/>
              <a:gd name="connsiteY17" fmla="*/ 3309169 h 4602950"/>
              <a:gd name="connsiteX18" fmla="*/ 868849 w 4295694"/>
              <a:gd name="connsiteY18" fmla="*/ 3283471 h 4602950"/>
              <a:gd name="connsiteX19" fmla="*/ 852148 w 4295694"/>
              <a:gd name="connsiteY19" fmla="*/ 3275443 h 4602950"/>
              <a:gd name="connsiteX20" fmla="*/ 3704648 w 4295694"/>
              <a:gd name="connsiteY20" fmla="*/ 908397 h 4602950"/>
              <a:gd name="connsiteX21" fmla="*/ 2413156 w 4295694"/>
              <a:gd name="connsiteY21" fmla="*/ 1136122 h 4602950"/>
              <a:gd name="connsiteX22" fmla="*/ 3048940 w 4295694"/>
              <a:gd name="connsiteY22" fmla="*/ 2044116 h 4602950"/>
              <a:gd name="connsiteX23" fmla="*/ 1220089 w 4295694"/>
              <a:gd name="connsiteY23" fmla="*/ 619236 h 4602950"/>
              <a:gd name="connsiteX24" fmla="*/ 1204000 w 4295694"/>
              <a:gd name="connsiteY24" fmla="*/ 653307 h 4602950"/>
              <a:gd name="connsiteX25" fmla="*/ 1404665 w 4295694"/>
              <a:gd name="connsiteY25" fmla="*/ 2518863 h 4602950"/>
              <a:gd name="connsiteX26" fmla="*/ 3089083 w 4295694"/>
              <a:gd name="connsiteY26" fmla="*/ 3345485 h 4602950"/>
              <a:gd name="connsiteX27" fmla="*/ 3126598 w 4295694"/>
              <a:gd name="connsiteY27" fmla="*/ 3342019 h 4602950"/>
              <a:gd name="connsiteX28" fmla="*/ 3126489 w 4295694"/>
              <a:gd name="connsiteY28" fmla="*/ 3342009 h 4602950"/>
              <a:gd name="connsiteX29" fmla="*/ 1575619 w 4295694"/>
              <a:gd name="connsiteY29" fmla="*/ 2399160 h 4602950"/>
              <a:gd name="connsiteX30" fmla="*/ 1220060 w 4295694"/>
              <a:gd name="connsiteY30" fmla="*/ 619347 h 4602950"/>
              <a:gd name="connsiteX31" fmla="*/ 1617635 w 4295694"/>
              <a:gd name="connsiteY31" fmla="*/ 0 h 4602950"/>
              <a:gd name="connsiteX32" fmla="*/ 2292594 w 4295694"/>
              <a:gd name="connsiteY32" fmla="*/ 963942 h 4602950"/>
              <a:gd name="connsiteX33" fmla="*/ 3658628 w 4295694"/>
              <a:gd name="connsiteY33" fmla="*/ 723073 h 4602950"/>
              <a:gd name="connsiteX34" fmla="*/ 3663439 w 4295694"/>
              <a:gd name="connsiteY34" fmla="*/ 662289 h 4602950"/>
              <a:gd name="connsiteX35" fmla="*/ 3794430 w 4295694"/>
              <a:gd name="connsiteY35" fmla="*/ 456674 h 4602950"/>
              <a:gd name="connsiteX36" fmla="*/ 4238061 w 4295694"/>
              <a:gd name="connsiteY36" fmla="*/ 534898 h 4602950"/>
              <a:gd name="connsiteX37" fmla="*/ 4159837 w 4295694"/>
              <a:gd name="connsiteY37" fmla="*/ 978529 h 4602950"/>
              <a:gd name="connsiteX38" fmla="*/ 3921820 w 4295694"/>
              <a:gd name="connsiteY38" fmla="*/ 1031296 h 4602950"/>
              <a:gd name="connsiteX39" fmla="*/ 3863056 w 4295694"/>
              <a:gd name="connsiteY39" fmla="*/ 1015027 h 4602950"/>
              <a:gd name="connsiteX40" fmla="*/ 3169503 w 4295694"/>
              <a:gd name="connsiteY40" fmla="*/ 2216297 h 4602950"/>
              <a:gd name="connsiteX41" fmla="*/ 3844461 w 4295694"/>
              <a:gd name="connsiteY41" fmla="*/ 3180237 h 4602950"/>
              <a:gd name="connsiteX42" fmla="*/ 3708278 w 4295694"/>
              <a:gd name="connsiteY42" fmla="*/ 3265695 h 4602950"/>
              <a:gd name="connsiteX43" fmla="*/ 1410024 w 4295694"/>
              <a:gd name="connsiteY43" fmla="*/ 2964151 h 4602950"/>
              <a:gd name="connsiteX44" fmla="*/ 1376409 w 4295694"/>
              <a:gd name="connsiteY44" fmla="*/ 2928277 h 4602950"/>
              <a:gd name="connsiteX45" fmla="*/ 1156105 w 4295694"/>
              <a:gd name="connsiteY45" fmla="*/ 3177978 h 4602950"/>
              <a:gd name="connsiteX46" fmla="*/ 1202745 w 4295694"/>
              <a:gd name="connsiteY46" fmla="*/ 3230084 h 4602950"/>
              <a:gd name="connsiteX47" fmla="*/ 1236231 w 4295694"/>
              <a:gd name="connsiteY47" fmla="*/ 3297943 h 4602950"/>
              <a:gd name="connsiteX48" fmla="*/ 1246620 w 4295694"/>
              <a:gd name="connsiteY48" fmla="*/ 3361214 h 4602950"/>
              <a:gd name="connsiteX49" fmla="*/ 1138418 w 4295694"/>
              <a:gd name="connsiteY49" fmla="*/ 3948390 h 4602950"/>
              <a:gd name="connsiteX50" fmla="*/ 1183839 w 4295694"/>
              <a:gd name="connsiteY50" fmla="*/ 3969580 h 4602950"/>
              <a:gd name="connsiteX51" fmla="*/ 1566559 w 4295694"/>
              <a:gd name="connsiteY51" fmla="*/ 4498463 h 4602950"/>
              <a:gd name="connsiteX52" fmla="*/ 1577092 w 4295694"/>
              <a:gd name="connsiteY52" fmla="*/ 4602950 h 4602950"/>
              <a:gd name="connsiteX53" fmla="*/ 0 w 4295694"/>
              <a:gd name="connsiteY53" fmla="*/ 4602950 h 4602950"/>
              <a:gd name="connsiteX54" fmla="*/ 10534 w 4295694"/>
              <a:gd name="connsiteY54" fmla="*/ 4498463 h 4602950"/>
              <a:gd name="connsiteX55" fmla="*/ 393255 w 4295694"/>
              <a:gd name="connsiteY55" fmla="*/ 3969580 h 4602950"/>
              <a:gd name="connsiteX56" fmla="*/ 438675 w 4295694"/>
              <a:gd name="connsiteY56" fmla="*/ 3948390 h 4602950"/>
              <a:gd name="connsiteX57" fmla="*/ 330473 w 4295694"/>
              <a:gd name="connsiteY57" fmla="*/ 3361214 h 4602950"/>
              <a:gd name="connsiteX58" fmla="*/ 340862 w 4295694"/>
              <a:gd name="connsiteY58" fmla="*/ 3297943 h 4602950"/>
              <a:gd name="connsiteX59" fmla="*/ 374348 w 4295694"/>
              <a:gd name="connsiteY59" fmla="*/ 3230084 h 4602950"/>
              <a:gd name="connsiteX60" fmla="*/ 400339 w 4295694"/>
              <a:gd name="connsiteY60" fmla="*/ 3201047 h 4602950"/>
              <a:gd name="connsiteX61" fmla="*/ 322880 w 4295694"/>
              <a:gd name="connsiteY61" fmla="*/ 3110756 h 4602950"/>
              <a:gd name="connsiteX62" fmla="*/ 353773 w 4295694"/>
              <a:gd name="connsiteY62" fmla="*/ 2837154 h 4602950"/>
              <a:gd name="connsiteX63" fmla="*/ 405273 w 4295694"/>
              <a:gd name="connsiteY63" fmla="*/ 2780511 h 4602950"/>
              <a:gd name="connsiteX64" fmla="*/ 1005359 w 4295694"/>
              <a:gd name="connsiteY64" fmla="*/ 2395676 h 4602950"/>
              <a:gd name="connsiteX65" fmla="*/ 988063 w 4295694"/>
              <a:gd name="connsiteY65" fmla="*/ 2361529 h 4602950"/>
              <a:gd name="connsiteX66" fmla="*/ 1490754 w 4295694"/>
              <a:gd name="connsiteY66" fmla="*/ 98742 h 460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295694" h="4602950">
                <a:moveTo>
                  <a:pt x="788546" y="3262602"/>
                </a:moveTo>
                <a:lnTo>
                  <a:pt x="722065" y="3276024"/>
                </a:lnTo>
                <a:lnTo>
                  <a:pt x="703443" y="3286707"/>
                </a:lnTo>
                <a:lnTo>
                  <a:pt x="667154" y="3311174"/>
                </a:lnTo>
                <a:lnTo>
                  <a:pt x="650940" y="3329902"/>
                </a:lnTo>
                <a:lnTo>
                  <a:pt x="628475" y="3363222"/>
                </a:lnTo>
                <a:lnTo>
                  <a:pt x="611251" y="3407093"/>
                </a:lnTo>
                <a:lnTo>
                  <a:pt x="611248" y="3407104"/>
                </a:lnTo>
                <a:cubicBezTo>
                  <a:pt x="608837" y="3418885"/>
                  <a:pt x="607571" y="3431083"/>
                  <a:pt x="607571" y="3443577"/>
                </a:cubicBezTo>
                <a:cubicBezTo>
                  <a:pt x="607571" y="3543527"/>
                  <a:pt x="688596" y="3624552"/>
                  <a:pt x="788546" y="3624552"/>
                </a:cubicBezTo>
                <a:cubicBezTo>
                  <a:pt x="888496" y="3624552"/>
                  <a:pt x="969521" y="3543527"/>
                  <a:pt x="969521" y="3443577"/>
                </a:cubicBezTo>
                <a:cubicBezTo>
                  <a:pt x="969521" y="3431083"/>
                  <a:pt x="968255" y="3418885"/>
                  <a:pt x="965845" y="3407104"/>
                </a:cubicBezTo>
                <a:lnTo>
                  <a:pt x="962750" y="3397135"/>
                </a:lnTo>
                <a:lnTo>
                  <a:pt x="962749" y="3397136"/>
                </a:lnTo>
                <a:lnTo>
                  <a:pt x="955298" y="3373133"/>
                </a:lnTo>
                <a:lnTo>
                  <a:pt x="955291" y="3373121"/>
                </a:lnTo>
                <a:lnTo>
                  <a:pt x="920412" y="3321388"/>
                </a:lnTo>
                <a:lnTo>
                  <a:pt x="906965" y="3309169"/>
                </a:lnTo>
                <a:lnTo>
                  <a:pt x="868849" y="3283471"/>
                </a:lnTo>
                <a:lnTo>
                  <a:pt x="852148" y="3275443"/>
                </a:lnTo>
                <a:close/>
                <a:moveTo>
                  <a:pt x="3704648" y="908397"/>
                </a:moveTo>
                <a:lnTo>
                  <a:pt x="2413156" y="1136122"/>
                </a:lnTo>
                <a:lnTo>
                  <a:pt x="3048940" y="2044116"/>
                </a:lnTo>
                <a:close/>
                <a:moveTo>
                  <a:pt x="1220089" y="619236"/>
                </a:moveTo>
                <a:lnTo>
                  <a:pt x="1204000" y="653307"/>
                </a:lnTo>
                <a:cubicBezTo>
                  <a:pt x="955662" y="1247544"/>
                  <a:pt x="1007937" y="1952277"/>
                  <a:pt x="1404665" y="2518863"/>
                </a:cubicBezTo>
                <a:cubicBezTo>
                  <a:pt x="1801394" y="3085450"/>
                  <a:pt x="2445746" y="3375605"/>
                  <a:pt x="3089083" y="3345485"/>
                </a:cubicBezTo>
                <a:lnTo>
                  <a:pt x="3126598" y="3342019"/>
                </a:lnTo>
                <a:lnTo>
                  <a:pt x="3126489" y="3342009"/>
                </a:lnTo>
                <a:cubicBezTo>
                  <a:pt x="2522425" y="3261313"/>
                  <a:pt x="1952730" y="2937731"/>
                  <a:pt x="1575619" y="2399160"/>
                </a:cubicBezTo>
                <a:cubicBezTo>
                  <a:pt x="1198508" y="1860590"/>
                  <a:pt x="1089288" y="1214580"/>
                  <a:pt x="1220060" y="619347"/>
                </a:cubicBezTo>
                <a:close/>
                <a:moveTo>
                  <a:pt x="1617635" y="0"/>
                </a:moveTo>
                <a:lnTo>
                  <a:pt x="2292594" y="963942"/>
                </a:lnTo>
                <a:lnTo>
                  <a:pt x="3658628" y="723073"/>
                </a:lnTo>
                <a:lnTo>
                  <a:pt x="3663439" y="662289"/>
                </a:lnTo>
                <a:cubicBezTo>
                  <a:pt x="3677595" y="582007"/>
                  <a:pt x="3722377" y="507126"/>
                  <a:pt x="3794430" y="456674"/>
                </a:cubicBezTo>
                <a:cubicBezTo>
                  <a:pt x="3938536" y="355769"/>
                  <a:pt x="4137157" y="390792"/>
                  <a:pt x="4238061" y="534898"/>
                </a:cubicBezTo>
                <a:cubicBezTo>
                  <a:pt x="4338965" y="679004"/>
                  <a:pt x="4303943" y="877625"/>
                  <a:pt x="4159837" y="978529"/>
                </a:cubicBezTo>
                <a:cubicBezTo>
                  <a:pt x="4087784" y="1028981"/>
                  <a:pt x="4002102" y="1045452"/>
                  <a:pt x="3921820" y="1031296"/>
                </a:cubicBezTo>
                <a:lnTo>
                  <a:pt x="3863056" y="1015027"/>
                </a:lnTo>
                <a:lnTo>
                  <a:pt x="3169503" y="2216297"/>
                </a:lnTo>
                <a:lnTo>
                  <a:pt x="3844461" y="3180237"/>
                </a:lnTo>
                <a:lnTo>
                  <a:pt x="3708278" y="3265695"/>
                </a:lnTo>
                <a:cubicBezTo>
                  <a:pt x="2956045" y="3686124"/>
                  <a:pt x="2019093" y="3555481"/>
                  <a:pt x="1410024" y="2964151"/>
                </a:cubicBezTo>
                <a:lnTo>
                  <a:pt x="1376409" y="2928277"/>
                </a:lnTo>
                <a:lnTo>
                  <a:pt x="1156105" y="3177978"/>
                </a:lnTo>
                <a:lnTo>
                  <a:pt x="1202745" y="3230084"/>
                </a:lnTo>
                <a:cubicBezTo>
                  <a:pt x="1216415" y="3250449"/>
                  <a:pt x="1227745" y="3273276"/>
                  <a:pt x="1236231" y="3297943"/>
                </a:cubicBezTo>
                <a:lnTo>
                  <a:pt x="1246620" y="3361214"/>
                </a:lnTo>
                <a:lnTo>
                  <a:pt x="1138418" y="3948390"/>
                </a:lnTo>
                <a:lnTo>
                  <a:pt x="1183839" y="3969580"/>
                </a:lnTo>
                <a:cubicBezTo>
                  <a:pt x="1377847" y="4081138"/>
                  <a:pt x="1520277" y="4272289"/>
                  <a:pt x="1566559" y="4498463"/>
                </a:cubicBezTo>
                <a:lnTo>
                  <a:pt x="1577092" y="4602950"/>
                </a:lnTo>
                <a:lnTo>
                  <a:pt x="0" y="4602950"/>
                </a:lnTo>
                <a:lnTo>
                  <a:pt x="10534" y="4498463"/>
                </a:lnTo>
                <a:cubicBezTo>
                  <a:pt x="56816" y="4272289"/>
                  <a:pt x="199246" y="4081138"/>
                  <a:pt x="393255" y="3969580"/>
                </a:cubicBezTo>
                <a:lnTo>
                  <a:pt x="438675" y="3948390"/>
                </a:lnTo>
                <a:lnTo>
                  <a:pt x="330473" y="3361214"/>
                </a:lnTo>
                <a:lnTo>
                  <a:pt x="340862" y="3297943"/>
                </a:lnTo>
                <a:cubicBezTo>
                  <a:pt x="349348" y="3273276"/>
                  <a:pt x="360679" y="3250449"/>
                  <a:pt x="374348" y="3230084"/>
                </a:cubicBezTo>
                <a:lnTo>
                  <a:pt x="400339" y="3201047"/>
                </a:lnTo>
                <a:lnTo>
                  <a:pt x="322880" y="3110756"/>
                </a:lnTo>
                <a:cubicBezTo>
                  <a:pt x="267986" y="3046768"/>
                  <a:pt x="283977" y="2937741"/>
                  <a:pt x="353773" y="2837154"/>
                </a:cubicBezTo>
                <a:lnTo>
                  <a:pt x="405273" y="2780511"/>
                </a:lnTo>
                <a:lnTo>
                  <a:pt x="1005359" y="2395676"/>
                </a:lnTo>
                <a:lnTo>
                  <a:pt x="988063" y="2361529"/>
                </a:lnTo>
                <a:cubicBezTo>
                  <a:pt x="640709" y="1586944"/>
                  <a:pt x="838400" y="661814"/>
                  <a:pt x="1490754" y="98742"/>
                </a:cubicBezTo>
                <a:close/>
              </a:path>
            </a:pathLst>
          </a:custGeom>
          <a:solidFill>
            <a:srgbClr val="9D75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1248006" y="972344"/>
            <a:ext cx="3771900" cy="4913313"/>
          </a:xfrm>
          <a:custGeom>
            <a:avLst/>
            <a:gdLst>
              <a:gd name="connsiteX0" fmla="*/ 0 w 3771900"/>
              <a:gd name="connsiteY0" fmla="*/ 0 h 4914514"/>
              <a:gd name="connsiteX1" fmla="*/ 3771900 w 3771900"/>
              <a:gd name="connsiteY1" fmla="*/ 0 h 4914514"/>
              <a:gd name="connsiteX2" fmla="*/ 3771900 w 3771900"/>
              <a:gd name="connsiteY2" fmla="*/ 1646878 h 4914514"/>
              <a:gd name="connsiteX3" fmla="*/ 3119718 w 3771900"/>
              <a:gd name="connsiteY3" fmla="*/ 2299060 h 4914514"/>
              <a:gd name="connsiteX4" fmla="*/ 3771900 w 3771900"/>
              <a:gd name="connsiteY4" fmla="*/ 2951242 h 4914514"/>
              <a:gd name="connsiteX5" fmla="*/ 3771900 w 3771900"/>
              <a:gd name="connsiteY5" fmla="*/ 4914514 h 4914514"/>
              <a:gd name="connsiteX6" fmla="*/ 0 w 3771900"/>
              <a:gd name="connsiteY6" fmla="*/ 4914514 h 4914514"/>
              <a:gd name="connsiteX7" fmla="*/ 0 w 3771900"/>
              <a:gd name="connsiteY7" fmla="*/ 0 h 4914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71900" h="4914514">
                <a:moveTo>
                  <a:pt x="0" y="0"/>
                </a:moveTo>
                <a:lnTo>
                  <a:pt x="3771900" y="0"/>
                </a:lnTo>
                <a:lnTo>
                  <a:pt x="3771900" y="1646878"/>
                </a:lnTo>
                <a:cubicBezTo>
                  <a:pt x="3411710" y="1646878"/>
                  <a:pt x="3119718" y="1938870"/>
                  <a:pt x="3119718" y="2299060"/>
                </a:cubicBezTo>
                <a:cubicBezTo>
                  <a:pt x="3119718" y="2659250"/>
                  <a:pt x="3411710" y="2951242"/>
                  <a:pt x="3771900" y="2951242"/>
                </a:cubicBezTo>
                <a:lnTo>
                  <a:pt x="3771900" y="4914514"/>
                </a:lnTo>
                <a:lnTo>
                  <a:pt x="0" y="4914514"/>
                </a:lnTo>
                <a:lnTo>
                  <a:pt x="0" y="0"/>
                </a:lnTo>
                <a:close/>
              </a:path>
            </a:pathLst>
          </a:custGeom>
          <a:noFill/>
          <a:ln>
            <a:solidFill>
              <a:srgbClr val="00924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任意多边形 2"/>
          <p:cNvSpPr/>
          <p:nvPr/>
        </p:nvSpPr>
        <p:spPr>
          <a:xfrm>
            <a:off x="6570893" y="972344"/>
            <a:ext cx="4424363" cy="4913313"/>
          </a:xfrm>
          <a:custGeom>
            <a:avLst/>
            <a:gdLst>
              <a:gd name="connsiteX0" fmla="*/ 652182 w 4424082"/>
              <a:gd name="connsiteY0" fmla="*/ 0 h 4914514"/>
              <a:gd name="connsiteX1" fmla="*/ 4424082 w 4424082"/>
              <a:gd name="connsiteY1" fmla="*/ 0 h 4914514"/>
              <a:gd name="connsiteX2" fmla="*/ 4424082 w 4424082"/>
              <a:gd name="connsiteY2" fmla="*/ 4914514 h 4914514"/>
              <a:gd name="connsiteX3" fmla="*/ 652182 w 4424082"/>
              <a:gd name="connsiteY3" fmla="*/ 4914514 h 4914514"/>
              <a:gd name="connsiteX4" fmla="*/ 652182 w 4424082"/>
              <a:gd name="connsiteY4" fmla="*/ 2951242 h 4914514"/>
              <a:gd name="connsiteX5" fmla="*/ 0 w 4424082"/>
              <a:gd name="connsiteY5" fmla="*/ 2299060 h 4914514"/>
              <a:gd name="connsiteX6" fmla="*/ 652182 w 4424082"/>
              <a:gd name="connsiteY6" fmla="*/ 1646878 h 4914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4082" h="4914514">
                <a:moveTo>
                  <a:pt x="652182" y="0"/>
                </a:moveTo>
                <a:lnTo>
                  <a:pt x="4424082" y="0"/>
                </a:lnTo>
                <a:lnTo>
                  <a:pt x="4424082" y="4914514"/>
                </a:lnTo>
                <a:lnTo>
                  <a:pt x="652182" y="4914514"/>
                </a:lnTo>
                <a:lnTo>
                  <a:pt x="652182" y="2951242"/>
                </a:lnTo>
                <a:cubicBezTo>
                  <a:pt x="291992" y="2951242"/>
                  <a:pt x="0" y="2659250"/>
                  <a:pt x="0" y="2299060"/>
                </a:cubicBezTo>
                <a:cubicBezTo>
                  <a:pt x="0" y="1938870"/>
                  <a:pt x="291992" y="1646878"/>
                  <a:pt x="652182" y="1646878"/>
                </a:cubicBezTo>
                <a:close/>
              </a:path>
            </a:pathLst>
          </a:custGeom>
          <a:noFill/>
          <a:ln>
            <a:solidFill>
              <a:srgbClr val="C0272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椭圆 3"/>
          <p:cNvSpPr/>
          <p:nvPr/>
        </p:nvSpPr>
        <p:spPr>
          <a:xfrm>
            <a:off x="4507143" y="2761457"/>
            <a:ext cx="1027113" cy="1027112"/>
          </a:xfrm>
          <a:prstGeom prst="ellipse">
            <a:avLst/>
          </a:prstGeom>
          <a:solidFill>
            <a:srgbClr val="7CBB4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 name="椭圆 4"/>
          <p:cNvSpPr/>
          <p:nvPr/>
        </p:nvSpPr>
        <p:spPr>
          <a:xfrm>
            <a:off x="6689956" y="2772569"/>
            <a:ext cx="1027112" cy="1027113"/>
          </a:xfrm>
          <a:prstGeom prst="ellipse">
            <a:avLst/>
          </a:prstGeom>
          <a:solidFill>
            <a:srgbClr val="F05A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5" name="KSO_Shape"/>
          <p:cNvSpPr/>
          <p:nvPr/>
        </p:nvSpPr>
        <p:spPr bwMode="auto">
          <a:xfrm>
            <a:off x="4601259" y="2968059"/>
            <a:ext cx="796018" cy="689882"/>
          </a:xfrm>
          <a:custGeom>
            <a:avLst/>
            <a:gdLst>
              <a:gd name="T0" fmla="*/ 1360 w 1360"/>
              <a:gd name="T1" fmla="*/ 54 h 1358"/>
              <a:gd name="T2" fmla="*/ 1216 w 1360"/>
              <a:gd name="T3" fmla="*/ 169 h 1358"/>
              <a:gd name="T4" fmla="*/ 1076 w 1360"/>
              <a:gd name="T5" fmla="*/ 299 h 1358"/>
              <a:gd name="T6" fmla="*/ 941 w 1360"/>
              <a:gd name="T7" fmla="*/ 443 h 1358"/>
              <a:gd name="T8" fmla="*/ 813 w 1360"/>
              <a:gd name="T9" fmla="*/ 602 h 1358"/>
              <a:gd name="T10" fmla="*/ 693 w 1360"/>
              <a:gd name="T11" fmla="*/ 765 h 1358"/>
              <a:gd name="T12" fmla="*/ 594 w 1360"/>
              <a:gd name="T13" fmla="*/ 930 h 1358"/>
              <a:gd name="T14" fmla="*/ 511 w 1360"/>
              <a:gd name="T15" fmla="*/ 1091 h 1358"/>
              <a:gd name="T16" fmla="*/ 446 w 1360"/>
              <a:gd name="T17" fmla="*/ 1251 h 1358"/>
              <a:gd name="T18" fmla="*/ 375 w 1360"/>
              <a:gd name="T19" fmla="*/ 1300 h 1358"/>
              <a:gd name="T20" fmla="*/ 325 w 1360"/>
              <a:gd name="T21" fmla="*/ 1339 h 1358"/>
              <a:gd name="T22" fmla="*/ 298 w 1360"/>
              <a:gd name="T23" fmla="*/ 1337 h 1358"/>
              <a:gd name="T24" fmla="*/ 279 w 1360"/>
              <a:gd name="T25" fmla="*/ 1276 h 1358"/>
              <a:gd name="T26" fmla="*/ 240 w 1360"/>
              <a:gd name="T27" fmla="*/ 1178 h 1358"/>
              <a:gd name="T28" fmla="*/ 204 w 1360"/>
              <a:gd name="T29" fmla="*/ 1088 h 1358"/>
              <a:gd name="T30" fmla="*/ 171 w 1360"/>
              <a:gd name="T31" fmla="*/ 1013 h 1358"/>
              <a:gd name="T32" fmla="*/ 140 w 1360"/>
              <a:gd name="T33" fmla="*/ 953 h 1358"/>
              <a:gd name="T34" fmla="*/ 111 w 1360"/>
              <a:gd name="T35" fmla="*/ 907 h 1358"/>
              <a:gd name="T36" fmla="*/ 86 w 1360"/>
              <a:gd name="T37" fmla="*/ 873 h 1358"/>
              <a:gd name="T38" fmla="*/ 58 w 1360"/>
              <a:gd name="T39" fmla="*/ 848 h 1358"/>
              <a:gd name="T40" fmla="*/ 29 w 1360"/>
              <a:gd name="T41" fmla="*/ 832 h 1358"/>
              <a:gd name="T42" fmla="*/ 0 w 1360"/>
              <a:gd name="T43" fmla="*/ 825 h 1358"/>
              <a:gd name="T44" fmla="*/ 38 w 1360"/>
              <a:gd name="T45" fmla="*/ 790 h 1358"/>
              <a:gd name="T46" fmla="*/ 77 w 1360"/>
              <a:gd name="T47" fmla="*/ 765 h 1358"/>
              <a:gd name="T48" fmla="*/ 109 w 1360"/>
              <a:gd name="T49" fmla="*/ 752 h 1358"/>
              <a:gd name="T50" fmla="*/ 142 w 1360"/>
              <a:gd name="T51" fmla="*/ 746 h 1358"/>
              <a:gd name="T52" fmla="*/ 184 w 1360"/>
              <a:gd name="T53" fmla="*/ 761 h 1358"/>
              <a:gd name="T54" fmla="*/ 231 w 1360"/>
              <a:gd name="T55" fmla="*/ 806 h 1358"/>
              <a:gd name="T56" fmla="*/ 277 w 1360"/>
              <a:gd name="T57" fmla="*/ 878 h 1358"/>
              <a:gd name="T58" fmla="*/ 327 w 1360"/>
              <a:gd name="T59" fmla="*/ 980 h 1358"/>
              <a:gd name="T60" fmla="*/ 409 w 1360"/>
              <a:gd name="T61" fmla="*/ 982 h 1358"/>
              <a:gd name="T62" fmla="*/ 507 w 1360"/>
              <a:gd name="T63" fmla="*/ 823 h 1358"/>
              <a:gd name="T64" fmla="*/ 615 w 1360"/>
              <a:gd name="T65" fmla="*/ 669 h 1358"/>
              <a:gd name="T66" fmla="*/ 732 w 1360"/>
              <a:gd name="T67" fmla="*/ 524 h 1358"/>
              <a:gd name="T68" fmla="*/ 859 w 1360"/>
              <a:gd name="T69" fmla="*/ 385 h 1358"/>
              <a:gd name="T70" fmla="*/ 989 w 1360"/>
              <a:gd name="T71" fmla="*/ 259 h 1358"/>
              <a:gd name="T72" fmla="*/ 1124 w 1360"/>
              <a:gd name="T73" fmla="*/ 144 h 1358"/>
              <a:gd name="T74" fmla="*/ 1260 w 1360"/>
              <a:gd name="T75" fmla="*/ 44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chemeClr val="bg1"/>
          </a:solidFill>
          <a:ln>
            <a:noFill/>
          </a:ln>
        </p:spPr>
        <p:txBody>
          <a:bodyPr lIns="68580" tIns="34290" rIns="68580" bIns="3429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16" name="KSO_Shape"/>
          <p:cNvSpPr/>
          <p:nvPr/>
        </p:nvSpPr>
        <p:spPr bwMode="auto">
          <a:xfrm>
            <a:off x="6819616" y="2889251"/>
            <a:ext cx="796018" cy="689882"/>
          </a:xfrm>
          <a:custGeom>
            <a:avLst/>
            <a:gdLst>
              <a:gd name="T0" fmla="*/ 384 w 1360"/>
              <a:gd name="T1" fmla="*/ 150 h 1360"/>
              <a:gd name="T2" fmla="*/ 472 w 1360"/>
              <a:gd name="T3" fmla="*/ 366 h 1360"/>
              <a:gd name="T4" fmla="*/ 598 w 1360"/>
              <a:gd name="T5" fmla="*/ 574 h 1360"/>
              <a:gd name="T6" fmla="*/ 717 w 1360"/>
              <a:gd name="T7" fmla="*/ 493 h 1360"/>
              <a:gd name="T8" fmla="*/ 813 w 1360"/>
              <a:gd name="T9" fmla="*/ 374 h 1360"/>
              <a:gd name="T10" fmla="*/ 902 w 1360"/>
              <a:gd name="T11" fmla="*/ 282 h 1360"/>
              <a:gd name="T12" fmla="*/ 982 w 1360"/>
              <a:gd name="T13" fmla="*/ 217 h 1360"/>
              <a:gd name="T14" fmla="*/ 1055 w 1360"/>
              <a:gd name="T15" fmla="*/ 176 h 1360"/>
              <a:gd name="T16" fmla="*/ 1118 w 1360"/>
              <a:gd name="T17" fmla="*/ 163 h 1360"/>
              <a:gd name="T18" fmla="*/ 1176 w 1360"/>
              <a:gd name="T19" fmla="*/ 176 h 1360"/>
              <a:gd name="T20" fmla="*/ 1224 w 1360"/>
              <a:gd name="T21" fmla="*/ 213 h 1360"/>
              <a:gd name="T22" fmla="*/ 1262 w 1360"/>
              <a:gd name="T23" fmla="*/ 269 h 1360"/>
              <a:gd name="T24" fmla="*/ 1172 w 1360"/>
              <a:gd name="T25" fmla="*/ 357 h 1360"/>
              <a:gd name="T26" fmla="*/ 1001 w 1360"/>
              <a:gd name="T27" fmla="*/ 503 h 1360"/>
              <a:gd name="T28" fmla="*/ 817 w 1360"/>
              <a:gd name="T29" fmla="*/ 708 h 1360"/>
              <a:gd name="T30" fmla="*/ 832 w 1360"/>
              <a:gd name="T31" fmla="*/ 861 h 1360"/>
              <a:gd name="T32" fmla="*/ 921 w 1360"/>
              <a:gd name="T33" fmla="*/ 953 h 1360"/>
              <a:gd name="T34" fmla="*/ 1007 w 1360"/>
              <a:gd name="T35" fmla="*/ 1026 h 1360"/>
              <a:gd name="T36" fmla="*/ 1090 w 1360"/>
              <a:gd name="T37" fmla="*/ 1078 h 1360"/>
              <a:gd name="T38" fmla="*/ 1170 w 1360"/>
              <a:gd name="T39" fmla="*/ 1109 h 1360"/>
              <a:gd name="T40" fmla="*/ 1247 w 1360"/>
              <a:gd name="T41" fmla="*/ 1118 h 1360"/>
              <a:gd name="T42" fmla="*/ 1360 w 1360"/>
              <a:gd name="T43" fmla="*/ 1105 h 1360"/>
              <a:gd name="T44" fmla="*/ 1329 w 1360"/>
              <a:gd name="T45" fmla="*/ 1170 h 1360"/>
              <a:gd name="T46" fmla="*/ 1291 w 1360"/>
              <a:gd name="T47" fmla="*/ 1243 h 1360"/>
              <a:gd name="T48" fmla="*/ 1258 w 1360"/>
              <a:gd name="T49" fmla="*/ 1293 h 1360"/>
              <a:gd name="T50" fmla="*/ 1195 w 1360"/>
              <a:gd name="T51" fmla="*/ 1341 h 1360"/>
              <a:gd name="T52" fmla="*/ 1107 w 1360"/>
              <a:gd name="T53" fmla="*/ 1350 h 1360"/>
              <a:gd name="T54" fmla="*/ 1038 w 1360"/>
              <a:gd name="T55" fmla="*/ 1331 h 1360"/>
              <a:gd name="T56" fmla="*/ 961 w 1360"/>
              <a:gd name="T57" fmla="*/ 1289 h 1360"/>
              <a:gd name="T58" fmla="*/ 879 w 1360"/>
              <a:gd name="T59" fmla="*/ 1224 h 1360"/>
              <a:gd name="T60" fmla="*/ 788 w 1360"/>
              <a:gd name="T61" fmla="*/ 1137 h 1360"/>
              <a:gd name="T62" fmla="*/ 692 w 1360"/>
              <a:gd name="T63" fmla="*/ 1026 h 1360"/>
              <a:gd name="T64" fmla="*/ 568 w 1360"/>
              <a:gd name="T65" fmla="*/ 1040 h 1360"/>
              <a:gd name="T66" fmla="*/ 487 w 1360"/>
              <a:gd name="T67" fmla="*/ 1147 h 1360"/>
              <a:gd name="T68" fmla="*/ 412 w 1360"/>
              <a:gd name="T69" fmla="*/ 1233 h 1360"/>
              <a:gd name="T70" fmla="*/ 343 w 1360"/>
              <a:gd name="T71" fmla="*/ 1297 h 1360"/>
              <a:gd name="T72" fmla="*/ 282 w 1360"/>
              <a:gd name="T73" fmla="*/ 1339 h 1360"/>
              <a:gd name="T74" fmla="*/ 228 w 1360"/>
              <a:gd name="T75" fmla="*/ 1358 h 1360"/>
              <a:gd name="T76" fmla="*/ 198 w 1360"/>
              <a:gd name="T77" fmla="*/ 1358 h 1360"/>
              <a:gd name="T78" fmla="*/ 125 w 1360"/>
              <a:gd name="T79" fmla="*/ 1327 h 1360"/>
              <a:gd name="T80" fmla="*/ 50 w 1360"/>
              <a:gd name="T81" fmla="*/ 1249 h 1360"/>
              <a:gd name="T82" fmla="*/ 17 w 1360"/>
              <a:gd name="T83" fmla="*/ 1174 h 1360"/>
              <a:gd name="T84" fmla="*/ 58 w 1360"/>
              <a:gd name="T85" fmla="*/ 1180 h 1360"/>
              <a:gd name="T86" fmla="*/ 123 w 1360"/>
              <a:gd name="T87" fmla="*/ 1168 h 1360"/>
              <a:gd name="T88" fmla="*/ 194 w 1360"/>
              <a:gd name="T89" fmla="*/ 1136 h 1360"/>
              <a:gd name="T90" fmla="*/ 267 w 1360"/>
              <a:gd name="T91" fmla="*/ 1080 h 1360"/>
              <a:gd name="T92" fmla="*/ 345 w 1360"/>
              <a:gd name="T93" fmla="*/ 1001 h 1360"/>
              <a:gd name="T94" fmla="*/ 424 w 1360"/>
              <a:gd name="T95" fmla="*/ 902 h 1360"/>
              <a:gd name="T96" fmla="*/ 466 w 1360"/>
              <a:gd name="T97" fmla="*/ 740 h 1360"/>
              <a:gd name="T98" fmla="*/ 376 w 1360"/>
              <a:gd name="T99" fmla="*/ 618 h 1360"/>
              <a:gd name="T100" fmla="*/ 303 w 1360"/>
              <a:gd name="T101" fmla="*/ 510 h 1360"/>
              <a:gd name="T102" fmla="*/ 249 w 1360"/>
              <a:gd name="T103" fmla="*/ 416 h 1360"/>
              <a:gd name="T104" fmla="*/ 215 w 1360"/>
              <a:gd name="T105" fmla="*/ 338 h 1360"/>
              <a:gd name="T106" fmla="*/ 199 w 1360"/>
              <a:gd name="T107" fmla="*/ 272 h 1360"/>
              <a:gd name="T108" fmla="*/ 207 w 1360"/>
              <a:gd name="T109" fmla="*/ 201 h 1360"/>
              <a:gd name="T110" fmla="*/ 255 w 1360"/>
              <a:gd name="T111" fmla="*/ 107 h 1360"/>
              <a:gd name="T112" fmla="*/ 345 w 1360"/>
              <a:gd name="T113" fmla="*/ 0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60" h="1360">
                <a:moveTo>
                  <a:pt x="345" y="0"/>
                </a:moveTo>
                <a:lnTo>
                  <a:pt x="363" y="75"/>
                </a:lnTo>
                <a:lnTo>
                  <a:pt x="384" y="150"/>
                </a:lnTo>
                <a:lnTo>
                  <a:pt x="409" y="223"/>
                </a:lnTo>
                <a:lnTo>
                  <a:pt x="439" y="295"/>
                </a:lnTo>
                <a:lnTo>
                  <a:pt x="472" y="366"/>
                </a:lnTo>
                <a:lnTo>
                  <a:pt x="510" y="435"/>
                </a:lnTo>
                <a:lnTo>
                  <a:pt x="552" y="504"/>
                </a:lnTo>
                <a:lnTo>
                  <a:pt x="598" y="574"/>
                </a:lnTo>
                <a:lnTo>
                  <a:pt x="629" y="614"/>
                </a:lnTo>
                <a:lnTo>
                  <a:pt x="685" y="539"/>
                </a:lnTo>
                <a:lnTo>
                  <a:pt x="717" y="493"/>
                </a:lnTo>
                <a:lnTo>
                  <a:pt x="750" y="451"/>
                </a:lnTo>
                <a:lnTo>
                  <a:pt x="783" y="410"/>
                </a:lnTo>
                <a:lnTo>
                  <a:pt x="813" y="374"/>
                </a:lnTo>
                <a:lnTo>
                  <a:pt x="844" y="341"/>
                </a:lnTo>
                <a:lnTo>
                  <a:pt x="873" y="311"/>
                </a:lnTo>
                <a:lnTo>
                  <a:pt x="902" y="282"/>
                </a:lnTo>
                <a:lnTo>
                  <a:pt x="930" y="257"/>
                </a:lnTo>
                <a:lnTo>
                  <a:pt x="957" y="236"/>
                </a:lnTo>
                <a:lnTo>
                  <a:pt x="982" y="217"/>
                </a:lnTo>
                <a:lnTo>
                  <a:pt x="1007" y="199"/>
                </a:lnTo>
                <a:lnTo>
                  <a:pt x="1032" y="186"/>
                </a:lnTo>
                <a:lnTo>
                  <a:pt x="1055" y="176"/>
                </a:lnTo>
                <a:lnTo>
                  <a:pt x="1076" y="169"/>
                </a:lnTo>
                <a:lnTo>
                  <a:pt x="1099" y="165"/>
                </a:lnTo>
                <a:lnTo>
                  <a:pt x="1118" y="163"/>
                </a:lnTo>
                <a:lnTo>
                  <a:pt x="1139" y="165"/>
                </a:lnTo>
                <a:lnTo>
                  <a:pt x="1157" y="169"/>
                </a:lnTo>
                <a:lnTo>
                  <a:pt x="1176" y="176"/>
                </a:lnTo>
                <a:lnTo>
                  <a:pt x="1191" y="184"/>
                </a:lnTo>
                <a:lnTo>
                  <a:pt x="1208" y="198"/>
                </a:lnTo>
                <a:lnTo>
                  <a:pt x="1224" y="213"/>
                </a:lnTo>
                <a:lnTo>
                  <a:pt x="1237" y="230"/>
                </a:lnTo>
                <a:lnTo>
                  <a:pt x="1251" y="249"/>
                </a:lnTo>
                <a:lnTo>
                  <a:pt x="1262" y="269"/>
                </a:lnTo>
                <a:lnTo>
                  <a:pt x="1278" y="292"/>
                </a:lnTo>
                <a:lnTo>
                  <a:pt x="1226" y="320"/>
                </a:lnTo>
                <a:lnTo>
                  <a:pt x="1172" y="357"/>
                </a:lnTo>
                <a:lnTo>
                  <a:pt x="1116" y="399"/>
                </a:lnTo>
                <a:lnTo>
                  <a:pt x="1059" y="447"/>
                </a:lnTo>
                <a:lnTo>
                  <a:pt x="1001" y="503"/>
                </a:lnTo>
                <a:lnTo>
                  <a:pt x="942" y="564"/>
                </a:lnTo>
                <a:lnTo>
                  <a:pt x="880" y="633"/>
                </a:lnTo>
                <a:lnTo>
                  <a:pt x="817" y="708"/>
                </a:lnTo>
                <a:lnTo>
                  <a:pt x="762" y="777"/>
                </a:lnTo>
                <a:lnTo>
                  <a:pt x="802" y="825"/>
                </a:lnTo>
                <a:lnTo>
                  <a:pt x="832" y="861"/>
                </a:lnTo>
                <a:lnTo>
                  <a:pt x="861" y="894"/>
                </a:lnTo>
                <a:lnTo>
                  <a:pt x="892" y="925"/>
                </a:lnTo>
                <a:lnTo>
                  <a:pt x="921" y="953"/>
                </a:lnTo>
                <a:lnTo>
                  <a:pt x="950" y="980"/>
                </a:lnTo>
                <a:lnTo>
                  <a:pt x="978" y="1003"/>
                </a:lnTo>
                <a:lnTo>
                  <a:pt x="1007" y="1026"/>
                </a:lnTo>
                <a:lnTo>
                  <a:pt x="1034" y="1045"/>
                </a:lnTo>
                <a:lnTo>
                  <a:pt x="1063" y="1063"/>
                </a:lnTo>
                <a:lnTo>
                  <a:pt x="1090" y="1078"/>
                </a:lnTo>
                <a:lnTo>
                  <a:pt x="1116" y="1090"/>
                </a:lnTo>
                <a:lnTo>
                  <a:pt x="1143" y="1101"/>
                </a:lnTo>
                <a:lnTo>
                  <a:pt x="1170" y="1109"/>
                </a:lnTo>
                <a:lnTo>
                  <a:pt x="1197" y="1114"/>
                </a:lnTo>
                <a:lnTo>
                  <a:pt x="1222" y="1118"/>
                </a:lnTo>
                <a:lnTo>
                  <a:pt x="1247" y="1118"/>
                </a:lnTo>
                <a:lnTo>
                  <a:pt x="1291" y="1116"/>
                </a:lnTo>
                <a:lnTo>
                  <a:pt x="1333" y="1111"/>
                </a:lnTo>
                <a:lnTo>
                  <a:pt x="1360" y="1105"/>
                </a:lnTo>
                <a:lnTo>
                  <a:pt x="1360" y="1105"/>
                </a:lnTo>
                <a:lnTo>
                  <a:pt x="1343" y="1141"/>
                </a:lnTo>
                <a:lnTo>
                  <a:pt x="1329" y="1170"/>
                </a:lnTo>
                <a:lnTo>
                  <a:pt x="1316" y="1197"/>
                </a:lnTo>
                <a:lnTo>
                  <a:pt x="1304" y="1222"/>
                </a:lnTo>
                <a:lnTo>
                  <a:pt x="1291" y="1243"/>
                </a:lnTo>
                <a:lnTo>
                  <a:pt x="1279" y="1262"/>
                </a:lnTo>
                <a:lnTo>
                  <a:pt x="1270" y="1279"/>
                </a:lnTo>
                <a:lnTo>
                  <a:pt x="1258" y="1293"/>
                </a:lnTo>
                <a:lnTo>
                  <a:pt x="1249" y="1304"/>
                </a:lnTo>
                <a:lnTo>
                  <a:pt x="1224" y="1325"/>
                </a:lnTo>
                <a:lnTo>
                  <a:pt x="1195" y="1341"/>
                </a:lnTo>
                <a:lnTo>
                  <a:pt x="1164" y="1348"/>
                </a:lnTo>
                <a:lnTo>
                  <a:pt x="1128" y="1352"/>
                </a:lnTo>
                <a:lnTo>
                  <a:pt x="1107" y="1350"/>
                </a:lnTo>
                <a:lnTo>
                  <a:pt x="1084" y="1347"/>
                </a:lnTo>
                <a:lnTo>
                  <a:pt x="1061" y="1341"/>
                </a:lnTo>
                <a:lnTo>
                  <a:pt x="1038" y="1331"/>
                </a:lnTo>
                <a:lnTo>
                  <a:pt x="1013" y="1320"/>
                </a:lnTo>
                <a:lnTo>
                  <a:pt x="988" y="1306"/>
                </a:lnTo>
                <a:lnTo>
                  <a:pt x="961" y="1289"/>
                </a:lnTo>
                <a:lnTo>
                  <a:pt x="934" y="1270"/>
                </a:lnTo>
                <a:lnTo>
                  <a:pt x="907" y="1249"/>
                </a:lnTo>
                <a:lnTo>
                  <a:pt x="879" y="1224"/>
                </a:lnTo>
                <a:lnTo>
                  <a:pt x="850" y="1199"/>
                </a:lnTo>
                <a:lnTo>
                  <a:pt x="819" y="1168"/>
                </a:lnTo>
                <a:lnTo>
                  <a:pt x="788" y="1137"/>
                </a:lnTo>
                <a:lnTo>
                  <a:pt x="758" y="1103"/>
                </a:lnTo>
                <a:lnTo>
                  <a:pt x="725" y="1067"/>
                </a:lnTo>
                <a:lnTo>
                  <a:pt x="692" y="1026"/>
                </a:lnTo>
                <a:lnTo>
                  <a:pt x="629" y="951"/>
                </a:lnTo>
                <a:lnTo>
                  <a:pt x="597" y="997"/>
                </a:lnTo>
                <a:lnTo>
                  <a:pt x="568" y="1040"/>
                </a:lnTo>
                <a:lnTo>
                  <a:pt x="541" y="1078"/>
                </a:lnTo>
                <a:lnTo>
                  <a:pt x="512" y="1114"/>
                </a:lnTo>
                <a:lnTo>
                  <a:pt x="487" y="1147"/>
                </a:lnTo>
                <a:lnTo>
                  <a:pt x="460" y="1180"/>
                </a:lnTo>
                <a:lnTo>
                  <a:pt x="435" y="1207"/>
                </a:lnTo>
                <a:lnTo>
                  <a:pt x="412" y="1233"/>
                </a:lnTo>
                <a:lnTo>
                  <a:pt x="387" y="1256"/>
                </a:lnTo>
                <a:lnTo>
                  <a:pt x="366" y="1279"/>
                </a:lnTo>
                <a:lnTo>
                  <a:pt x="343" y="1297"/>
                </a:lnTo>
                <a:lnTo>
                  <a:pt x="322" y="1314"/>
                </a:lnTo>
                <a:lnTo>
                  <a:pt x="303" y="1327"/>
                </a:lnTo>
                <a:lnTo>
                  <a:pt x="282" y="1339"/>
                </a:lnTo>
                <a:lnTo>
                  <a:pt x="265" y="1348"/>
                </a:lnTo>
                <a:lnTo>
                  <a:pt x="246" y="1354"/>
                </a:lnTo>
                <a:lnTo>
                  <a:pt x="228" y="1358"/>
                </a:lnTo>
                <a:lnTo>
                  <a:pt x="211" y="1360"/>
                </a:lnTo>
                <a:lnTo>
                  <a:pt x="211" y="1360"/>
                </a:lnTo>
                <a:lnTo>
                  <a:pt x="198" y="1358"/>
                </a:lnTo>
                <a:lnTo>
                  <a:pt x="173" y="1352"/>
                </a:lnTo>
                <a:lnTo>
                  <a:pt x="150" y="1343"/>
                </a:lnTo>
                <a:lnTo>
                  <a:pt x="125" y="1327"/>
                </a:lnTo>
                <a:lnTo>
                  <a:pt x="100" y="1306"/>
                </a:lnTo>
                <a:lnTo>
                  <a:pt x="75" y="1279"/>
                </a:lnTo>
                <a:lnTo>
                  <a:pt x="50" y="1249"/>
                </a:lnTo>
                <a:lnTo>
                  <a:pt x="25" y="1212"/>
                </a:lnTo>
                <a:lnTo>
                  <a:pt x="0" y="1170"/>
                </a:lnTo>
                <a:lnTo>
                  <a:pt x="17" y="1174"/>
                </a:lnTo>
                <a:lnTo>
                  <a:pt x="33" y="1178"/>
                </a:lnTo>
                <a:lnTo>
                  <a:pt x="46" y="1180"/>
                </a:lnTo>
                <a:lnTo>
                  <a:pt x="58" y="1180"/>
                </a:lnTo>
                <a:lnTo>
                  <a:pt x="79" y="1178"/>
                </a:lnTo>
                <a:lnTo>
                  <a:pt x="102" y="1174"/>
                </a:lnTo>
                <a:lnTo>
                  <a:pt x="123" y="1168"/>
                </a:lnTo>
                <a:lnTo>
                  <a:pt x="146" y="1161"/>
                </a:lnTo>
                <a:lnTo>
                  <a:pt x="171" y="1149"/>
                </a:lnTo>
                <a:lnTo>
                  <a:pt x="194" y="1136"/>
                </a:lnTo>
                <a:lnTo>
                  <a:pt x="219" y="1118"/>
                </a:lnTo>
                <a:lnTo>
                  <a:pt x="242" y="1101"/>
                </a:lnTo>
                <a:lnTo>
                  <a:pt x="267" y="1080"/>
                </a:lnTo>
                <a:lnTo>
                  <a:pt x="293" y="1055"/>
                </a:lnTo>
                <a:lnTo>
                  <a:pt x="318" y="1030"/>
                </a:lnTo>
                <a:lnTo>
                  <a:pt x="345" y="1001"/>
                </a:lnTo>
                <a:lnTo>
                  <a:pt x="370" y="971"/>
                </a:lnTo>
                <a:lnTo>
                  <a:pt x="397" y="938"/>
                </a:lnTo>
                <a:lnTo>
                  <a:pt x="424" y="902"/>
                </a:lnTo>
                <a:lnTo>
                  <a:pt x="453" y="863"/>
                </a:lnTo>
                <a:lnTo>
                  <a:pt x="504" y="790"/>
                </a:lnTo>
                <a:lnTo>
                  <a:pt x="466" y="740"/>
                </a:lnTo>
                <a:lnTo>
                  <a:pt x="434" y="698"/>
                </a:lnTo>
                <a:lnTo>
                  <a:pt x="405" y="658"/>
                </a:lnTo>
                <a:lnTo>
                  <a:pt x="376" y="618"/>
                </a:lnTo>
                <a:lnTo>
                  <a:pt x="349" y="581"/>
                </a:lnTo>
                <a:lnTo>
                  <a:pt x="326" y="545"/>
                </a:lnTo>
                <a:lnTo>
                  <a:pt x="303" y="510"/>
                </a:lnTo>
                <a:lnTo>
                  <a:pt x="284" y="478"/>
                </a:lnTo>
                <a:lnTo>
                  <a:pt x="267" y="447"/>
                </a:lnTo>
                <a:lnTo>
                  <a:pt x="249" y="416"/>
                </a:lnTo>
                <a:lnTo>
                  <a:pt x="236" y="389"/>
                </a:lnTo>
                <a:lnTo>
                  <a:pt x="224" y="363"/>
                </a:lnTo>
                <a:lnTo>
                  <a:pt x="215" y="338"/>
                </a:lnTo>
                <a:lnTo>
                  <a:pt x="209" y="315"/>
                </a:lnTo>
                <a:lnTo>
                  <a:pt x="203" y="293"/>
                </a:lnTo>
                <a:lnTo>
                  <a:pt x="199" y="272"/>
                </a:lnTo>
                <a:lnTo>
                  <a:pt x="199" y="255"/>
                </a:lnTo>
                <a:lnTo>
                  <a:pt x="201" y="228"/>
                </a:lnTo>
                <a:lnTo>
                  <a:pt x="207" y="201"/>
                </a:lnTo>
                <a:lnTo>
                  <a:pt x="219" y="173"/>
                </a:lnTo>
                <a:lnTo>
                  <a:pt x="236" y="140"/>
                </a:lnTo>
                <a:lnTo>
                  <a:pt x="255" y="107"/>
                </a:lnTo>
                <a:lnTo>
                  <a:pt x="280" y="73"/>
                </a:lnTo>
                <a:lnTo>
                  <a:pt x="311" y="38"/>
                </a:lnTo>
                <a:lnTo>
                  <a:pt x="345" y="0"/>
                </a:lnTo>
                <a:close/>
              </a:path>
            </a:pathLst>
          </a:custGeom>
          <a:solidFill>
            <a:schemeClr val="bg1"/>
          </a:solidFill>
          <a:ln>
            <a:noFill/>
          </a:ln>
        </p:spPr>
        <p:txBody>
          <a:bodyPr lIns="68580" tIns="34290" rIns="68580" bIns="3429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12" name="KSO_Shape"/>
          <p:cNvSpPr/>
          <p:nvPr/>
        </p:nvSpPr>
        <p:spPr bwMode="auto">
          <a:xfrm>
            <a:off x="1459252" y="1461811"/>
            <a:ext cx="488382" cy="488382"/>
          </a:xfrm>
          <a:custGeom>
            <a:avLst/>
            <a:gdLst>
              <a:gd name="T0" fmla="*/ 83 w 1360"/>
              <a:gd name="T1" fmla="*/ 1274 h 1360"/>
              <a:gd name="T2" fmla="*/ 1179 w 1360"/>
              <a:gd name="T3" fmla="*/ 192 h 1360"/>
              <a:gd name="T4" fmla="*/ 991 w 1360"/>
              <a:gd name="T5" fmla="*/ 387 h 1360"/>
              <a:gd name="T6" fmla="*/ 822 w 1360"/>
              <a:gd name="T7" fmla="*/ 604 h 1360"/>
              <a:gd name="T8" fmla="*/ 747 w 1360"/>
              <a:gd name="T9" fmla="*/ 715 h 1360"/>
              <a:gd name="T10" fmla="*/ 684 w 1360"/>
              <a:gd name="T11" fmla="*/ 825 h 1360"/>
              <a:gd name="T12" fmla="*/ 632 w 1360"/>
              <a:gd name="T13" fmla="*/ 932 h 1360"/>
              <a:gd name="T14" fmla="*/ 590 w 1360"/>
              <a:gd name="T15" fmla="*/ 1038 h 1360"/>
              <a:gd name="T16" fmla="*/ 507 w 1360"/>
              <a:gd name="T17" fmla="*/ 1095 h 1360"/>
              <a:gd name="T18" fmla="*/ 463 w 1360"/>
              <a:gd name="T19" fmla="*/ 1109 h 1360"/>
              <a:gd name="T20" fmla="*/ 446 w 1360"/>
              <a:gd name="T21" fmla="*/ 1059 h 1360"/>
              <a:gd name="T22" fmla="*/ 415 w 1360"/>
              <a:gd name="T23" fmla="*/ 978 h 1360"/>
              <a:gd name="T24" fmla="*/ 384 w 1360"/>
              <a:gd name="T25" fmla="*/ 903 h 1360"/>
              <a:gd name="T26" fmla="*/ 355 w 1360"/>
              <a:gd name="T27" fmla="*/ 842 h 1360"/>
              <a:gd name="T28" fmla="*/ 330 w 1360"/>
              <a:gd name="T29" fmla="*/ 790 h 1360"/>
              <a:gd name="T30" fmla="*/ 307 w 1360"/>
              <a:gd name="T31" fmla="*/ 754 h 1360"/>
              <a:gd name="T32" fmla="*/ 261 w 1360"/>
              <a:gd name="T33" fmla="*/ 704 h 1360"/>
              <a:gd name="T34" fmla="*/ 211 w 1360"/>
              <a:gd name="T35" fmla="*/ 685 h 1360"/>
              <a:gd name="T36" fmla="*/ 246 w 1360"/>
              <a:gd name="T37" fmla="*/ 656 h 1360"/>
              <a:gd name="T38" fmla="*/ 277 w 1360"/>
              <a:gd name="T39" fmla="*/ 637 h 1360"/>
              <a:gd name="T40" fmla="*/ 305 w 1360"/>
              <a:gd name="T41" fmla="*/ 623 h 1360"/>
              <a:gd name="T42" fmla="*/ 332 w 1360"/>
              <a:gd name="T43" fmla="*/ 620 h 1360"/>
              <a:gd name="T44" fmla="*/ 369 w 1360"/>
              <a:gd name="T45" fmla="*/ 633 h 1360"/>
              <a:gd name="T46" fmla="*/ 407 w 1360"/>
              <a:gd name="T47" fmla="*/ 669 h 1360"/>
              <a:gd name="T48" fmla="*/ 446 w 1360"/>
              <a:gd name="T49" fmla="*/ 729 h 1360"/>
              <a:gd name="T50" fmla="*/ 488 w 1360"/>
              <a:gd name="T51" fmla="*/ 813 h 1360"/>
              <a:gd name="T52" fmla="*/ 576 w 1360"/>
              <a:gd name="T53" fmla="*/ 783 h 1360"/>
              <a:gd name="T54" fmla="*/ 707 w 1360"/>
              <a:gd name="T55" fmla="*/ 591 h 1360"/>
              <a:gd name="T56" fmla="*/ 855 w 1360"/>
              <a:gd name="T57" fmla="*/ 410 h 1360"/>
              <a:gd name="T58" fmla="*/ 1020 w 1360"/>
              <a:gd name="T59" fmla="*/ 242 h 1360"/>
              <a:gd name="T60" fmla="*/ 83 w 1360"/>
              <a:gd name="T61" fmla="*/ 161 h 1360"/>
              <a:gd name="T62" fmla="*/ 1337 w 1360"/>
              <a:gd name="T63" fmla="*/ 0 h 1360"/>
              <a:gd name="T64" fmla="*/ 1316 w 1360"/>
              <a:gd name="T65" fmla="*/ 79 h 1360"/>
              <a:gd name="T66" fmla="*/ 1264 w 1360"/>
              <a:gd name="T67" fmla="*/ 1360 h 1360"/>
              <a:gd name="T68" fmla="*/ 0 w 1360"/>
              <a:gd name="T69" fmla="*/ 77 h 1360"/>
              <a:gd name="T70" fmla="*/ 1281 w 1360"/>
              <a:gd name="T71" fmla="*/ 35 h 1360"/>
              <a:gd name="T72" fmla="*/ 1337 w 1360"/>
              <a:gd name="T73" fmla="*/ 0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0" h="1360">
                <a:moveTo>
                  <a:pt x="83" y="161"/>
                </a:moveTo>
                <a:lnTo>
                  <a:pt x="83" y="1274"/>
                </a:lnTo>
                <a:lnTo>
                  <a:pt x="1179" y="1274"/>
                </a:lnTo>
                <a:lnTo>
                  <a:pt x="1179" y="192"/>
                </a:lnTo>
                <a:lnTo>
                  <a:pt x="1081" y="286"/>
                </a:lnTo>
                <a:lnTo>
                  <a:pt x="991" y="387"/>
                </a:lnTo>
                <a:lnTo>
                  <a:pt x="903" y="493"/>
                </a:lnTo>
                <a:lnTo>
                  <a:pt x="822" y="604"/>
                </a:lnTo>
                <a:lnTo>
                  <a:pt x="784" y="660"/>
                </a:lnTo>
                <a:lnTo>
                  <a:pt x="747" y="715"/>
                </a:lnTo>
                <a:lnTo>
                  <a:pt x="715" y="771"/>
                </a:lnTo>
                <a:lnTo>
                  <a:pt x="684" y="825"/>
                </a:lnTo>
                <a:lnTo>
                  <a:pt x="657" y="880"/>
                </a:lnTo>
                <a:lnTo>
                  <a:pt x="632" y="932"/>
                </a:lnTo>
                <a:lnTo>
                  <a:pt x="609" y="986"/>
                </a:lnTo>
                <a:lnTo>
                  <a:pt x="590" y="1038"/>
                </a:lnTo>
                <a:lnTo>
                  <a:pt x="551" y="1063"/>
                </a:lnTo>
                <a:lnTo>
                  <a:pt x="507" y="1095"/>
                </a:lnTo>
                <a:lnTo>
                  <a:pt x="469" y="1128"/>
                </a:lnTo>
                <a:lnTo>
                  <a:pt x="463" y="1109"/>
                </a:lnTo>
                <a:lnTo>
                  <a:pt x="455" y="1086"/>
                </a:lnTo>
                <a:lnTo>
                  <a:pt x="446" y="1059"/>
                </a:lnTo>
                <a:lnTo>
                  <a:pt x="434" y="1026"/>
                </a:lnTo>
                <a:lnTo>
                  <a:pt x="415" y="978"/>
                </a:lnTo>
                <a:lnTo>
                  <a:pt x="400" y="938"/>
                </a:lnTo>
                <a:lnTo>
                  <a:pt x="384" y="903"/>
                </a:lnTo>
                <a:lnTo>
                  <a:pt x="371" y="871"/>
                </a:lnTo>
                <a:lnTo>
                  <a:pt x="355" y="842"/>
                </a:lnTo>
                <a:lnTo>
                  <a:pt x="344" y="815"/>
                </a:lnTo>
                <a:lnTo>
                  <a:pt x="330" y="790"/>
                </a:lnTo>
                <a:lnTo>
                  <a:pt x="319" y="771"/>
                </a:lnTo>
                <a:lnTo>
                  <a:pt x="307" y="754"/>
                </a:lnTo>
                <a:lnTo>
                  <a:pt x="284" y="725"/>
                </a:lnTo>
                <a:lnTo>
                  <a:pt x="261" y="704"/>
                </a:lnTo>
                <a:lnTo>
                  <a:pt x="236" y="691"/>
                </a:lnTo>
                <a:lnTo>
                  <a:pt x="211" y="685"/>
                </a:lnTo>
                <a:lnTo>
                  <a:pt x="229" y="669"/>
                </a:lnTo>
                <a:lnTo>
                  <a:pt x="246" y="656"/>
                </a:lnTo>
                <a:lnTo>
                  <a:pt x="261" y="645"/>
                </a:lnTo>
                <a:lnTo>
                  <a:pt x="277" y="637"/>
                </a:lnTo>
                <a:lnTo>
                  <a:pt x="292" y="629"/>
                </a:lnTo>
                <a:lnTo>
                  <a:pt x="305" y="623"/>
                </a:lnTo>
                <a:lnTo>
                  <a:pt x="321" y="621"/>
                </a:lnTo>
                <a:lnTo>
                  <a:pt x="332" y="620"/>
                </a:lnTo>
                <a:lnTo>
                  <a:pt x="352" y="623"/>
                </a:lnTo>
                <a:lnTo>
                  <a:pt x="369" y="633"/>
                </a:lnTo>
                <a:lnTo>
                  <a:pt x="388" y="648"/>
                </a:lnTo>
                <a:lnTo>
                  <a:pt x="407" y="669"/>
                </a:lnTo>
                <a:lnTo>
                  <a:pt x="426" y="696"/>
                </a:lnTo>
                <a:lnTo>
                  <a:pt x="446" y="729"/>
                </a:lnTo>
                <a:lnTo>
                  <a:pt x="467" y="769"/>
                </a:lnTo>
                <a:lnTo>
                  <a:pt x="488" y="813"/>
                </a:lnTo>
                <a:lnTo>
                  <a:pt x="519" y="882"/>
                </a:lnTo>
                <a:lnTo>
                  <a:pt x="576" y="783"/>
                </a:lnTo>
                <a:lnTo>
                  <a:pt x="640" y="685"/>
                </a:lnTo>
                <a:lnTo>
                  <a:pt x="707" y="591"/>
                </a:lnTo>
                <a:lnTo>
                  <a:pt x="778" y="501"/>
                </a:lnTo>
                <a:lnTo>
                  <a:pt x="855" y="410"/>
                </a:lnTo>
                <a:lnTo>
                  <a:pt x="935" y="324"/>
                </a:lnTo>
                <a:lnTo>
                  <a:pt x="1020" y="242"/>
                </a:lnTo>
                <a:lnTo>
                  <a:pt x="1110" y="161"/>
                </a:lnTo>
                <a:lnTo>
                  <a:pt x="83" y="161"/>
                </a:lnTo>
                <a:lnTo>
                  <a:pt x="83" y="161"/>
                </a:lnTo>
                <a:close/>
                <a:moveTo>
                  <a:pt x="1337" y="0"/>
                </a:moveTo>
                <a:lnTo>
                  <a:pt x="1360" y="46"/>
                </a:lnTo>
                <a:lnTo>
                  <a:pt x="1316" y="79"/>
                </a:lnTo>
                <a:lnTo>
                  <a:pt x="1264" y="119"/>
                </a:lnTo>
                <a:lnTo>
                  <a:pt x="1264" y="1360"/>
                </a:lnTo>
                <a:lnTo>
                  <a:pt x="0" y="1360"/>
                </a:lnTo>
                <a:lnTo>
                  <a:pt x="0" y="77"/>
                </a:lnTo>
                <a:lnTo>
                  <a:pt x="1222" y="77"/>
                </a:lnTo>
                <a:lnTo>
                  <a:pt x="1281" y="35"/>
                </a:lnTo>
                <a:lnTo>
                  <a:pt x="1337" y="0"/>
                </a:lnTo>
                <a:lnTo>
                  <a:pt x="1337" y="0"/>
                </a:lnTo>
                <a:close/>
              </a:path>
            </a:pathLst>
          </a:custGeom>
          <a:solidFill>
            <a:srgbClr val="66A1A0"/>
          </a:solidFill>
          <a:ln>
            <a:noFill/>
          </a:ln>
        </p:spPr>
        <p:txBody>
          <a:bodyPr lIns="68580" tIns="34290" rIns="68580" bIns="3429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13" name="KSO_Shape"/>
          <p:cNvSpPr/>
          <p:nvPr/>
        </p:nvSpPr>
        <p:spPr bwMode="auto">
          <a:xfrm>
            <a:off x="7756850" y="1588478"/>
            <a:ext cx="488382" cy="488382"/>
          </a:xfrm>
          <a:custGeom>
            <a:avLst/>
            <a:gdLst>
              <a:gd name="T0" fmla="*/ 461 w 1360"/>
              <a:gd name="T1" fmla="*/ 257 h 1360"/>
              <a:gd name="T2" fmla="*/ 494 w 1360"/>
              <a:gd name="T3" fmla="*/ 349 h 1360"/>
              <a:gd name="T4" fmla="*/ 536 w 1360"/>
              <a:gd name="T5" fmla="*/ 439 h 1360"/>
              <a:gd name="T6" fmla="*/ 592 w 1360"/>
              <a:gd name="T7" fmla="*/ 526 h 1360"/>
              <a:gd name="T8" fmla="*/ 645 w 1360"/>
              <a:gd name="T9" fmla="*/ 593 h 1360"/>
              <a:gd name="T10" fmla="*/ 730 w 1360"/>
              <a:gd name="T11" fmla="*/ 491 h 1360"/>
              <a:gd name="T12" fmla="*/ 814 w 1360"/>
              <a:gd name="T13" fmla="*/ 403 h 1360"/>
              <a:gd name="T14" fmla="*/ 891 w 1360"/>
              <a:gd name="T15" fmla="*/ 345 h 1360"/>
              <a:gd name="T16" fmla="*/ 957 w 1360"/>
              <a:gd name="T17" fmla="*/ 315 h 1360"/>
              <a:gd name="T18" fmla="*/ 1012 w 1360"/>
              <a:gd name="T19" fmla="*/ 315 h 1360"/>
              <a:gd name="T20" fmla="*/ 1058 w 1360"/>
              <a:gd name="T21" fmla="*/ 341 h 1360"/>
              <a:gd name="T22" fmla="*/ 1083 w 1360"/>
              <a:gd name="T23" fmla="*/ 378 h 1360"/>
              <a:gd name="T24" fmla="*/ 1058 w 1360"/>
              <a:gd name="T25" fmla="*/ 410 h 1360"/>
              <a:gd name="T26" fmla="*/ 984 w 1360"/>
              <a:gd name="T27" fmla="*/ 458 h 1360"/>
              <a:gd name="T28" fmla="*/ 903 w 1360"/>
              <a:gd name="T29" fmla="*/ 524 h 1360"/>
              <a:gd name="T30" fmla="*/ 820 w 1360"/>
              <a:gd name="T31" fmla="*/ 604 h 1360"/>
              <a:gd name="T32" fmla="*/ 738 w 1360"/>
              <a:gd name="T33" fmla="*/ 694 h 1360"/>
              <a:gd name="T34" fmla="*/ 807 w 1360"/>
              <a:gd name="T35" fmla="*/ 767 h 1360"/>
              <a:gd name="T36" fmla="*/ 887 w 1360"/>
              <a:gd name="T37" fmla="*/ 836 h 1360"/>
              <a:gd name="T38" fmla="*/ 964 w 1360"/>
              <a:gd name="T39" fmla="*/ 882 h 1360"/>
              <a:gd name="T40" fmla="*/ 1039 w 1360"/>
              <a:gd name="T41" fmla="*/ 905 h 1360"/>
              <a:gd name="T42" fmla="*/ 1114 w 1360"/>
              <a:gd name="T43" fmla="*/ 905 h 1360"/>
              <a:gd name="T44" fmla="*/ 1141 w 1360"/>
              <a:gd name="T45" fmla="*/ 923 h 1360"/>
              <a:gd name="T46" fmla="*/ 1120 w 1360"/>
              <a:gd name="T47" fmla="*/ 961 h 1360"/>
              <a:gd name="T48" fmla="*/ 1101 w 1360"/>
              <a:gd name="T49" fmla="*/ 992 h 1360"/>
              <a:gd name="T50" fmla="*/ 1083 w 1360"/>
              <a:gd name="T51" fmla="*/ 1015 h 1360"/>
              <a:gd name="T52" fmla="*/ 1058 w 1360"/>
              <a:gd name="T53" fmla="*/ 1036 h 1360"/>
              <a:gd name="T54" fmla="*/ 1016 w 1360"/>
              <a:gd name="T55" fmla="*/ 1051 h 1360"/>
              <a:gd name="T56" fmla="*/ 960 w 1360"/>
              <a:gd name="T57" fmla="*/ 1049 h 1360"/>
              <a:gd name="T58" fmla="*/ 895 w 1360"/>
              <a:gd name="T59" fmla="*/ 1024 h 1360"/>
              <a:gd name="T60" fmla="*/ 818 w 1360"/>
              <a:gd name="T61" fmla="*/ 974 h 1360"/>
              <a:gd name="T62" fmla="*/ 734 w 1360"/>
              <a:gd name="T63" fmla="*/ 898 h 1360"/>
              <a:gd name="T64" fmla="*/ 645 w 1360"/>
              <a:gd name="T65" fmla="*/ 804 h 1360"/>
              <a:gd name="T66" fmla="*/ 582 w 1360"/>
              <a:gd name="T67" fmla="*/ 886 h 1360"/>
              <a:gd name="T68" fmla="*/ 505 w 1360"/>
              <a:gd name="T69" fmla="*/ 971 h 1360"/>
              <a:gd name="T70" fmla="*/ 438 w 1360"/>
              <a:gd name="T71" fmla="*/ 1026 h 1360"/>
              <a:gd name="T72" fmla="*/ 380 w 1360"/>
              <a:gd name="T73" fmla="*/ 1055 h 1360"/>
              <a:gd name="T74" fmla="*/ 338 w 1360"/>
              <a:gd name="T75" fmla="*/ 1057 h 1360"/>
              <a:gd name="T76" fmla="*/ 302 w 1360"/>
              <a:gd name="T77" fmla="*/ 1042 h 1360"/>
              <a:gd name="T78" fmla="*/ 265 w 1360"/>
              <a:gd name="T79" fmla="*/ 1013 h 1360"/>
              <a:gd name="T80" fmla="*/ 229 w 1360"/>
              <a:gd name="T81" fmla="*/ 969 h 1360"/>
              <a:gd name="T82" fmla="*/ 232 w 1360"/>
              <a:gd name="T83" fmla="*/ 944 h 1360"/>
              <a:gd name="T84" fmla="*/ 279 w 1360"/>
              <a:gd name="T85" fmla="*/ 942 h 1360"/>
              <a:gd name="T86" fmla="*/ 344 w 1360"/>
              <a:gd name="T87" fmla="*/ 919 h 1360"/>
              <a:gd name="T88" fmla="*/ 413 w 1360"/>
              <a:gd name="T89" fmla="*/ 869 h 1360"/>
              <a:gd name="T90" fmla="*/ 486 w 1360"/>
              <a:gd name="T91" fmla="*/ 794 h 1360"/>
              <a:gd name="T92" fmla="*/ 559 w 1360"/>
              <a:gd name="T93" fmla="*/ 704 h 1360"/>
              <a:gd name="T94" fmla="*/ 490 w 1360"/>
              <a:gd name="T95" fmla="*/ 620 h 1360"/>
              <a:gd name="T96" fmla="*/ 419 w 1360"/>
              <a:gd name="T97" fmla="*/ 528 h 1360"/>
              <a:gd name="T98" fmla="*/ 373 w 1360"/>
              <a:gd name="T99" fmla="*/ 453 h 1360"/>
              <a:gd name="T100" fmla="*/ 350 w 1360"/>
              <a:gd name="T101" fmla="*/ 393 h 1360"/>
              <a:gd name="T102" fmla="*/ 350 w 1360"/>
              <a:gd name="T103" fmla="*/ 353 h 1360"/>
              <a:gd name="T104" fmla="*/ 361 w 1360"/>
              <a:gd name="T105" fmla="*/ 318 h 1360"/>
              <a:gd name="T106" fmla="*/ 386 w 1360"/>
              <a:gd name="T107" fmla="*/ 278 h 1360"/>
              <a:gd name="T108" fmla="*/ 425 w 1360"/>
              <a:gd name="T109" fmla="*/ 234 h 1360"/>
              <a:gd name="T110" fmla="*/ 449 w 1360"/>
              <a:gd name="T111" fmla="*/ 211 h 1360"/>
              <a:gd name="T112" fmla="*/ 92 w 1360"/>
              <a:gd name="T113" fmla="*/ 1268 h 1360"/>
              <a:gd name="T114" fmla="*/ 1270 w 1360"/>
              <a:gd name="T115" fmla="*/ 90 h 1360"/>
              <a:gd name="T116" fmla="*/ 92 w 1360"/>
              <a:gd name="T117" fmla="*/ 90 h 1360"/>
              <a:gd name="T118" fmla="*/ 1360 w 1360"/>
              <a:gd name="T119" fmla="*/ 0 h 1360"/>
              <a:gd name="T120" fmla="*/ 0 w 1360"/>
              <a:gd name="T121" fmla="*/ 1360 h 1360"/>
              <a:gd name="T122" fmla="*/ 0 w 1360"/>
              <a:gd name="T123" fmla="*/ 0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60" h="1360">
                <a:moveTo>
                  <a:pt x="449" y="211"/>
                </a:moveTo>
                <a:lnTo>
                  <a:pt x="461" y="257"/>
                </a:lnTo>
                <a:lnTo>
                  <a:pt x="474" y="303"/>
                </a:lnTo>
                <a:lnTo>
                  <a:pt x="494" y="349"/>
                </a:lnTo>
                <a:lnTo>
                  <a:pt x="513" y="395"/>
                </a:lnTo>
                <a:lnTo>
                  <a:pt x="536" y="439"/>
                </a:lnTo>
                <a:lnTo>
                  <a:pt x="563" y="481"/>
                </a:lnTo>
                <a:lnTo>
                  <a:pt x="592" y="526"/>
                </a:lnTo>
                <a:lnTo>
                  <a:pt x="624" y="568"/>
                </a:lnTo>
                <a:lnTo>
                  <a:pt x="645" y="593"/>
                </a:lnTo>
                <a:lnTo>
                  <a:pt x="684" y="547"/>
                </a:lnTo>
                <a:lnTo>
                  <a:pt x="730" y="491"/>
                </a:lnTo>
                <a:lnTo>
                  <a:pt x="774" y="443"/>
                </a:lnTo>
                <a:lnTo>
                  <a:pt x="814" y="403"/>
                </a:lnTo>
                <a:lnTo>
                  <a:pt x="855" y="370"/>
                </a:lnTo>
                <a:lnTo>
                  <a:pt x="891" y="345"/>
                </a:lnTo>
                <a:lnTo>
                  <a:pt x="924" y="326"/>
                </a:lnTo>
                <a:lnTo>
                  <a:pt x="957" y="315"/>
                </a:lnTo>
                <a:lnTo>
                  <a:pt x="985" y="311"/>
                </a:lnTo>
                <a:lnTo>
                  <a:pt x="1012" y="315"/>
                </a:lnTo>
                <a:lnTo>
                  <a:pt x="1035" y="326"/>
                </a:lnTo>
                <a:lnTo>
                  <a:pt x="1058" y="341"/>
                </a:lnTo>
                <a:lnTo>
                  <a:pt x="1076" y="366"/>
                </a:lnTo>
                <a:lnTo>
                  <a:pt x="1083" y="378"/>
                </a:lnTo>
                <a:lnTo>
                  <a:pt x="1095" y="391"/>
                </a:lnTo>
                <a:lnTo>
                  <a:pt x="1058" y="410"/>
                </a:lnTo>
                <a:lnTo>
                  <a:pt x="1022" y="432"/>
                </a:lnTo>
                <a:lnTo>
                  <a:pt x="984" y="458"/>
                </a:lnTo>
                <a:lnTo>
                  <a:pt x="943" y="489"/>
                </a:lnTo>
                <a:lnTo>
                  <a:pt x="903" y="524"/>
                </a:lnTo>
                <a:lnTo>
                  <a:pt x="862" y="562"/>
                </a:lnTo>
                <a:lnTo>
                  <a:pt x="820" y="604"/>
                </a:lnTo>
                <a:lnTo>
                  <a:pt x="776" y="652"/>
                </a:lnTo>
                <a:lnTo>
                  <a:pt x="738" y="694"/>
                </a:lnTo>
                <a:lnTo>
                  <a:pt x="765" y="725"/>
                </a:lnTo>
                <a:lnTo>
                  <a:pt x="807" y="767"/>
                </a:lnTo>
                <a:lnTo>
                  <a:pt x="847" y="806"/>
                </a:lnTo>
                <a:lnTo>
                  <a:pt x="887" y="836"/>
                </a:lnTo>
                <a:lnTo>
                  <a:pt x="926" y="861"/>
                </a:lnTo>
                <a:lnTo>
                  <a:pt x="964" y="882"/>
                </a:lnTo>
                <a:lnTo>
                  <a:pt x="1003" y="896"/>
                </a:lnTo>
                <a:lnTo>
                  <a:pt x="1039" y="905"/>
                </a:lnTo>
                <a:lnTo>
                  <a:pt x="1076" y="907"/>
                </a:lnTo>
                <a:lnTo>
                  <a:pt x="1114" y="905"/>
                </a:lnTo>
                <a:lnTo>
                  <a:pt x="1153" y="900"/>
                </a:lnTo>
                <a:lnTo>
                  <a:pt x="1141" y="923"/>
                </a:lnTo>
                <a:lnTo>
                  <a:pt x="1129" y="942"/>
                </a:lnTo>
                <a:lnTo>
                  <a:pt x="1120" y="961"/>
                </a:lnTo>
                <a:lnTo>
                  <a:pt x="1110" y="978"/>
                </a:lnTo>
                <a:lnTo>
                  <a:pt x="1101" y="992"/>
                </a:lnTo>
                <a:lnTo>
                  <a:pt x="1091" y="1005"/>
                </a:lnTo>
                <a:lnTo>
                  <a:pt x="1083" y="1015"/>
                </a:lnTo>
                <a:lnTo>
                  <a:pt x="1076" y="1024"/>
                </a:lnTo>
                <a:lnTo>
                  <a:pt x="1058" y="1036"/>
                </a:lnTo>
                <a:lnTo>
                  <a:pt x="1037" y="1045"/>
                </a:lnTo>
                <a:lnTo>
                  <a:pt x="1016" y="1051"/>
                </a:lnTo>
                <a:lnTo>
                  <a:pt x="991" y="1053"/>
                </a:lnTo>
                <a:lnTo>
                  <a:pt x="960" y="1049"/>
                </a:lnTo>
                <a:lnTo>
                  <a:pt x="930" y="1040"/>
                </a:lnTo>
                <a:lnTo>
                  <a:pt x="895" y="1024"/>
                </a:lnTo>
                <a:lnTo>
                  <a:pt x="857" y="1003"/>
                </a:lnTo>
                <a:lnTo>
                  <a:pt x="818" y="974"/>
                </a:lnTo>
                <a:lnTo>
                  <a:pt x="778" y="940"/>
                </a:lnTo>
                <a:lnTo>
                  <a:pt x="734" y="898"/>
                </a:lnTo>
                <a:lnTo>
                  <a:pt x="690" y="850"/>
                </a:lnTo>
                <a:lnTo>
                  <a:pt x="645" y="804"/>
                </a:lnTo>
                <a:lnTo>
                  <a:pt x="624" y="832"/>
                </a:lnTo>
                <a:lnTo>
                  <a:pt x="582" y="886"/>
                </a:lnTo>
                <a:lnTo>
                  <a:pt x="542" y="932"/>
                </a:lnTo>
                <a:lnTo>
                  <a:pt x="505" y="971"/>
                </a:lnTo>
                <a:lnTo>
                  <a:pt x="471" y="1001"/>
                </a:lnTo>
                <a:lnTo>
                  <a:pt x="438" y="1026"/>
                </a:lnTo>
                <a:lnTo>
                  <a:pt x="407" y="1043"/>
                </a:lnTo>
                <a:lnTo>
                  <a:pt x="380" y="1055"/>
                </a:lnTo>
                <a:lnTo>
                  <a:pt x="355" y="1059"/>
                </a:lnTo>
                <a:lnTo>
                  <a:pt x="338" y="1057"/>
                </a:lnTo>
                <a:lnTo>
                  <a:pt x="319" y="1051"/>
                </a:lnTo>
                <a:lnTo>
                  <a:pt x="302" y="1042"/>
                </a:lnTo>
                <a:lnTo>
                  <a:pt x="284" y="1028"/>
                </a:lnTo>
                <a:lnTo>
                  <a:pt x="265" y="1013"/>
                </a:lnTo>
                <a:lnTo>
                  <a:pt x="248" y="992"/>
                </a:lnTo>
                <a:lnTo>
                  <a:pt x="229" y="969"/>
                </a:lnTo>
                <a:lnTo>
                  <a:pt x="209" y="940"/>
                </a:lnTo>
                <a:lnTo>
                  <a:pt x="232" y="944"/>
                </a:lnTo>
                <a:lnTo>
                  <a:pt x="248" y="946"/>
                </a:lnTo>
                <a:lnTo>
                  <a:pt x="279" y="942"/>
                </a:lnTo>
                <a:lnTo>
                  <a:pt x="311" y="934"/>
                </a:lnTo>
                <a:lnTo>
                  <a:pt x="344" y="919"/>
                </a:lnTo>
                <a:lnTo>
                  <a:pt x="376" y="896"/>
                </a:lnTo>
                <a:lnTo>
                  <a:pt x="413" y="869"/>
                </a:lnTo>
                <a:lnTo>
                  <a:pt x="448" y="834"/>
                </a:lnTo>
                <a:lnTo>
                  <a:pt x="486" y="794"/>
                </a:lnTo>
                <a:lnTo>
                  <a:pt x="522" y="748"/>
                </a:lnTo>
                <a:lnTo>
                  <a:pt x="559" y="704"/>
                </a:lnTo>
                <a:lnTo>
                  <a:pt x="532" y="671"/>
                </a:lnTo>
                <a:lnTo>
                  <a:pt x="490" y="620"/>
                </a:lnTo>
                <a:lnTo>
                  <a:pt x="451" y="572"/>
                </a:lnTo>
                <a:lnTo>
                  <a:pt x="419" y="528"/>
                </a:lnTo>
                <a:lnTo>
                  <a:pt x="394" y="489"/>
                </a:lnTo>
                <a:lnTo>
                  <a:pt x="373" y="453"/>
                </a:lnTo>
                <a:lnTo>
                  <a:pt x="359" y="420"/>
                </a:lnTo>
                <a:lnTo>
                  <a:pt x="350" y="393"/>
                </a:lnTo>
                <a:lnTo>
                  <a:pt x="348" y="368"/>
                </a:lnTo>
                <a:lnTo>
                  <a:pt x="350" y="353"/>
                </a:lnTo>
                <a:lnTo>
                  <a:pt x="353" y="336"/>
                </a:lnTo>
                <a:lnTo>
                  <a:pt x="361" y="318"/>
                </a:lnTo>
                <a:lnTo>
                  <a:pt x="373" y="297"/>
                </a:lnTo>
                <a:lnTo>
                  <a:pt x="386" y="278"/>
                </a:lnTo>
                <a:lnTo>
                  <a:pt x="405" y="257"/>
                </a:lnTo>
                <a:lnTo>
                  <a:pt x="425" y="234"/>
                </a:lnTo>
                <a:lnTo>
                  <a:pt x="449" y="211"/>
                </a:lnTo>
                <a:lnTo>
                  <a:pt x="449" y="211"/>
                </a:lnTo>
                <a:close/>
                <a:moveTo>
                  <a:pt x="92" y="90"/>
                </a:moveTo>
                <a:lnTo>
                  <a:pt x="92" y="1268"/>
                </a:lnTo>
                <a:lnTo>
                  <a:pt x="1270" y="1268"/>
                </a:lnTo>
                <a:lnTo>
                  <a:pt x="1270" y="90"/>
                </a:lnTo>
                <a:lnTo>
                  <a:pt x="92" y="90"/>
                </a:lnTo>
                <a:lnTo>
                  <a:pt x="92" y="90"/>
                </a:lnTo>
                <a:close/>
                <a:moveTo>
                  <a:pt x="0" y="0"/>
                </a:moveTo>
                <a:lnTo>
                  <a:pt x="1360" y="0"/>
                </a:lnTo>
                <a:lnTo>
                  <a:pt x="1360" y="1360"/>
                </a:lnTo>
                <a:lnTo>
                  <a:pt x="0" y="1360"/>
                </a:lnTo>
                <a:lnTo>
                  <a:pt x="0" y="0"/>
                </a:lnTo>
                <a:lnTo>
                  <a:pt x="0" y="0"/>
                </a:lnTo>
                <a:close/>
              </a:path>
            </a:pathLst>
          </a:custGeom>
          <a:solidFill>
            <a:srgbClr val="F6921E"/>
          </a:solidFill>
          <a:ln>
            <a:noFill/>
          </a:ln>
        </p:spPr>
        <p:txBody>
          <a:bodyPr lIns="68580" tIns="34290" rIns="68580" bIns="3429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19" name="文本框 18"/>
          <p:cNvSpPr txBox="1"/>
          <p:nvPr/>
        </p:nvSpPr>
        <p:spPr>
          <a:xfrm>
            <a:off x="1987909" y="1436122"/>
            <a:ext cx="1407758" cy="369332"/>
          </a:xfrm>
          <a:prstGeom prst="rect">
            <a:avLst/>
          </a:prstGeom>
          <a:noFill/>
        </p:spPr>
        <p:txBody>
          <a:bodyPr wrap="none" rtlCol="0">
            <a:spAutoFit/>
          </a:bodyPr>
          <a:lstStyle/>
          <a:p>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KEYWORD</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0" name="TextBox 15"/>
          <p:cNvSpPr txBox="1"/>
          <p:nvPr/>
        </p:nvSpPr>
        <p:spPr>
          <a:xfrm>
            <a:off x="1987909" y="1707499"/>
            <a:ext cx="2511916" cy="923330"/>
          </a:xfrm>
          <a:prstGeom prst="rect">
            <a:avLst/>
          </a:prstGeom>
          <a:noFill/>
        </p:spPr>
        <p:txBody>
          <a:bodyPr wrap="square" rtlCol="0">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这里输入简单的文字概述这里输入简单字概述这里输入简单简单的文字概述这里输入</a:t>
            </a:r>
            <a:r>
              <a:rPr lang="zh-CN" altLang="en-US" sz="1200" dirty="0" smtClean="0">
                <a:latin typeface="微软雅黑" panose="020B0503020204020204" pitchFamily="34" charset="-122"/>
                <a:ea typeface="微软雅黑" panose="020B0503020204020204" pitchFamily="34" charset="-122"/>
              </a:rPr>
              <a:t>简单</a:t>
            </a:r>
            <a:endParaRPr lang="zh-CN" altLang="en-US" sz="1200" dirty="0">
              <a:latin typeface="微软雅黑" panose="020B0503020204020204" pitchFamily="34" charset="-122"/>
              <a:ea typeface="微软雅黑" panose="020B0503020204020204" pitchFamily="34" charset="-122"/>
            </a:endParaRPr>
          </a:p>
        </p:txBody>
      </p:sp>
      <p:sp>
        <p:nvSpPr>
          <p:cNvPr id="21" name="KSO_Shape"/>
          <p:cNvSpPr/>
          <p:nvPr/>
        </p:nvSpPr>
        <p:spPr bwMode="auto">
          <a:xfrm>
            <a:off x="1459252" y="4371695"/>
            <a:ext cx="488382" cy="488382"/>
          </a:xfrm>
          <a:custGeom>
            <a:avLst/>
            <a:gdLst>
              <a:gd name="T0" fmla="*/ 83 w 1360"/>
              <a:gd name="T1" fmla="*/ 1274 h 1360"/>
              <a:gd name="T2" fmla="*/ 1179 w 1360"/>
              <a:gd name="T3" fmla="*/ 192 h 1360"/>
              <a:gd name="T4" fmla="*/ 991 w 1360"/>
              <a:gd name="T5" fmla="*/ 387 h 1360"/>
              <a:gd name="T6" fmla="*/ 822 w 1360"/>
              <a:gd name="T7" fmla="*/ 604 h 1360"/>
              <a:gd name="T8" fmla="*/ 747 w 1360"/>
              <a:gd name="T9" fmla="*/ 715 h 1360"/>
              <a:gd name="T10" fmla="*/ 684 w 1360"/>
              <a:gd name="T11" fmla="*/ 825 h 1360"/>
              <a:gd name="T12" fmla="*/ 632 w 1360"/>
              <a:gd name="T13" fmla="*/ 932 h 1360"/>
              <a:gd name="T14" fmla="*/ 590 w 1360"/>
              <a:gd name="T15" fmla="*/ 1038 h 1360"/>
              <a:gd name="T16" fmla="*/ 507 w 1360"/>
              <a:gd name="T17" fmla="*/ 1095 h 1360"/>
              <a:gd name="T18" fmla="*/ 463 w 1360"/>
              <a:gd name="T19" fmla="*/ 1109 h 1360"/>
              <a:gd name="T20" fmla="*/ 446 w 1360"/>
              <a:gd name="T21" fmla="*/ 1059 h 1360"/>
              <a:gd name="T22" fmla="*/ 415 w 1360"/>
              <a:gd name="T23" fmla="*/ 978 h 1360"/>
              <a:gd name="T24" fmla="*/ 384 w 1360"/>
              <a:gd name="T25" fmla="*/ 903 h 1360"/>
              <a:gd name="T26" fmla="*/ 355 w 1360"/>
              <a:gd name="T27" fmla="*/ 842 h 1360"/>
              <a:gd name="T28" fmla="*/ 330 w 1360"/>
              <a:gd name="T29" fmla="*/ 790 h 1360"/>
              <a:gd name="T30" fmla="*/ 307 w 1360"/>
              <a:gd name="T31" fmla="*/ 754 h 1360"/>
              <a:gd name="T32" fmla="*/ 261 w 1360"/>
              <a:gd name="T33" fmla="*/ 704 h 1360"/>
              <a:gd name="T34" fmla="*/ 211 w 1360"/>
              <a:gd name="T35" fmla="*/ 685 h 1360"/>
              <a:gd name="T36" fmla="*/ 246 w 1360"/>
              <a:gd name="T37" fmla="*/ 656 h 1360"/>
              <a:gd name="T38" fmla="*/ 277 w 1360"/>
              <a:gd name="T39" fmla="*/ 637 h 1360"/>
              <a:gd name="T40" fmla="*/ 305 w 1360"/>
              <a:gd name="T41" fmla="*/ 623 h 1360"/>
              <a:gd name="T42" fmla="*/ 332 w 1360"/>
              <a:gd name="T43" fmla="*/ 620 h 1360"/>
              <a:gd name="T44" fmla="*/ 369 w 1360"/>
              <a:gd name="T45" fmla="*/ 633 h 1360"/>
              <a:gd name="T46" fmla="*/ 407 w 1360"/>
              <a:gd name="T47" fmla="*/ 669 h 1360"/>
              <a:gd name="T48" fmla="*/ 446 w 1360"/>
              <a:gd name="T49" fmla="*/ 729 h 1360"/>
              <a:gd name="T50" fmla="*/ 488 w 1360"/>
              <a:gd name="T51" fmla="*/ 813 h 1360"/>
              <a:gd name="T52" fmla="*/ 576 w 1360"/>
              <a:gd name="T53" fmla="*/ 783 h 1360"/>
              <a:gd name="T54" fmla="*/ 707 w 1360"/>
              <a:gd name="T55" fmla="*/ 591 h 1360"/>
              <a:gd name="T56" fmla="*/ 855 w 1360"/>
              <a:gd name="T57" fmla="*/ 410 h 1360"/>
              <a:gd name="T58" fmla="*/ 1020 w 1360"/>
              <a:gd name="T59" fmla="*/ 242 h 1360"/>
              <a:gd name="T60" fmla="*/ 83 w 1360"/>
              <a:gd name="T61" fmla="*/ 161 h 1360"/>
              <a:gd name="T62" fmla="*/ 1337 w 1360"/>
              <a:gd name="T63" fmla="*/ 0 h 1360"/>
              <a:gd name="T64" fmla="*/ 1316 w 1360"/>
              <a:gd name="T65" fmla="*/ 79 h 1360"/>
              <a:gd name="T66" fmla="*/ 1264 w 1360"/>
              <a:gd name="T67" fmla="*/ 1360 h 1360"/>
              <a:gd name="T68" fmla="*/ 0 w 1360"/>
              <a:gd name="T69" fmla="*/ 77 h 1360"/>
              <a:gd name="T70" fmla="*/ 1281 w 1360"/>
              <a:gd name="T71" fmla="*/ 35 h 1360"/>
              <a:gd name="T72" fmla="*/ 1337 w 1360"/>
              <a:gd name="T73" fmla="*/ 0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0" h="1360">
                <a:moveTo>
                  <a:pt x="83" y="161"/>
                </a:moveTo>
                <a:lnTo>
                  <a:pt x="83" y="1274"/>
                </a:lnTo>
                <a:lnTo>
                  <a:pt x="1179" y="1274"/>
                </a:lnTo>
                <a:lnTo>
                  <a:pt x="1179" y="192"/>
                </a:lnTo>
                <a:lnTo>
                  <a:pt x="1081" y="286"/>
                </a:lnTo>
                <a:lnTo>
                  <a:pt x="991" y="387"/>
                </a:lnTo>
                <a:lnTo>
                  <a:pt x="903" y="493"/>
                </a:lnTo>
                <a:lnTo>
                  <a:pt x="822" y="604"/>
                </a:lnTo>
                <a:lnTo>
                  <a:pt x="784" y="660"/>
                </a:lnTo>
                <a:lnTo>
                  <a:pt x="747" y="715"/>
                </a:lnTo>
                <a:lnTo>
                  <a:pt x="715" y="771"/>
                </a:lnTo>
                <a:lnTo>
                  <a:pt x="684" y="825"/>
                </a:lnTo>
                <a:lnTo>
                  <a:pt x="657" y="880"/>
                </a:lnTo>
                <a:lnTo>
                  <a:pt x="632" y="932"/>
                </a:lnTo>
                <a:lnTo>
                  <a:pt x="609" y="986"/>
                </a:lnTo>
                <a:lnTo>
                  <a:pt x="590" y="1038"/>
                </a:lnTo>
                <a:lnTo>
                  <a:pt x="551" y="1063"/>
                </a:lnTo>
                <a:lnTo>
                  <a:pt x="507" y="1095"/>
                </a:lnTo>
                <a:lnTo>
                  <a:pt x="469" y="1128"/>
                </a:lnTo>
                <a:lnTo>
                  <a:pt x="463" y="1109"/>
                </a:lnTo>
                <a:lnTo>
                  <a:pt x="455" y="1086"/>
                </a:lnTo>
                <a:lnTo>
                  <a:pt x="446" y="1059"/>
                </a:lnTo>
                <a:lnTo>
                  <a:pt x="434" y="1026"/>
                </a:lnTo>
                <a:lnTo>
                  <a:pt x="415" y="978"/>
                </a:lnTo>
                <a:lnTo>
                  <a:pt x="400" y="938"/>
                </a:lnTo>
                <a:lnTo>
                  <a:pt x="384" y="903"/>
                </a:lnTo>
                <a:lnTo>
                  <a:pt x="371" y="871"/>
                </a:lnTo>
                <a:lnTo>
                  <a:pt x="355" y="842"/>
                </a:lnTo>
                <a:lnTo>
                  <a:pt x="344" y="815"/>
                </a:lnTo>
                <a:lnTo>
                  <a:pt x="330" y="790"/>
                </a:lnTo>
                <a:lnTo>
                  <a:pt x="319" y="771"/>
                </a:lnTo>
                <a:lnTo>
                  <a:pt x="307" y="754"/>
                </a:lnTo>
                <a:lnTo>
                  <a:pt x="284" y="725"/>
                </a:lnTo>
                <a:lnTo>
                  <a:pt x="261" y="704"/>
                </a:lnTo>
                <a:lnTo>
                  <a:pt x="236" y="691"/>
                </a:lnTo>
                <a:lnTo>
                  <a:pt x="211" y="685"/>
                </a:lnTo>
                <a:lnTo>
                  <a:pt x="229" y="669"/>
                </a:lnTo>
                <a:lnTo>
                  <a:pt x="246" y="656"/>
                </a:lnTo>
                <a:lnTo>
                  <a:pt x="261" y="645"/>
                </a:lnTo>
                <a:lnTo>
                  <a:pt x="277" y="637"/>
                </a:lnTo>
                <a:lnTo>
                  <a:pt x="292" y="629"/>
                </a:lnTo>
                <a:lnTo>
                  <a:pt x="305" y="623"/>
                </a:lnTo>
                <a:lnTo>
                  <a:pt x="321" y="621"/>
                </a:lnTo>
                <a:lnTo>
                  <a:pt x="332" y="620"/>
                </a:lnTo>
                <a:lnTo>
                  <a:pt x="352" y="623"/>
                </a:lnTo>
                <a:lnTo>
                  <a:pt x="369" y="633"/>
                </a:lnTo>
                <a:lnTo>
                  <a:pt x="388" y="648"/>
                </a:lnTo>
                <a:lnTo>
                  <a:pt x="407" y="669"/>
                </a:lnTo>
                <a:lnTo>
                  <a:pt x="426" y="696"/>
                </a:lnTo>
                <a:lnTo>
                  <a:pt x="446" y="729"/>
                </a:lnTo>
                <a:lnTo>
                  <a:pt x="467" y="769"/>
                </a:lnTo>
                <a:lnTo>
                  <a:pt x="488" y="813"/>
                </a:lnTo>
                <a:lnTo>
                  <a:pt x="519" y="882"/>
                </a:lnTo>
                <a:lnTo>
                  <a:pt x="576" y="783"/>
                </a:lnTo>
                <a:lnTo>
                  <a:pt x="640" y="685"/>
                </a:lnTo>
                <a:lnTo>
                  <a:pt x="707" y="591"/>
                </a:lnTo>
                <a:lnTo>
                  <a:pt x="778" y="501"/>
                </a:lnTo>
                <a:lnTo>
                  <a:pt x="855" y="410"/>
                </a:lnTo>
                <a:lnTo>
                  <a:pt x="935" y="324"/>
                </a:lnTo>
                <a:lnTo>
                  <a:pt x="1020" y="242"/>
                </a:lnTo>
                <a:lnTo>
                  <a:pt x="1110" y="161"/>
                </a:lnTo>
                <a:lnTo>
                  <a:pt x="83" y="161"/>
                </a:lnTo>
                <a:lnTo>
                  <a:pt x="83" y="161"/>
                </a:lnTo>
                <a:close/>
                <a:moveTo>
                  <a:pt x="1337" y="0"/>
                </a:moveTo>
                <a:lnTo>
                  <a:pt x="1360" y="46"/>
                </a:lnTo>
                <a:lnTo>
                  <a:pt x="1316" y="79"/>
                </a:lnTo>
                <a:lnTo>
                  <a:pt x="1264" y="119"/>
                </a:lnTo>
                <a:lnTo>
                  <a:pt x="1264" y="1360"/>
                </a:lnTo>
                <a:lnTo>
                  <a:pt x="0" y="1360"/>
                </a:lnTo>
                <a:lnTo>
                  <a:pt x="0" y="77"/>
                </a:lnTo>
                <a:lnTo>
                  <a:pt x="1222" y="77"/>
                </a:lnTo>
                <a:lnTo>
                  <a:pt x="1281" y="35"/>
                </a:lnTo>
                <a:lnTo>
                  <a:pt x="1337" y="0"/>
                </a:lnTo>
                <a:lnTo>
                  <a:pt x="1337" y="0"/>
                </a:lnTo>
                <a:close/>
              </a:path>
            </a:pathLst>
          </a:custGeom>
          <a:solidFill>
            <a:srgbClr val="66A1A0"/>
          </a:solidFill>
          <a:ln>
            <a:noFill/>
          </a:ln>
        </p:spPr>
        <p:txBody>
          <a:bodyPr lIns="68580" tIns="34290" rIns="68580" bIns="3429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22" name="文本框 21"/>
          <p:cNvSpPr txBox="1"/>
          <p:nvPr/>
        </p:nvSpPr>
        <p:spPr>
          <a:xfrm>
            <a:off x="1987909" y="4346006"/>
            <a:ext cx="1407758" cy="369332"/>
          </a:xfrm>
          <a:prstGeom prst="rect">
            <a:avLst/>
          </a:prstGeom>
          <a:noFill/>
        </p:spPr>
        <p:txBody>
          <a:bodyPr wrap="none" rtlCol="0">
            <a:spAutoFit/>
          </a:bodyPr>
          <a:lstStyle/>
          <a:p>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KEYWORD</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3" name="TextBox 15"/>
          <p:cNvSpPr txBox="1"/>
          <p:nvPr/>
        </p:nvSpPr>
        <p:spPr>
          <a:xfrm>
            <a:off x="1987909" y="4617383"/>
            <a:ext cx="2511916" cy="923330"/>
          </a:xfrm>
          <a:prstGeom prst="rect">
            <a:avLst/>
          </a:prstGeom>
          <a:noFill/>
        </p:spPr>
        <p:txBody>
          <a:bodyPr wrap="square" rtlCol="0">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这里输入简单的文字概述这里输入简单字概述这里输入简单简单的文字概述这里输入</a:t>
            </a:r>
            <a:r>
              <a:rPr lang="zh-CN" altLang="en-US" sz="1200" dirty="0" smtClean="0">
                <a:latin typeface="微软雅黑" panose="020B0503020204020204" pitchFamily="34" charset="-122"/>
                <a:ea typeface="微软雅黑" panose="020B0503020204020204" pitchFamily="34" charset="-122"/>
              </a:rPr>
              <a:t>简单</a:t>
            </a:r>
            <a:endParaRPr lang="zh-CN" altLang="en-US" sz="1200" dirty="0">
              <a:latin typeface="微软雅黑" panose="020B0503020204020204" pitchFamily="34" charset="-122"/>
              <a:ea typeface="微软雅黑" panose="020B0503020204020204" pitchFamily="34" charset="-122"/>
            </a:endParaRPr>
          </a:p>
        </p:txBody>
      </p:sp>
      <p:sp>
        <p:nvSpPr>
          <p:cNvPr id="24" name="文本框 23"/>
          <p:cNvSpPr txBox="1"/>
          <p:nvPr/>
        </p:nvSpPr>
        <p:spPr>
          <a:xfrm>
            <a:off x="8303972" y="1517459"/>
            <a:ext cx="1407758" cy="369332"/>
          </a:xfrm>
          <a:prstGeom prst="rect">
            <a:avLst/>
          </a:prstGeom>
          <a:noFill/>
        </p:spPr>
        <p:txBody>
          <a:bodyPr wrap="none" rtlCol="0">
            <a:spAutoFit/>
          </a:bodyPr>
          <a:lstStyle/>
          <a:p>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KEYWORD</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TextBox 15"/>
          <p:cNvSpPr txBox="1"/>
          <p:nvPr/>
        </p:nvSpPr>
        <p:spPr>
          <a:xfrm>
            <a:off x="8303972" y="1788836"/>
            <a:ext cx="2511916" cy="923330"/>
          </a:xfrm>
          <a:prstGeom prst="rect">
            <a:avLst/>
          </a:prstGeom>
          <a:noFill/>
        </p:spPr>
        <p:txBody>
          <a:bodyPr wrap="square" rtlCol="0">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这里输入简单的文字概述这里输入简单字概述这里输入简单简单的文字概述这里输入</a:t>
            </a:r>
            <a:r>
              <a:rPr lang="zh-CN" altLang="en-US" sz="1200" dirty="0" smtClean="0">
                <a:latin typeface="微软雅黑" panose="020B0503020204020204" pitchFamily="34" charset="-122"/>
                <a:ea typeface="微软雅黑" panose="020B0503020204020204" pitchFamily="34" charset="-122"/>
              </a:rPr>
              <a:t>简单</a:t>
            </a:r>
            <a:endParaRPr lang="zh-CN" altLang="en-US" sz="1200" dirty="0">
              <a:latin typeface="微软雅黑" panose="020B0503020204020204" pitchFamily="34" charset="-122"/>
              <a:ea typeface="微软雅黑" panose="020B0503020204020204" pitchFamily="34" charset="-122"/>
            </a:endParaRPr>
          </a:p>
        </p:txBody>
      </p:sp>
      <p:sp>
        <p:nvSpPr>
          <p:cNvPr id="26" name="KSO_Shape"/>
          <p:cNvSpPr/>
          <p:nvPr/>
        </p:nvSpPr>
        <p:spPr bwMode="auto">
          <a:xfrm>
            <a:off x="7756850" y="4344483"/>
            <a:ext cx="488382" cy="488382"/>
          </a:xfrm>
          <a:custGeom>
            <a:avLst/>
            <a:gdLst>
              <a:gd name="T0" fmla="*/ 461 w 1360"/>
              <a:gd name="T1" fmla="*/ 257 h 1360"/>
              <a:gd name="T2" fmla="*/ 494 w 1360"/>
              <a:gd name="T3" fmla="*/ 349 h 1360"/>
              <a:gd name="T4" fmla="*/ 536 w 1360"/>
              <a:gd name="T5" fmla="*/ 439 h 1360"/>
              <a:gd name="T6" fmla="*/ 592 w 1360"/>
              <a:gd name="T7" fmla="*/ 526 h 1360"/>
              <a:gd name="T8" fmla="*/ 645 w 1360"/>
              <a:gd name="T9" fmla="*/ 593 h 1360"/>
              <a:gd name="T10" fmla="*/ 730 w 1360"/>
              <a:gd name="T11" fmla="*/ 491 h 1360"/>
              <a:gd name="T12" fmla="*/ 814 w 1360"/>
              <a:gd name="T13" fmla="*/ 403 h 1360"/>
              <a:gd name="T14" fmla="*/ 891 w 1360"/>
              <a:gd name="T15" fmla="*/ 345 h 1360"/>
              <a:gd name="T16" fmla="*/ 957 w 1360"/>
              <a:gd name="T17" fmla="*/ 315 h 1360"/>
              <a:gd name="T18" fmla="*/ 1012 w 1360"/>
              <a:gd name="T19" fmla="*/ 315 h 1360"/>
              <a:gd name="T20" fmla="*/ 1058 w 1360"/>
              <a:gd name="T21" fmla="*/ 341 h 1360"/>
              <a:gd name="T22" fmla="*/ 1083 w 1360"/>
              <a:gd name="T23" fmla="*/ 378 h 1360"/>
              <a:gd name="T24" fmla="*/ 1058 w 1360"/>
              <a:gd name="T25" fmla="*/ 410 h 1360"/>
              <a:gd name="T26" fmla="*/ 984 w 1360"/>
              <a:gd name="T27" fmla="*/ 458 h 1360"/>
              <a:gd name="T28" fmla="*/ 903 w 1360"/>
              <a:gd name="T29" fmla="*/ 524 h 1360"/>
              <a:gd name="T30" fmla="*/ 820 w 1360"/>
              <a:gd name="T31" fmla="*/ 604 h 1360"/>
              <a:gd name="T32" fmla="*/ 738 w 1360"/>
              <a:gd name="T33" fmla="*/ 694 h 1360"/>
              <a:gd name="T34" fmla="*/ 807 w 1360"/>
              <a:gd name="T35" fmla="*/ 767 h 1360"/>
              <a:gd name="T36" fmla="*/ 887 w 1360"/>
              <a:gd name="T37" fmla="*/ 836 h 1360"/>
              <a:gd name="T38" fmla="*/ 964 w 1360"/>
              <a:gd name="T39" fmla="*/ 882 h 1360"/>
              <a:gd name="T40" fmla="*/ 1039 w 1360"/>
              <a:gd name="T41" fmla="*/ 905 h 1360"/>
              <a:gd name="T42" fmla="*/ 1114 w 1360"/>
              <a:gd name="T43" fmla="*/ 905 h 1360"/>
              <a:gd name="T44" fmla="*/ 1141 w 1360"/>
              <a:gd name="T45" fmla="*/ 923 h 1360"/>
              <a:gd name="T46" fmla="*/ 1120 w 1360"/>
              <a:gd name="T47" fmla="*/ 961 h 1360"/>
              <a:gd name="T48" fmla="*/ 1101 w 1360"/>
              <a:gd name="T49" fmla="*/ 992 h 1360"/>
              <a:gd name="T50" fmla="*/ 1083 w 1360"/>
              <a:gd name="T51" fmla="*/ 1015 h 1360"/>
              <a:gd name="T52" fmla="*/ 1058 w 1360"/>
              <a:gd name="T53" fmla="*/ 1036 h 1360"/>
              <a:gd name="T54" fmla="*/ 1016 w 1360"/>
              <a:gd name="T55" fmla="*/ 1051 h 1360"/>
              <a:gd name="T56" fmla="*/ 960 w 1360"/>
              <a:gd name="T57" fmla="*/ 1049 h 1360"/>
              <a:gd name="T58" fmla="*/ 895 w 1360"/>
              <a:gd name="T59" fmla="*/ 1024 h 1360"/>
              <a:gd name="T60" fmla="*/ 818 w 1360"/>
              <a:gd name="T61" fmla="*/ 974 h 1360"/>
              <a:gd name="T62" fmla="*/ 734 w 1360"/>
              <a:gd name="T63" fmla="*/ 898 h 1360"/>
              <a:gd name="T64" fmla="*/ 645 w 1360"/>
              <a:gd name="T65" fmla="*/ 804 h 1360"/>
              <a:gd name="T66" fmla="*/ 582 w 1360"/>
              <a:gd name="T67" fmla="*/ 886 h 1360"/>
              <a:gd name="T68" fmla="*/ 505 w 1360"/>
              <a:gd name="T69" fmla="*/ 971 h 1360"/>
              <a:gd name="T70" fmla="*/ 438 w 1360"/>
              <a:gd name="T71" fmla="*/ 1026 h 1360"/>
              <a:gd name="T72" fmla="*/ 380 w 1360"/>
              <a:gd name="T73" fmla="*/ 1055 h 1360"/>
              <a:gd name="T74" fmla="*/ 338 w 1360"/>
              <a:gd name="T75" fmla="*/ 1057 h 1360"/>
              <a:gd name="T76" fmla="*/ 302 w 1360"/>
              <a:gd name="T77" fmla="*/ 1042 h 1360"/>
              <a:gd name="T78" fmla="*/ 265 w 1360"/>
              <a:gd name="T79" fmla="*/ 1013 h 1360"/>
              <a:gd name="T80" fmla="*/ 229 w 1360"/>
              <a:gd name="T81" fmla="*/ 969 h 1360"/>
              <a:gd name="T82" fmla="*/ 232 w 1360"/>
              <a:gd name="T83" fmla="*/ 944 h 1360"/>
              <a:gd name="T84" fmla="*/ 279 w 1360"/>
              <a:gd name="T85" fmla="*/ 942 h 1360"/>
              <a:gd name="T86" fmla="*/ 344 w 1360"/>
              <a:gd name="T87" fmla="*/ 919 h 1360"/>
              <a:gd name="T88" fmla="*/ 413 w 1360"/>
              <a:gd name="T89" fmla="*/ 869 h 1360"/>
              <a:gd name="T90" fmla="*/ 486 w 1360"/>
              <a:gd name="T91" fmla="*/ 794 h 1360"/>
              <a:gd name="T92" fmla="*/ 559 w 1360"/>
              <a:gd name="T93" fmla="*/ 704 h 1360"/>
              <a:gd name="T94" fmla="*/ 490 w 1360"/>
              <a:gd name="T95" fmla="*/ 620 h 1360"/>
              <a:gd name="T96" fmla="*/ 419 w 1360"/>
              <a:gd name="T97" fmla="*/ 528 h 1360"/>
              <a:gd name="T98" fmla="*/ 373 w 1360"/>
              <a:gd name="T99" fmla="*/ 453 h 1360"/>
              <a:gd name="T100" fmla="*/ 350 w 1360"/>
              <a:gd name="T101" fmla="*/ 393 h 1360"/>
              <a:gd name="T102" fmla="*/ 350 w 1360"/>
              <a:gd name="T103" fmla="*/ 353 h 1360"/>
              <a:gd name="T104" fmla="*/ 361 w 1360"/>
              <a:gd name="T105" fmla="*/ 318 h 1360"/>
              <a:gd name="T106" fmla="*/ 386 w 1360"/>
              <a:gd name="T107" fmla="*/ 278 h 1360"/>
              <a:gd name="T108" fmla="*/ 425 w 1360"/>
              <a:gd name="T109" fmla="*/ 234 h 1360"/>
              <a:gd name="T110" fmla="*/ 449 w 1360"/>
              <a:gd name="T111" fmla="*/ 211 h 1360"/>
              <a:gd name="T112" fmla="*/ 92 w 1360"/>
              <a:gd name="T113" fmla="*/ 1268 h 1360"/>
              <a:gd name="T114" fmla="*/ 1270 w 1360"/>
              <a:gd name="T115" fmla="*/ 90 h 1360"/>
              <a:gd name="T116" fmla="*/ 92 w 1360"/>
              <a:gd name="T117" fmla="*/ 90 h 1360"/>
              <a:gd name="T118" fmla="*/ 1360 w 1360"/>
              <a:gd name="T119" fmla="*/ 0 h 1360"/>
              <a:gd name="T120" fmla="*/ 0 w 1360"/>
              <a:gd name="T121" fmla="*/ 1360 h 1360"/>
              <a:gd name="T122" fmla="*/ 0 w 1360"/>
              <a:gd name="T123" fmla="*/ 0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60" h="1360">
                <a:moveTo>
                  <a:pt x="449" y="211"/>
                </a:moveTo>
                <a:lnTo>
                  <a:pt x="461" y="257"/>
                </a:lnTo>
                <a:lnTo>
                  <a:pt x="474" y="303"/>
                </a:lnTo>
                <a:lnTo>
                  <a:pt x="494" y="349"/>
                </a:lnTo>
                <a:lnTo>
                  <a:pt x="513" y="395"/>
                </a:lnTo>
                <a:lnTo>
                  <a:pt x="536" y="439"/>
                </a:lnTo>
                <a:lnTo>
                  <a:pt x="563" y="481"/>
                </a:lnTo>
                <a:lnTo>
                  <a:pt x="592" y="526"/>
                </a:lnTo>
                <a:lnTo>
                  <a:pt x="624" y="568"/>
                </a:lnTo>
                <a:lnTo>
                  <a:pt x="645" y="593"/>
                </a:lnTo>
                <a:lnTo>
                  <a:pt x="684" y="547"/>
                </a:lnTo>
                <a:lnTo>
                  <a:pt x="730" y="491"/>
                </a:lnTo>
                <a:lnTo>
                  <a:pt x="774" y="443"/>
                </a:lnTo>
                <a:lnTo>
                  <a:pt x="814" y="403"/>
                </a:lnTo>
                <a:lnTo>
                  <a:pt x="855" y="370"/>
                </a:lnTo>
                <a:lnTo>
                  <a:pt x="891" y="345"/>
                </a:lnTo>
                <a:lnTo>
                  <a:pt x="924" y="326"/>
                </a:lnTo>
                <a:lnTo>
                  <a:pt x="957" y="315"/>
                </a:lnTo>
                <a:lnTo>
                  <a:pt x="985" y="311"/>
                </a:lnTo>
                <a:lnTo>
                  <a:pt x="1012" y="315"/>
                </a:lnTo>
                <a:lnTo>
                  <a:pt x="1035" y="326"/>
                </a:lnTo>
                <a:lnTo>
                  <a:pt x="1058" y="341"/>
                </a:lnTo>
                <a:lnTo>
                  <a:pt x="1076" y="366"/>
                </a:lnTo>
                <a:lnTo>
                  <a:pt x="1083" y="378"/>
                </a:lnTo>
                <a:lnTo>
                  <a:pt x="1095" y="391"/>
                </a:lnTo>
                <a:lnTo>
                  <a:pt x="1058" y="410"/>
                </a:lnTo>
                <a:lnTo>
                  <a:pt x="1022" y="432"/>
                </a:lnTo>
                <a:lnTo>
                  <a:pt x="984" y="458"/>
                </a:lnTo>
                <a:lnTo>
                  <a:pt x="943" y="489"/>
                </a:lnTo>
                <a:lnTo>
                  <a:pt x="903" y="524"/>
                </a:lnTo>
                <a:lnTo>
                  <a:pt x="862" y="562"/>
                </a:lnTo>
                <a:lnTo>
                  <a:pt x="820" y="604"/>
                </a:lnTo>
                <a:lnTo>
                  <a:pt x="776" y="652"/>
                </a:lnTo>
                <a:lnTo>
                  <a:pt x="738" y="694"/>
                </a:lnTo>
                <a:lnTo>
                  <a:pt x="765" y="725"/>
                </a:lnTo>
                <a:lnTo>
                  <a:pt x="807" y="767"/>
                </a:lnTo>
                <a:lnTo>
                  <a:pt x="847" y="806"/>
                </a:lnTo>
                <a:lnTo>
                  <a:pt x="887" y="836"/>
                </a:lnTo>
                <a:lnTo>
                  <a:pt x="926" y="861"/>
                </a:lnTo>
                <a:lnTo>
                  <a:pt x="964" y="882"/>
                </a:lnTo>
                <a:lnTo>
                  <a:pt x="1003" y="896"/>
                </a:lnTo>
                <a:lnTo>
                  <a:pt x="1039" y="905"/>
                </a:lnTo>
                <a:lnTo>
                  <a:pt x="1076" y="907"/>
                </a:lnTo>
                <a:lnTo>
                  <a:pt x="1114" y="905"/>
                </a:lnTo>
                <a:lnTo>
                  <a:pt x="1153" y="900"/>
                </a:lnTo>
                <a:lnTo>
                  <a:pt x="1141" y="923"/>
                </a:lnTo>
                <a:lnTo>
                  <a:pt x="1129" y="942"/>
                </a:lnTo>
                <a:lnTo>
                  <a:pt x="1120" y="961"/>
                </a:lnTo>
                <a:lnTo>
                  <a:pt x="1110" y="978"/>
                </a:lnTo>
                <a:lnTo>
                  <a:pt x="1101" y="992"/>
                </a:lnTo>
                <a:lnTo>
                  <a:pt x="1091" y="1005"/>
                </a:lnTo>
                <a:lnTo>
                  <a:pt x="1083" y="1015"/>
                </a:lnTo>
                <a:lnTo>
                  <a:pt x="1076" y="1024"/>
                </a:lnTo>
                <a:lnTo>
                  <a:pt x="1058" y="1036"/>
                </a:lnTo>
                <a:lnTo>
                  <a:pt x="1037" y="1045"/>
                </a:lnTo>
                <a:lnTo>
                  <a:pt x="1016" y="1051"/>
                </a:lnTo>
                <a:lnTo>
                  <a:pt x="991" y="1053"/>
                </a:lnTo>
                <a:lnTo>
                  <a:pt x="960" y="1049"/>
                </a:lnTo>
                <a:lnTo>
                  <a:pt x="930" y="1040"/>
                </a:lnTo>
                <a:lnTo>
                  <a:pt x="895" y="1024"/>
                </a:lnTo>
                <a:lnTo>
                  <a:pt x="857" y="1003"/>
                </a:lnTo>
                <a:lnTo>
                  <a:pt x="818" y="974"/>
                </a:lnTo>
                <a:lnTo>
                  <a:pt x="778" y="940"/>
                </a:lnTo>
                <a:lnTo>
                  <a:pt x="734" y="898"/>
                </a:lnTo>
                <a:lnTo>
                  <a:pt x="690" y="850"/>
                </a:lnTo>
                <a:lnTo>
                  <a:pt x="645" y="804"/>
                </a:lnTo>
                <a:lnTo>
                  <a:pt x="624" y="832"/>
                </a:lnTo>
                <a:lnTo>
                  <a:pt x="582" y="886"/>
                </a:lnTo>
                <a:lnTo>
                  <a:pt x="542" y="932"/>
                </a:lnTo>
                <a:lnTo>
                  <a:pt x="505" y="971"/>
                </a:lnTo>
                <a:lnTo>
                  <a:pt x="471" y="1001"/>
                </a:lnTo>
                <a:lnTo>
                  <a:pt x="438" y="1026"/>
                </a:lnTo>
                <a:lnTo>
                  <a:pt x="407" y="1043"/>
                </a:lnTo>
                <a:lnTo>
                  <a:pt x="380" y="1055"/>
                </a:lnTo>
                <a:lnTo>
                  <a:pt x="355" y="1059"/>
                </a:lnTo>
                <a:lnTo>
                  <a:pt x="338" y="1057"/>
                </a:lnTo>
                <a:lnTo>
                  <a:pt x="319" y="1051"/>
                </a:lnTo>
                <a:lnTo>
                  <a:pt x="302" y="1042"/>
                </a:lnTo>
                <a:lnTo>
                  <a:pt x="284" y="1028"/>
                </a:lnTo>
                <a:lnTo>
                  <a:pt x="265" y="1013"/>
                </a:lnTo>
                <a:lnTo>
                  <a:pt x="248" y="992"/>
                </a:lnTo>
                <a:lnTo>
                  <a:pt x="229" y="969"/>
                </a:lnTo>
                <a:lnTo>
                  <a:pt x="209" y="940"/>
                </a:lnTo>
                <a:lnTo>
                  <a:pt x="232" y="944"/>
                </a:lnTo>
                <a:lnTo>
                  <a:pt x="248" y="946"/>
                </a:lnTo>
                <a:lnTo>
                  <a:pt x="279" y="942"/>
                </a:lnTo>
                <a:lnTo>
                  <a:pt x="311" y="934"/>
                </a:lnTo>
                <a:lnTo>
                  <a:pt x="344" y="919"/>
                </a:lnTo>
                <a:lnTo>
                  <a:pt x="376" y="896"/>
                </a:lnTo>
                <a:lnTo>
                  <a:pt x="413" y="869"/>
                </a:lnTo>
                <a:lnTo>
                  <a:pt x="448" y="834"/>
                </a:lnTo>
                <a:lnTo>
                  <a:pt x="486" y="794"/>
                </a:lnTo>
                <a:lnTo>
                  <a:pt x="522" y="748"/>
                </a:lnTo>
                <a:lnTo>
                  <a:pt x="559" y="704"/>
                </a:lnTo>
                <a:lnTo>
                  <a:pt x="532" y="671"/>
                </a:lnTo>
                <a:lnTo>
                  <a:pt x="490" y="620"/>
                </a:lnTo>
                <a:lnTo>
                  <a:pt x="451" y="572"/>
                </a:lnTo>
                <a:lnTo>
                  <a:pt x="419" y="528"/>
                </a:lnTo>
                <a:lnTo>
                  <a:pt x="394" y="489"/>
                </a:lnTo>
                <a:lnTo>
                  <a:pt x="373" y="453"/>
                </a:lnTo>
                <a:lnTo>
                  <a:pt x="359" y="420"/>
                </a:lnTo>
                <a:lnTo>
                  <a:pt x="350" y="393"/>
                </a:lnTo>
                <a:lnTo>
                  <a:pt x="348" y="368"/>
                </a:lnTo>
                <a:lnTo>
                  <a:pt x="350" y="353"/>
                </a:lnTo>
                <a:lnTo>
                  <a:pt x="353" y="336"/>
                </a:lnTo>
                <a:lnTo>
                  <a:pt x="361" y="318"/>
                </a:lnTo>
                <a:lnTo>
                  <a:pt x="373" y="297"/>
                </a:lnTo>
                <a:lnTo>
                  <a:pt x="386" y="278"/>
                </a:lnTo>
                <a:lnTo>
                  <a:pt x="405" y="257"/>
                </a:lnTo>
                <a:lnTo>
                  <a:pt x="425" y="234"/>
                </a:lnTo>
                <a:lnTo>
                  <a:pt x="449" y="211"/>
                </a:lnTo>
                <a:lnTo>
                  <a:pt x="449" y="211"/>
                </a:lnTo>
                <a:close/>
                <a:moveTo>
                  <a:pt x="92" y="90"/>
                </a:moveTo>
                <a:lnTo>
                  <a:pt x="92" y="1268"/>
                </a:lnTo>
                <a:lnTo>
                  <a:pt x="1270" y="1268"/>
                </a:lnTo>
                <a:lnTo>
                  <a:pt x="1270" y="90"/>
                </a:lnTo>
                <a:lnTo>
                  <a:pt x="92" y="90"/>
                </a:lnTo>
                <a:lnTo>
                  <a:pt x="92" y="90"/>
                </a:lnTo>
                <a:close/>
                <a:moveTo>
                  <a:pt x="0" y="0"/>
                </a:moveTo>
                <a:lnTo>
                  <a:pt x="1360" y="0"/>
                </a:lnTo>
                <a:lnTo>
                  <a:pt x="1360" y="1360"/>
                </a:lnTo>
                <a:lnTo>
                  <a:pt x="0" y="1360"/>
                </a:lnTo>
                <a:lnTo>
                  <a:pt x="0" y="0"/>
                </a:lnTo>
                <a:lnTo>
                  <a:pt x="0" y="0"/>
                </a:lnTo>
                <a:close/>
              </a:path>
            </a:pathLst>
          </a:custGeom>
          <a:solidFill>
            <a:srgbClr val="F6921E"/>
          </a:solidFill>
          <a:ln>
            <a:noFill/>
          </a:ln>
        </p:spPr>
        <p:txBody>
          <a:bodyPr lIns="68580" tIns="34290" rIns="68580" bIns="3429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27" name="文本框 26"/>
          <p:cNvSpPr txBox="1"/>
          <p:nvPr/>
        </p:nvSpPr>
        <p:spPr>
          <a:xfrm>
            <a:off x="8303972" y="4284349"/>
            <a:ext cx="1407758" cy="369332"/>
          </a:xfrm>
          <a:prstGeom prst="rect">
            <a:avLst/>
          </a:prstGeom>
          <a:noFill/>
        </p:spPr>
        <p:txBody>
          <a:bodyPr wrap="none" rtlCol="0">
            <a:spAutoFit/>
          </a:bodyPr>
          <a:lstStyle/>
          <a:p>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KEYWORD</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8" name="TextBox 15"/>
          <p:cNvSpPr txBox="1"/>
          <p:nvPr/>
        </p:nvSpPr>
        <p:spPr>
          <a:xfrm>
            <a:off x="8303972" y="4550283"/>
            <a:ext cx="2511916" cy="923330"/>
          </a:xfrm>
          <a:prstGeom prst="rect">
            <a:avLst/>
          </a:prstGeom>
          <a:noFill/>
        </p:spPr>
        <p:txBody>
          <a:bodyPr wrap="square" rtlCol="0">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这里输入简单的文字概述这里输入简单字概述这里输入简单简单的文字概述这里输入</a:t>
            </a:r>
            <a:r>
              <a:rPr lang="zh-CN" altLang="en-US" sz="1200" dirty="0" smtClean="0">
                <a:latin typeface="微软雅黑" panose="020B0503020204020204" pitchFamily="34" charset="-122"/>
                <a:ea typeface="微软雅黑" panose="020B0503020204020204" pitchFamily="34" charset="-122"/>
              </a:rPr>
              <a:t>简单</a:t>
            </a:r>
            <a:endParaRPr lang="zh-CN" altLang="en-US" sz="1200" dirty="0">
              <a:latin typeface="微软雅黑" panose="020B0503020204020204" pitchFamily="34" charset="-122"/>
              <a:ea typeface="微软雅黑" panose="020B0503020204020204" pitchFamily="34" charset="-122"/>
            </a:endParaRPr>
          </a:p>
        </p:txBody>
      </p:sp>
      <p:sp>
        <p:nvSpPr>
          <p:cNvPr id="29" name="KSO_Shape"/>
          <p:cNvSpPr/>
          <p:nvPr/>
        </p:nvSpPr>
        <p:spPr bwMode="auto">
          <a:xfrm>
            <a:off x="1459252" y="2882715"/>
            <a:ext cx="488382" cy="488382"/>
          </a:xfrm>
          <a:custGeom>
            <a:avLst/>
            <a:gdLst>
              <a:gd name="T0" fmla="*/ 83 w 1360"/>
              <a:gd name="T1" fmla="*/ 1274 h 1360"/>
              <a:gd name="T2" fmla="*/ 1179 w 1360"/>
              <a:gd name="T3" fmla="*/ 192 h 1360"/>
              <a:gd name="T4" fmla="*/ 991 w 1360"/>
              <a:gd name="T5" fmla="*/ 387 h 1360"/>
              <a:gd name="T6" fmla="*/ 822 w 1360"/>
              <a:gd name="T7" fmla="*/ 604 h 1360"/>
              <a:gd name="T8" fmla="*/ 747 w 1360"/>
              <a:gd name="T9" fmla="*/ 715 h 1360"/>
              <a:gd name="T10" fmla="*/ 684 w 1360"/>
              <a:gd name="T11" fmla="*/ 825 h 1360"/>
              <a:gd name="T12" fmla="*/ 632 w 1360"/>
              <a:gd name="T13" fmla="*/ 932 h 1360"/>
              <a:gd name="T14" fmla="*/ 590 w 1360"/>
              <a:gd name="T15" fmla="*/ 1038 h 1360"/>
              <a:gd name="T16" fmla="*/ 507 w 1360"/>
              <a:gd name="T17" fmla="*/ 1095 h 1360"/>
              <a:gd name="T18" fmla="*/ 463 w 1360"/>
              <a:gd name="T19" fmla="*/ 1109 h 1360"/>
              <a:gd name="T20" fmla="*/ 446 w 1360"/>
              <a:gd name="T21" fmla="*/ 1059 h 1360"/>
              <a:gd name="T22" fmla="*/ 415 w 1360"/>
              <a:gd name="T23" fmla="*/ 978 h 1360"/>
              <a:gd name="T24" fmla="*/ 384 w 1360"/>
              <a:gd name="T25" fmla="*/ 903 h 1360"/>
              <a:gd name="T26" fmla="*/ 355 w 1360"/>
              <a:gd name="T27" fmla="*/ 842 h 1360"/>
              <a:gd name="T28" fmla="*/ 330 w 1360"/>
              <a:gd name="T29" fmla="*/ 790 h 1360"/>
              <a:gd name="T30" fmla="*/ 307 w 1360"/>
              <a:gd name="T31" fmla="*/ 754 h 1360"/>
              <a:gd name="T32" fmla="*/ 261 w 1360"/>
              <a:gd name="T33" fmla="*/ 704 h 1360"/>
              <a:gd name="T34" fmla="*/ 211 w 1360"/>
              <a:gd name="T35" fmla="*/ 685 h 1360"/>
              <a:gd name="T36" fmla="*/ 246 w 1360"/>
              <a:gd name="T37" fmla="*/ 656 h 1360"/>
              <a:gd name="T38" fmla="*/ 277 w 1360"/>
              <a:gd name="T39" fmla="*/ 637 h 1360"/>
              <a:gd name="T40" fmla="*/ 305 w 1360"/>
              <a:gd name="T41" fmla="*/ 623 h 1360"/>
              <a:gd name="T42" fmla="*/ 332 w 1360"/>
              <a:gd name="T43" fmla="*/ 620 h 1360"/>
              <a:gd name="T44" fmla="*/ 369 w 1360"/>
              <a:gd name="T45" fmla="*/ 633 h 1360"/>
              <a:gd name="T46" fmla="*/ 407 w 1360"/>
              <a:gd name="T47" fmla="*/ 669 h 1360"/>
              <a:gd name="T48" fmla="*/ 446 w 1360"/>
              <a:gd name="T49" fmla="*/ 729 h 1360"/>
              <a:gd name="T50" fmla="*/ 488 w 1360"/>
              <a:gd name="T51" fmla="*/ 813 h 1360"/>
              <a:gd name="T52" fmla="*/ 576 w 1360"/>
              <a:gd name="T53" fmla="*/ 783 h 1360"/>
              <a:gd name="T54" fmla="*/ 707 w 1360"/>
              <a:gd name="T55" fmla="*/ 591 h 1360"/>
              <a:gd name="T56" fmla="*/ 855 w 1360"/>
              <a:gd name="T57" fmla="*/ 410 h 1360"/>
              <a:gd name="T58" fmla="*/ 1020 w 1360"/>
              <a:gd name="T59" fmla="*/ 242 h 1360"/>
              <a:gd name="T60" fmla="*/ 83 w 1360"/>
              <a:gd name="T61" fmla="*/ 161 h 1360"/>
              <a:gd name="T62" fmla="*/ 1337 w 1360"/>
              <a:gd name="T63" fmla="*/ 0 h 1360"/>
              <a:gd name="T64" fmla="*/ 1316 w 1360"/>
              <a:gd name="T65" fmla="*/ 79 h 1360"/>
              <a:gd name="T66" fmla="*/ 1264 w 1360"/>
              <a:gd name="T67" fmla="*/ 1360 h 1360"/>
              <a:gd name="T68" fmla="*/ 0 w 1360"/>
              <a:gd name="T69" fmla="*/ 77 h 1360"/>
              <a:gd name="T70" fmla="*/ 1281 w 1360"/>
              <a:gd name="T71" fmla="*/ 35 h 1360"/>
              <a:gd name="T72" fmla="*/ 1337 w 1360"/>
              <a:gd name="T73" fmla="*/ 0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60" h="1360">
                <a:moveTo>
                  <a:pt x="83" y="161"/>
                </a:moveTo>
                <a:lnTo>
                  <a:pt x="83" y="1274"/>
                </a:lnTo>
                <a:lnTo>
                  <a:pt x="1179" y="1274"/>
                </a:lnTo>
                <a:lnTo>
                  <a:pt x="1179" y="192"/>
                </a:lnTo>
                <a:lnTo>
                  <a:pt x="1081" y="286"/>
                </a:lnTo>
                <a:lnTo>
                  <a:pt x="991" y="387"/>
                </a:lnTo>
                <a:lnTo>
                  <a:pt x="903" y="493"/>
                </a:lnTo>
                <a:lnTo>
                  <a:pt x="822" y="604"/>
                </a:lnTo>
                <a:lnTo>
                  <a:pt x="784" y="660"/>
                </a:lnTo>
                <a:lnTo>
                  <a:pt x="747" y="715"/>
                </a:lnTo>
                <a:lnTo>
                  <a:pt x="715" y="771"/>
                </a:lnTo>
                <a:lnTo>
                  <a:pt x="684" y="825"/>
                </a:lnTo>
                <a:lnTo>
                  <a:pt x="657" y="880"/>
                </a:lnTo>
                <a:lnTo>
                  <a:pt x="632" y="932"/>
                </a:lnTo>
                <a:lnTo>
                  <a:pt x="609" y="986"/>
                </a:lnTo>
                <a:lnTo>
                  <a:pt x="590" y="1038"/>
                </a:lnTo>
                <a:lnTo>
                  <a:pt x="551" y="1063"/>
                </a:lnTo>
                <a:lnTo>
                  <a:pt x="507" y="1095"/>
                </a:lnTo>
                <a:lnTo>
                  <a:pt x="469" y="1128"/>
                </a:lnTo>
                <a:lnTo>
                  <a:pt x="463" y="1109"/>
                </a:lnTo>
                <a:lnTo>
                  <a:pt x="455" y="1086"/>
                </a:lnTo>
                <a:lnTo>
                  <a:pt x="446" y="1059"/>
                </a:lnTo>
                <a:lnTo>
                  <a:pt x="434" y="1026"/>
                </a:lnTo>
                <a:lnTo>
                  <a:pt x="415" y="978"/>
                </a:lnTo>
                <a:lnTo>
                  <a:pt x="400" y="938"/>
                </a:lnTo>
                <a:lnTo>
                  <a:pt x="384" y="903"/>
                </a:lnTo>
                <a:lnTo>
                  <a:pt x="371" y="871"/>
                </a:lnTo>
                <a:lnTo>
                  <a:pt x="355" y="842"/>
                </a:lnTo>
                <a:lnTo>
                  <a:pt x="344" y="815"/>
                </a:lnTo>
                <a:lnTo>
                  <a:pt x="330" y="790"/>
                </a:lnTo>
                <a:lnTo>
                  <a:pt x="319" y="771"/>
                </a:lnTo>
                <a:lnTo>
                  <a:pt x="307" y="754"/>
                </a:lnTo>
                <a:lnTo>
                  <a:pt x="284" y="725"/>
                </a:lnTo>
                <a:lnTo>
                  <a:pt x="261" y="704"/>
                </a:lnTo>
                <a:lnTo>
                  <a:pt x="236" y="691"/>
                </a:lnTo>
                <a:lnTo>
                  <a:pt x="211" y="685"/>
                </a:lnTo>
                <a:lnTo>
                  <a:pt x="229" y="669"/>
                </a:lnTo>
                <a:lnTo>
                  <a:pt x="246" y="656"/>
                </a:lnTo>
                <a:lnTo>
                  <a:pt x="261" y="645"/>
                </a:lnTo>
                <a:lnTo>
                  <a:pt x="277" y="637"/>
                </a:lnTo>
                <a:lnTo>
                  <a:pt x="292" y="629"/>
                </a:lnTo>
                <a:lnTo>
                  <a:pt x="305" y="623"/>
                </a:lnTo>
                <a:lnTo>
                  <a:pt x="321" y="621"/>
                </a:lnTo>
                <a:lnTo>
                  <a:pt x="332" y="620"/>
                </a:lnTo>
                <a:lnTo>
                  <a:pt x="352" y="623"/>
                </a:lnTo>
                <a:lnTo>
                  <a:pt x="369" y="633"/>
                </a:lnTo>
                <a:lnTo>
                  <a:pt x="388" y="648"/>
                </a:lnTo>
                <a:lnTo>
                  <a:pt x="407" y="669"/>
                </a:lnTo>
                <a:lnTo>
                  <a:pt x="426" y="696"/>
                </a:lnTo>
                <a:lnTo>
                  <a:pt x="446" y="729"/>
                </a:lnTo>
                <a:lnTo>
                  <a:pt x="467" y="769"/>
                </a:lnTo>
                <a:lnTo>
                  <a:pt x="488" y="813"/>
                </a:lnTo>
                <a:lnTo>
                  <a:pt x="519" y="882"/>
                </a:lnTo>
                <a:lnTo>
                  <a:pt x="576" y="783"/>
                </a:lnTo>
                <a:lnTo>
                  <a:pt x="640" y="685"/>
                </a:lnTo>
                <a:lnTo>
                  <a:pt x="707" y="591"/>
                </a:lnTo>
                <a:lnTo>
                  <a:pt x="778" y="501"/>
                </a:lnTo>
                <a:lnTo>
                  <a:pt x="855" y="410"/>
                </a:lnTo>
                <a:lnTo>
                  <a:pt x="935" y="324"/>
                </a:lnTo>
                <a:lnTo>
                  <a:pt x="1020" y="242"/>
                </a:lnTo>
                <a:lnTo>
                  <a:pt x="1110" y="161"/>
                </a:lnTo>
                <a:lnTo>
                  <a:pt x="83" y="161"/>
                </a:lnTo>
                <a:lnTo>
                  <a:pt x="83" y="161"/>
                </a:lnTo>
                <a:close/>
                <a:moveTo>
                  <a:pt x="1337" y="0"/>
                </a:moveTo>
                <a:lnTo>
                  <a:pt x="1360" y="46"/>
                </a:lnTo>
                <a:lnTo>
                  <a:pt x="1316" y="79"/>
                </a:lnTo>
                <a:lnTo>
                  <a:pt x="1264" y="119"/>
                </a:lnTo>
                <a:lnTo>
                  <a:pt x="1264" y="1360"/>
                </a:lnTo>
                <a:lnTo>
                  <a:pt x="0" y="1360"/>
                </a:lnTo>
                <a:lnTo>
                  <a:pt x="0" y="77"/>
                </a:lnTo>
                <a:lnTo>
                  <a:pt x="1222" y="77"/>
                </a:lnTo>
                <a:lnTo>
                  <a:pt x="1281" y="35"/>
                </a:lnTo>
                <a:lnTo>
                  <a:pt x="1337" y="0"/>
                </a:lnTo>
                <a:lnTo>
                  <a:pt x="1337" y="0"/>
                </a:lnTo>
                <a:close/>
              </a:path>
            </a:pathLst>
          </a:custGeom>
          <a:solidFill>
            <a:srgbClr val="66A1A0"/>
          </a:solidFill>
          <a:ln>
            <a:noFill/>
          </a:ln>
        </p:spPr>
        <p:txBody>
          <a:bodyPr lIns="68580" tIns="34290" rIns="68580" bIns="3429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30" name="文本框 29"/>
          <p:cNvSpPr txBox="1"/>
          <p:nvPr/>
        </p:nvSpPr>
        <p:spPr>
          <a:xfrm>
            <a:off x="1987909" y="2857026"/>
            <a:ext cx="1407758" cy="369332"/>
          </a:xfrm>
          <a:prstGeom prst="rect">
            <a:avLst/>
          </a:prstGeom>
          <a:noFill/>
        </p:spPr>
        <p:txBody>
          <a:bodyPr wrap="none" rtlCol="0">
            <a:spAutoFit/>
          </a:bodyPr>
          <a:lstStyle/>
          <a:p>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KEYWORD</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TextBox 15"/>
          <p:cNvSpPr txBox="1"/>
          <p:nvPr/>
        </p:nvSpPr>
        <p:spPr>
          <a:xfrm>
            <a:off x="1987909" y="3128403"/>
            <a:ext cx="2511916" cy="923330"/>
          </a:xfrm>
          <a:prstGeom prst="rect">
            <a:avLst/>
          </a:prstGeom>
          <a:noFill/>
        </p:spPr>
        <p:txBody>
          <a:bodyPr wrap="square" rtlCol="0">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这里输入简单的文字概述这里输入简单字概述这里输入简单简单的文字概述这里输入</a:t>
            </a:r>
            <a:r>
              <a:rPr lang="zh-CN" altLang="en-US" sz="1200" dirty="0" smtClean="0">
                <a:latin typeface="微软雅黑" panose="020B0503020204020204" pitchFamily="34" charset="-122"/>
                <a:ea typeface="微软雅黑" panose="020B0503020204020204" pitchFamily="34" charset="-122"/>
              </a:rPr>
              <a:t>简单</a:t>
            </a:r>
            <a:endParaRPr lang="zh-CN" altLang="en-US" sz="1200" dirty="0">
              <a:latin typeface="微软雅黑" panose="020B0503020204020204" pitchFamily="34" charset="-122"/>
              <a:ea typeface="微软雅黑" panose="020B0503020204020204" pitchFamily="34" charset="-122"/>
            </a:endParaRPr>
          </a:p>
        </p:txBody>
      </p:sp>
      <p:sp>
        <p:nvSpPr>
          <p:cNvPr id="32" name="KSO_Shape"/>
          <p:cNvSpPr/>
          <p:nvPr/>
        </p:nvSpPr>
        <p:spPr bwMode="auto">
          <a:xfrm>
            <a:off x="7756850" y="2895722"/>
            <a:ext cx="488382" cy="488382"/>
          </a:xfrm>
          <a:custGeom>
            <a:avLst/>
            <a:gdLst>
              <a:gd name="T0" fmla="*/ 461 w 1360"/>
              <a:gd name="T1" fmla="*/ 257 h 1360"/>
              <a:gd name="T2" fmla="*/ 494 w 1360"/>
              <a:gd name="T3" fmla="*/ 349 h 1360"/>
              <a:gd name="T4" fmla="*/ 536 w 1360"/>
              <a:gd name="T5" fmla="*/ 439 h 1360"/>
              <a:gd name="T6" fmla="*/ 592 w 1360"/>
              <a:gd name="T7" fmla="*/ 526 h 1360"/>
              <a:gd name="T8" fmla="*/ 645 w 1360"/>
              <a:gd name="T9" fmla="*/ 593 h 1360"/>
              <a:gd name="T10" fmla="*/ 730 w 1360"/>
              <a:gd name="T11" fmla="*/ 491 h 1360"/>
              <a:gd name="T12" fmla="*/ 814 w 1360"/>
              <a:gd name="T13" fmla="*/ 403 h 1360"/>
              <a:gd name="T14" fmla="*/ 891 w 1360"/>
              <a:gd name="T15" fmla="*/ 345 h 1360"/>
              <a:gd name="T16" fmla="*/ 957 w 1360"/>
              <a:gd name="T17" fmla="*/ 315 h 1360"/>
              <a:gd name="T18" fmla="*/ 1012 w 1360"/>
              <a:gd name="T19" fmla="*/ 315 h 1360"/>
              <a:gd name="T20" fmla="*/ 1058 w 1360"/>
              <a:gd name="T21" fmla="*/ 341 h 1360"/>
              <a:gd name="T22" fmla="*/ 1083 w 1360"/>
              <a:gd name="T23" fmla="*/ 378 h 1360"/>
              <a:gd name="T24" fmla="*/ 1058 w 1360"/>
              <a:gd name="T25" fmla="*/ 410 h 1360"/>
              <a:gd name="T26" fmla="*/ 984 w 1360"/>
              <a:gd name="T27" fmla="*/ 458 h 1360"/>
              <a:gd name="T28" fmla="*/ 903 w 1360"/>
              <a:gd name="T29" fmla="*/ 524 h 1360"/>
              <a:gd name="T30" fmla="*/ 820 w 1360"/>
              <a:gd name="T31" fmla="*/ 604 h 1360"/>
              <a:gd name="T32" fmla="*/ 738 w 1360"/>
              <a:gd name="T33" fmla="*/ 694 h 1360"/>
              <a:gd name="T34" fmla="*/ 807 w 1360"/>
              <a:gd name="T35" fmla="*/ 767 h 1360"/>
              <a:gd name="T36" fmla="*/ 887 w 1360"/>
              <a:gd name="T37" fmla="*/ 836 h 1360"/>
              <a:gd name="T38" fmla="*/ 964 w 1360"/>
              <a:gd name="T39" fmla="*/ 882 h 1360"/>
              <a:gd name="T40" fmla="*/ 1039 w 1360"/>
              <a:gd name="T41" fmla="*/ 905 h 1360"/>
              <a:gd name="T42" fmla="*/ 1114 w 1360"/>
              <a:gd name="T43" fmla="*/ 905 h 1360"/>
              <a:gd name="T44" fmla="*/ 1141 w 1360"/>
              <a:gd name="T45" fmla="*/ 923 h 1360"/>
              <a:gd name="T46" fmla="*/ 1120 w 1360"/>
              <a:gd name="T47" fmla="*/ 961 h 1360"/>
              <a:gd name="T48" fmla="*/ 1101 w 1360"/>
              <a:gd name="T49" fmla="*/ 992 h 1360"/>
              <a:gd name="T50" fmla="*/ 1083 w 1360"/>
              <a:gd name="T51" fmla="*/ 1015 h 1360"/>
              <a:gd name="T52" fmla="*/ 1058 w 1360"/>
              <a:gd name="T53" fmla="*/ 1036 h 1360"/>
              <a:gd name="T54" fmla="*/ 1016 w 1360"/>
              <a:gd name="T55" fmla="*/ 1051 h 1360"/>
              <a:gd name="T56" fmla="*/ 960 w 1360"/>
              <a:gd name="T57" fmla="*/ 1049 h 1360"/>
              <a:gd name="T58" fmla="*/ 895 w 1360"/>
              <a:gd name="T59" fmla="*/ 1024 h 1360"/>
              <a:gd name="T60" fmla="*/ 818 w 1360"/>
              <a:gd name="T61" fmla="*/ 974 h 1360"/>
              <a:gd name="T62" fmla="*/ 734 w 1360"/>
              <a:gd name="T63" fmla="*/ 898 h 1360"/>
              <a:gd name="T64" fmla="*/ 645 w 1360"/>
              <a:gd name="T65" fmla="*/ 804 h 1360"/>
              <a:gd name="T66" fmla="*/ 582 w 1360"/>
              <a:gd name="T67" fmla="*/ 886 h 1360"/>
              <a:gd name="T68" fmla="*/ 505 w 1360"/>
              <a:gd name="T69" fmla="*/ 971 h 1360"/>
              <a:gd name="T70" fmla="*/ 438 w 1360"/>
              <a:gd name="T71" fmla="*/ 1026 h 1360"/>
              <a:gd name="T72" fmla="*/ 380 w 1360"/>
              <a:gd name="T73" fmla="*/ 1055 h 1360"/>
              <a:gd name="T74" fmla="*/ 338 w 1360"/>
              <a:gd name="T75" fmla="*/ 1057 h 1360"/>
              <a:gd name="T76" fmla="*/ 302 w 1360"/>
              <a:gd name="T77" fmla="*/ 1042 h 1360"/>
              <a:gd name="T78" fmla="*/ 265 w 1360"/>
              <a:gd name="T79" fmla="*/ 1013 h 1360"/>
              <a:gd name="T80" fmla="*/ 229 w 1360"/>
              <a:gd name="T81" fmla="*/ 969 h 1360"/>
              <a:gd name="T82" fmla="*/ 232 w 1360"/>
              <a:gd name="T83" fmla="*/ 944 h 1360"/>
              <a:gd name="T84" fmla="*/ 279 w 1360"/>
              <a:gd name="T85" fmla="*/ 942 h 1360"/>
              <a:gd name="T86" fmla="*/ 344 w 1360"/>
              <a:gd name="T87" fmla="*/ 919 h 1360"/>
              <a:gd name="T88" fmla="*/ 413 w 1360"/>
              <a:gd name="T89" fmla="*/ 869 h 1360"/>
              <a:gd name="T90" fmla="*/ 486 w 1360"/>
              <a:gd name="T91" fmla="*/ 794 h 1360"/>
              <a:gd name="T92" fmla="*/ 559 w 1360"/>
              <a:gd name="T93" fmla="*/ 704 h 1360"/>
              <a:gd name="T94" fmla="*/ 490 w 1360"/>
              <a:gd name="T95" fmla="*/ 620 h 1360"/>
              <a:gd name="T96" fmla="*/ 419 w 1360"/>
              <a:gd name="T97" fmla="*/ 528 h 1360"/>
              <a:gd name="T98" fmla="*/ 373 w 1360"/>
              <a:gd name="T99" fmla="*/ 453 h 1360"/>
              <a:gd name="T100" fmla="*/ 350 w 1360"/>
              <a:gd name="T101" fmla="*/ 393 h 1360"/>
              <a:gd name="T102" fmla="*/ 350 w 1360"/>
              <a:gd name="T103" fmla="*/ 353 h 1360"/>
              <a:gd name="T104" fmla="*/ 361 w 1360"/>
              <a:gd name="T105" fmla="*/ 318 h 1360"/>
              <a:gd name="T106" fmla="*/ 386 w 1360"/>
              <a:gd name="T107" fmla="*/ 278 h 1360"/>
              <a:gd name="T108" fmla="*/ 425 w 1360"/>
              <a:gd name="T109" fmla="*/ 234 h 1360"/>
              <a:gd name="T110" fmla="*/ 449 w 1360"/>
              <a:gd name="T111" fmla="*/ 211 h 1360"/>
              <a:gd name="T112" fmla="*/ 92 w 1360"/>
              <a:gd name="T113" fmla="*/ 1268 h 1360"/>
              <a:gd name="T114" fmla="*/ 1270 w 1360"/>
              <a:gd name="T115" fmla="*/ 90 h 1360"/>
              <a:gd name="T116" fmla="*/ 92 w 1360"/>
              <a:gd name="T117" fmla="*/ 90 h 1360"/>
              <a:gd name="T118" fmla="*/ 1360 w 1360"/>
              <a:gd name="T119" fmla="*/ 0 h 1360"/>
              <a:gd name="T120" fmla="*/ 0 w 1360"/>
              <a:gd name="T121" fmla="*/ 1360 h 1360"/>
              <a:gd name="T122" fmla="*/ 0 w 1360"/>
              <a:gd name="T123" fmla="*/ 0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60" h="1360">
                <a:moveTo>
                  <a:pt x="449" y="211"/>
                </a:moveTo>
                <a:lnTo>
                  <a:pt x="461" y="257"/>
                </a:lnTo>
                <a:lnTo>
                  <a:pt x="474" y="303"/>
                </a:lnTo>
                <a:lnTo>
                  <a:pt x="494" y="349"/>
                </a:lnTo>
                <a:lnTo>
                  <a:pt x="513" y="395"/>
                </a:lnTo>
                <a:lnTo>
                  <a:pt x="536" y="439"/>
                </a:lnTo>
                <a:lnTo>
                  <a:pt x="563" y="481"/>
                </a:lnTo>
                <a:lnTo>
                  <a:pt x="592" y="526"/>
                </a:lnTo>
                <a:lnTo>
                  <a:pt x="624" y="568"/>
                </a:lnTo>
                <a:lnTo>
                  <a:pt x="645" y="593"/>
                </a:lnTo>
                <a:lnTo>
                  <a:pt x="684" y="547"/>
                </a:lnTo>
                <a:lnTo>
                  <a:pt x="730" y="491"/>
                </a:lnTo>
                <a:lnTo>
                  <a:pt x="774" y="443"/>
                </a:lnTo>
                <a:lnTo>
                  <a:pt x="814" y="403"/>
                </a:lnTo>
                <a:lnTo>
                  <a:pt x="855" y="370"/>
                </a:lnTo>
                <a:lnTo>
                  <a:pt x="891" y="345"/>
                </a:lnTo>
                <a:lnTo>
                  <a:pt x="924" y="326"/>
                </a:lnTo>
                <a:lnTo>
                  <a:pt x="957" y="315"/>
                </a:lnTo>
                <a:lnTo>
                  <a:pt x="985" y="311"/>
                </a:lnTo>
                <a:lnTo>
                  <a:pt x="1012" y="315"/>
                </a:lnTo>
                <a:lnTo>
                  <a:pt x="1035" y="326"/>
                </a:lnTo>
                <a:lnTo>
                  <a:pt x="1058" y="341"/>
                </a:lnTo>
                <a:lnTo>
                  <a:pt x="1076" y="366"/>
                </a:lnTo>
                <a:lnTo>
                  <a:pt x="1083" y="378"/>
                </a:lnTo>
                <a:lnTo>
                  <a:pt x="1095" y="391"/>
                </a:lnTo>
                <a:lnTo>
                  <a:pt x="1058" y="410"/>
                </a:lnTo>
                <a:lnTo>
                  <a:pt x="1022" y="432"/>
                </a:lnTo>
                <a:lnTo>
                  <a:pt x="984" y="458"/>
                </a:lnTo>
                <a:lnTo>
                  <a:pt x="943" y="489"/>
                </a:lnTo>
                <a:lnTo>
                  <a:pt x="903" y="524"/>
                </a:lnTo>
                <a:lnTo>
                  <a:pt x="862" y="562"/>
                </a:lnTo>
                <a:lnTo>
                  <a:pt x="820" y="604"/>
                </a:lnTo>
                <a:lnTo>
                  <a:pt x="776" y="652"/>
                </a:lnTo>
                <a:lnTo>
                  <a:pt x="738" y="694"/>
                </a:lnTo>
                <a:lnTo>
                  <a:pt x="765" y="725"/>
                </a:lnTo>
                <a:lnTo>
                  <a:pt x="807" y="767"/>
                </a:lnTo>
                <a:lnTo>
                  <a:pt x="847" y="806"/>
                </a:lnTo>
                <a:lnTo>
                  <a:pt x="887" y="836"/>
                </a:lnTo>
                <a:lnTo>
                  <a:pt x="926" y="861"/>
                </a:lnTo>
                <a:lnTo>
                  <a:pt x="964" y="882"/>
                </a:lnTo>
                <a:lnTo>
                  <a:pt x="1003" y="896"/>
                </a:lnTo>
                <a:lnTo>
                  <a:pt x="1039" y="905"/>
                </a:lnTo>
                <a:lnTo>
                  <a:pt x="1076" y="907"/>
                </a:lnTo>
                <a:lnTo>
                  <a:pt x="1114" y="905"/>
                </a:lnTo>
                <a:lnTo>
                  <a:pt x="1153" y="900"/>
                </a:lnTo>
                <a:lnTo>
                  <a:pt x="1141" y="923"/>
                </a:lnTo>
                <a:lnTo>
                  <a:pt x="1129" y="942"/>
                </a:lnTo>
                <a:lnTo>
                  <a:pt x="1120" y="961"/>
                </a:lnTo>
                <a:lnTo>
                  <a:pt x="1110" y="978"/>
                </a:lnTo>
                <a:lnTo>
                  <a:pt x="1101" y="992"/>
                </a:lnTo>
                <a:lnTo>
                  <a:pt x="1091" y="1005"/>
                </a:lnTo>
                <a:lnTo>
                  <a:pt x="1083" y="1015"/>
                </a:lnTo>
                <a:lnTo>
                  <a:pt x="1076" y="1024"/>
                </a:lnTo>
                <a:lnTo>
                  <a:pt x="1058" y="1036"/>
                </a:lnTo>
                <a:lnTo>
                  <a:pt x="1037" y="1045"/>
                </a:lnTo>
                <a:lnTo>
                  <a:pt x="1016" y="1051"/>
                </a:lnTo>
                <a:lnTo>
                  <a:pt x="991" y="1053"/>
                </a:lnTo>
                <a:lnTo>
                  <a:pt x="960" y="1049"/>
                </a:lnTo>
                <a:lnTo>
                  <a:pt x="930" y="1040"/>
                </a:lnTo>
                <a:lnTo>
                  <a:pt x="895" y="1024"/>
                </a:lnTo>
                <a:lnTo>
                  <a:pt x="857" y="1003"/>
                </a:lnTo>
                <a:lnTo>
                  <a:pt x="818" y="974"/>
                </a:lnTo>
                <a:lnTo>
                  <a:pt x="778" y="940"/>
                </a:lnTo>
                <a:lnTo>
                  <a:pt x="734" y="898"/>
                </a:lnTo>
                <a:lnTo>
                  <a:pt x="690" y="850"/>
                </a:lnTo>
                <a:lnTo>
                  <a:pt x="645" y="804"/>
                </a:lnTo>
                <a:lnTo>
                  <a:pt x="624" y="832"/>
                </a:lnTo>
                <a:lnTo>
                  <a:pt x="582" y="886"/>
                </a:lnTo>
                <a:lnTo>
                  <a:pt x="542" y="932"/>
                </a:lnTo>
                <a:lnTo>
                  <a:pt x="505" y="971"/>
                </a:lnTo>
                <a:lnTo>
                  <a:pt x="471" y="1001"/>
                </a:lnTo>
                <a:lnTo>
                  <a:pt x="438" y="1026"/>
                </a:lnTo>
                <a:lnTo>
                  <a:pt x="407" y="1043"/>
                </a:lnTo>
                <a:lnTo>
                  <a:pt x="380" y="1055"/>
                </a:lnTo>
                <a:lnTo>
                  <a:pt x="355" y="1059"/>
                </a:lnTo>
                <a:lnTo>
                  <a:pt x="338" y="1057"/>
                </a:lnTo>
                <a:lnTo>
                  <a:pt x="319" y="1051"/>
                </a:lnTo>
                <a:lnTo>
                  <a:pt x="302" y="1042"/>
                </a:lnTo>
                <a:lnTo>
                  <a:pt x="284" y="1028"/>
                </a:lnTo>
                <a:lnTo>
                  <a:pt x="265" y="1013"/>
                </a:lnTo>
                <a:lnTo>
                  <a:pt x="248" y="992"/>
                </a:lnTo>
                <a:lnTo>
                  <a:pt x="229" y="969"/>
                </a:lnTo>
                <a:lnTo>
                  <a:pt x="209" y="940"/>
                </a:lnTo>
                <a:lnTo>
                  <a:pt x="232" y="944"/>
                </a:lnTo>
                <a:lnTo>
                  <a:pt x="248" y="946"/>
                </a:lnTo>
                <a:lnTo>
                  <a:pt x="279" y="942"/>
                </a:lnTo>
                <a:lnTo>
                  <a:pt x="311" y="934"/>
                </a:lnTo>
                <a:lnTo>
                  <a:pt x="344" y="919"/>
                </a:lnTo>
                <a:lnTo>
                  <a:pt x="376" y="896"/>
                </a:lnTo>
                <a:lnTo>
                  <a:pt x="413" y="869"/>
                </a:lnTo>
                <a:lnTo>
                  <a:pt x="448" y="834"/>
                </a:lnTo>
                <a:lnTo>
                  <a:pt x="486" y="794"/>
                </a:lnTo>
                <a:lnTo>
                  <a:pt x="522" y="748"/>
                </a:lnTo>
                <a:lnTo>
                  <a:pt x="559" y="704"/>
                </a:lnTo>
                <a:lnTo>
                  <a:pt x="532" y="671"/>
                </a:lnTo>
                <a:lnTo>
                  <a:pt x="490" y="620"/>
                </a:lnTo>
                <a:lnTo>
                  <a:pt x="451" y="572"/>
                </a:lnTo>
                <a:lnTo>
                  <a:pt x="419" y="528"/>
                </a:lnTo>
                <a:lnTo>
                  <a:pt x="394" y="489"/>
                </a:lnTo>
                <a:lnTo>
                  <a:pt x="373" y="453"/>
                </a:lnTo>
                <a:lnTo>
                  <a:pt x="359" y="420"/>
                </a:lnTo>
                <a:lnTo>
                  <a:pt x="350" y="393"/>
                </a:lnTo>
                <a:lnTo>
                  <a:pt x="348" y="368"/>
                </a:lnTo>
                <a:lnTo>
                  <a:pt x="350" y="353"/>
                </a:lnTo>
                <a:lnTo>
                  <a:pt x="353" y="336"/>
                </a:lnTo>
                <a:lnTo>
                  <a:pt x="361" y="318"/>
                </a:lnTo>
                <a:lnTo>
                  <a:pt x="373" y="297"/>
                </a:lnTo>
                <a:lnTo>
                  <a:pt x="386" y="278"/>
                </a:lnTo>
                <a:lnTo>
                  <a:pt x="405" y="257"/>
                </a:lnTo>
                <a:lnTo>
                  <a:pt x="425" y="234"/>
                </a:lnTo>
                <a:lnTo>
                  <a:pt x="449" y="211"/>
                </a:lnTo>
                <a:lnTo>
                  <a:pt x="449" y="211"/>
                </a:lnTo>
                <a:close/>
                <a:moveTo>
                  <a:pt x="92" y="90"/>
                </a:moveTo>
                <a:lnTo>
                  <a:pt x="92" y="1268"/>
                </a:lnTo>
                <a:lnTo>
                  <a:pt x="1270" y="1268"/>
                </a:lnTo>
                <a:lnTo>
                  <a:pt x="1270" y="90"/>
                </a:lnTo>
                <a:lnTo>
                  <a:pt x="92" y="90"/>
                </a:lnTo>
                <a:lnTo>
                  <a:pt x="92" y="90"/>
                </a:lnTo>
                <a:close/>
                <a:moveTo>
                  <a:pt x="0" y="0"/>
                </a:moveTo>
                <a:lnTo>
                  <a:pt x="1360" y="0"/>
                </a:lnTo>
                <a:lnTo>
                  <a:pt x="1360" y="1360"/>
                </a:lnTo>
                <a:lnTo>
                  <a:pt x="0" y="1360"/>
                </a:lnTo>
                <a:lnTo>
                  <a:pt x="0" y="0"/>
                </a:lnTo>
                <a:lnTo>
                  <a:pt x="0" y="0"/>
                </a:lnTo>
                <a:close/>
              </a:path>
            </a:pathLst>
          </a:custGeom>
          <a:solidFill>
            <a:srgbClr val="F6921E"/>
          </a:solidFill>
          <a:ln>
            <a:noFill/>
          </a:ln>
        </p:spPr>
        <p:txBody>
          <a:bodyPr lIns="68580" tIns="34290" rIns="68580" bIns="34290"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33" name="文本框 32"/>
          <p:cNvSpPr txBox="1"/>
          <p:nvPr/>
        </p:nvSpPr>
        <p:spPr>
          <a:xfrm>
            <a:off x="8303972" y="2894787"/>
            <a:ext cx="1407758" cy="369332"/>
          </a:xfrm>
          <a:prstGeom prst="rect">
            <a:avLst/>
          </a:prstGeom>
          <a:noFill/>
        </p:spPr>
        <p:txBody>
          <a:bodyPr wrap="none" rtlCol="0">
            <a:spAutoFit/>
          </a:bodyPr>
          <a:lstStyle/>
          <a:p>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KEYWORD</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4" name="TextBox 15"/>
          <p:cNvSpPr txBox="1"/>
          <p:nvPr/>
        </p:nvSpPr>
        <p:spPr>
          <a:xfrm>
            <a:off x="8303972" y="3166164"/>
            <a:ext cx="2511916" cy="923330"/>
          </a:xfrm>
          <a:prstGeom prst="rect">
            <a:avLst/>
          </a:prstGeom>
          <a:noFill/>
        </p:spPr>
        <p:txBody>
          <a:bodyPr wrap="square" rtlCol="0">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这里输入简单的文字概述这里输入简单字概述这里输入简单简单的文字概述这里输入</a:t>
            </a:r>
            <a:r>
              <a:rPr lang="zh-CN" altLang="en-US" sz="1200" dirty="0" smtClean="0">
                <a:latin typeface="微软雅黑" panose="020B0503020204020204" pitchFamily="34" charset="-122"/>
                <a:ea typeface="微软雅黑" panose="020B0503020204020204" pitchFamily="34" charset="-122"/>
              </a:rPr>
              <a:t>简单</a:t>
            </a: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6069588" y="2855005"/>
            <a:ext cx="1752600" cy="1752600"/>
          </a:xfrm>
          <a:prstGeom prst="ellipse">
            <a:avLst/>
          </a:prstGeom>
          <a:solidFill>
            <a:srgbClr val="A362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9600" dirty="0"/>
          </a:p>
        </p:txBody>
      </p:sp>
      <p:grpSp>
        <p:nvGrpSpPr>
          <p:cNvPr id="11" name="组合 69"/>
          <p:cNvGrpSpPr/>
          <p:nvPr/>
        </p:nvGrpSpPr>
        <p:grpSpPr bwMode="auto">
          <a:xfrm>
            <a:off x="7930138" y="1881867"/>
            <a:ext cx="1774821" cy="3633788"/>
            <a:chOff x="6858855" y="2703012"/>
            <a:chExt cx="1774157" cy="3175764"/>
          </a:xfrm>
        </p:grpSpPr>
        <p:cxnSp>
          <p:nvCxnSpPr>
            <p:cNvPr id="12" name="直接连接符 11"/>
            <p:cNvCxnSpPr/>
            <p:nvPr/>
          </p:nvCxnSpPr>
          <p:spPr>
            <a:xfrm>
              <a:off x="7538047" y="2703012"/>
              <a:ext cx="0" cy="3175764"/>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858855" y="4265484"/>
              <a:ext cx="67919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538047" y="2703012"/>
              <a:ext cx="109496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538047" y="3761600"/>
              <a:ext cx="109496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538047" y="4820188"/>
              <a:ext cx="109496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538047" y="5878776"/>
              <a:ext cx="109496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8" name="椭圆 17"/>
          <p:cNvSpPr/>
          <p:nvPr/>
        </p:nvSpPr>
        <p:spPr>
          <a:xfrm>
            <a:off x="9654163" y="1831067"/>
            <a:ext cx="101600" cy="103188"/>
          </a:xfrm>
          <a:prstGeom prst="ellipse">
            <a:avLst/>
          </a:prstGeom>
          <a:solidFill>
            <a:srgbClr val="F05A2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dirty="0"/>
          </a:p>
        </p:txBody>
      </p:sp>
      <p:sp>
        <p:nvSpPr>
          <p:cNvPr id="19" name="椭圆 18"/>
          <p:cNvSpPr/>
          <p:nvPr/>
        </p:nvSpPr>
        <p:spPr>
          <a:xfrm>
            <a:off x="9654163" y="3048680"/>
            <a:ext cx="101600" cy="101600"/>
          </a:xfrm>
          <a:prstGeom prst="ellipse">
            <a:avLst/>
          </a:prstGeom>
          <a:solidFill>
            <a:srgbClr val="00914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dirty="0"/>
          </a:p>
        </p:txBody>
      </p:sp>
      <p:sp>
        <p:nvSpPr>
          <p:cNvPr id="20" name="椭圆 19"/>
          <p:cNvSpPr/>
          <p:nvPr/>
        </p:nvSpPr>
        <p:spPr>
          <a:xfrm>
            <a:off x="9654163" y="4264705"/>
            <a:ext cx="101600" cy="101600"/>
          </a:xfrm>
          <a:prstGeom prst="ellipse">
            <a:avLst/>
          </a:prstGeom>
          <a:solidFill>
            <a:srgbClr val="C0272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dirty="0"/>
          </a:p>
        </p:txBody>
      </p:sp>
      <p:sp>
        <p:nvSpPr>
          <p:cNvPr id="21" name="椭圆 20"/>
          <p:cNvSpPr/>
          <p:nvPr/>
        </p:nvSpPr>
        <p:spPr>
          <a:xfrm>
            <a:off x="9654163" y="5480730"/>
            <a:ext cx="101600" cy="101600"/>
          </a:xfrm>
          <a:prstGeom prst="ellipse">
            <a:avLst/>
          </a:prstGeom>
          <a:solidFill>
            <a:srgbClr val="F6921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3200" dirty="0"/>
          </a:p>
        </p:txBody>
      </p:sp>
      <p:sp>
        <p:nvSpPr>
          <p:cNvPr id="22" name="椭圆 21"/>
          <p:cNvSpPr/>
          <p:nvPr/>
        </p:nvSpPr>
        <p:spPr>
          <a:xfrm>
            <a:off x="5937826" y="2702605"/>
            <a:ext cx="1992312" cy="1992312"/>
          </a:xfrm>
          <a:prstGeom prst="ellipse">
            <a:avLst/>
          </a:prstGeom>
          <a:noFill/>
          <a:ln>
            <a:solidFill>
              <a:srgbClr val="9166A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9600" dirty="0"/>
          </a:p>
        </p:txBody>
      </p:sp>
      <p:sp>
        <p:nvSpPr>
          <p:cNvPr id="24" name="KSO_Shape"/>
          <p:cNvSpPr/>
          <p:nvPr/>
        </p:nvSpPr>
        <p:spPr bwMode="auto">
          <a:xfrm>
            <a:off x="6202488" y="3099480"/>
            <a:ext cx="1387927" cy="1140413"/>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30" name="KSO_Shape"/>
          <p:cNvSpPr/>
          <p:nvPr/>
        </p:nvSpPr>
        <p:spPr bwMode="auto">
          <a:xfrm>
            <a:off x="10194362" y="3931306"/>
            <a:ext cx="843643" cy="584926"/>
          </a:xfrm>
          <a:custGeom>
            <a:avLst/>
            <a:gdLst>
              <a:gd name="T0" fmla="*/ 1239327 w 6190"/>
              <a:gd name="T1" fmla="*/ 156252 h 4291"/>
              <a:gd name="T2" fmla="*/ 1294415 w 6190"/>
              <a:gd name="T3" fmla="*/ 211617 h 4291"/>
              <a:gd name="T4" fmla="*/ 1294415 w 6190"/>
              <a:gd name="T5" fmla="*/ 1106686 h 4291"/>
              <a:gd name="T6" fmla="*/ 790313 w 6190"/>
              <a:gd name="T7" fmla="*/ 1106686 h 4291"/>
              <a:gd name="T8" fmla="*/ 790313 w 6190"/>
              <a:gd name="T9" fmla="*/ 1144518 h 4291"/>
              <a:gd name="T10" fmla="*/ 830321 w 6190"/>
              <a:gd name="T11" fmla="*/ 1150362 h 4291"/>
              <a:gd name="T12" fmla="*/ 870637 w 6190"/>
              <a:gd name="T13" fmla="*/ 1158052 h 4291"/>
              <a:gd name="T14" fmla="*/ 911261 w 6190"/>
              <a:gd name="T15" fmla="*/ 1166972 h 4291"/>
              <a:gd name="T16" fmla="*/ 951577 w 6190"/>
              <a:gd name="T17" fmla="*/ 1177737 h 4291"/>
              <a:gd name="T18" fmla="*/ 991893 w 6190"/>
              <a:gd name="T19" fmla="*/ 1189733 h 4291"/>
              <a:gd name="T20" fmla="*/ 1032208 w 6190"/>
              <a:gd name="T21" fmla="*/ 1203882 h 4291"/>
              <a:gd name="T22" fmla="*/ 1072524 w 6190"/>
              <a:gd name="T23" fmla="*/ 1219569 h 4291"/>
              <a:gd name="T24" fmla="*/ 1112840 w 6190"/>
              <a:gd name="T25" fmla="*/ 1236793 h 4291"/>
              <a:gd name="T26" fmla="*/ 1112840 w 6190"/>
              <a:gd name="T27" fmla="*/ 1319841 h 4291"/>
              <a:gd name="T28" fmla="*/ 194501 w 6190"/>
              <a:gd name="T29" fmla="*/ 1319841 h 4291"/>
              <a:gd name="T30" fmla="*/ 194501 w 6190"/>
              <a:gd name="T31" fmla="*/ 1236793 h 4291"/>
              <a:gd name="T32" fmla="*/ 214197 w 6190"/>
              <a:gd name="T33" fmla="*/ 1228796 h 4291"/>
              <a:gd name="T34" fmla="*/ 252974 w 6190"/>
              <a:gd name="T35" fmla="*/ 1213725 h 4291"/>
              <a:gd name="T36" fmla="*/ 292059 w 6190"/>
              <a:gd name="T37" fmla="*/ 1199883 h 4291"/>
              <a:gd name="T38" fmla="*/ 330836 w 6190"/>
              <a:gd name="T39" fmla="*/ 1187580 h 4291"/>
              <a:gd name="T40" fmla="*/ 370229 w 6190"/>
              <a:gd name="T41" fmla="*/ 1176507 h 4291"/>
              <a:gd name="T42" fmla="*/ 409313 w 6190"/>
              <a:gd name="T43" fmla="*/ 1166664 h 4291"/>
              <a:gd name="T44" fmla="*/ 448090 w 6190"/>
              <a:gd name="T45" fmla="*/ 1158052 h 4291"/>
              <a:gd name="T46" fmla="*/ 487483 w 6190"/>
              <a:gd name="T47" fmla="*/ 1151285 h 4291"/>
              <a:gd name="T48" fmla="*/ 506872 w 6190"/>
              <a:gd name="T49" fmla="*/ 1106686 h 4291"/>
              <a:gd name="T50" fmla="*/ 0 w 6190"/>
              <a:gd name="T51" fmla="*/ 1106686 h 4291"/>
              <a:gd name="T52" fmla="*/ 0 w 6190"/>
              <a:gd name="T53" fmla="*/ 211617 h 4291"/>
              <a:gd name="T54" fmla="*/ 55088 w 6190"/>
              <a:gd name="T55" fmla="*/ 156252 h 4291"/>
              <a:gd name="T56" fmla="*/ 1365814 w 6190"/>
              <a:gd name="T57" fmla="*/ 1319841 h 4291"/>
              <a:gd name="T58" fmla="*/ 1905000 w 6190"/>
              <a:gd name="T59" fmla="*/ 0 h 4291"/>
              <a:gd name="T60" fmla="*/ 1365814 w 6190"/>
              <a:gd name="T61" fmla="*/ 1319841 h 4291"/>
              <a:gd name="T62" fmla="*/ 1433828 w 6190"/>
              <a:gd name="T63" fmla="*/ 115036 h 4291"/>
              <a:gd name="T64" fmla="*/ 1846527 w 6190"/>
              <a:gd name="T65" fmla="*/ 243299 h 4291"/>
              <a:gd name="T66" fmla="*/ 1433828 w 6190"/>
              <a:gd name="T67" fmla="*/ 115036 h 4291"/>
              <a:gd name="T68" fmla="*/ 1433828 w 6190"/>
              <a:gd name="T69" fmla="*/ 315273 h 4291"/>
              <a:gd name="T70" fmla="*/ 1846527 w 6190"/>
              <a:gd name="T71" fmla="*/ 444151 h 4291"/>
              <a:gd name="T72" fmla="*/ 1433828 w 6190"/>
              <a:gd name="T73" fmla="*/ 315273 h 4291"/>
              <a:gd name="T74" fmla="*/ 1431674 w 6190"/>
              <a:gd name="T75" fmla="*/ 553035 h 4291"/>
              <a:gd name="T76" fmla="*/ 1570163 w 6190"/>
              <a:gd name="T77" fmla="*/ 652385 h 4291"/>
              <a:gd name="T78" fmla="*/ 1431674 w 6190"/>
              <a:gd name="T79" fmla="*/ 553035 h 4291"/>
              <a:gd name="T80" fmla="*/ 1431674 w 6190"/>
              <a:gd name="T81" fmla="*/ 712671 h 4291"/>
              <a:gd name="T82" fmla="*/ 1570163 w 6190"/>
              <a:gd name="T83" fmla="*/ 812021 h 4291"/>
              <a:gd name="T84" fmla="*/ 1431674 w 6190"/>
              <a:gd name="T85" fmla="*/ 712671 h 4291"/>
              <a:gd name="T86" fmla="*/ 1183931 w 6190"/>
              <a:gd name="T87" fmla="*/ 266983 h 4291"/>
              <a:gd name="T88" fmla="*/ 110484 w 6190"/>
              <a:gd name="T89" fmla="*/ 995956 h 4291"/>
              <a:gd name="T90" fmla="*/ 1183931 w 6190"/>
              <a:gd name="T91" fmla="*/ 266983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rgbClr val="C0272D"/>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31" name="KSO_Shape"/>
          <p:cNvSpPr/>
          <p:nvPr/>
        </p:nvSpPr>
        <p:spPr bwMode="auto">
          <a:xfrm>
            <a:off x="10294310" y="2581410"/>
            <a:ext cx="369797" cy="843643"/>
          </a:xfrm>
          <a:custGeom>
            <a:avLst/>
            <a:gdLst>
              <a:gd name="T0" fmla="*/ 484604 w 1488"/>
              <a:gd name="T1" fmla="*/ 425334 h 3386"/>
              <a:gd name="T2" fmla="*/ 461555 w 1488"/>
              <a:gd name="T3" fmla="*/ 402267 h 3386"/>
              <a:gd name="T4" fmla="*/ 283342 w 1488"/>
              <a:gd name="T5" fmla="*/ 400016 h 3386"/>
              <a:gd name="T6" fmla="*/ 255795 w 1488"/>
              <a:gd name="T7" fmla="*/ 418582 h 3386"/>
              <a:gd name="T8" fmla="*/ 215879 w 1488"/>
              <a:gd name="T9" fmla="*/ 473718 h 3386"/>
              <a:gd name="T10" fmla="*/ 206885 w 1488"/>
              <a:gd name="T11" fmla="*/ 24192 h 3386"/>
              <a:gd name="T12" fmla="*/ 171467 w 1488"/>
              <a:gd name="T13" fmla="*/ 563 h 3386"/>
              <a:gd name="T14" fmla="*/ 133238 w 1488"/>
              <a:gd name="T15" fmla="*/ 6751 h 3386"/>
              <a:gd name="T16" fmla="*/ 106253 w 1488"/>
              <a:gd name="T17" fmla="*/ 39383 h 3386"/>
              <a:gd name="T18" fmla="*/ 51159 w 1488"/>
              <a:gd name="T19" fmla="*/ 475406 h 3386"/>
              <a:gd name="T20" fmla="*/ 10682 w 1488"/>
              <a:gd name="T21" fmla="*/ 501849 h 3386"/>
              <a:gd name="T22" fmla="*/ 0 w 1488"/>
              <a:gd name="T23" fmla="*/ 1840300 h 3386"/>
              <a:gd name="T24" fmla="*/ 18552 w 1488"/>
              <a:gd name="T25" fmla="*/ 1885871 h 3386"/>
              <a:gd name="T26" fmla="*/ 64089 w 1488"/>
              <a:gd name="T27" fmla="*/ 1905000 h 3386"/>
              <a:gd name="T28" fmla="*/ 807862 w 1488"/>
              <a:gd name="T29" fmla="*/ 1893748 h 3386"/>
              <a:gd name="T30" fmla="*/ 834846 w 1488"/>
              <a:gd name="T31" fmla="*/ 1853240 h 3386"/>
              <a:gd name="T32" fmla="*/ 830911 w 1488"/>
              <a:gd name="T33" fmla="*/ 513101 h 3386"/>
              <a:gd name="T34" fmla="*/ 796618 w 1488"/>
              <a:gd name="T35" fmla="*/ 478782 h 3386"/>
              <a:gd name="T36" fmla="*/ 263665 w 1488"/>
              <a:gd name="T37" fmla="*/ 1577561 h 3386"/>
              <a:gd name="T38" fmla="*/ 178213 w 1488"/>
              <a:gd name="T39" fmla="*/ 1549430 h 3386"/>
              <a:gd name="T40" fmla="*/ 148417 w 1488"/>
              <a:gd name="T41" fmla="*/ 1499920 h 3386"/>
              <a:gd name="T42" fmla="*/ 186646 w 1488"/>
              <a:gd name="T43" fmla="*/ 1445347 h 3386"/>
              <a:gd name="T44" fmla="*/ 277158 w 1488"/>
              <a:gd name="T45" fmla="*/ 1422280 h 3386"/>
              <a:gd name="T46" fmla="*/ 313138 w 1488"/>
              <a:gd name="T47" fmla="*/ 1441409 h 3386"/>
              <a:gd name="T48" fmla="*/ 330003 w 1488"/>
              <a:gd name="T49" fmla="*/ 1493169 h 3386"/>
              <a:gd name="T50" fmla="*/ 319884 w 1488"/>
              <a:gd name="T51" fmla="*/ 1547742 h 3386"/>
              <a:gd name="T52" fmla="*/ 283342 w 1488"/>
              <a:gd name="T53" fmla="*/ 1577561 h 3386"/>
              <a:gd name="T54" fmla="*/ 385098 w 1488"/>
              <a:gd name="T55" fmla="*/ 1749719 h 3386"/>
              <a:gd name="T56" fmla="*/ 344058 w 1488"/>
              <a:gd name="T57" fmla="*/ 1681644 h 3386"/>
              <a:gd name="T58" fmla="*/ 341809 w 1488"/>
              <a:gd name="T59" fmla="*/ 1613568 h 3386"/>
              <a:gd name="T60" fmla="*/ 380600 w 1488"/>
              <a:gd name="T61" fmla="*/ 1583749 h 3386"/>
              <a:gd name="T62" fmla="*/ 436819 w 1488"/>
              <a:gd name="T63" fmla="*/ 1580374 h 3386"/>
              <a:gd name="T64" fmla="*/ 482918 w 1488"/>
              <a:gd name="T65" fmla="*/ 1603441 h 3386"/>
              <a:gd name="T66" fmla="*/ 491351 w 1488"/>
              <a:gd name="T67" fmla="*/ 1657451 h 3386"/>
              <a:gd name="T68" fmla="*/ 458744 w 1488"/>
              <a:gd name="T69" fmla="*/ 1737905 h 3386"/>
              <a:gd name="T70" fmla="*/ 337874 w 1488"/>
              <a:gd name="T71" fmla="*/ 1368832 h 3386"/>
              <a:gd name="T72" fmla="*/ 355302 w 1488"/>
              <a:gd name="T73" fmla="*/ 1287253 h 3386"/>
              <a:gd name="T74" fmla="*/ 407585 w 1488"/>
              <a:gd name="T75" fmla="*/ 1241119 h 3386"/>
              <a:gd name="T76" fmla="*/ 458744 w 1488"/>
              <a:gd name="T77" fmla="*/ 1261936 h 3386"/>
              <a:gd name="T78" fmla="*/ 491351 w 1488"/>
              <a:gd name="T79" fmla="*/ 1342952 h 3386"/>
              <a:gd name="T80" fmla="*/ 482918 w 1488"/>
              <a:gd name="T81" fmla="*/ 1396962 h 3386"/>
              <a:gd name="T82" fmla="*/ 436819 w 1488"/>
              <a:gd name="T83" fmla="*/ 1420030 h 3386"/>
              <a:gd name="T84" fmla="*/ 380600 w 1488"/>
              <a:gd name="T85" fmla="*/ 1417216 h 3386"/>
              <a:gd name="T86" fmla="*/ 341809 w 1488"/>
              <a:gd name="T87" fmla="*/ 1386835 h 3386"/>
              <a:gd name="T88" fmla="*/ 546445 w 1488"/>
              <a:gd name="T89" fmla="*/ 1575873 h 3386"/>
              <a:gd name="T90" fmla="*/ 513276 w 1488"/>
              <a:gd name="T91" fmla="*/ 1541553 h 3386"/>
              <a:gd name="T92" fmla="*/ 506530 w 1488"/>
              <a:gd name="T93" fmla="*/ 1485855 h 3386"/>
              <a:gd name="T94" fmla="*/ 526768 w 1488"/>
              <a:gd name="T95" fmla="*/ 1436908 h 3386"/>
              <a:gd name="T96" fmla="*/ 572306 w 1488"/>
              <a:gd name="T97" fmla="*/ 1422843 h 3386"/>
              <a:gd name="T98" fmla="*/ 657758 w 1488"/>
              <a:gd name="T99" fmla="*/ 1450973 h 3386"/>
              <a:gd name="T100" fmla="*/ 687554 w 1488"/>
              <a:gd name="T101" fmla="*/ 1499920 h 3386"/>
              <a:gd name="T102" fmla="*/ 650449 w 1488"/>
              <a:gd name="T103" fmla="*/ 1554494 h 3386"/>
              <a:gd name="T104" fmla="*/ 558813 w 1488"/>
              <a:gd name="T105" fmla="*/ 1578123 h 3386"/>
              <a:gd name="T106" fmla="*/ 736464 w 1488"/>
              <a:gd name="T107" fmla="*/ 1104405 h 3386"/>
              <a:gd name="T108" fmla="*/ 698797 w 1488"/>
              <a:gd name="T109" fmla="*/ 1135348 h 3386"/>
              <a:gd name="T110" fmla="*/ 148979 w 1488"/>
              <a:gd name="T111" fmla="*/ 1135348 h 3386"/>
              <a:gd name="T112" fmla="*/ 111875 w 1488"/>
              <a:gd name="T113" fmla="*/ 1104405 h 3386"/>
              <a:gd name="T114" fmla="*/ 104004 w 1488"/>
              <a:gd name="T115" fmla="*/ 656004 h 3386"/>
              <a:gd name="T116" fmla="*/ 127054 w 1488"/>
              <a:gd name="T117" fmla="*/ 612683 h 3386"/>
              <a:gd name="T118" fmla="*/ 679683 w 1488"/>
              <a:gd name="T119" fmla="*/ 597493 h 3386"/>
              <a:gd name="T120" fmla="*/ 720723 w 1488"/>
              <a:gd name="T121" fmla="*/ 612683 h 3386"/>
              <a:gd name="T122" fmla="*/ 743772 w 1488"/>
              <a:gd name="T123" fmla="*/ 656004 h 338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488" h="3386">
                <a:moveTo>
                  <a:pt x="1373" y="842"/>
                </a:moveTo>
                <a:lnTo>
                  <a:pt x="869" y="842"/>
                </a:lnTo>
                <a:lnTo>
                  <a:pt x="869" y="787"/>
                </a:lnTo>
                <a:lnTo>
                  <a:pt x="869" y="780"/>
                </a:lnTo>
                <a:lnTo>
                  <a:pt x="867" y="771"/>
                </a:lnTo>
                <a:lnTo>
                  <a:pt x="865" y="764"/>
                </a:lnTo>
                <a:lnTo>
                  <a:pt x="862" y="756"/>
                </a:lnTo>
                <a:lnTo>
                  <a:pt x="859" y="750"/>
                </a:lnTo>
                <a:lnTo>
                  <a:pt x="855" y="744"/>
                </a:lnTo>
                <a:lnTo>
                  <a:pt x="851" y="737"/>
                </a:lnTo>
                <a:lnTo>
                  <a:pt x="845" y="732"/>
                </a:lnTo>
                <a:lnTo>
                  <a:pt x="840" y="727"/>
                </a:lnTo>
                <a:lnTo>
                  <a:pt x="834" y="723"/>
                </a:lnTo>
                <a:lnTo>
                  <a:pt x="827" y="718"/>
                </a:lnTo>
                <a:lnTo>
                  <a:pt x="821" y="715"/>
                </a:lnTo>
                <a:lnTo>
                  <a:pt x="814" y="713"/>
                </a:lnTo>
                <a:lnTo>
                  <a:pt x="806" y="711"/>
                </a:lnTo>
                <a:lnTo>
                  <a:pt x="799" y="710"/>
                </a:lnTo>
                <a:lnTo>
                  <a:pt x="791" y="709"/>
                </a:lnTo>
                <a:lnTo>
                  <a:pt x="519" y="709"/>
                </a:lnTo>
                <a:lnTo>
                  <a:pt x="511" y="710"/>
                </a:lnTo>
                <a:lnTo>
                  <a:pt x="504" y="711"/>
                </a:lnTo>
                <a:lnTo>
                  <a:pt x="496" y="713"/>
                </a:lnTo>
                <a:lnTo>
                  <a:pt x="489" y="715"/>
                </a:lnTo>
                <a:lnTo>
                  <a:pt x="483" y="718"/>
                </a:lnTo>
                <a:lnTo>
                  <a:pt x="476" y="723"/>
                </a:lnTo>
                <a:lnTo>
                  <a:pt x="470" y="727"/>
                </a:lnTo>
                <a:lnTo>
                  <a:pt x="465" y="732"/>
                </a:lnTo>
                <a:lnTo>
                  <a:pt x="459" y="737"/>
                </a:lnTo>
                <a:lnTo>
                  <a:pt x="455" y="744"/>
                </a:lnTo>
                <a:lnTo>
                  <a:pt x="451" y="750"/>
                </a:lnTo>
                <a:lnTo>
                  <a:pt x="448" y="756"/>
                </a:lnTo>
                <a:lnTo>
                  <a:pt x="445" y="764"/>
                </a:lnTo>
                <a:lnTo>
                  <a:pt x="444" y="771"/>
                </a:lnTo>
                <a:lnTo>
                  <a:pt x="442" y="780"/>
                </a:lnTo>
                <a:lnTo>
                  <a:pt x="441" y="787"/>
                </a:lnTo>
                <a:lnTo>
                  <a:pt x="441" y="842"/>
                </a:lnTo>
                <a:lnTo>
                  <a:pt x="384" y="842"/>
                </a:lnTo>
                <a:lnTo>
                  <a:pt x="384" y="99"/>
                </a:lnTo>
                <a:lnTo>
                  <a:pt x="384" y="90"/>
                </a:lnTo>
                <a:lnTo>
                  <a:pt x="382" y="79"/>
                </a:lnTo>
                <a:lnTo>
                  <a:pt x="380" y="70"/>
                </a:lnTo>
                <a:lnTo>
                  <a:pt x="377" y="60"/>
                </a:lnTo>
                <a:lnTo>
                  <a:pt x="373" y="52"/>
                </a:lnTo>
                <a:lnTo>
                  <a:pt x="368" y="43"/>
                </a:lnTo>
                <a:lnTo>
                  <a:pt x="362" y="36"/>
                </a:lnTo>
                <a:lnTo>
                  <a:pt x="356" y="29"/>
                </a:lnTo>
                <a:lnTo>
                  <a:pt x="349" y="22"/>
                </a:lnTo>
                <a:lnTo>
                  <a:pt x="341" y="17"/>
                </a:lnTo>
                <a:lnTo>
                  <a:pt x="333" y="12"/>
                </a:lnTo>
                <a:lnTo>
                  <a:pt x="323" y="7"/>
                </a:lnTo>
                <a:lnTo>
                  <a:pt x="315" y="4"/>
                </a:lnTo>
                <a:lnTo>
                  <a:pt x="305" y="1"/>
                </a:lnTo>
                <a:lnTo>
                  <a:pt x="295" y="0"/>
                </a:lnTo>
                <a:lnTo>
                  <a:pt x="285" y="0"/>
                </a:lnTo>
                <a:lnTo>
                  <a:pt x="275" y="0"/>
                </a:lnTo>
                <a:lnTo>
                  <a:pt x="264" y="1"/>
                </a:lnTo>
                <a:lnTo>
                  <a:pt x="255" y="4"/>
                </a:lnTo>
                <a:lnTo>
                  <a:pt x="246" y="7"/>
                </a:lnTo>
                <a:lnTo>
                  <a:pt x="237" y="12"/>
                </a:lnTo>
                <a:lnTo>
                  <a:pt x="229" y="17"/>
                </a:lnTo>
                <a:lnTo>
                  <a:pt x="221" y="22"/>
                </a:lnTo>
                <a:lnTo>
                  <a:pt x="215" y="29"/>
                </a:lnTo>
                <a:lnTo>
                  <a:pt x="207" y="36"/>
                </a:lnTo>
                <a:lnTo>
                  <a:pt x="202" y="43"/>
                </a:lnTo>
                <a:lnTo>
                  <a:pt x="197" y="52"/>
                </a:lnTo>
                <a:lnTo>
                  <a:pt x="192" y="60"/>
                </a:lnTo>
                <a:lnTo>
                  <a:pt x="189" y="70"/>
                </a:lnTo>
                <a:lnTo>
                  <a:pt x="187" y="79"/>
                </a:lnTo>
                <a:lnTo>
                  <a:pt x="185" y="90"/>
                </a:lnTo>
                <a:lnTo>
                  <a:pt x="185" y="99"/>
                </a:lnTo>
                <a:lnTo>
                  <a:pt x="185" y="842"/>
                </a:lnTo>
                <a:lnTo>
                  <a:pt x="114" y="842"/>
                </a:lnTo>
                <a:lnTo>
                  <a:pt x="103" y="843"/>
                </a:lnTo>
                <a:lnTo>
                  <a:pt x="91" y="845"/>
                </a:lnTo>
                <a:lnTo>
                  <a:pt x="81" y="847"/>
                </a:lnTo>
                <a:lnTo>
                  <a:pt x="70" y="851"/>
                </a:lnTo>
                <a:lnTo>
                  <a:pt x="60" y="855"/>
                </a:lnTo>
                <a:lnTo>
                  <a:pt x="50" y="862"/>
                </a:lnTo>
                <a:lnTo>
                  <a:pt x="42" y="868"/>
                </a:lnTo>
                <a:lnTo>
                  <a:pt x="33" y="875"/>
                </a:lnTo>
                <a:lnTo>
                  <a:pt x="26" y="884"/>
                </a:lnTo>
                <a:lnTo>
                  <a:pt x="19" y="892"/>
                </a:lnTo>
                <a:lnTo>
                  <a:pt x="14" y="902"/>
                </a:lnTo>
                <a:lnTo>
                  <a:pt x="9" y="912"/>
                </a:lnTo>
                <a:lnTo>
                  <a:pt x="5" y="922"/>
                </a:lnTo>
                <a:lnTo>
                  <a:pt x="3" y="933"/>
                </a:lnTo>
                <a:lnTo>
                  <a:pt x="0" y="945"/>
                </a:lnTo>
                <a:lnTo>
                  <a:pt x="0" y="957"/>
                </a:lnTo>
                <a:lnTo>
                  <a:pt x="0" y="3271"/>
                </a:lnTo>
                <a:lnTo>
                  <a:pt x="0" y="3282"/>
                </a:lnTo>
                <a:lnTo>
                  <a:pt x="3" y="3294"/>
                </a:lnTo>
                <a:lnTo>
                  <a:pt x="5" y="3306"/>
                </a:lnTo>
                <a:lnTo>
                  <a:pt x="9" y="3316"/>
                </a:lnTo>
                <a:lnTo>
                  <a:pt x="14" y="3326"/>
                </a:lnTo>
                <a:lnTo>
                  <a:pt x="19" y="3335"/>
                </a:lnTo>
                <a:lnTo>
                  <a:pt x="26" y="3344"/>
                </a:lnTo>
                <a:lnTo>
                  <a:pt x="33" y="3352"/>
                </a:lnTo>
                <a:lnTo>
                  <a:pt x="42" y="3359"/>
                </a:lnTo>
                <a:lnTo>
                  <a:pt x="50" y="3366"/>
                </a:lnTo>
                <a:lnTo>
                  <a:pt x="60" y="3372"/>
                </a:lnTo>
                <a:lnTo>
                  <a:pt x="70" y="3376"/>
                </a:lnTo>
                <a:lnTo>
                  <a:pt x="81" y="3380"/>
                </a:lnTo>
                <a:lnTo>
                  <a:pt x="91" y="3383"/>
                </a:lnTo>
                <a:lnTo>
                  <a:pt x="103" y="3385"/>
                </a:lnTo>
                <a:lnTo>
                  <a:pt x="114" y="3386"/>
                </a:lnTo>
                <a:lnTo>
                  <a:pt x="1373" y="3386"/>
                </a:lnTo>
                <a:lnTo>
                  <a:pt x="1384" y="3385"/>
                </a:lnTo>
                <a:lnTo>
                  <a:pt x="1396" y="3383"/>
                </a:lnTo>
                <a:lnTo>
                  <a:pt x="1407" y="3380"/>
                </a:lnTo>
                <a:lnTo>
                  <a:pt x="1417" y="3376"/>
                </a:lnTo>
                <a:lnTo>
                  <a:pt x="1428" y="3372"/>
                </a:lnTo>
                <a:lnTo>
                  <a:pt x="1437" y="3366"/>
                </a:lnTo>
                <a:lnTo>
                  <a:pt x="1446" y="3359"/>
                </a:lnTo>
                <a:lnTo>
                  <a:pt x="1454" y="3352"/>
                </a:lnTo>
                <a:lnTo>
                  <a:pt x="1461" y="3344"/>
                </a:lnTo>
                <a:lnTo>
                  <a:pt x="1468" y="3335"/>
                </a:lnTo>
                <a:lnTo>
                  <a:pt x="1473" y="3326"/>
                </a:lnTo>
                <a:lnTo>
                  <a:pt x="1478" y="3316"/>
                </a:lnTo>
                <a:lnTo>
                  <a:pt x="1483" y="3306"/>
                </a:lnTo>
                <a:lnTo>
                  <a:pt x="1485" y="3294"/>
                </a:lnTo>
                <a:lnTo>
                  <a:pt x="1487" y="3282"/>
                </a:lnTo>
                <a:lnTo>
                  <a:pt x="1488" y="3271"/>
                </a:lnTo>
                <a:lnTo>
                  <a:pt x="1488" y="957"/>
                </a:lnTo>
                <a:lnTo>
                  <a:pt x="1487" y="945"/>
                </a:lnTo>
                <a:lnTo>
                  <a:pt x="1485" y="933"/>
                </a:lnTo>
                <a:lnTo>
                  <a:pt x="1483" y="922"/>
                </a:lnTo>
                <a:lnTo>
                  <a:pt x="1478" y="912"/>
                </a:lnTo>
                <a:lnTo>
                  <a:pt x="1473" y="902"/>
                </a:lnTo>
                <a:lnTo>
                  <a:pt x="1468" y="892"/>
                </a:lnTo>
                <a:lnTo>
                  <a:pt x="1461" y="884"/>
                </a:lnTo>
                <a:lnTo>
                  <a:pt x="1454" y="875"/>
                </a:lnTo>
                <a:lnTo>
                  <a:pt x="1446" y="868"/>
                </a:lnTo>
                <a:lnTo>
                  <a:pt x="1437" y="862"/>
                </a:lnTo>
                <a:lnTo>
                  <a:pt x="1428" y="855"/>
                </a:lnTo>
                <a:lnTo>
                  <a:pt x="1417" y="851"/>
                </a:lnTo>
                <a:lnTo>
                  <a:pt x="1407" y="847"/>
                </a:lnTo>
                <a:lnTo>
                  <a:pt x="1396" y="845"/>
                </a:lnTo>
                <a:lnTo>
                  <a:pt x="1384" y="843"/>
                </a:lnTo>
                <a:lnTo>
                  <a:pt x="1373" y="842"/>
                </a:lnTo>
                <a:close/>
                <a:moveTo>
                  <a:pt x="493" y="2805"/>
                </a:moveTo>
                <a:lnTo>
                  <a:pt x="493" y="2805"/>
                </a:lnTo>
                <a:lnTo>
                  <a:pt x="469" y="2804"/>
                </a:lnTo>
                <a:lnTo>
                  <a:pt x="447" y="2801"/>
                </a:lnTo>
                <a:lnTo>
                  <a:pt x="425" y="2798"/>
                </a:lnTo>
                <a:lnTo>
                  <a:pt x="403" y="2793"/>
                </a:lnTo>
                <a:lnTo>
                  <a:pt x="383" y="2788"/>
                </a:lnTo>
                <a:lnTo>
                  <a:pt x="365" y="2780"/>
                </a:lnTo>
                <a:lnTo>
                  <a:pt x="348" y="2773"/>
                </a:lnTo>
                <a:lnTo>
                  <a:pt x="332" y="2763"/>
                </a:lnTo>
                <a:lnTo>
                  <a:pt x="317" y="2754"/>
                </a:lnTo>
                <a:lnTo>
                  <a:pt x="303" y="2743"/>
                </a:lnTo>
                <a:lnTo>
                  <a:pt x="292" y="2732"/>
                </a:lnTo>
                <a:lnTo>
                  <a:pt x="282" y="2720"/>
                </a:lnTo>
                <a:lnTo>
                  <a:pt x="275" y="2708"/>
                </a:lnTo>
                <a:lnTo>
                  <a:pt x="269" y="2694"/>
                </a:lnTo>
                <a:lnTo>
                  <a:pt x="265" y="2680"/>
                </a:lnTo>
                <a:lnTo>
                  <a:pt x="264" y="2666"/>
                </a:lnTo>
                <a:lnTo>
                  <a:pt x="265" y="2653"/>
                </a:lnTo>
                <a:lnTo>
                  <a:pt x="269" y="2639"/>
                </a:lnTo>
                <a:lnTo>
                  <a:pt x="275" y="2625"/>
                </a:lnTo>
                <a:lnTo>
                  <a:pt x="282" y="2613"/>
                </a:lnTo>
                <a:lnTo>
                  <a:pt x="292" y="2601"/>
                </a:lnTo>
                <a:lnTo>
                  <a:pt x="303" y="2589"/>
                </a:lnTo>
                <a:lnTo>
                  <a:pt x="317" y="2579"/>
                </a:lnTo>
                <a:lnTo>
                  <a:pt x="332" y="2569"/>
                </a:lnTo>
                <a:lnTo>
                  <a:pt x="348" y="2560"/>
                </a:lnTo>
                <a:lnTo>
                  <a:pt x="365" y="2553"/>
                </a:lnTo>
                <a:lnTo>
                  <a:pt x="383" y="2545"/>
                </a:lnTo>
                <a:lnTo>
                  <a:pt x="403" y="2540"/>
                </a:lnTo>
                <a:lnTo>
                  <a:pt x="425" y="2535"/>
                </a:lnTo>
                <a:lnTo>
                  <a:pt x="447" y="2531"/>
                </a:lnTo>
                <a:lnTo>
                  <a:pt x="469" y="2529"/>
                </a:lnTo>
                <a:lnTo>
                  <a:pt x="493" y="2528"/>
                </a:lnTo>
                <a:lnTo>
                  <a:pt x="504" y="2529"/>
                </a:lnTo>
                <a:lnTo>
                  <a:pt x="515" y="2531"/>
                </a:lnTo>
                <a:lnTo>
                  <a:pt x="525" y="2536"/>
                </a:lnTo>
                <a:lnTo>
                  <a:pt x="534" y="2541"/>
                </a:lnTo>
                <a:lnTo>
                  <a:pt x="543" y="2546"/>
                </a:lnTo>
                <a:lnTo>
                  <a:pt x="550" y="2554"/>
                </a:lnTo>
                <a:lnTo>
                  <a:pt x="557" y="2562"/>
                </a:lnTo>
                <a:lnTo>
                  <a:pt x="564" y="2572"/>
                </a:lnTo>
                <a:lnTo>
                  <a:pt x="569" y="2582"/>
                </a:lnTo>
                <a:lnTo>
                  <a:pt x="574" y="2593"/>
                </a:lnTo>
                <a:lnTo>
                  <a:pt x="579" y="2604"/>
                </a:lnTo>
                <a:lnTo>
                  <a:pt x="582" y="2616"/>
                </a:lnTo>
                <a:lnTo>
                  <a:pt x="584" y="2628"/>
                </a:lnTo>
                <a:lnTo>
                  <a:pt x="586" y="2641"/>
                </a:lnTo>
                <a:lnTo>
                  <a:pt x="587" y="2654"/>
                </a:lnTo>
                <a:lnTo>
                  <a:pt x="587" y="2666"/>
                </a:lnTo>
                <a:lnTo>
                  <a:pt x="587" y="2679"/>
                </a:lnTo>
                <a:lnTo>
                  <a:pt x="586" y="2692"/>
                </a:lnTo>
                <a:lnTo>
                  <a:pt x="584" y="2704"/>
                </a:lnTo>
                <a:lnTo>
                  <a:pt x="582" y="2717"/>
                </a:lnTo>
                <a:lnTo>
                  <a:pt x="579" y="2729"/>
                </a:lnTo>
                <a:lnTo>
                  <a:pt x="574" y="2740"/>
                </a:lnTo>
                <a:lnTo>
                  <a:pt x="569" y="2751"/>
                </a:lnTo>
                <a:lnTo>
                  <a:pt x="564" y="2761"/>
                </a:lnTo>
                <a:lnTo>
                  <a:pt x="557" y="2771"/>
                </a:lnTo>
                <a:lnTo>
                  <a:pt x="550" y="2778"/>
                </a:lnTo>
                <a:lnTo>
                  <a:pt x="543" y="2786"/>
                </a:lnTo>
                <a:lnTo>
                  <a:pt x="534" y="2792"/>
                </a:lnTo>
                <a:lnTo>
                  <a:pt x="525" y="2797"/>
                </a:lnTo>
                <a:lnTo>
                  <a:pt x="515" y="2801"/>
                </a:lnTo>
                <a:lnTo>
                  <a:pt x="504" y="2804"/>
                </a:lnTo>
                <a:lnTo>
                  <a:pt x="493" y="2805"/>
                </a:lnTo>
                <a:close/>
                <a:moveTo>
                  <a:pt x="739" y="3128"/>
                </a:moveTo>
                <a:lnTo>
                  <a:pt x="739" y="3128"/>
                </a:lnTo>
                <a:lnTo>
                  <a:pt x="725" y="3127"/>
                </a:lnTo>
                <a:lnTo>
                  <a:pt x="711" y="3124"/>
                </a:lnTo>
                <a:lnTo>
                  <a:pt x="698" y="3118"/>
                </a:lnTo>
                <a:lnTo>
                  <a:pt x="685" y="3110"/>
                </a:lnTo>
                <a:lnTo>
                  <a:pt x="673" y="3101"/>
                </a:lnTo>
                <a:lnTo>
                  <a:pt x="662" y="3089"/>
                </a:lnTo>
                <a:lnTo>
                  <a:pt x="651" y="3077"/>
                </a:lnTo>
                <a:lnTo>
                  <a:pt x="642" y="3062"/>
                </a:lnTo>
                <a:lnTo>
                  <a:pt x="632" y="3045"/>
                </a:lnTo>
                <a:lnTo>
                  <a:pt x="625" y="3028"/>
                </a:lnTo>
                <a:lnTo>
                  <a:pt x="618" y="3009"/>
                </a:lnTo>
                <a:lnTo>
                  <a:pt x="612" y="2989"/>
                </a:lnTo>
                <a:lnTo>
                  <a:pt x="607" y="2968"/>
                </a:lnTo>
                <a:lnTo>
                  <a:pt x="604" y="2946"/>
                </a:lnTo>
                <a:lnTo>
                  <a:pt x="602" y="2924"/>
                </a:lnTo>
                <a:lnTo>
                  <a:pt x="601" y="2901"/>
                </a:lnTo>
                <a:lnTo>
                  <a:pt x="602" y="2889"/>
                </a:lnTo>
                <a:lnTo>
                  <a:pt x="604" y="2878"/>
                </a:lnTo>
                <a:lnTo>
                  <a:pt x="608" y="2868"/>
                </a:lnTo>
                <a:lnTo>
                  <a:pt x="613" y="2858"/>
                </a:lnTo>
                <a:lnTo>
                  <a:pt x="620" y="2850"/>
                </a:lnTo>
                <a:lnTo>
                  <a:pt x="627" y="2843"/>
                </a:lnTo>
                <a:lnTo>
                  <a:pt x="634" y="2835"/>
                </a:lnTo>
                <a:lnTo>
                  <a:pt x="644" y="2829"/>
                </a:lnTo>
                <a:lnTo>
                  <a:pt x="654" y="2824"/>
                </a:lnTo>
                <a:lnTo>
                  <a:pt x="665" y="2819"/>
                </a:lnTo>
                <a:lnTo>
                  <a:pt x="677" y="2815"/>
                </a:lnTo>
                <a:lnTo>
                  <a:pt x="688" y="2812"/>
                </a:lnTo>
                <a:lnTo>
                  <a:pt x="701" y="2809"/>
                </a:lnTo>
                <a:lnTo>
                  <a:pt x="714" y="2807"/>
                </a:lnTo>
                <a:lnTo>
                  <a:pt x="726" y="2806"/>
                </a:lnTo>
                <a:lnTo>
                  <a:pt x="739" y="2806"/>
                </a:lnTo>
                <a:lnTo>
                  <a:pt x="752" y="2806"/>
                </a:lnTo>
                <a:lnTo>
                  <a:pt x="764" y="2807"/>
                </a:lnTo>
                <a:lnTo>
                  <a:pt x="777" y="2809"/>
                </a:lnTo>
                <a:lnTo>
                  <a:pt x="790" y="2812"/>
                </a:lnTo>
                <a:lnTo>
                  <a:pt x="801" y="2815"/>
                </a:lnTo>
                <a:lnTo>
                  <a:pt x="813" y="2819"/>
                </a:lnTo>
                <a:lnTo>
                  <a:pt x="823" y="2824"/>
                </a:lnTo>
                <a:lnTo>
                  <a:pt x="834" y="2829"/>
                </a:lnTo>
                <a:lnTo>
                  <a:pt x="843" y="2835"/>
                </a:lnTo>
                <a:lnTo>
                  <a:pt x="852" y="2843"/>
                </a:lnTo>
                <a:lnTo>
                  <a:pt x="859" y="2850"/>
                </a:lnTo>
                <a:lnTo>
                  <a:pt x="864" y="2858"/>
                </a:lnTo>
                <a:lnTo>
                  <a:pt x="870" y="2868"/>
                </a:lnTo>
                <a:lnTo>
                  <a:pt x="874" y="2878"/>
                </a:lnTo>
                <a:lnTo>
                  <a:pt x="876" y="2889"/>
                </a:lnTo>
                <a:lnTo>
                  <a:pt x="877" y="2901"/>
                </a:lnTo>
                <a:lnTo>
                  <a:pt x="876" y="2924"/>
                </a:lnTo>
                <a:lnTo>
                  <a:pt x="874" y="2946"/>
                </a:lnTo>
                <a:lnTo>
                  <a:pt x="871" y="2968"/>
                </a:lnTo>
                <a:lnTo>
                  <a:pt x="865" y="2989"/>
                </a:lnTo>
                <a:lnTo>
                  <a:pt x="860" y="3009"/>
                </a:lnTo>
                <a:lnTo>
                  <a:pt x="853" y="3028"/>
                </a:lnTo>
                <a:lnTo>
                  <a:pt x="845" y="3045"/>
                </a:lnTo>
                <a:lnTo>
                  <a:pt x="836" y="3062"/>
                </a:lnTo>
                <a:lnTo>
                  <a:pt x="826" y="3077"/>
                </a:lnTo>
                <a:lnTo>
                  <a:pt x="816" y="3089"/>
                </a:lnTo>
                <a:lnTo>
                  <a:pt x="804" y="3101"/>
                </a:lnTo>
                <a:lnTo>
                  <a:pt x="793" y="3110"/>
                </a:lnTo>
                <a:lnTo>
                  <a:pt x="780" y="3118"/>
                </a:lnTo>
                <a:lnTo>
                  <a:pt x="766" y="3124"/>
                </a:lnTo>
                <a:lnTo>
                  <a:pt x="753" y="3127"/>
                </a:lnTo>
                <a:lnTo>
                  <a:pt x="739" y="3128"/>
                </a:lnTo>
                <a:close/>
                <a:moveTo>
                  <a:pt x="601" y="2433"/>
                </a:moveTo>
                <a:lnTo>
                  <a:pt x="601" y="2433"/>
                </a:lnTo>
                <a:lnTo>
                  <a:pt x="602" y="2410"/>
                </a:lnTo>
                <a:lnTo>
                  <a:pt x="604" y="2387"/>
                </a:lnTo>
                <a:lnTo>
                  <a:pt x="607" y="2365"/>
                </a:lnTo>
                <a:lnTo>
                  <a:pt x="612" y="2344"/>
                </a:lnTo>
                <a:lnTo>
                  <a:pt x="618" y="2325"/>
                </a:lnTo>
                <a:lnTo>
                  <a:pt x="625" y="2306"/>
                </a:lnTo>
                <a:lnTo>
                  <a:pt x="632" y="2288"/>
                </a:lnTo>
                <a:lnTo>
                  <a:pt x="642" y="2272"/>
                </a:lnTo>
                <a:lnTo>
                  <a:pt x="651" y="2257"/>
                </a:lnTo>
                <a:lnTo>
                  <a:pt x="662" y="2243"/>
                </a:lnTo>
                <a:lnTo>
                  <a:pt x="673" y="2232"/>
                </a:lnTo>
                <a:lnTo>
                  <a:pt x="685" y="2222"/>
                </a:lnTo>
                <a:lnTo>
                  <a:pt x="698" y="2215"/>
                </a:lnTo>
                <a:lnTo>
                  <a:pt x="711" y="2210"/>
                </a:lnTo>
                <a:lnTo>
                  <a:pt x="725" y="2206"/>
                </a:lnTo>
                <a:lnTo>
                  <a:pt x="739" y="2204"/>
                </a:lnTo>
                <a:lnTo>
                  <a:pt x="753" y="2206"/>
                </a:lnTo>
                <a:lnTo>
                  <a:pt x="766" y="2210"/>
                </a:lnTo>
                <a:lnTo>
                  <a:pt x="780" y="2215"/>
                </a:lnTo>
                <a:lnTo>
                  <a:pt x="793" y="2222"/>
                </a:lnTo>
                <a:lnTo>
                  <a:pt x="804" y="2232"/>
                </a:lnTo>
                <a:lnTo>
                  <a:pt x="816" y="2243"/>
                </a:lnTo>
                <a:lnTo>
                  <a:pt x="826" y="2257"/>
                </a:lnTo>
                <a:lnTo>
                  <a:pt x="836" y="2272"/>
                </a:lnTo>
                <a:lnTo>
                  <a:pt x="845" y="2288"/>
                </a:lnTo>
                <a:lnTo>
                  <a:pt x="853" y="2306"/>
                </a:lnTo>
                <a:lnTo>
                  <a:pt x="860" y="2325"/>
                </a:lnTo>
                <a:lnTo>
                  <a:pt x="865" y="2344"/>
                </a:lnTo>
                <a:lnTo>
                  <a:pt x="871" y="2365"/>
                </a:lnTo>
                <a:lnTo>
                  <a:pt x="874" y="2387"/>
                </a:lnTo>
                <a:lnTo>
                  <a:pt x="876" y="2410"/>
                </a:lnTo>
                <a:lnTo>
                  <a:pt x="877" y="2433"/>
                </a:lnTo>
                <a:lnTo>
                  <a:pt x="876" y="2445"/>
                </a:lnTo>
                <a:lnTo>
                  <a:pt x="874" y="2455"/>
                </a:lnTo>
                <a:lnTo>
                  <a:pt x="870" y="2465"/>
                </a:lnTo>
                <a:lnTo>
                  <a:pt x="864" y="2474"/>
                </a:lnTo>
                <a:lnTo>
                  <a:pt x="859" y="2483"/>
                </a:lnTo>
                <a:lnTo>
                  <a:pt x="852" y="2490"/>
                </a:lnTo>
                <a:lnTo>
                  <a:pt x="843" y="2498"/>
                </a:lnTo>
                <a:lnTo>
                  <a:pt x="834" y="2504"/>
                </a:lnTo>
                <a:lnTo>
                  <a:pt x="823" y="2509"/>
                </a:lnTo>
                <a:lnTo>
                  <a:pt x="813" y="2515"/>
                </a:lnTo>
                <a:lnTo>
                  <a:pt x="801" y="2519"/>
                </a:lnTo>
                <a:lnTo>
                  <a:pt x="790" y="2522"/>
                </a:lnTo>
                <a:lnTo>
                  <a:pt x="777" y="2524"/>
                </a:lnTo>
                <a:lnTo>
                  <a:pt x="764" y="2526"/>
                </a:lnTo>
                <a:lnTo>
                  <a:pt x="752" y="2527"/>
                </a:lnTo>
                <a:lnTo>
                  <a:pt x="739" y="2527"/>
                </a:lnTo>
                <a:lnTo>
                  <a:pt x="726" y="2527"/>
                </a:lnTo>
                <a:lnTo>
                  <a:pt x="714" y="2526"/>
                </a:lnTo>
                <a:lnTo>
                  <a:pt x="701" y="2524"/>
                </a:lnTo>
                <a:lnTo>
                  <a:pt x="688" y="2522"/>
                </a:lnTo>
                <a:lnTo>
                  <a:pt x="677" y="2519"/>
                </a:lnTo>
                <a:lnTo>
                  <a:pt x="665" y="2515"/>
                </a:lnTo>
                <a:lnTo>
                  <a:pt x="654" y="2509"/>
                </a:lnTo>
                <a:lnTo>
                  <a:pt x="644" y="2504"/>
                </a:lnTo>
                <a:lnTo>
                  <a:pt x="634" y="2498"/>
                </a:lnTo>
                <a:lnTo>
                  <a:pt x="627" y="2490"/>
                </a:lnTo>
                <a:lnTo>
                  <a:pt x="620" y="2483"/>
                </a:lnTo>
                <a:lnTo>
                  <a:pt x="613" y="2474"/>
                </a:lnTo>
                <a:lnTo>
                  <a:pt x="608" y="2465"/>
                </a:lnTo>
                <a:lnTo>
                  <a:pt x="604" y="2455"/>
                </a:lnTo>
                <a:lnTo>
                  <a:pt x="602" y="2445"/>
                </a:lnTo>
                <a:lnTo>
                  <a:pt x="601" y="2433"/>
                </a:lnTo>
                <a:close/>
                <a:moveTo>
                  <a:pt x="994" y="2805"/>
                </a:moveTo>
                <a:lnTo>
                  <a:pt x="994" y="2805"/>
                </a:lnTo>
                <a:lnTo>
                  <a:pt x="984" y="2804"/>
                </a:lnTo>
                <a:lnTo>
                  <a:pt x="972" y="2801"/>
                </a:lnTo>
                <a:lnTo>
                  <a:pt x="963" y="2797"/>
                </a:lnTo>
                <a:lnTo>
                  <a:pt x="953" y="2792"/>
                </a:lnTo>
                <a:lnTo>
                  <a:pt x="945" y="2786"/>
                </a:lnTo>
                <a:lnTo>
                  <a:pt x="937" y="2778"/>
                </a:lnTo>
                <a:lnTo>
                  <a:pt x="930" y="2771"/>
                </a:lnTo>
                <a:lnTo>
                  <a:pt x="923" y="2761"/>
                </a:lnTo>
                <a:lnTo>
                  <a:pt x="918" y="2751"/>
                </a:lnTo>
                <a:lnTo>
                  <a:pt x="913" y="2740"/>
                </a:lnTo>
                <a:lnTo>
                  <a:pt x="910" y="2729"/>
                </a:lnTo>
                <a:lnTo>
                  <a:pt x="906" y="2717"/>
                </a:lnTo>
                <a:lnTo>
                  <a:pt x="903" y="2704"/>
                </a:lnTo>
                <a:lnTo>
                  <a:pt x="901" y="2692"/>
                </a:lnTo>
                <a:lnTo>
                  <a:pt x="900" y="2679"/>
                </a:lnTo>
                <a:lnTo>
                  <a:pt x="900" y="2666"/>
                </a:lnTo>
                <a:lnTo>
                  <a:pt x="900" y="2654"/>
                </a:lnTo>
                <a:lnTo>
                  <a:pt x="901" y="2641"/>
                </a:lnTo>
                <a:lnTo>
                  <a:pt x="903" y="2628"/>
                </a:lnTo>
                <a:lnTo>
                  <a:pt x="906" y="2616"/>
                </a:lnTo>
                <a:lnTo>
                  <a:pt x="910" y="2604"/>
                </a:lnTo>
                <a:lnTo>
                  <a:pt x="913" y="2593"/>
                </a:lnTo>
                <a:lnTo>
                  <a:pt x="918" y="2582"/>
                </a:lnTo>
                <a:lnTo>
                  <a:pt x="923" y="2572"/>
                </a:lnTo>
                <a:lnTo>
                  <a:pt x="930" y="2562"/>
                </a:lnTo>
                <a:lnTo>
                  <a:pt x="937" y="2554"/>
                </a:lnTo>
                <a:lnTo>
                  <a:pt x="945" y="2546"/>
                </a:lnTo>
                <a:lnTo>
                  <a:pt x="953" y="2541"/>
                </a:lnTo>
                <a:lnTo>
                  <a:pt x="963" y="2536"/>
                </a:lnTo>
                <a:lnTo>
                  <a:pt x="972" y="2531"/>
                </a:lnTo>
                <a:lnTo>
                  <a:pt x="984" y="2529"/>
                </a:lnTo>
                <a:lnTo>
                  <a:pt x="994" y="2528"/>
                </a:lnTo>
                <a:lnTo>
                  <a:pt x="1018" y="2529"/>
                </a:lnTo>
                <a:lnTo>
                  <a:pt x="1041" y="2531"/>
                </a:lnTo>
                <a:lnTo>
                  <a:pt x="1063" y="2535"/>
                </a:lnTo>
                <a:lnTo>
                  <a:pt x="1084" y="2540"/>
                </a:lnTo>
                <a:lnTo>
                  <a:pt x="1104" y="2545"/>
                </a:lnTo>
                <a:lnTo>
                  <a:pt x="1122" y="2553"/>
                </a:lnTo>
                <a:lnTo>
                  <a:pt x="1140" y="2560"/>
                </a:lnTo>
                <a:lnTo>
                  <a:pt x="1157" y="2569"/>
                </a:lnTo>
                <a:lnTo>
                  <a:pt x="1170" y="2579"/>
                </a:lnTo>
                <a:lnTo>
                  <a:pt x="1184" y="2589"/>
                </a:lnTo>
                <a:lnTo>
                  <a:pt x="1196" y="2601"/>
                </a:lnTo>
                <a:lnTo>
                  <a:pt x="1205" y="2613"/>
                </a:lnTo>
                <a:lnTo>
                  <a:pt x="1213" y="2625"/>
                </a:lnTo>
                <a:lnTo>
                  <a:pt x="1219" y="2639"/>
                </a:lnTo>
                <a:lnTo>
                  <a:pt x="1222" y="2653"/>
                </a:lnTo>
                <a:lnTo>
                  <a:pt x="1223" y="2666"/>
                </a:lnTo>
                <a:lnTo>
                  <a:pt x="1222" y="2680"/>
                </a:lnTo>
                <a:lnTo>
                  <a:pt x="1219" y="2694"/>
                </a:lnTo>
                <a:lnTo>
                  <a:pt x="1213" y="2708"/>
                </a:lnTo>
                <a:lnTo>
                  <a:pt x="1205" y="2720"/>
                </a:lnTo>
                <a:lnTo>
                  <a:pt x="1196" y="2732"/>
                </a:lnTo>
                <a:lnTo>
                  <a:pt x="1184" y="2743"/>
                </a:lnTo>
                <a:lnTo>
                  <a:pt x="1170" y="2754"/>
                </a:lnTo>
                <a:lnTo>
                  <a:pt x="1157" y="2763"/>
                </a:lnTo>
                <a:lnTo>
                  <a:pt x="1140" y="2773"/>
                </a:lnTo>
                <a:lnTo>
                  <a:pt x="1122" y="2780"/>
                </a:lnTo>
                <a:lnTo>
                  <a:pt x="1104" y="2788"/>
                </a:lnTo>
                <a:lnTo>
                  <a:pt x="1084" y="2793"/>
                </a:lnTo>
                <a:lnTo>
                  <a:pt x="1063" y="2798"/>
                </a:lnTo>
                <a:lnTo>
                  <a:pt x="1041" y="2801"/>
                </a:lnTo>
                <a:lnTo>
                  <a:pt x="1018" y="2804"/>
                </a:lnTo>
                <a:lnTo>
                  <a:pt x="994" y="2805"/>
                </a:lnTo>
                <a:close/>
                <a:moveTo>
                  <a:pt x="1323" y="1909"/>
                </a:moveTo>
                <a:lnTo>
                  <a:pt x="1323" y="1909"/>
                </a:lnTo>
                <a:lnTo>
                  <a:pt x="1323" y="1921"/>
                </a:lnTo>
                <a:lnTo>
                  <a:pt x="1321" y="1932"/>
                </a:lnTo>
                <a:lnTo>
                  <a:pt x="1318" y="1943"/>
                </a:lnTo>
                <a:lnTo>
                  <a:pt x="1315" y="1953"/>
                </a:lnTo>
                <a:lnTo>
                  <a:pt x="1310" y="1963"/>
                </a:lnTo>
                <a:lnTo>
                  <a:pt x="1304" y="1972"/>
                </a:lnTo>
                <a:lnTo>
                  <a:pt x="1298" y="1982"/>
                </a:lnTo>
                <a:lnTo>
                  <a:pt x="1291" y="1989"/>
                </a:lnTo>
                <a:lnTo>
                  <a:pt x="1282" y="1997"/>
                </a:lnTo>
                <a:lnTo>
                  <a:pt x="1274" y="2004"/>
                </a:lnTo>
                <a:lnTo>
                  <a:pt x="1264" y="2009"/>
                </a:lnTo>
                <a:lnTo>
                  <a:pt x="1254" y="2015"/>
                </a:lnTo>
                <a:lnTo>
                  <a:pt x="1243" y="2018"/>
                </a:lnTo>
                <a:lnTo>
                  <a:pt x="1233" y="2021"/>
                </a:lnTo>
                <a:lnTo>
                  <a:pt x="1221" y="2023"/>
                </a:lnTo>
                <a:lnTo>
                  <a:pt x="1209" y="2023"/>
                </a:lnTo>
                <a:lnTo>
                  <a:pt x="299" y="2023"/>
                </a:lnTo>
                <a:lnTo>
                  <a:pt x="287" y="2023"/>
                </a:lnTo>
                <a:lnTo>
                  <a:pt x="276" y="2021"/>
                </a:lnTo>
                <a:lnTo>
                  <a:pt x="265" y="2018"/>
                </a:lnTo>
                <a:lnTo>
                  <a:pt x="255" y="2015"/>
                </a:lnTo>
                <a:lnTo>
                  <a:pt x="244" y="2009"/>
                </a:lnTo>
                <a:lnTo>
                  <a:pt x="236" y="2004"/>
                </a:lnTo>
                <a:lnTo>
                  <a:pt x="226" y="1997"/>
                </a:lnTo>
                <a:lnTo>
                  <a:pt x="218" y="1989"/>
                </a:lnTo>
                <a:lnTo>
                  <a:pt x="210" y="1982"/>
                </a:lnTo>
                <a:lnTo>
                  <a:pt x="204" y="1972"/>
                </a:lnTo>
                <a:lnTo>
                  <a:pt x="199" y="1963"/>
                </a:lnTo>
                <a:lnTo>
                  <a:pt x="194" y="1953"/>
                </a:lnTo>
                <a:lnTo>
                  <a:pt x="190" y="1943"/>
                </a:lnTo>
                <a:lnTo>
                  <a:pt x="187" y="1932"/>
                </a:lnTo>
                <a:lnTo>
                  <a:pt x="185" y="1921"/>
                </a:lnTo>
                <a:lnTo>
                  <a:pt x="185" y="1909"/>
                </a:lnTo>
                <a:lnTo>
                  <a:pt x="185" y="1177"/>
                </a:lnTo>
                <a:lnTo>
                  <a:pt x="185" y="1166"/>
                </a:lnTo>
                <a:lnTo>
                  <a:pt x="187" y="1154"/>
                </a:lnTo>
                <a:lnTo>
                  <a:pt x="190" y="1142"/>
                </a:lnTo>
                <a:lnTo>
                  <a:pt x="194" y="1132"/>
                </a:lnTo>
                <a:lnTo>
                  <a:pt x="199" y="1122"/>
                </a:lnTo>
                <a:lnTo>
                  <a:pt x="204" y="1113"/>
                </a:lnTo>
                <a:lnTo>
                  <a:pt x="210" y="1104"/>
                </a:lnTo>
                <a:lnTo>
                  <a:pt x="218" y="1096"/>
                </a:lnTo>
                <a:lnTo>
                  <a:pt x="226" y="1089"/>
                </a:lnTo>
                <a:lnTo>
                  <a:pt x="236" y="1082"/>
                </a:lnTo>
                <a:lnTo>
                  <a:pt x="244" y="1076"/>
                </a:lnTo>
                <a:lnTo>
                  <a:pt x="255" y="1072"/>
                </a:lnTo>
                <a:lnTo>
                  <a:pt x="265" y="1067"/>
                </a:lnTo>
                <a:lnTo>
                  <a:pt x="276" y="1065"/>
                </a:lnTo>
                <a:lnTo>
                  <a:pt x="287" y="1063"/>
                </a:lnTo>
                <a:lnTo>
                  <a:pt x="299" y="1062"/>
                </a:lnTo>
                <a:lnTo>
                  <a:pt x="1209" y="1062"/>
                </a:lnTo>
                <a:lnTo>
                  <a:pt x="1221" y="1063"/>
                </a:lnTo>
                <a:lnTo>
                  <a:pt x="1233" y="1065"/>
                </a:lnTo>
                <a:lnTo>
                  <a:pt x="1243" y="1067"/>
                </a:lnTo>
                <a:lnTo>
                  <a:pt x="1254" y="1072"/>
                </a:lnTo>
                <a:lnTo>
                  <a:pt x="1264" y="1076"/>
                </a:lnTo>
                <a:lnTo>
                  <a:pt x="1274" y="1082"/>
                </a:lnTo>
                <a:lnTo>
                  <a:pt x="1282" y="1089"/>
                </a:lnTo>
                <a:lnTo>
                  <a:pt x="1291" y="1096"/>
                </a:lnTo>
                <a:lnTo>
                  <a:pt x="1298" y="1104"/>
                </a:lnTo>
                <a:lnTo>
                  <a:pt x="1304" y="1113"/>
                </a:lnTo>
                <a:lnTo>
                  <a:pt x="1310" y="1122"/>
                </a:lnTo>
                <a:lnTo>
                  <a:pt x="1315" y="1132"/>
                </a:lnTo>
                <a:lnTo>
                  <a:pt x="1318" y="1142"/>
                </a:lnTo>
                <a:lnTo>
                  <a:pt x="1321" y="1154"/>
                </a:lnTo>
                <a:lnTo>
                  <a:pt x="1323" y="1166"/>
                </a:lnTo>
                <a:lnTo>
                  <a:pt x="1323" y="1177"/>
                </a:lnTo>
                <a:lnTo>
                  <a:pt x="1323" y="1909"/>
                </a:lnTo>
                <a:close/>
              </a:path>
            </a:pathLst>
          </a:custGeom>
          <a:solidFill>
            <a:srgbClr val="009145"/>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32" name="KSO_Shape"/>
          <p:cNvSpPr/>
          <p:nvPr/>
        </p:nvSpPr>
        <p:spPr bwMode="auto">
          <a:xfrm>
            <a:off x="10057388" y="1517513"/>
            <a:ext cx="843643" cy="627108"/>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rgbClr val="F05A24"/>
          </a:solidFill>
          <a:ln>
            <a:noFill/>
          </a:ln>
        </p:spPr>
        <p:txBody>
          <a:bodyPr lIns="68580" tIns="34290" rIns="68580" bIns="540000" anchor="ctr">
            <a:scene3d>
              <a:camera prst="orthographicFront"/>
              <a:lightRig rig="threePt" dir="t"/>
            </a:scene3d>
            <a:sp3d contourW="12700">
              <a:contourClr>
                <a:srgbClr val="FFFFFF"/>
              </a:contourClr>
            </a:sp3d>
          </a:bodyPr>
          <a:lstStyle/>
          <a:p>
            <a:pPr algn="ctr">
              <a:defRPr/>
            </a:pPr>
            <a:endParaRPr lang="zh-CN" altLang="en-US" dirty="0"/>
          </a:p>
        </p:txBody>
      </p:sp>
      <p:sp>
        <p:nvSpPr>
          <p:cNvPr id="33" name="KSO_Shape"/>
          <p:cNvSpPr/>
          <p:nvPr/>
        </p:nvSpPr>
        <p:spPr>
          <a:xfrm>
            <a:off x="10174855" y="5109481"/>
            <a:ext cx="843643" cy="598987"/>
          </a:xfrm>
          <a:custGeom>
            <a:avLst/>
            <a:gdLst>
              <a:gd name="connsiteX0" fmla="*/ 236286 w 472572"/>
              <a:gd name="connsiteY0" fmla="*/ 238384 h 335351"/>
              <a:gd name="connsiteX1" fmla="*/ 297849 w 472572"/>
              <a:gd name="connsiteY1" fmla="*/ 277381 h 335351"/>
              <a:gd name="connsiteX2" fmla="*/ 236286 w 472572"/>
              <a:gd name="connsiteY2" fmla="*/ 335351 h 335351"/>
              <a:gd name="connsiteX3" fmla="*/ 174722 w 472572"/>
              <a:gd name="connsiteY3" fmla="*/ 277381 h 335351"/>
              <a:gd name="connsiteX4" fmla="*/ 236286 w 472572"/>
              <a:gd name="connsiteY4" fmla="*/ 238384 h 335351"/>
              <a:gd name="connsiteX5" fmla="*/ 236286 w 472572"/>
              <a:gd name="connsiteY5" fmla="*/ 153779 h 335351"/>
              <a:gd name="connsiteX6" fmla="*/ 360886 w 472572"/>
              <a:gd name="connsiteY6" fmla="*/ 218025 h 335351"/>
              <a:gd name="connsiteX7" fmla="*/ 331907 w 472572"/>
              <a:gd name="connsiteY7" fmla="*/ 245311 h 335351"/>
              <a:gd name="connsiteX8" fmla="*/ 236286 w 472572"/>
              <a:gd name="connsiteY8" fmla="*/ 193327 h 335351"/>
              <a:gd name="connsiteX9" fmla="*/ 140664 w 472572"/>
              <a:gd name="connsiteY9" fmla="*/ 245311 h 335351"/>
              <a:gd name="connsiteX10" fmla="*/ 111686 w 472572"/>
              <a:gd name="connsiteY10" fmla="*/ 218025 h 335351"/>
              <a:gd name="connsiteX11" fmla="*/ 236286 w 472572"/>
              <a:gd name="connsiteY11" fmla="*/ 153779 h 335351"/>
              <a:gd name="connsiteX12" fmla="*/ 236285 w 472572"/>
              <a:gd name="connsiteY12" fmla="*/ 72334 h 335351"/>
              <a:gd name="connsiteX13" fmla="*/ 420037 w 472572"/>
              <a:gd name="connsiteY13" fmla="*/ 162327 h 335351"/>
              <a:gd name="connsiteX14" fmla="*/ 389766 w 472572"/>
              <a:gd name="connsiteY14" fmla="*/ 190830 h 335351"/>
              <a:gd name="connsiteX15" fmla="*/ 236285 w 472572"/>
              <a:gd name="connsiteY15" fmla="*/ 114013 h 335351"/>
              <a:gd name="connsiteX16" fmla="*/ 82804 w 472572"/>
              <a:gd name="connsiteY16" fmla="*/ 190829 h 335351"/>
              <a:gd name="connsiteX17" fmla="*/ 52534 w 472572"/>
              <a:gd name="connsiteY17" fmla="*/ 162327 h 335351"/>
              <a:gd name="connsiteX18" fmla="*/ 236285 w 472572"/>
              <a:gd name="connsiteY18" fmla="*/ 72334 h 335351"/>
              <a:gd name="connsiteX19" fmla="*/ 236286 w 472572"/>
              <a:gd name="connsiteY19" fmla="*/ 0 h 335351"/>
              <a:gd name="connsiteX20" fmla="*/ 472572 w 472572"/>
              <a:gd name="connsiteY20" fmla="*/ 112859 h 335351"/>
              <a:gd name="connsiteX21" fmla="*/ 443240 w 472572"/>
              <a:gd name="connsiteY21" fmla="*/ 140479 h 335351"/>
              <a:gd name="connsiteX22" fmla="*/ 236286 w 472572"/>
              <a:gd name="connsiteY22" fmla="*/ 40387 h 335351"/>
              <a:gd name="connsiteX23" fmla="*/ 29332 w 472572"/>
              <a:gd name="connsiteY23" fmla="*/ 140479 h 335351"/>
              <a:gd name="connsiteX24" fmla="*/ 0 w 472572"/>
              <a:gd name="connsiteY24" fmla="*/ 112859 h 335351"/>
              <a:gd name="connsiteX25" fmla="*/ 236286 w 472572"/>
              <a:gd name="connsiteY25" fmla="*/ 0 h 33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2572" h="335351">
                <a:moveTo>
                  <a:pt x="236286" y="238384"/>
                </a:moveTo>
                <a:cubicBezTo>
                  <a:pt x="263564" y="238384"/>
                  <a:pt x="287156" y="254165"/>
                  <a:pt x="297849" y="277381"/>
                </a:cubicBezTo>
                <a:lnTo>
                  <a:pt x="236286" y="335351"/>
                </a:lnTo>
                <a:lnTo>
                  <a:pt x="174722" y="277381"/>
                </a:lnTo>
                <a:cubicBezTo>
                  <a:pt x="185416" y="254165"/>
                  <a:pt x="209008" y="238384"/>
                  <a:pt x="236286" y="238384"/>
                </a:cubicBezTo>
                <a:close/>
                <a:moveTo>
                  <a:pt x="236286" y="153779"/>
                </a:moveTo>
                <a:cubicBezTo>
                  <a:pt x="287723" y="153779"/>
                  <a:pt x="333263" y="179027"/>
                  <a:pt x="360886" y="218025"/>
                </a:cubicBezTo>
                <a:lnTo>
                  <a:pt x="331907" y="245311"/>
                </a:lnTo>
                <a:cubicBezTo>
                  <a:pt x="311651" y="213977"/>
                  <a:pt x="276380" y="193327"/>
                  <a:pt x="236286" y="193327"/>
                </a:cubicBezTo>
                <a:cubicBezTo>
                  <a:pt x="196191" y="193327"/>
                  <a:pt x="160920" y="213977"/>
                  <a:pt x="140664" y="245311"/>
                </a:cubicBezTo>
                <a:lnTo>
                  <a:pt x="111686" y="218025"/>
                </a:lnTo>
                <a:cubicBezTo>
                  <a:pt x="139308" y="179027"/>
                  <a:pt x="184848" y="153779"/>
                  <a:pt x="236286" y="153779"/>
                </a:cubicBezTo>
                <a:close/>
                <a:moveTo>
                  <a:pt x="236285" y="72334"/>
                </a:moveTo>
                <a:cubicBezTo>
                  <a:pt x="311099" y="72334"/>
                  <a:pt x="377756" y="107256"/>
                  <a:pt x="420037" y="162327"/>
                </a:cubicBezTo>
                <a:lnTo>
                  <a:pt x="389766" y="190830"/>
                </a:lnTo>
                <a:cubicBezTo>
                  <a:pt x="354994" y="143968"/>
                  <a:pt x="299138" y="114013"/>
                  <a:pt x="236285" y="114013"/>
                </a:cubicBezTo>
                <a:cubicBezTo>
                  <a:pt x="173433" y="114013"/>
                  <a:pt x="117576" y="143967"/>
                  <a:pt x="82804" y="190829"/>
                </a:cubicBezTo>
                <a:lnTo>
                  <a:pt x="52534" y="162327"/>
                </a:lnTo>
                <a:cubicBezTo>
                  <a:pt x="94815" y="107256"/>
                  <a:pt x="161472" y="72334"/>
                  <a:pt x="236285" y="72334"/>
                </a:cubicBezTo>
                <a:close/>
                <a:moveTo>
                  <a:pt x="236286" y="0"/>
                </a:moveTo>
                <a:cubicBezTo>
                  <a:pt x="331854" y="0"/>
                  <a:pt x="417244" y="43584"/>
                  <a:pt x="472572" y="112859"/>
                </a:cubicBezTo>
                <a:lnTo>
                  <a:pt x="443240" y="140479"/>
                </a:lnTo>
                <a:cubicBezTo>
                  <a:pt x="395198" y="79129"/>
                  <a:pt x="320266" y="40387"/>
                  <a:pt x="236286" y="40387"/>
                </a:cubicBezTo>
                <a:cubicBezTo>
                  <a:pt x="152305" y="40387"/>
                  <a:pt x="77373" y="79129"/>
                  <a:pt x="29332" y="140479"/>
                </a:cubicBezTo>
                <a:lnTo>
                  <a:pt x="0" y="112859"/>
                </a:lnTo>
                <a:cubicBezTo>
                  <a:pt x="55328" y="43584"/>
                  <a:pt x="140717" y="0"/>
                  <a:pt x="236286" y="0"/>
                </a:cubicBezTo>
                <a:close/>
              </a:path>
            </a:pathLst>
          </a:custGeom>
          <a:solidFill>
            <a:srgbClr val="F692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34" name="矩形 33"/>
          <p:cNvSpPr/>
          <p:nvPr/>
        </p:nvSpPr>
        <p:spPr>
          <a:xfrm>
            <a:off x="393017" y="1436096"/>
            <a:ext cx="4973185" cy="1384995"/>
          </a:xfrm>
          <a:prstGeom prst="rect">
            <a:avLst/>
          </a:prstGeom>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（一</a:t>
            </a:r>
            <a:r>
              <a:rPr lang="zh-CN" altLang="en-US"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社会</a:t>
            </a:r>
            <a:r>
              <a:rPr lang="zh-CN" altLang="en-US" sz="2400" b="1" dirty="0" smtClean="0">
                <a:latin typeface="微软雅黑" panose="020B0503020204020204" pitchFamily="34" charset="-122"/>
                <a:ea typeface="微软雅黑" panose="020B0503020204020204" pitchFamily="34" charset="-122"/>
              </a:rPr>
              <a:t>依据</a:t>
            </a:r>
            <a:endParaRPr lang="en-US" altLang="zh-CN" sz="2400" b="1" dirty="0" smtClean="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 进入21世纪，以Internet为核心的现代网络技术和通信技术已经得到了飞速的发展和广泛的</a:t>
            </a:r>
            <a:r>
              <a:rPr lang="zh-CN" altLang="en-US" sz="1600" dirty="0" smtClean="0">
                <a:latin typeface="微软雅黑" panose="020B0503020204020204" pitchFamily="34" charset="-122"/>
                <a:ea typeface="微软雅黑" panose="020B0503020204020204" pitchFamily="34" charset="-122"/>
              </a:rPr>
              <a:t>应用。</a:t>
            </a:r>
            <a:endParaRPr lang="zh-CN" altLang="en-US" sz="1600" dirty="0">
              <a:latin typeface="微软雅黑" panose="020B0503020204020204" pitchFamily="34" charset="-122"/>
              <a:ea typeface="微软雅黑" panose="020B0503020204020204" pitchFamily="34" charset="-122"/>
            </a:endParaRPr>
          </a:p>
        </p:txBody>
      </p:sp>
      <p:sp>
        <p:nvSpPr>
          <p:cNvPr id="35" name="矩形 34"/>
          <p:cNvSpPr/>
          <p:nvPr/>
        </p:nvSpPr>
        <p:spPr>
          <a:xfrm>
            <a:off x="335087" y="3667578"/>
            <a:ext cx="5150176" cy="1754326"/>
          </a:xfrm>
          <a:prstGeom prst="rect">
            <a:avLst/>
          </a:prstGeom>
        </p:spPr>
        <p:txBody>
          <a:bodyPr wrap="square">
            <a:spAutoFit/>
          </a:bodyPr>
          <a:lstStyle/>
          <a:p>
            <a:pPr>
              <a:lnSpc>
                <a:spcPct val="150000"/>
              </a:lnSpc>
            </a:pPr>
            <a:r>
              <a:rPr lang="zh-CN" altLang="en-US" sz="2400" b="1" dirty="0" smtClean="0">
                <a:latin typeface="微软雅黑" panose="020B0503020204020204" pitchFamily="34" charset="-122"/>
                <a:ea typeface="微软雅黑" panose="020B0503020204020204" pitchFamily="34" charset="-122"/>
              </a:rPr>
              <a:t>（二）现实依据</a:t>
            </a:r>
            <a:endParaRPr lang="en-US" altLang="zh-CN" sz="2400" b="1" dirty="0" smtClean="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 进入21世纪，以Internet为核心的现代网络技术和通信技术已经得到了飞速的发展和广泛的应用，世界经济向全球化和信息化发展成为新世纪鲜明的特征和趋势</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795463" y="-43542"/>
            <a:ext cx="601074" cy="601074"/>
          </a:xfrm>
          <a:prstGeom prst="rect">
            <a:avLst/>
          </a:prstGeom>
          <a:solidFill>
            <a:srgbClr val="F05A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微软雅黑" panose="020B0503020204020204" pitchFamily="34" charset="-122"/>
                <a:ea typeface="微软雅黑" panose="020B0503020204020204" pitchFamily="34" charset="-122"/>
              </a:rPr>
              <a:t>Logo</a:t>
            </a:r>
            <a:endParaRPr lang="zh-CN" altLang="en-US" sz="1200" dirty="0">
              <a:latin typeface="微软雅黑" panose="020B0503020204020204" pitchFamily="34" charset="-122"/>
              <a:ea typeface="微软雅黑" panose="020B0503020204020204" pitchFamily="34" charset="-122"/>
            </a:endParaRPr>
          </a:p>
        </p:txBody>
      </p:sp>
      <p:sp>
        <p:nvSpPr>
          <p:cNvPr id="2" name="矩形 1"/>
          <p:cNvSpPr/>
          <p:nvPr/>
        </p:nvSpPr>
        <p:spPr>
          <a:xfrm>
            <a:off x="4808501" y="4287395"/>
            <a:ext cx="2574999" cy="1138773"/>
          </a:xfrm>
          <a:prstGeom prst="rect">
            <a:avLst/>
          </a:prstGeom>
          <a:noFill/>
        </p:spPr>
        <p:txBody>
          <a:bodyPr wrap="none">
            <a:spAutoFit/>
          </a:bodyPr>
          <a:lstStyle/>
          <a:p>
            <a:pPr algn="ctr"/>
            <a:r>
              <a:rPr lang="zh-CN" altLang="en-US" sz="4400" b="1" dirty="0">
                <a:solidFill>
                  <a:srgbClr val="F05A24"/>
                </a:solidFill>
                <a:latin typeface="微软雅黑" panose="020B0503020204020204" pitchFamily="34" charset="-122"/>
                <a:ea typeface="微软雅黑" panose="020B0503020204020204" pitchFamily="34" charset="-122"/>
              </a:rPr>
              <a:t>研究背景</a:t>
            </a:r>
          </a:p>
          <a:p>
            <a:pPr algn="ctr"/>
            <a:r>
              <a:rPr lang="en-US" altLang="zh-CN" sz="2400" dirty="0">
                <a:solidFill>
                  <a:srgbClr val="F05A24"/>
                </a:solidFill>
                <a:latin typeface="微软雅黑" panose="020B0503020204020204" pitchFamily="34" charset="-122"/>
                <a:ea typeface="微软雅黑" panose="020B0503020204020204" pitchFamily="34" charset="-122"/>
              </a:rPr>
              <a:t>The </a:t>
            </a:r>
            <a:r>
              <a:rPr lang="en-US" altLang="zh-CN" sz="2400" dirty="0" smtClean="0">
                <a:solidFill>
                  <a:srgbClr val="F05A24"/>
                </a:solidFill>
                <a:latin typeface="微软雅黑" panose="020B0503020204020204" pitchFamily="34" charset="-122"/>
                <a:ea typeface="微软雅黑" panose="020B0503020204020204" pitchFamily="34" charset="-122"/>
              </a:rPr>
              <a:t>Background</a:t>
            </a:r>
            <a:endParaRPr lang="en-US" altLang="zh-CN" sz="2400" dirty="0">
              <a:solidFill>
                <a:srgbClr val="F05A24"/>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4886711" y="1431832"/>
            <a:ext cx="2418578" cy="2418578"/>
            <a:chOff x="10896434" y="-1484170"/>
            <a:chExt cx="914400" cy="914400"/>
          </a:xfrm>
        </p:grpSpPr>
        <p:sp>
          <p:nvSpPr>
            <p:cNvPr id="14" name="KSO_Shape"/>
            <p:cNvSpPr/>
            <p:nvPr/>
          </p:nvSpPr>
          <p:spPr bwMode="auto">
            <a:xfrm>
              <a:off x="11070807" y="-1326786"/>
              <a:ext cx="565654" cy="599633"/>
            </a:xfrm>
            <a:custGeom>
              <a:avLst/>
              <a:gdLst>
                <a:gd name="T0" fmla="*/ 871762 w 2344738"/>
                <a:gd name="T1" fmla="*/ 2409190 h 2484437"/>
                <a:gd name="T2" fmla="*/ 1162059 w 2344738"/>
                <a:gd name="T3" fmla="*/ 2170588 h 2484437"/>
                <a:gd name="T4" fmla="*/ 1847045 w 2344738"/>
                <a:gd name="T5" fmla="*/ 1914799 h 2484437"/>
                <a:gd name="T6" fmla="*/ 1989223 w 2344738"/>
                <a:gd name="T7" fmla="*/ 2174222 h 2484437"/>
                <a:gd name="T8" fmla="*/ 2171725 w 2344738"/>
                <a:gd name="T9" fmla="*/ 2027497 h 2484437"/>
                <a:gd name="T10" fmla="*/ 577756 w 2344738"/>
                <a:gd name="T11" fmla="*/ 1710690 h 2484437"/>
                <a:gd name="T12" fmla="*/ 918226 w 2344738"/>
                <a:gd name="T13" fmla="*/ 1971358 h 2484437"/>
                <a:gd name="T14" fmla="*/ 916117 w 2344738"/>
                <a:gd name="T15" fmla="*/ 1782955 h 2484437"/>
                <a:gd name="T16" fmla="*/ 1163655 w 2344738"/>
                <a:gd name="T17" fmla="*/ 1791018 h 2484437"/>
                <a:gd name="T18" fmla="*/ 1369346 w 2344738"/>
                <a:gd name="T19" fmla="*/ 1978503 h 2484437"/>
                <a:gd name="T20" fmla="*/ 1844763 w 2344738"/>
                <a:gd name="T21" fmla="*/ 1695450 h 2484437"/>
                <a:gd name="T22" fmla="*/ 1613852 w 2344738"/>
                <a:gd name="T23" fmla="*/ 1757995 h 2484437"/>
                <a:gd name="T24" fmla="*/ 1466215 w 2344738"/>
                <a:gd name="T25" fmla="*/ 1665804 h 2484437"/>
                <a:gd name="T26" fmla="*/ 139383 w 2344738"/>
                <a:gd name="T27" fmla="*/ 1551132 h 2484437"/>
                <a:gd name="T28" fmla="*/ 121920 w 2344738"/>
                <a:gd name="T29" fmla="*/ 1806533 h 2484437"/>
                <a:gd name="T30" fmla="*/ 349213 w 2344738"/>
                <a:gd name="T31" fmla="*/ 1603596 h 2484437"/>
                <a:gd name="T32" fmla="*/ 904689 w 2344738"/>
                <a:gd name="T33" fmla="*/ 1386127 h 2484437"/>
                <a:gd name="T34" fmla="*/ 637223 w 2344738"/>
                <a:gd name="T35" fmla="*/ 1626218 h 2484437"/>
                <a:gd name="T36" fmla="*/ 468909 w 2344738"/>
                <a:gd name="T37" fmla="*/ 1265925 h 2484437"/>
                <a:gd name="T38" fmla="*/ 430842 w 2344738"/>
                <a:gd name="T39" fmla="*/ 1122045 h 2484437"/>
                <a:gd name="T40" fmla="*/ 1268838 w 2344738"/>
                <a:gd name="T41" fmla="*/ 1494705 h 2484437"/>
                <a:gd name="T42" fmla="*/ 1607502 w 2344738"/>
                <a:gd name="T43" fmla="*/ 1509397 h 2484437"/>
                <a:gd name="T44" fmla="*/ 1745572 w 2344738"/>
                <a:gd name="T45" fmla="*/ 1626218 h 2484437"/>
                <a:gd name="T46" fmla="*/ 1985330 w 2344738"/>
                <a:gd name="T47" fmla="*/ 1321435 h 2484437"/>
                <a:gd name="T48" fmla="*/ 959075 w 2344738"/>
                <a:gd name="T49" fmla="*/ 1223010 h 2484437"/>
                <a:gd name="T50" fmla="*/ 1590675 w 2344738"/>
                <a:gd name="T51" fmla="*/ 717903 h 2484437"/>
                <a:gd name="T52" fmla="*/ 1221105 w 2344738"/>
                <a:gd name="T53" fmla="*/ 1447738 h 2484437"/>
                <a:gd name="T54" fmla="*/ 1833657 w 2344738"/>
                <a:gd name="T55" fmla="*/ 772478 h 2484437"/>
                <a:gd name="T56" fmla="*/ 707217 w 2344738"/>
                <a:gd name="T57" fmla="*/ 636270 h 2484437"/>
                <a:gd name="T58" fmla="*/ 651510 w 2344738"/>
                <a:gd name="T59" fmla="*/ 1030166 h 2484437"/>
                <a:gd name="T60" fmla="*/ 1878779 w 2344738"/>
                <a:gd name="T61" fmla="*/ 599489 h 2484437"/>
                <a:gd name="T62" fmla="*/ 2173605 w 2344738"/>
                <a:gd name="T63" fmla="*/ 692847 h 2484437"/>
                <a:gd name="T64" fmla="*/ 2093597 w 2344738"/>
                <a:gd name="T65" fmla="*/ 537027 h 2484437"/>
                <a:gd name="T66" fmla="*/ 260298 w 2344738"/>
                <a:gd name="T67" fmla="*/ 577256 h 2484437"/>
                <a:gd name="T68" fmla="*/ 273014 w 2344738"/>
                <a:gd name="T69" fmla="*/ 751147 h 2484437"/>
                <a:gd name="T70" fmla="*/ 532634 w 2344738"/>
                <a:gd name="T71" fmla="*/ 599489 h 2484437"/>
                <a:gd name="T72" fmla="*/ 932432 w 2344738"/>
                <a:gd name="T73" fmla="*/ 577533 h 2484437"/>
                <a:gd name="T74" fmla="*/ 1226230 w 2344738"/>
                <a:gd name="T75" fmla="*/ 474027 h 2484437"/>
                <a:gd name="T76" fmla="*/ 1322388 w 2344738"/>
                <a:gd name="T77" fmla="*/ 712503 h 2484437"/>
                <a:gd name="T78" fmla="*/ 1595994 w 2344738"/>
                <a:gd name="T79" fmla="*/ 561340 h 2484437"/>
                <a:gd name="T80" fmla="*/ 1022828 w 2344738"/>
                <a:gd name="T81" fmla="*/ 100965 h 2484437"/>
                <a:gd name="T82" fmla="*/ 1158106 w 2344738"/>
                <a:gd name="T83" fmla="*/ 312420 h 2484437"/>
                <a:gd name="T84" fmla="*/ 1118615 w 2344738"/>
                <a:gd name="T85" fmla="*/ 67628 h 2484437"/>
                <a:gd name="T86" fmla="*/ 1343177 w 2344738"/>
                <a:gd name="T87" fmla="*/ 191770 h 2484437"/>
                <a:gd name="T88" fmla="*/ 1909128 w 2344738"/>
                <a:gd name="T89" fmla="*/ 458790 h 2484437"/>
                <a:gd name="T90" fmla="*/ 2231565 w 2344738"/>
                <a:gd name="T91" fmla="*/ 430530 h 2484437"/>
                <a:gd name="T92" fmla="*/ 2344738 w 2344738"/>
                <a:gd name="T93" fmla="*/ 562777 h 2484437"/>
                <a:gd name="T94" fmla="*/ 2230438 w 2344738"/>
                <a:gd name="T95" fmla="*/ 724605 h 2484437"/>
                <a:gd name="T96" fmla="*/ 2134871 w 2344738"/>
                <a:gd name="T97" fmla="*/ 1265400 h 2484437"/>
                <a:gd name="T98" fmla="*/ 2171407 w 2344738"/>
                <a:gd name="T99" fmla="*/ 1880454 h 2484437"/>
                <a:gd name="T100" fmla="*/ 2202512 w 2344738"/>
                <a:gd name="T101" fmla="*/ 2178986 h 2484437"/>
                <a:gd name="T102" fmla="*/ 1751813 w 2344738"/>
                <a:gd name="T103" fmla="*/ 2197723 h 2484437"/>
                <a:gd name="T104" fmla="*/ 1125316 w 2344738"/>
                <a:gd name="T105" fmla="*/ 2346007 h 2484437"/>
                <a:gd name="T106" fmla="*/ 852722 w 2344738"/>
                <a:gd name="T107" fmla="*/ 2471102 h 2484437"/>
                <a:gd name="T108" fmla="*/ 691196 w 2344738"/>
                <a:gd name="T109" fmla="*/ 2049780 h 2484437"/>
                <a:gd name="T110" fmla="*/ 149860 w 2344738"/>
                <a:gd name="T111" fmla="*/ 1882136 h 2484437"/>
                <a:gd name="T112" fmla="*/ 2540 w 2344738"/>
                <a:gd name="T113" fmla="*/ 1690904 h 2484437"/>
                <a:gd name="T114" fmla="*/ 276542 w 2344738"/>
                <a:gd name="T115" fmla="*/ 1265400 h 2484437"/>
                <a:gd name="T116" fmla="*/ 162385 w 2344738"/>
                <a:gd name="T117" fmla="*/ 796289 h 2484437"/>
                <a:gd name="T118" fmla="*/ 49212 w 2344738"/>
                <a:gd name="T119" fmla="*/ 664361 h 2484437"/>
                <a:gd name="T120" fmla="*/ 161613 w 2344738"/>
                <a:gd name="T121" fmla="*/ 520400 h 2484437"/>
                <a:gd name="T122" fmla="*/ 567447 w 2344738"/>
                <a:gd name="T123" fmla="*/ 475939 h 2484437"/>
                <a:gd name="T124" fmla="*/ 925454 w 2344738"/>
                <a:gd name="T125" fmla="*/ 141922 h 2484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44738" h="2484437">
                  <a:moveTo>
                    <a:pt x="756092" y="2055731"/>
                  </a:moveTo>
                  <a:lnTo>
                    <a:pt x="756568" y="2065020"/>
                  </a:lnTo>
                  <a:lnTo>
                    <a:pt x="759424" y="2100897"/>
                  </a:lnTo>
                  <a:lnTo>
                    <a:pt x="761011" y="2118360"/>
                  </a:lnTo>
                  <a:lnTo>
                    <a:pt x="762915" y="2135187"/>
                  </a:lnTo>
                  <a:lnTo>
                    <a:pt x="765136" y="2151697"/>
                  </a:lnTo>
                  <a:lnTo>
                    <a:pt x="767675" y="2167255"/>
                  </a:lnTo>
                  <a:lnTo>
                    <a:pt x="770214" y="2183130"/>
                  </a:lnTo>
                  <a:lnTo>
                    <a:pt x="773070" y="2198052"/>
                  </a:lnTo>
                  <a:lnTo>
                    <a:pt x="775609" y="2212975"/>
                  </a:lnTo>
                  <a:lnTo>
                    <a:pt x="778782" y="2227262"/>
                  </a:lnTo>
                  <a:lnTo>
                    <a:pt x="781955" y="2241232"/>
                  </a:lnTo>
                  <a:lnTo>
                    <a:pt x="785129" y="2254250"/>
                  </a:lnTo>
                  <a:lnTo>
                    <a:pt x="788619" y="2267267"/>
                  </a:lnTo>
                  <a:lnTo>
                    <a:pt x="792427" y="2279650"/>
                  </a:lnTo>
                  <a:lnTo>
                    <a:pt x="796553" y="2291397"/>
                  </a:lnTo>
                  <a:lnTo>
                    <a:pt x="800678" y="2303145"/>
                  </a:lnTo>
                  <a:lnTo>
                    <a:pt x="804486" y="2314257"/>
                  </a:lnTo>
                  <a:lnTo>
                    <a:pt x="808929" y="2324735"/>
                  </a:lnTo>
                  <a:lnTo>
                    <a:pt x="813372" y="2334577"/>
                  </a:lnTo>
                  <a:lnTo>
                    <a:pt x="817815" y="2343785"/>
                  </a:lnTo>
                  <a:lnTo>
                    <a:pt x="822892" y="2352992"/>
                  </a:lnTo>
                  <a:lnTo>
                    <a:pt x="827969" y="2361247"/>
                  </a:lnTo>
                  <a:lnTo>
                    <a:pt x="833047" y="2369185"/>
                  </a:lnTo>
                  <a:lnTo>
                    <a:pt x="837807" y="2376487"/>
                  </a:lnTo>
                  <a:lnTo>
                    <a:pt x="843202" y="2383472"/>
                  </a:lnTo>
                  <a:lnTo>
                    <a:pt x="848596" y="2389505"/>
                  </a:lnTo>
                  <a:lnTo>
                    <a:pt x="854309" y="2395220"/>
                  </a:lnTo>
                  <a:lnTo>
                    <a:pt x="860021" y="2400617"/>
                  </a:lnTo>
                  <a:lnTo>
                    <a:pt x="866050" y="2405380"/>
                  </a:lnTo>
                  <a:lnTo>
                    <a:pt x="871762" y="2409190"/>
                  </a:lnTo>
                  <a:lnTo>
                    <a:pt x="877792" y="2412682"/>
                  </a:lnTo>
                  <a:lnTo>
                    <a:pt x="884138" y="2415540"/>
                  </a:lnTo>
                  <a:lnTo>
                    <a:pt x="890485" y="2417445"/>
                  </a:lnTo>
                  <a:lnTo>
                    <a:pt x="896515" y="2419350"/>
                  </a:lnTo>
                  <a:lnTo>
                    <a:pt x="904765" y="2420620"/>
                  </a:lnTo>
                  <a:lnTo>
                    <a:pt x="913334" y="2420937"/>
                  </a:lnTo>
                  <a:lnTo>
                    <a:pt x="921584" y="2420620"/>
                  </a:lnTo>
                  <a:lnTo>
                    <a:pt x="930470" y="2419032"/>
                  </a:lnTo>
                  <a:lnTo>
                    <a:pt x="939355" y="2417127"/>
                  </a:lnTo>
                  <a:lnTo>
                    <a:pt x="948241" y="2413635"/>
                  </a:lnTo>
                  <a:lnTo>
                    <a:pt x="957444" y="2409825"/>
                  </a:lnTo>
                  <a:lnTo>
                    <a:pt x="966964" y="2405380"/>
                  </a:lnTo>
                  <a:lnTo>
                    <a:pt x="976484" y="2399665"/>
                  </a:lnTo>
                  <a:lnTo>
                    <a:pt x="986004" y="2392997"/>
                  </a:lnTo>
                  <a:lnTo>
                    <a:pt x="996159" y="2386012"/>
                  </a:lnTo>
                  <a:lnTo>
                    <a:pt x="1005997" y="2378075"/>
                  </a:lnTo>
                  <a:lnTo>
                    <a:pt x="1016151" y="2368867"/>
                  </a:lnTo>
                  <a:lnTo>
                    <a:pt x="1026624" y="2359025"/>
                  </a:lnTo>
                  <a:lnTo>
                    <a:pt x="1036778" y="2348865"/>
                  </a:lnTo>
                  <a:lnTo>
                    <a:pt x="1047251" y="2337752"/>
                  </a:lnTo>
                  <a:lnTo>
                    <a:pt x="1057723" y="2325687"/>
                  </a:lnTo>
                  <a:lnTo>
                    <a:pt x="1067878" y="2312987"/>
                  </a:lnTo>
                  <a:lnTo>
                    <a:pt x="1078667" y="2299652"/>
                  </a:lnTo>
                  <a:lnTo>
                    <a:pt x="1089457" y="2285365"/>
                  </a:lnTo>
                  <a:lnTo>
                    <a:pt x="1100246" y="2270442"/>
                  </a:lnTo>
                  <a:lnTo>
                    <a:pt x="1111036" y="2254567"/>
                  </a:lnTo>
                  <a:lnTo>
                    <a:pt x="1121825" y="2238057"/>
                  </a:lnTo>
                  <a:lnTo>
                    <a:pt x="1132615" y="2221230"/>
                  </a:lnTo>
                  <a:lnTo>
                    <a:pt x="1143404" y="2203450"/>
                  </a:lnTo>
                  <a:lnTo>
                    <a:pt x="1153877" y="2185035"/>
                  </a:lnTo>
                  <a:lnTo>
                    <a:pt x="1162059" y="2170588"/>
                  </a:lnTo>
                  <a:lnTo>
                    <a:pt x="1158106" y="2170430"/>
                  </a:lnTo>
                  <a:lnTo>
                    <a:pt x="1134306" y="2168842"/>
                  </a:lnTo>
                  <a:lnTo>
                    <a:pt x="1110823" y="2166619"/>
                  </a:lnTo>
                  <a:lnTo>
                    <a:pt x="1087340" y="2164079"/>
                  </a:lnTo>
                  <a:lnTo>
                    <a:pt x="1063857" y="2160903"/>
                  </a:lnTo>
                  <a:lnTo>
                    <a:pt x="1041326" y="2157093"/>
                  </a:lnTo>
                  <a:lnTo>
                    <a:pt x="1018160" y="2152647"/>
                  </a:lnTo>
                  <a:lnTo>
                    <a:pt x="995629" y="2147884"/>
                  </a:lnTo>
                  <a:lnTo>
                    <a:pt x="973415" y="2142485"/>
                  </a:lnTo>
                  <a:lnTo>
                    <a:pt x="951519" y="2136134"/>
                  </a:lnTo>
                  <a:lnTo>
                    <a:pt x="928988" y="2129783"/>
                  </a:lnTo>
                  <a:lnTo>
                    <a:pt x="907727" y="2122797"/>
                  </a:lnTo>
                  <a:lnTo>
                    <a:pt x="886148" y="2115176"/>
                  </a:lnTo>
                  <a:lnTo>
                    <a:pt x="864886" y="2106919"/>
                  </a:lnTo>
                  <a:lnTo>
                    <a:pt x="843942" y="2098663"/>
                  </a:lnTo>
                  <a:lnTo>
                    <a:pt x="822997" y="2089454"/>
                  </a:lnTo>
                  <a:lnTo>
                    <a:pt x="802688" y="2079609"/>
                  </a:lnTo>
                  <a:lnTo>
                    <a:pt x="782378" y="2069765"/>
                  </a:lnTo>
                  <a:lnTo>
                    <a:pt x="762386" y="2059286"/>
                  </a:lnTo>
                  <a:lnTo>
                    <a:pt x="756092" y="2055731"/>
                  </a:lnTo>
                  <a:close/>
                  <a:moveTo>
                    <a:pt x="1982350" y="1752593"/>
                  </a:moveTo>
                  <a:lnTo>
                    <a:pt x="1976519" y="1761420"/>
                  </a:lnTo>
                  <a:lnTo>
                    <a:pt x="1963826" y="1779838"/>
                  </a:lnTo>
                  <a:lnTo>
                    <a:pt x="1950498" y="1797939"/>
                  </a:lnTo>
                  <a:lnTo>
                    <a:pt x="1937169" y="1815722"/>
                  </a:lnTo>
                  <a:lnTo>
                    <a:pt x="1923207" y="1832870"/>
                  </a:lnTo>
                  <a:lnTo>
                    <a:pt x="1908609" y="1850335"/>
                  </a:lnTo>
                  <a:lnTo>
                    <a:pt x="1893694" y="1866848"/>
                  </a:lnTo>
                  <a:lnTo>
                    <a:pt x="1878779" y="1883043"/>
                  </a:lnTo>
                  <a:lnTo>
                    <a:pt x="1862912" y="1899239"/>
                  </a:lnTo>
                  <a:lnTo>
                    <a:pt x="1847045" y="1914799"/>
                  </a:lnTo>
                  <a:lnTo>
                    <a:pt x="1830544" y="1929724"/>
                  </a:lnTo>
                  <a:lnTo>
                    <a:pt x="1814043" y="1944966"/>
                  </a:lnTo>
                  <a:lnTo>
                    <a:pt x="1796906" y="1958939"/>
                  </a:lnTo>
                  <a:lnTo>
                    <a:pt x="1779453" y="1973229"/>
                  </a:lnTo>
                  <a:lnTo>
                    <a:pt x="1761999" y="1986884"/>
                  </a:lnTo>
                  <a:lnTo>
                    <a:pt x="1743911" y="1999903"/>
                  </a:lnTo>
                  <a:lnTo>
                    <a:pt x="1725505" y="2012923"/>
                  </a:lnTo>
                  <a:lnTo>
                    <a:pt x="1706465" y="2025308"/>
                  </a:lnTo>
                  <a:lnTo>
                    <a:pt x="1687742" y="2036740"/>
                  </a:lnTo>
                  <a:lnTo>
                    <a:pt x="1668385" y="2048172"/>
                  </a:lnTo>
                  <a:lnTo>
                    <a:pt x="1649027" y="2059286"/>
                  </a:lnTo>
                  <a:lnTo>
                    <a:pt x="1629035" y="2069765"/>
                  </a:lnTo>
                  <a:lnTo>
                    <a:pt x="1608725" y="2079609"/>
                  </a:lnTo>
                  <a:lnTo>
                    <a:pt x="1604716" y="2081523"/>
                  </a:lnTo>
                  <a:lnTo>
                    <a:pt x="1636599" y="2093237"/>
                  </a:lnTo>
                  <a:lnTo>
                    <a:pt x="1675639" y="2106893"/>
                  </a:lnTo>
                  <a:lnTo>
                    <a:pt x="1714043" y="2119279"/>
                  </a:lnTo>
                  <a:lnTo>
                    <a:pt x="1751496" y="2130395"/>
                  </a:lnTo>
                  <a:lnTo>
                    <a:pt x="1787679" y="2140558"/>
                  </a:lnTo>
                  <a:lnTo>
                    <a:pt x="1822275" y="2149450"/>
                  </a:lnTo>
                  <a:lnTo>
                    <a:pt x="1839096" y="2153261"/>
                  </a:lnTo>
                  <a:lnTo>
                    <a:pt x="1855918" y="2156755"/>
                  </a:lnTo>
                  <a:lnTo>
                    <a:pt x="1872105" y="2159613"/>
                  </a:lnTo>
                  <a:lnTo>
                    <a:pt x="1887975" y="2162789"/>
                  </a:lnTo>
                  <a:lnTo>
                    <a:pt x="1903527" y="2165329"/>
                  </a:lnTo>
                  <a:lnTo>
                    <a:pt x="1919079" y="2167870"/>
                  </a:lnTo>
                  <a:lnTo>
                    <a:pt x="1933679" y="2169776"/>
                  </a:lnTo>
                  <a:lnTo>
                    <a:pt x="1948280" y="2171364"/>
                  </a:lnTo>
                  <a:lnTo>
                    <a:pt x="1962245" y="2172634"/>
                  </a:lnTo>
                  <a:lnTo>
                    <a:pt x="1975893" y="2173587"/>
                  </a:lnTo>
                  <a:lnTo>
                    <a:pt x="1989223" y="2174222"/>
                  </a:lnTo>
                  <a:lnTo>
                    <a:pt x="2002237" y="2175175"/>
                  </a:lnTo>
                  <a:lnTo>
                    <a:pt x="2014615" y="2175175"/>
                  </a:lnTo>
                  <a:lnTo>
                    <a:pt x="2026993" y="2175175"/>
                  </a:lnTo>
                  <a:lnTo>
                    <a:pt x="2038737" y="2174222"/>
                  </a:lnTo>
                  <a:lnTo>
                    <a:pt x="2049845" y="2173587"/>
                  </a:lnTo>
                  <a:lnTo>
                    <a:pt x="2060637" y="2172634"/>
                  </a:lnTo>
                  <a:lnTo>
                    <a:pt x="2071111" y="2171364"/>
                  </a:lnTo>
                  <a:lnTo>
                    <a:pt x="2080950" y="2169776"/>
                  </a:lnTo>
                  <a:lnTo>
                    <a:pt x="2090789" y="2167870"/>
                  </a:lnTo>
                  <a:lnTo>
                    <a:pt x="2099994" y="2165329"/>
                  </a:lnTo>
                  <a:lnTo>
                    <a:pt x="2108246" y="2162789"/>
                  </a:lnTo>
                  <a:lnTo>
                    <a:pt x="2116815" y="2159930"/>
                  </a:lnTo>
                  <a:lnTo>
                    <a:pt x="2124433" y="2156755"/>
                  </a:lnTo>
                  <a:lnTo>
                    <a:pt x="2131415" y="2153261"/>
                  </a:lnTo>
                  <a:lnTo>
                    <a:pt x="2138398" y="2149768"/>
                  </a:lnTo>
                  <a:lnTo>
                    <a:pt x="2144429" y="2145321"/>
                  </a:lnTo>
                  <a:lnTo>
                    <a:pt x="2150142" y="2141193"/>
                  </a:lnTo>
                  <a:lnTo>
                    <a:pt x="2155537" y="2136747"/>
                  </a:lnTo>
                  <a:lnTo>
                    <a:pt x="2160298" y="2131665"/>
                  </a:lnTo>
                  <a:lnTo>
                    <a:pt x="2164425" y="2126266"/>
                  </a:lnTo>
                  <a:lnTo>
                    <a:pt x="2167916" y="2120867"/>
                  </a:lnTo>
                  <a:lnTo>
                    <a:pt x="2171725" y="2113563"/>
                  </a:lnTo>
                  <a:lnTo>
                    <a:pt x="2174899" y="2105941"/>
                  </a:lnTo>
                  <a:lnTo>
                    <a:pt x="2177120" y="2097683"/>
                  </a:lnTo>
                  <a:lnTo>
                    <a:pt x="2178707" y="2089109"/>
                  </a:lnTo>
                  <a:lnTo>
                    <a:pt x="2179025" y="2079581"/>
                  </a:lnTo>
                  <a:lnTo>
                    <a:pt x="2179025" y="2070053"/>
                  </a:lnTo>
                  <a:lnTo>
                    <a:pt x="2178390" y="2060208"/>
                  </a:lnTo>
                  <a:lnTo>
                    <a:pt x="2176803" y="2049728"/>
                  </a:lnTo>
                  <a:lnTo>
                    <a:pt x="2174899" y="2038930"/>
                  </a:lnTo>
                  <a:lnTo>
                    <a:pt x="2171725" y="2027497"/>
                  </a:lnTo>
                  <a:lnTo>
                    <a:pt x="2167916" y="2016064"/>
                  </a:lnTo>
                  <a:lnTo>
                    <a:pt x="2163790" y="2003996"/>
                  </a:lnTo>
                  <a:lnTo>
                    <a:pt x="2158394" y="1991292"/>
                  </a:lnTo>
                  <a:lnTo>
                    <a:pt x="2152681" y="1978589"/>
                  </a:lnTo>
                  <a:lnTo>
                    <a:pt x="2146016" y="1965568"/>
                  </a:lnTo>
                  <a:lnTo>
                    <a:pt x="2138716" y="1952229"/>
                  </a:lnTo>
                  <a:lnTo>
                    <a:pt x="2130781" y="1938255"/>
                  </a:lnTo>
                  <a:lnTo>
                    <a:pt x="2121894" y="1924281"/>
                  </a:lnTo>
                  <a:lnTo>
                    <a:pt x="2112689" y="1909672"/>
                  </a:lnTo>
                  <a:lnTo>
                    <a:pt x="2102533" y="1895063"/>
                  </a:lnTo>
                  <a:lnTo>
                    <a:pt x="2091741" y="1880137"/>
                  </a:lnTo>
                  <a:lnTo>
                    <a:pt x="2080315" y="1865210"/>
                  </a:lnTo>
                  <a:lnTo>
                    <a:pt x="2068572" y="1849331"/>
                  </a:lnTo>
                  <a:lnTo>
                    <a:pt x="2055241" y="1834087"/>
                  </a:lnTo>
                  <a:lnTo>
                    <a:pt x="2042228" y="1817890"/>
                  </a:lnTo>
                  <a:lnTo>
                    <a:pt x="2027945" y="1801693"/>
                  </a:lnTo>
                  <a:lnTo>
                    <a:pt x="2013345" y="1785814"/>
                  </a:lnTo>
                  <a:lnTo>
                    <a:pt x="1998110" y="1768982"/>
                  </a:lnTo>
                  <a:lnTo>
                    <a:pt x="1982350" y="1752593"/>
                  </a:lnTo>
                  <a:close/>
                  <a:moveTo>
                    <a:pt x="704690" y="1683845"/>
                  </a:moveTo>
                  <a:lnTo>
                    <a:pt x="688658" y="1685924"/>
                  </a:lnTo>
                  <a:lnTo>
                    <a:pt x="671195" y="1688464"/>
                  </a:lnTo>
                  <a:lnTo>
                    <a:pt x="654368" y="1690052"/>
                  </a:lnTo>
                  <a:lnTo>
                    <a:pt x="638175" y="1691323"/>
                  </a:lnTo>
                  <a:lnTo>
                    <a:pt x="621983" y="1692593"/>
                  </a:lnTo>
                  <a:lnTo>
                    <a:pt x="606425" y="1693228"/>
                  </a:lnTo>
                  <a:lnTo>
                    <a:pt x="590550" y="1693863"/>
                  </a:lnTo>
                  <a:lnTo>
                    <a:pt x="575628" y="1693228"/>
                  </a:lnTo>
                  <a:lnTo>
                    <a:pt x="564912" y="1692995"/>
                  </a:lnTo>
                  <a:lnTo>
                    <a:pt x="566650" y="1695450"/>
                  </a:lnTo>
                  <a:lnTo>
                    <a:pt x="577756" y="1710690"/>
                  </a:lnTo>
                  <a:lnTo>
                    <a:pt x="589179" y="1725295"/>
                  </a:lnTo>
                  <a:lnTo>
                    <a:pt x="601236" y="1740535"/>
                  </a:lnTo>
                  <a:lnTo>
                    <a:pt x="612977" y="1754505"/>
                  </a:lnTo>
                  <a:lnTo>
                    <a:pt x="625669" y="1768793"/>
                  </a:lnTo>
                  <a:lnTo>
                    <a:pt x="638361" y="1782445"/>
                  </a:lnTo>
                  <a:lnTo>
                    <a:pt x="651371" y="1796098"/>
                  </a:lnTo>
                  <a:lnTo>
                    <a:pt x="665015" y="1809115"/>
                  </a:lnTo>
                  <a:lnTo>
                    <a:pt x="678659" y="1821815"/>
                  </a:lnTo>
                  <a:lnTo>
                    <a:pt x="692323" y="1833968"/>
                  </a:lnTo>
                  <a:lnTo>
                    <a:pt x="692466" y="1831022"/>
                  </a:lnTo>
                  <a:lnTo>
                    <a:pt x="695322" y="1784985"/>
                  </a:lnTo>
                  <a:lnTo>
                    <a:pt x="699130" y="1737995"/>
                  </a:lnTo>
                  <a:lnTo>
                    <a:pt x="703890" y="1691005"/>
                  </a:lnTo>
                  <a:lnTo>
                    <a:pt x="704690" y="1683845"/>
                  </a:lnTo>
                  <a:close/>
                  <a:moveTo>
                    <a:pt x="769029" y="1673012"/>
                  </a:moveTo>
                  <a:lnTo>
                    <a:pt x="768310" y="1678622"/>
                  </a:lnTo>
                  <a:lnTo>
                    <a:pt x="763232" y="1726565"/>
                  </a:lnTo>
                  <a:lnTo>
                    <a:pt x="759424" y="1773555"/>
                  </a:lnTo>
                  <a:lnTo>
                    <a:pt x="756568" y="1819275"/>
                  </a:lnTo>
                  <a:lnTo>
                    <a:pt x="754029" y="1863725"/>
                  </a:lnTo>
                  <a:lnTo>
                    <a:pt x="753619" y="1882342"/>
                  </a:lnTo>
                  <a:lnTo>
                    <a:pt x="767505" y="1891983"/>
                  </a:lnTo>
                  <a:lnTo>
                    <a:pt x="783053" y="1902143"/>
                  </a:lnTo>
                  <a:lnTo>
                    <a:pt x="799236" y="1912303"/>
                  </a:lnTo>
                  <a:lnTo>
                    <a:pt x="815419" y="1921828"/>
                  </a:lnTo>
                  <a:lnTo>
                    <a:pt x="831919" y="1931035"/>
                  </a:lnTo>
                  <a:lnTo>
                    <a:pt x="848736" y="1939925"/>
                  </a:lnTo>
                  <a:lnTo>
                    <a:pt x="865870" y="1948498"/>
                  </a:lnTo>
                  <a:lnTo>
                    <a:pt x="883005" y="1956435"/>
                  </a:lnTo>
                  <a:lnTo>
                    <a:pt x="900774" y="1964055"/>
                  </a:lnTo>
                  <a:lnTo>
                    <a:pt x="918226" y="1971358"/>
                  </a:lnTo>
                  <a:lnTo>
                    <a:pt x="935995" y="1978025"/>
                  </a:lnTo>
                  <a:lnTo>
                    <a:pt x="954399" y="1984375"/>
                  </a:lnTo>
                  <a:lnTo>
                    <a:pt x="972486" y="1990090"/>
                  </a:lnTo>
                  <a:lnTo>
                    <a:pt x="990889" y="1996123"/>
                  </a:lnTo>
                  <a:lnTo>
                    <a:pt x="1009928" y="2000885"/>
                  </a:lnTo>
                  <a:lnTo>
                    <a:pt x="1028649" y="2005648"/>
                  </a:lnTo>
                  <a:lnTo>
                    <a:pt x="1047687" y="2009775"/>
                  </a:lnTo>
                  <a:lnTo>
                    <a:pt x="1067043" y="2013268"/>
                  </a:lnTo>
                  <a:lnTo>
                    <a:pt x="1086082" y="2016760"/>
                  </a:lnTo>
                  <a:lnTo>
                    <a:pt x="1105755" y="2019300"/>
                  </a:lnTo>
                  <a:lnTo>
                    <a:pt x="1125428" y="2021840"/>
                  </a:lnTo>
                  <a:lnTo>
                    <a:pt x="1145418" y="2023428"/>
                  </a:lnTo>
                  <a:lnTo>
                    <a:pt x="1165409" y="2024380"/>
                  </a:lnTo>
                  <a:lnTo>
                    <a:pt x="1185399" y="2025333"/>
                  </a:lnTo>
                  <a:lnTo>
                    <a:pt x="1205707" y="2025650"/>
                  </a:lnTo>
                  <a:lnTo>
                    <a:pt x="1226014" y="2025333"/>
                  </a:lnTo>
                  <a:lnTo>
                    <a:pt x="1246005" y="2024380"/>
                  </a:lnTo>
                  <a:lnTo>
                    <a:pt x="1265995" y="2023428"/>
                  </a:lnTo>
                  <a:lnTo>
                    <a:pt x="1285985" y="2021840"/>
                  </a:lnTo>
                  <a:lnTo>
                    <a:pt x="1305658" y="2019300"/>
                  </a:lnTo>
                  <a:lnTo>
                    <a:pt x="1309126" y="2018845"/>
                  </a:lnTo>
                  <a:lnTo>
                    <a:pt x="1285562" y="2006536"/>
                  </a:lnTo>
                  <a:lnTo>
                    <a:pt x="1242397" y="1983988"/>
                  </a:lnTo>
                  <a:lnTo>
                    <a:pt x="1199231" y="1960486"/>
                  </a:lnTo>
                  <a:lnTo>
                    <a:pt x="1156701" y="1936350"/>
                  </a:lnTo>
                  <a:lnTo>
                    <a:pt x="1114487" y="1911260"/>
                  </a:lnTo>
                  <a:lnTo>
                    <a:pt x="1074178" y="1886806"/>
                  </a:lnTo>
                  <a:lnTo>
                    <a:pt x="1033869" y="1861717"/>
                  </a:lnTo>
                  <a:lnTo>
                    <a:pt x="994195" y="1835992"/>
                  </a:lnTo>
                  <a:lnTo>
                    <a:pt x="955156" y="1809633"/>
                  </a:lnTo>
                  <a:lnTo>
                    <a:pt x="916117" y="1782955"/>
                  </a:lnTo>
                  <a:lnTo>
                    <a:pt x="877712" y="1755643"/>
                  </a:lnTo>
                  <a:lnTo>
                    <a:pt x="840577" y="1728013"/>
                  </a:lnTo>
                  <a:lnTo>
                    <a:pt x="803759" y="1700383"/>
                  </a:lnTo>
                  <a:lnTo>
                    <a:pt x="769029" y="1673012"/>
                  </a:lnTo>
                  <a:close/>
                  <a:moveTo>
                    <a:pt x="1070070" y="1580060"/>
                  </a:moveTo>
                  <a:lnTo>
                    <a:pt x="1056640" y="1585250"/>
                  </a:lnTo>
                  <a:lnTo>
                    <a:pt x="1014730" y="1600812"/>
                  </a:lnTo>
                  <a:lnTo>
                    <a:pt x="973773" y="1615421"/>
                  </a:lnTo>
                  <a:lnTo>
                    <a:pt x="933450" y="1628441"/>
                  </a:lnTo>
                  <a:lnTo>
                    <a:pt x="893445" y="1640827"/>
                  </a:lnTo>
                  <a:lnTo>
                    <a:pt x="873443" y="1646544"/>
                  </a:lnTo>
                  <a:lnTo>
                    <a:pt x="854393" y="1651942"/>
                  </a:lnTo>
                  <a:lnTo>
                    <a:pt x="846810" y="1653777"/>
                  </a:lnTo>
                  <a:lnTo>
                    <a:pt x="858351" y="1662590"/>
                  </a:lnTo>
                  <a:lnTo>
                    <a:pt x="895169" y="1690855"/>
                  </a:lnTo>
                  <a:lnTo>
                    <a:pt x="933891" y="1718485"/>
                  </a:lnTo>
                  <a:lnTo>
                    <a:pt x="973882" y="1746433"/>
                  </a:lnTo>
                  <a:lnTo>
                    <a:pt x="1014826" y="1774381"/>
                  </a:lnTo>
                  <a:lnTo>
                    <a:pt x="1057674" y="1802328"/>
                  </a:lnTo>
                  <a:lnTo>
                    <a:pt x="1101792" y="1829958"/>
                  </a:lnTo>
                  <a:lnTo>
                    <a:pt x="1146861" y="1857271"/>
                  </a:lnTo>
                  <a:lnTo>
                    <a:pt x="1194471" y="1885218"/>
                  </a:lnTo>
                  <a:lnTo>
                    <a:pt x="1229421" y="1905168"/>
                  </a:lnTo>
                  <a:lnTo>
                    <a:pt x="1229311" y="1905000"/>
                  </a:lnTo>
                  <a:lnTo>
                    <a:pt x="1219795" y="1889760"/>
                  </a:lnTo>
                  <a:lnTo>
                    <a:pt x="1209963" y="1874203"/>
                  </a:lnTo>
                  <a:lnTo>
                    <a:pt x="1200447" y="1858645"/>
                  </a:lnTo>
                  <a:lnTo>
                    <a:pt x="1191249" y="1842135"/>
                  </a:lnTo>
                  <a:lnTo>
                    <a:pt x="1182051" y="1825625"/>
                  </a:lnTo>
                  <a:lnTo>
                    <a:pt x="1172853" y="1808163"/>
                  </a:lnTo>
                  <a:lnTo>
                    <a:pt x="1163655" y="1791018"/>
                  </a:lnTo>
                  <a:lnTo>
                    <a:pt x="1154457" y="1772920"/>
                  </a:lnTo>
                  <a:lnTo>
                    <a:pt x="1145576" y="1754823"/>
                  </a:lnTo>
                  <a:lnTo>
                    <a:pt x="1136695" y="1736408"/>
                  </a:lnTo>
                  <a:lnTo>
                    <a:pt x="1119250" y="1698308"/>
                  </a:lnTo>
                  <a:lnTo>
                    <a:pt x="1102122" y="1658938"/>
                  </a:lnTo>
                  <a:lnTo>
                    <a:pt x="1085312" y="1619250"/>
                  </a:lnTo>
                  <a:lnTo>
                    <a:pt x="1070070" y="1580060"/>
                  </a:lnTo>
                  <a:close/>
                  <a:moveTo>
                    <a:pt x="1191479" y="1530183"/>
                  </a:moveTo>
                  <a:lnTo>
                    <a:pt x="1183323" y="1533802"/>
                  </a:lnTo>
                  <a:lnTo>
                    <a:pt x="1141095" y="1551904"/>
                  </a:lnTo>
                  <a:lnTo>
                    <a:pt x="1128914" y="1556814"/>
                  </a:lnTo>
                  <a:lnTo>
                    <a:pt x="1137012" y="1577658"/>
                  </a:lnTo>
                  <a:lnTo>
                    <a:pt x="1152871" y="1616393"/>
                  </a:lnTo>
                  <a:lnTo>
                    <a:pt x="1169047" y="1653858"/>
                  </a:lnTo>
                  <a:lnTo>
                    <a:pt x="1185223" y="1689418"/>
                  </a:lnTo>
                  <a:lnTo>
                    <a:pt x="1201716" y="1723708"/>
                  </a:lnTo>
                  <a:lnTo>
                    <a:pt x="1218209" y="1756410"/>
                  </a:lnTo>
                  <a:lnTo>
                    <a:pt x="1234703" y="1787525"/>
                  </a:lnTo>
                  <a:lnTo>
                    <a:pt x="1251196" y="1816735"/>
                  </a:lnTo>
                  <a:lnTo>
                    <a:pt x="1268006" y="1844675"/>
                  </a:lnTo>
                  <a:lnTo>
                    <a:pt x="1284500" y="1870710"/>
                  </a:lnTo>
                  <a:lnTo>
                    <a:pt x="1300993" y="1895158"/>
                  </a:lnTo>
                  <a:lnTo>
                    <a:pt x="1309557" y="1906905"/>
                  </a:lnTo>
                  <a:lnTo>
                    <a:pt x="1317486" y="1918018"/>
                  </a:lnTo>
                  <a:lnTo>
                    <a:pt x="1326050" y="1928495"/>
                  </a:lnTo>
                  <a:lnTo>
                    <a:pt x="1333979" y="1938973"/>
                  </a:lnTo>
                  <a:lnTo>
                    <a:pt x="1342226" y="1948815"/>
                  </a:lnTo>
                  <a:lnTo>
                    <a:pt x="1350473" y="1958023"/>
                  </a:lnTo>
                  <a:lnTo>
                    <a:pt x="1358719" y="1966913"/>
                  </a:lnTo>
                  <a:lnTo>
                    <a:pt x="1366331" y="1975485"/>
                  </a:lnTo>
                  <a:lnTo>
                    <a:pt x="1369346" y="1978503"/>
                  </a:lnTo>
                  <a:lnTo>
                    <a:pt x="1380463" y="1983988"/>
                  </a:lnTo>
                  <a:lnTo>
                    <a:pt x="1410560" y="1998615"/>
                  </a:lnTo>
                  <a:lnTo>
                    <a:pt x="1420523" y="1996123"/>
                  </a:lnTo>
                  <a:lnTo>
                    <a:pt x="1438927" y="1990090"/>
                  </a:lnTo>
                  <a:lnTo>
                    <a:pt x="1456697" y="1984375"/>
                  </a:lnTo>
                  <a:lnTo>
                    <a:pt x="1475418" y="1978025"/>
                  </a:lnTo>
                  <a:lnTo>
                    <a:pt x="1492869" y="1971358"/>
                  </a:lnTo>
                  <a:lnTo>
                    <a:pt x="1510639" y="1964055"/>
                  </a:lnTo>
                  <a:lnTo>
                    <a:pt x="1528408" y="1956435"/>
                  </a:lnTo>
                  <a:lnTo>
                    <a:pt x="1545543" y="1948498"/>
                  </a:lnTo>
                  <a:lnTo>
                    <a:pt x="1562360" y="1939925"/>
                  </a:lnTo>
                  <a:lnTo>
                    <a:pt x="1579494" y="1931035"/>
                  </a:lnTo>
                  <a:lnTo>
                    <a:pt x="1595994" y="1921828"/>
                  </a:lnTo>
                  <a:lnTo>
                    <a:pt x="1612177" y="1912303"/>
                  </a:lnTo>
                  <a:lnTo>
                    <a:pt x="1628042" y="1902143"/>
                  </a:lnTo>
                  <a:lnTo>
                    <a:pt x="1643908" y="1891983"/>
                  </a:lnTo>
                  <a:lnTo>
                    <a:pt x="1659139" y="1881188"/>
                  </a:lnTo>
                  <a:lnTo>
                    <a:pt x="1674687" y="1870075"/>
                  </a:lnTo>
                  <a:lnTo>
                    <a:pt x="1689600" y="1858328"/>
                  </a:lnTo>
                  <a:lnTo>
                    <a:pt x="1704196" y="1846580"/>
                  </a:lnTo>
                  <a:lnTo>
                    <a:pt x="1718475" y="1834515"/>
                  </a:lnTo>
                  <a:lnTo>
                    <a:pt x="1732754" y="1821815"/>
                  </a:lnTo>
                  <a:lnTo>
                    <a:pt x="1746398" y="1809115"/>
                  </a:lnTo>
                  <a:lnTo>
                    <a:pt x="1760042" y="1796098"/>
                  </a:lnTo>
                  <a:lnTo>
                    <a:pt x="1773052" y="1782445"/>
                  </a:lnTo>
                  <a:lnTo>
                    <a:pt x="1785744" y="1768793"/>
                  </a:lnTo>
                  <a:lnTo>
                    <a:pt x="1798436" y="1754505"/>
                  </a:lnTo>
                  <a:lnTo>
                    <a:pt x="1810177" y="1740535"/>
                  </a:lnTo>
                  <a:lnTo>
                    <a:pt x="1822234" y="1725295"/>
                  </a:lnTo>
                  <a:lnTo>
                    <a:pt x="1833657" y="1710690"/>
                  </a:lnTo>
                  <a:lnTo>
                    <a:pt x="1844763" y="1695450"/>
                  </a:lnTo>
                  <a:lnTo>
                    <a:pt x="1847759" y="1691218"/>
                  </a:lnTo>
                  <a:lnTo>
                    <a:pt x="1836392" y="1692275"/>
                  </a:lnTo>
                  <a:lnTo>
                    <a:pt x="1822102" y="1692910"/>
                  </a:lnTo>
                  <a:lnTo>
                    <a:pt x="1807177" y="1693228"/>
                  </a:lnTo>
                  <a:lnTo>
                    <a:pt x="1792252" y="1693863"/>
                  </a:lnTo>
                  <a:lnTo>
                    <a:pt x="1776692" y="1693228"/>
                  </a:lnTo>
                  <a:lnTo>
                    <a:pt x="1761132" y="1692593"/>
                  </a:lnTo>
                  <a:lnTo>
                    <a:pt x="1744937" y="1691323"/>
                  </a:lnTo>
                  <a:lnTo>
                    <a:pt x="1728424" y="1690052"/>
                  </a:lnTo>
                  <a:lnTo>
                    <a:pt x="1711276" y="1688464"/>
                  </a:lnTo>
                  <a:lnTo>
                    <a:pt x="1702865" y="1687195"/>
                  </a:lnTo>
                  <a:lnTo>
                    <a:pt x="1701800" y="1689328"/>
                  </a:lnTo>
                  <a:lnTo>
                    <a:pt x="1699260" y="1694733"/>
                  </a:lnTo>
                  <a:lnTo>
                    <a:pt x="1696085" y="1699501"/>
                  </a:lnTo>
                  <a:lnTo>
                    <a:pt x="1692910" y="1704906"/>
                  </a:lnTo>
                  <a:lnTo>
                    <a:pt x="1689100" y="1709992"/>
                  </a:lnTo>
                  <a:lnTo>
                    <a:pt x="1685607" y="1714760"/>
                  </a:lnTo>
                  <a:lnTo>
                    <a:pt x="1681480" y="1719211"/>
                  </a:lnTo>
                  <a:lnTo>
                    <a:pt x="1677670" y="1723344"/>
                  </a:lnTo>
                  <a:lnTo>
                    <a:pt x="1673225" y="1727794"/>
                  </a:lnTo>
                  <a:lnTo>
                    <a:pt x="1668462" y="1731927"/>
                  </a:lnTo>
                  <a:lnTo>
                    <a:pt x="1664017" y="1735424"/>
                  </a:lnTo>
                  <a:lnTo>
                    <a:pt x="1658937" y="1738921"/>
                  </a:lnTo>
                  <a:lnTo>
                    <a:pt x="1653857" y="1742418"/>
                  </a:lnTo>
                  <a:lnTo>
                    <a:pt x="1648460" y="1745279"/>
                  </a:lnTo>
                  <a:lnTo>
                    <a:pt x="1643062" y="1748140"/>
                  </a:lnTo>
                  <a:lnTo>
                    <a:pt x="1637347" y="1750683"/>
                  </a:lnTo>
                  <a:lnTo>
                    <a:pt x="1631632" y="1752591"/>
                  </a:lnTo>
                  <a:lnTo>
                    <a:pt x="1625917" y="1755134"/>
                  </a:lnTo>
                  <a:lnTo>
                    <a:pt x="1620202" y="1756723"/>
                  </a:lnTo>
                  <a:lnTo>
                    <a:pt x="1613852" y="1757995"/>
                  </a:lnTo>
                  <a:lnTo>
                    <a:pt x="1607502" y="1759267"/>
                  </a:lnTo>
                  <a:lnTo>
                    <a:pt x="1601152" y="1759902"/>
                  </a:lnTo>
                  <a:lnTo>
                    <a:pt x="1594802" y="1760538"/>
                  </a:lnTo>
                  <a:lnTo>
                    <a:pt x="1588452" y="1760538"/>
                  </a:lnTo>
                  <a:lnTo>
                    <a:pt x="1582102" y="1760538"/>
                  </a:lnTo>
                  <a:lnTo>
                    <a:pt x="1575435" y="1759902"/>
                  </a:lnTo>
                  <a:lnTo>
                    <a:pt x="1569402" y="1759267"/>
                  </a:lnTo>
                  <a:lnTo>
                    <a:pt x="1562735" y="1757995"/>
                  </a:lnTo>
                  <a:lnTo>
                    <a:pt x="1557020" y="1756723"/>
                  </a:lnTo>
                  <a:lnTo>
                    <a:pt x="1550987" y="1755134"/>
                  </a:lnTo>
                  <a:lnTo>
                    <a:pt x="1544955" y="1752591"/>
                  </a:lnTo>
                  <a:lnTo>
                    <a:pt x="1539240" y="1750683"/>
                  </a:lnTo>
                  <a:lnTo>
                    <a:pt x="1533525" y="1748140"/>
                  </a:lnTo>
                  <a:lnTo>
                    <a:pt x="1528127" y="1745279"/>
                  </a:lnTo>
                  <a:lnTo>
                    <a:pt x="1522730" y="1742418"/>
                  </a:lnTo>
                  <a:lnTo>
                    <a:pt x="1517967" y="1738921"/>
                  </a:lnTo>
                  <a:lnTo>
                    <a:pt x="1512887" y="1735424"/>
                  </a:lnTo>
                  <a:lnTo>
                    <a:pt x="1508125" y="1731927"/>
                  </a:lnTo>
                  <a:lnTo>
                    <a:pt x="1503680" y="1727794"/>
                  </a:lnTo>
                  <a:lnTo>
                    <a:pt x="1499235" y="1723344"/>
                  </a:lnTo>
                  <a:lnTo>
                    <a:pt x="1495107" y="1719211"/>
                  </a:lnTo>
                  <a:lnTo>
                    <a:pt x="1490980" y="1714760"/>
                  </a:lnTo>
                  <a:lnTo>
                    <a:pt x="1487487" y="1709992"/>
                  </a:lnTo>
                  <a:lnTo>
                    <a:pt x="1483677" y="1704906"/>
                  </a:lnTo>
                  <a:lnTo>
                    <a:pt x="1480502" y="1699501"/>
                  </a:lnTo>
                  <a:lnTo>
                    <a:pt x="1477327" y="1694733"/>
                  </a:lnTo>
                  <a:lnTo>
                    <a:pt x="1474787" y="1689328"/>
                  </a:lnTo>
                  <a:lnTo>
                    <a:pt x="1471930" y="1683606"/>
                  </a:lnTo>
                  <a:lnTo>
                    <a:pt x="1469707" y="1677566"/>
                  </a:lnTo>
                  <a:lnTo>
                    <a:pt x="1467802" y="1671844"/>
                  </a:lnTo>
                  <a:lnTo>
                    <a:pt x="1466215" y="1665804"/>
                  </a:lnTo>
                  <a:lnTo>
                    <a:pt x="1464627" y="1659446"/>
                  </a:lnTo>
                  <a:lnTo>
                    <a:pt x="1463675" y="1653406"/>
                  </a:lnTo>
                  <a:lnTo>
                    <a:pt x="1462722" y="1647366"/>
                  </a:lnTo>
                  <a:lnTo>
                    <a:pt x="1462405" y="1640690"/>
                  </a:lnTo>
                  <a:lnTo>
                    <a:pt x="1462087" y="1634332"/>
                  </a:lnTo>
                  <a:lnTo>
                    <a:pt x="1462182" y="1632333"/>
                  </a:lnTo>
                  <a:lnTo>
                    <a:pt x="1449611" y="1628441"/>
                  </a:lnTo>
                  <a:lnTo>
                    <a:pt x="1408965" y="1615421"/>
                  </a:lnTo>
                  <a:lnTo>
                    <a:pt x="1367683" y="1600812"/>
                  </a:lnTo>
                  <a:lnTo>
                    <a:pt x="1326401" y="1585250"/>
                  </a:lnTo>
                  <a:lnTo>
                    <a:pt x="1284483" y="1569054"/>
                  </a:lnTo>
                  <a:lnTo>
                    <a:pt x="1241931" y="1551904"/>
                  </a:lnTo>
                  <a:lnTo>
                    <a:pt x="1199697" y="1533802"/>
                  </a:lnTo>
                  <a:lnTo>
                    <a:pt x="1191479" y="1530183"/>
                  </a:lnTo>
                  <a:close/>
                  <a:moveTo>
                    <a:pt x="1104493" y="1490234"/>
                  </a:moveTo>
                  <a:lnTo>
                    <a:pt x="1106563" y="1496060"/>
                  </a:lnTo>
                  <a:lnTo>
                    <a:pt x="1107088" y="1497526"/>
                  </a:lnTo>
                  <a:lnTo>
                    <a:pt x="1113937" y="1494744"/>
                  </a:lnTo>
                  <a:lnTo>
                    <a:pt x="1104493" y="1490234"/>
                  </a:lnTo>
                  <a:close/>
                  <a:moveTo>
                    <a:pt x="287237" y="1385930"/>
                  </a:moveTo>
                  <a:lnTo>
                    <a:pt x="272098" y="1400560"/>
                  </a:lnTo>
                  <a:lnTo>
                    <a:pt x="245428" y="1426926"/>
                  </a:lnTo>
                  <a:lnTo>
                    <a:pt x="220980" y="1452657"/>
                  </a:lnTo>
                  <a:lnTo>
                    <a:pt x="208915" y="1465681"/>
                  </a:lnTo>
                  <a:lnTo>
                    <a:pt x="197803" y="1478387"/>
                  </a:lnTo>
                  <a:lnTo>
                    <a:pt x="187008" y="1490776"/>
                  </a:lnTo>
                  <a:lnTo>
                    <a:pt x="176530" y="1503165"/>
                  </a:lnTo>
                  <a:lnTo>
                    <a:pt x="166370" y="1515554"/>
                  </a:lnTo>
                  <a:lnTo>
                    <a:pt x="157163" y="1527625"/>
                  </a:lnTo>
                  <a:lnTo>
                    <a:pt x="147955" y="1539696"/>
                  </a:lnTo>
                  <a:lnTo>
                    <a:pt x="139383" y="1551132"/>
                  </a:lnTo>
                  <a:lnTo>
                    <a:pt x="131128" y="1563203"/>
                  </a:lnTo>
                  <a:lnTo>
                    <a:pt x="123190" y="1574321"/>
                  </a:lnTo>
                  <a:lnTo>
                    <a:pt x="115888" y="1585440"/>
                  </a:lnTo>
                  <a:lnTo>
                    <a:pt x="109538" y="1596558"/>
                  </a:lnTo>
                  <a:lnTo>
                    <a:pt x="102870" y="1607358"/>
                  </a:lnTo>
                  <a:lnTo>
                    <a:pt x="97155" y="1618159"/>
                  </a:lnTo>
                  <a:lnTo>
                    <a:pt x="91758" y="1628324"/>
                  </a:lnTo>
                  <a:lnTo>
                    <a:pt x="86678" y="1638807"/>
                  </a:lnTo>
                  <a:lnTo>
                    <a:pt x="82233" y="1648337"/>
                  </a:lnTo>
                  <a:lnTo>
                    <a:pt x="78423" y="1658502"/>
                  </a:lnTo>
                  <a:lnTo>
                    <a:pt x="74930" y="1668032"/>
                  </a:lnTo>
                  <a:lnTo>
                    <a:pt x="71755" y="1677244"/>
                  </a:lnTo>
                  <a:lnTo>
                    <a:pt x="69215" y="1686139"/>
                  </a:lnTo>
                  <a:lnTo>
                    <a:pt x="67310" y="1695033"/>
                  </a:lnTo>
                  <a:lnTo>
                    <a:pt x="65723" y="1703292"/>
                  </a:lnTo>
                  <a:lnTo>
                    <a:pt x="64453" y="1711869"/>
                  </a:lnTo>
                  <a:lnTo>
                    <a:pt x="64135" y="1719493"/>
                  </a:lnTo>
                  <a:lnTo>
                    <a:pt x="64135" y="1727435"/>
                  </a:lnTo>
                  <a:lnTo>
                    <a:pt x="64453" y="1735059"/>
                  </a:lnTo>
                  <a:lnTo>
                    <a:pt x="65405" y="1742047"/>
                  </a:lnTo>
                  <a:lnTo>
                    <a:pt x="66993" y="1748718"/>
                  </a:lnTo>
                  <a:lnTo>
                    <a:pt x="68898" y="1755389"/>
                  </a:lnTo>
                  <a:lnTo>
                    <a:pt x="71438" y="1761425"/>
                  </a:lnTo>
                  <a:lnTo>
                    <a:pt x="74295" y="1767143"/>
                  </a:lnTo>
                  <a:lnTo>
                    <a:pt x="78740" y="1774131"/>
                  </a:lnTo>
                  <a:lnTo>
                    <a:pt x="83820" y="1780802"/>
                  </a:lnTo>
                  <a:lnTo>
                    <a:pt x="89853" y="1786838"/>
                  </a:lnTo>
                  <a:lnTo>
                    <a:pt x="96838" y="1792238"/>
                  </a:lnTo>
                  <a:lnTo>
                    <a:pt x="104458" y="1797638"/>
                  </a:lnTo>
                  <a:lnTo>
                    <a:pt x="112713" y="1802403"/>
                  </a:lnTo>
                  <a:lnTo>
                    <a:pt x="121920" y="1806533"/>
                  </a:lnTo>
                  <a:lnTo>
                    <a:pt x="131763" y="1810345"/>
                  </a:lnTo>
                  <a:lnTo>
                    <a:pt x="142240" y="1813839"/>
                  </a:lnTo>
                  <a:lnTo>
                    <a:pt x="153353" y="1817016"/>
                  </a:lnTo>
                  <a:lnTo>
                    <a:pt x="165735" y="1819239"/>
                  </a:lnTo>
                  <a:lnTo>
                    <a:pt x="177800" y="1821463"/>
                  </a:lnTo>
                  <a:lnTo>
                    <a:pt x="191453" y="1823051"/>
                  </a:lnTo>
                  <a:lnTo>
                    <a:pt x="205740" y="1824322"/>
                  </a:lnTo>
                  <a:lnTo>
                    <a:pt x="220345" y="1824957"/>
                  </a:lnTo>
                  <a:lnTo>
                    <a:pt x="235585" y="1825275"/>
                  </a:lnTo>
                  <a:lnTo>
                    <a:pt x="251460" y="1825275"/>
                  </a:lnTo>
                  <a:lnTo>
                    <a:pt x="267970" y="1824639"/>
                  </a:lnTo>
                  <a:lnTo>
                    <a:pt x="285115" y="1823686"/>
                  </a:lnTo>
                  <a:lnTo>
                    <a:pt x="302895" y="1822098"/>
                  </a:lnTo>
                  <a:lnTo>
                    <a:pt x="320993" y="1820192"/>
                  </a:lnTo>
                  <a:lnTo>
                    <a:pt x="339725" y="1817968"/>
                  </a:lnTo>
                  <a:lnTo>
                    <a:pt x="359410" y="1814792"/>
                  </a:lnTo>
                  <a:lnTo>
                    <a:pt x="379413" y="1811615"/>
                  </a:lnTo>
                  <a:lnTo>
                    <a:pt x="399733" y="1808121"/>
                  </a:lnTo>
                  <a:lnTo>
                    <a:pt x="420370" y="1803674"/>
                  </a:lnTo>
                  <a:lnTo>
                    <a:pt x="441960" y="1798909"/>
                  </a:lnTo>
                  <a:lnTo>
                    <a:pt x="458716" y="1795021"/>
                  </a:lnTo>
                  <a:lnTo>
                    <a:pt x="447270" y="1779838"/>
                  </a:lnTo>
                  <a:lnTo>
                    <a:pt x="434894" y="1761420"/>
                  </a:lnTo>
                  <a:lnTo>
                    <a:pt x="422518" y="1742684"/>
                  </a:lnTo>
                  <a:lnTo>
                    <a:pt x="410459" y="1723949"/>
                  </a:lnTo>
                  <a:lnTo>
                    <a:pt x="399352" y="1704260"/>
                  </a:lnTo>
                  <a:lnTo>
                    <a:pt x="388245" y="1684572"/>
                  </a:lnTo>
                  <a:lnTo>
                    <a:pt x="377773" y="1664884"/>
                  </a:lnTo>
                  <a:lnTo>
                    <a:pt x="367936" y="1644560"/>
                  </a:lnTo>
                  <a:lnTo>
                    <a:pt x="358415" y="1624237"/>
                  </a:lnTo>
                  <a:lnTo>
                    <a:pt x="349213" y="1603596"/>
                  </a:lnTo>
                  <a:lnTo>
                    <a:pt x="340645" y="1582320"/>
                  </a:lnTo>
                  <a:lnTo>
                    <a:pt x="332711" y="1561361"/>
                  </a:lnTo>
                  <a:lnTo>
                    <a:pt x="324778" y="1539767"/>
                  </a:lnTo>
                  <a:lnTo>
                    <a:pt x="318114" y="1517856"/>
                  </a:lnTo>
                  <a:lnTo>
                    <a:pt x="311449" y="1495945"/>
                  </a:lnTo>
                  <a:lnTo>
                    <a:pt x="305420" y="1474034"/>
                  </a:lnTo>
                  <a:lnTo>
                    <a:pt x="300025" y="1451170"/>
                  </a:lnTo>
                  <a:lnTo>
                    <a:pt x="294948" y="1428941"/>
                  </a:lnTo>
                  <a:lnTo>
                    <a:pt x="290823" y="1406077"/>
                  </a:lnTo>
                  <a:lnTo>
                    <a:pt x="287237" y="1385930"/>
                  </a:lnTo>
                  <a:close/>
                  <a:moveTo>
                    <a:pt x="825882" y="1340155"/>
                  </a:moveTo>
                  <a:lnTo>
                    <a:pt x="819719" y="1367155"/>
                  </a:lnTo>
                  <a:lnTo>
                    <a:pt x="808612" y="1421447"/>
                  </a:lnTo>
                  <a:lnTo>
                    <a:pt x="798457" y="1474787"/>
                  </a:lnTo>
                  <a:lnTo>
                    <a:pt x="789571" y="1527175"/>
                  </a:lnTo>
                  <a:lnTo>
                    <a:pt x="781321" y="1578610"/>
                  </a:lnTo>
                  <a:lnTo>
                    <a:pt x="778588" y="1599316"/>
                  </a:lnTo>
                  <a:lnTo>
                    <a:pt x="782951" y="1602926"/>
                  </a:lnTo>
                  <a:lnTo>
                    <a:pt x="789940" y="1601447"/>
                  </a:lnTo>
                  <a:lnTo>
                    <a:pt x="824230" y="1593190"/>
                  </a:lnTo>
                  <a:lnTo>
                    <a:pt x="859473" y="1583662"/>
                  </a:lnTo>
                  <a:lnTo>
                    <a:pt x="895985" y="1573182"/>
                  </a:lnTo>
                  <a:lnTo>
                    <a:pt x="933768" y="1561432"/>
                  </a:lnTo>
                  <a:lnTo>
                    <a:pt x="972185" y="1548729"/>
                  </a:lnTo>
                  <a:lnTo>
                    <a:pt x="1011555" y="1535073"/>
                  </a:lnTo>
                  <a:lnTo>
                    <a:pt x="1048349" y="1520873"/>
                  </a:lnTo>
                  <a:lnTo>
                    <a:pt x="1038369" y="1492568"/>
                  </a:lnTo>
                  <a:lnTo>
                    <a:pt x="1024413" y="1450656"/>
                  </a:lnTo>
                  <a:lnTo>
                    <a:pt x="987571" y="1431541"/>
                  </a:lnTo>
                  <a:lnTo>
                    <a:pt x="945971" y="1409310"/>
                  </a:lnTo>
                  <a:lnTo>
                    <a:pt x="904689" y="1386127"/>
                  </a:lnTo>
                  <a:lnTo>
                    <a:pt x="862455" y="1361991"/>
                  </a:lnTo>
                  <a:lnTo>
                    <a:pt x="825882" y="1340155"/>
                  </a:lnTo>
                  <a:close/>
                  <a:moveTo>
                    <a:pt x="426033" y="1320824"/>
                  </a:moveTo>
                  <a:lnTo>
                    <a:pt x="426083" y="1321435"/>
                  </a:lnTo>
                  <a:lnTo>
                    <a:pt x="428304" y="1341438"/>
                  </a:lnTo>
                  <a:lnTo>
                    <a:pt x="430842" y="1361123"/>
                  </a:lnTo>
                  <a:lnTo>
                    <a:pt x="434333" y="1380490"/>
                  </a:lnTo>
                  <a:lnTo>
                    <a:pt x="437823" y="1399540"/>
                  </a:lnTo>
                  <a:lnTo>
                    <a:pt x="442265" y="1418908"/>
                  </a:lnTo>
                  <a:lnTo>
                    <a:pt x="446708" y="1437640"/>
                  </a:lnTo>
                  <a:lnTo>
                    <a:pt x="451785" y="1456055"/>
                  </a:lnTo>
                  <a:lnTo>
                    <a:pt x="457179" y="1474788"/>
                  </a:lnTo>
                  <a:lnTo>
                    <a:pt x="463208" y="1492885"/>
                  </a:lnTo>
                  <a:lnTo>
                    <a:pt x="469236" y="1510983"/>
                  </a:lnTo>
                  <a:lnTo>
                    <a:pt x="476217" y="1529080"/>
                  </a:lnTo>
                  <a:lnTo>
                    <a:pt x="483515" y="1546860"/>
                  </a:lnTo>
                  <a:lnTo>
                    <a:pt x="491131" y="1564005"/>
                  </a:lnTo>
                  <a:lnTo>
                    <a:pt x="499381" y="1581468"/>
                  </a:lnTo>
                  <a:lnTo>
                    <a:pt x="507631" y="1598613"/>
                  </a:lnTo>
                  <a:lnTo>
                    <a:pt x="516515" y="1615123"/>
                  </a:lnTo>
                  <a:lnTo>
                    <a:pt x="521451" y="1623979"/>
                  </a:lnTo>
                  <a:lnTo>
                    <a:pt x="528955" y="1624948"/>
                  </a:lnTo>
                  <a:lnTo>
                    <a:pt x="539433" y="1626218"/>
                  </a:lnTo>
                  <a:lnTo>
                    <a:pt x="550545" y="1627171"/>
                  </a:lnTo>
                  <a:lnTo>
                    <a:pt x="561658" y="1628124"/>
                  </a:lnTo>
                  <a:lnTo>
                    <a:pt x="573405" y="1628441"/>
                  </a:lnTo>
                  <a:lnTo>
                    <a:pt x="585470" y="1628441"/>
                  </a:lnTo>
                  <a:lnTo>
                    <a:pt x="597853" y="1628124"/>
                  </a:lnTo>
                  <a:lnTo>
                    <a:pt x="610553" y="1627489"/>
                  </a:lnTo>
                  <a:lnTo>
                    <a:pt x="623570" y="1626854"/>
                  </a:lnTo>
                  <a:lnTo>
                    <a:pt x="637223" y="1626218"/>
                  </a:lnTo>
                  <a:lnTo>
                    <a:pt x="650875" y="1624948"/>
                  </a:lnTo>
                  <a:lnTo>
                    <a:pt x="665163" y="1623360"/>
                  </a:lnTo>
                  <a:lnTo>
                    <a:pt x="694373" y="1619549"/>
                  </a:lnTo>
                  <a:lnTo>
                    <a:pt x="702748" y="1618167"/>
                  </a:lnTo>
                  <a:lnTo>
                    <a:pt x="699337" y="1615270"/>
                  </a:lnTo>
                  <a:lnTo>
                    <a:pt x="666011" y="1586687"/>
                  </a:lnTo>
                  <a:lnTo>
                    <a:pt x="634589" y="1557787"/>
                  </a:lnTo>
                  <a:lnTo>
                    <a:pt x="604436" y="1529204"/>
                  </a:lnTo>
                  <a:lnTo>
                    <a:pt x="589836" y="1514595"/>
                  </a:lnTo>
                  <a:lnTo>
                    <a:pt x="575236" y="1500304"/>
                  </a:lnTo>
                  <a:lnTo>
                    <a:pt x="561271" y="1486330"/>
                  </a:lnTo>
                  <a:lnTo>
                    <a:pt x="547940" y="1472038"/>
                  </a:lnTo>
                  <a:lnTo>
                    <a:pt x="534292" y="1457747"/>
                  </a:lnTo>
                  <a:lnTo>
                    <a:pt x="521597" y="1443456"/>
                  </a:lnTo>
                  <a:lnTo>
                    <a:pt x="508901" y="1429164"/>
                  </a:lnTo>
                  <a:lnTo>
                    <a:pt x="497157" y="1415508"/>
                  </a:lnTo>
                  <a:lnTo>
                    <a:pt x="485731" y="1401217"/>
                  </a:lnTo>
                  <a:lnTo>
                    <a:pt x="473988" y="1387561"/>
                  </a:lnTo>
                  <a:lnTo>
                    <a:pt x="463196" y="1373587"/>
                  </a:lnTo>
                  <a:lnTo>
                    <a:pt x="453357" y="1359613"/>
                  </a:lnTo>
                  <a:lnTo>
                    <a:pt x="443201" y="1345957"/>
                  </a:lnTo>
                  <a:lnTo>
                    <a:pt x="433679" y="1332300"/>
                  </a:lnTo>
                  <a:lnTo>
                    <a:pt x="426033" y="1320824"/>
                  </a:lnTo>
                  <a:close/>
                  <a:moveTo>
                    <a:pt x="563522" y="1163592"/>
                  </a:moveTo>
                  <a:lnTo>
                    <a:pt x="542290" y="1178196"/>
                  </a:lnTo>
                  <a:lnTo>
                    <a:pt x="502920" y="1206786"/>
                  </a:lnTo>
                  <a:lnTo>
                    <a:pt x="465455" y="1234740"/>
                  </a:lnTo>
                  <a:lnTo>
                    <a:pt x="455660" y="1242410"/>
                  </a:lnTo>
                  <a:lnTo>
                    <a:pt x="456848" y="1244647"/>
                  </a:lnTo>
                  <a:lnTo>
                    <a:pt x="462562" y="1255445"/>
                  </a:lnTo>
                  <a:lnTo>
                    <a:pt x="468909" y="1265925"/>
                  </a:lnTo>
                  <a:lnTo>
                    <a:pt x="475575" y="1277040"/>
                  </a:lnTo>
                  <a:lnTo>
                    <a:pt x="482557" y="1287838"/>
                  </a:lnTo>
                  <a:lnTo>
                    <a:pt x="490175" y="1299271"/>
                  </a:lnTo>
                  <a:lnTo>
                    <a:pt x="498110" y="1310387"/>
                  </a:lnTo>
                  <a:lnTo>
                    <a:pt x="506362" y="1322138"/>
                  </a:lnTo>
                  <a:lnTo>
                    <a:pt x="524453" y="1345957"/>
                  </a:lnTo>
                  <a:lnTo>
                    <a:pt x="543497" y="1370093"/>
                  </a:lnTo>
                  <a:lnTo>
                    <a:pt x="564762" y="1394865"/>
                  </a:lnTo>
                  <a:lnTo>
                    <a:pt x="587297" y="1419954"/>
                  </a:lnTo>
                  <a:lnTo>
                    <a:pt x="611736" y="1445361"/>
                  </a:lnTo>
                  <a:lnTo>
                    <a:pt x="637445" y="1471721"/>
                  </a:lnTo>
                  <a:lnTo>
                    <a:pt x="664106" y="1498081"/>
                  </a:lnTo>
                  <a:lnTo>
                    <a:pt x="692989" y="1525075"/>
                  </a:lnTo>
                  <a:lnTo>
                    <a:pt x="721963" y="1551321"/>
                  </a:lnTo>
                  <a:lnTo>
                    <a:pt x="722613" y="1546860"/>
                  </a:lnTo>
                  <a:lnTo>
                    <a:pt x="730229" y="1498282"/>
                  </a:lnTo>
                  <a:lnTo>
                    <a:pt x="739115" y="1450340"/>
                  </a:lnTo>
                  <a:lnTo>
                    <a:pt x="748317" y="1401762"/>
                  </a:lnTo>
                  <a:lnTo>
                    <a:pt x="758472" y="1354137"/>
                  </a:lnTo>
                  <a:lnTo>
                    <a:pt x="768627" y="1308100"/>
                  </a:lnTo>
                  <a:lnTo>
                    <a:pt x="769341" y="1305052"/>
                  </a:lnTo>
                  <a:lnTo>
                    <a:pt x="737021" y="1284818"/>
                  </a:lnTo>
                  <a:lnTo>
                    <a:pt x="696374" y="1257824"/>
                  </a:lnTo>
                  <a:lnTo>
                    <a:pt x="656362" y="1230512"/>
                  </a:lnTo>
                  <a:lnTo>
                    <a:pt x="616985" y="1202882"/>
                  </a:lnTo>
                  <a:lnTo>
                    <a:pt x="578561" y="1174935"/>
                  </a:lnTo>
                  <a:lnTo>
                    <a:pt x="563522" y="1163592"/>
                  </a:lnTo>
                  <a:close/>
                  <a:moveTo>
                    <a:pt x="441840" y="1066401"/>
                  </a:moveTo>
                  <a:lnTo>
                    <a:pt x="437823" y="1083628"/>
                  </a:lnTo>
                  <a:lnTo>
                    <a:pt x="434333" y="1102995"/>
                  </a:lnTo>
                  <a:lnTo>
                    <a:pt x="430842" y="1122045"/>
                  </a:lnTo>
                  <a:lnTo>
                    <a:pt x="428304" y="1141730"/>
                  </a:lnTo>
                  <a:lnTo>
                    <a:pt x="426083" y="1161415"/>
                  </a:lnTo>
                  <a:lnTo>
                    <a:pt x="425439" y="1169539"/>
                  </a:lnTo>
                  <a:lnTo>
                    <a:pt x="427648" y="1177001"/>
                  </a:lnTo>
                  <a:lnTo>
                    <a:pt x="429516" y="1183022"/>
                  </a:lnTo>
                  <a:lnTo>
                    <a:pt x="451485" y="1166443"/>
                  </a:lnTo>
                  <a:lnTo>
                    <a:pt x="489903" y="1138171"/>
                  </a:lnTo>
                  <a:lnTo>
                    <a:pt x="511337" y="1123125"/>
                  </a:lnTo>
                  <a:lnTo>
                    <a:pt x="504571" y="1117771"/>
                  </a:lnTo>
                  <a:lnTo>
                    <a:pt x="469005" y="1089506"/>
                  </a:lnTo>
                  <a:lnTo>
                    <a:pt x="441840" y="1066401"/>
                  </a:lnTo>
                  <a:close/>
                  <a:moveTo>
                    <a:pt x="1964738" y="1045668"/>
                  </a:moveTo>
                  <a:lnTo>
                    <a:pt x="1964373" y="1045997"/>
                  </a:lnTo>
                  <a:lnTo>
                    <a:pt x="1947863" y="1060606"/>
                  </a:lnTo>
                  <a:lnTo>
                    <a:pt x="1913890" y="1089506"/>
                  </a:lnTo>
                  <a:lnTo>
                    <a:pt x="1878330" y="1117771"/>
                  </a:lnTo>
                  <a:lnTo>
                    <a:pt x="1841818" y="1146671"/>
                  </a:lnTo>
                  <a:lnTo>
                    <a:pt x="1804353" y="1174935"/>
                  </a:lnTo>
                  <a:lnTo>
                    <a:pt x="1765935" y="1202882"/>
                  </a:lnTo>
                  <a:lnTo>
                    <a:pt x="1726565" y="1230512"/>
                  </a:lnTo>
                  <a:lnTo>
                    <a:pt x="1686243" y="1257824"/>
                  </a:lnTo>
                  <a:lnTo>
                    <a:pt x="1645603" y="1284818"/>
                  </a:lnTo>
                  <a:lnTo>
                    <a:pt x="1604328" y="1310860"/>
                  </a:lnTo>
                  <a:lnTo>
                    <a:pt x="1562418" y="1336584"/>
                  </a:lnTo>
                  <a:lnTo>
                    <a:pt x="1520508" y="1361991"/>
                  </a:lnTo>
                  <a:lnTo>
                    <a:pt x="1477963" y="1386127"/>
                  </a:lnTo>
                  <a:lnTo>
                    <a:pt x="1437005" y="1409310"/>
                  </a:lnTo>
                  <a:lnTo>
                    <a:pt x="1395095" y="1431541"/>
                  </a:lnTo>
                  <a:lnTo>
                    <a:pt x="1353185" y="1453454"/>
                  </a:lnTo>
                  <a:lnTo>
                    <a:pt x="1310958" y="1474732"/>
                  </a:lnTo>
                  <a:lnTo>
                    <a:pt x="1268838" y="1494705"/>
                  </a:lnTo>
                  <a:lnTo>
                    <a:pt x="1289882" y="1503314"/>
                  </a:lnTo>
                  <a:lnTo>
                    <a:pt x="1330846" y="1519511"/>
                  </a:lnTo>
                  <a:lnTo>
                    <a:pt x="1371176" y="1535073"/>
                  </a:lnTo>
                  <a:lnTo>
                    <a:pt x="1410870" y="1548729"/>
                  </a:lnTo>
                  <a:lnTo>
                    <a:pt x="1449294" y="1561432"/>
                  </a:lnTo>
                  <a:lnTo>
                    <a:pt x="1479284" y="1570917"/>
                  </a:lnTo>
                  <a:lnTo>
                    <a:pt x="1480502" y="1568844"/>
                  </a:lnTo>
                  <a:lnTo>
                    <a:pt x="1483677" y="1563758"/>
                  </a:lnTo>
                  <a:lnTo>
                    <a:pt x="1487487" y="1558671"/>
                  </a:lnTo>
                  <a:lnTo>
                    <a:pt x="1490980" y="1554221"/>
                  </a:lnTo>
                  <a:lnTo>
                    <a:pt x="1495107" y="1549452"/>
                  </a:lnTo>
                  <a:lnTo>
                    <a:pt x="1499235" y="1545002"/>
                  </a:lnTo>
                  <a:lnTo>
                    <a:pt x="1503680" y="1540551"/>
                  </a:lnTo>
                  <a:lnTo>
                    <a:pt x="1508125" y="1536736"/>
                  </a:lnTo>
                  <a:lnTo>
                    <a:pt x="1512887" y="1532921"/>
                  </a:lnTo>
                  <a:lnTo>
                    <a:pt x="1517967" y="1529424"/>
                  </a:lnTo>
                  <a:lnTo>
                    <a:pt x="1522730" y="1526563"/>
                  </a:lnTo>
                  <a:lnTo>
                    <a:pt x="1528127" y="1523384"/>
                  </a:lnTo>
                  <a:lnTo>
                    <a:pt x="1533525" y="1520841"/>
                  </a:lnTo>
                  <a:lnTo>
                    <a:pt x="1539240" y="1517980"/>
                  </a:lnTo>
                  <a:lnTo>
                    <a:pt x="1544955" y="1515755"/>
                  </a:lnTo>
                  <a:lnTo>
                    <a:pt x="1550987" y="1513847"/>
                  </a:lnTo>
                  <a:lnTo>
                    <a:pt x="1557020" y="1512258"/>
                  </a:lnTo>
                  <a:lnTo>
                    <a:pt x="1562735" y="1510668"/>
                  </a:lnTo>
                  <a:lnTo>
                    <a:pt x="1569402" y="1509397"/>
                  </a:lnTo>
                  <a:lnTo>
                    <a:pt x="1575435" y="1508761"/>
                  </a:lnTo>
                  <a:lnTo>
                    <a:pt x="1582102" y="1508443"/>
                  </a:lnTo>
                  <a:lnTo>
                    <a:pt x="1588452" y="1508125"/>
                  </a:lnTo>
                  <a:lnTo>
                    <a:pt x="1594802" y="1508443"/>
                  </a:lnTo>
                  <a:lnTo>
                    <a:pt x="1601152" y="1508761"/>
                  </a:lnTo>
                  <a:lnTo>
                    <a:pt x="1607502" y="1509397"/>
                  </a:lnTo>
                  <a:lnTo>
                    <a:pt x="1613852" y="1510668"/>
                  </a:lnTo>
                  <a:lnTo>
                    <a:pt x="1620202" y="1512258"/>
                  </a:lnTo>
                  <a:lnTo>
                    <a:pt x="1625917" y="1513847"/>
                  </a:lnTo>
                  <a:lnTo>
                    <a:pt x="1631632" y="1515755"/>
                  </a:lnTo>
                  <a:lnTo>
                    <a:pt x="1637347" y="1517980"/>
                  </a:lnTo>
                  <a:lnTo>
                    <a:pt x="1643062" y="1520841"/>
                  </a:lnTo>
                  <a:lnTo>
                    <a:pt x="1648460" y="1523384"/>
                  </a:lnTo>
                  <a:lnTo>
                    <a:pt x="1653857" y="1526563"/>
                  </a:lnTo>
                  <a:lnTo>
                    <a:pt x="1658937" y="1529424"/>
                  </a:lnTo>
                  <a:lnTo>
                    <a:pt x="1664017" y="1532921"/>
                  </a:lnTo>
                  <a:lnTo>
                    <a:pt x="1668462" y="1536736"/>
                  </a:lnTo>
                  <a:lnTo>
                    <a:pt x="1673225" y="1540551"/>
                  </a:lnTo>
                  <a:lnTo>
                    <a:pt x="1677670" y="1545002"/>
                  </a:lnTo>
                  <a:lnTo>
                    <a:pt x="1681480" y="1549452"/>
                  </a:lnTo>
                  <a:lnTo>
                    <a:pt x="1685607" y="1554221"/>
                  </a:lnTo>
                  <a:lnTo>
                    <a:pt x="1689100" y="1558671"/>
                  </a:lnTo>
                  <a:lnTo>
                    <a:pt x="1692910" y="1563758"/>
                  </a:lnTo>
                  <a:lnTo>
                    <a:pt x="1696085" y="1568844"/>
                  </a:lnTo>
                  <a:lnTo>
                    <a:pt x="1699260" y="1574248"/>
                  </a:lnTo>
                  <a:lnTo>
                    <a:pt x="1701800" y="1579653"/>
                  </a:lnTo>
                  <a:lnTo>
                    <a:pt x="1704657" y="1585375"/>
                  </a:lnTo>
                  <a:lnTo>
                    <a:pt x="1706880" y="1591097"/>
                  </a:lnTo>
                  <a:lnTo>
                    <a:pt x="1708785" y="1596819"/>
                  </a:lnTo>
                  <a:lnTo>
                    <a:pt x="1710372" y="1602542"/>
                  </a:lnTo>
                  <a:lnTo>
                    <a:pt x="1711960" y="1608900"/>
                  </a:lnTo>
                  <a:lnTo>
                    <a:pt x="1712913" y="1614940"/>
                  </a:lnTo>
                  <a:lnTo>
                    <a:pt x="1713865" y="1621616"/>
                  </a:lnTo>
                  <a:lnTo>
                    <a:pt x="1713930" y="1622842"/>
                  </a:lnTo>
                  <a:lnTo>
                    <a:pt x="1717944" y="1623360"/>
                  </a:lnTo>
                  <a:lnTo>
                    <a:pt x="1731917" y="1624948"/>
                  </a:lnTo>
                  <a:lnTo>
                    <a:pt x="1745572" y="1626218"/>
                  </a:lnTo>
                  <a:lnTo>
                    <a:pt x="1759544" y="1626854"/>
                  </a:lnTo>
                  <a:lnTo>
                    <a:pt x="1772564" y="1627489"/>
                  </a:lnTo>
                  <a:lnTo>
                    <a:pt x="1785266" y="1628124"/>
                  </a:lnTo>
                  <a:lnTo>
                    <a:pt x="1797650" y="1628441"/>
                  </a:lnTo>
                  <a:lnTo>
                    <a:pt x="1809400" y="1628441"/>
                  </a:lnTo>
                  <a:lnTo>
                    <a:pt x="1821467" y="1628124"/>
                  </a:lnTo>
                  <a:lnTo>
                    <a:pt x="1832581" y="1627171"/>
                  </a:lnTo>
                  <a:lnTo>
                    <a:pt x="1843378" y="1626218"/>
                  </a:lnTo>
                  <a:lnTo>
                    <a:pt x="1853540" y="1624948"/>
                  </a:lnTo>
                  <a:lnTo>
                    <a:pt x="1864019" y="1623678"/>
                  </a:lnTo>
                  <a:lnTo>
                    <a:pt x="1873546" y="1621772"/>
                  </a:lnTo>
                  <a:lnTo>
                    <a:pt x="1882755" y="1619867"/>
                  </a:lnTo>
                  <a:lnTo>
                    <a:pt x="1891646" y="1617644"/>
                  </a:lnTo>
                  <a:lnTo>
                    <a:pt x="1893435" y="1617180"/>
                  </a:lnTo>
                  <a:lnTo>
                    <a:pt x="1894581" y="1615123"/>
                  </a:lnTo>
                  <a:lnTo>
                    <a:pt x="1903465" y="1598613"/>
                  </a:lnTo>
                  <a:lnTo>
                    <a:pt x="1912032" y="1581468"/>
                  </a:lnTo>
                  <a:lnTo>
                    <a:pt x="1919965" y="1564005"/>
                  </a:lnTo>
                  <a:lnTo>
                    <a:pt x="1927580" y="1546860"/>
                  </a:lnTo>
                  <a:lnTo>
                    <a:pt x="1934879" y="1529080"/>
                  </a:lnTo>
                  <a:lnTo>
                    <a:pt x="1941859" y="1510983"/>
                  </a:lnTo>
                  <a:lnTo>
                    <a:pt x="1948205" y="1492885"/>
                  </a:lnTo>
                  <a:lnTo>
                    <a:pt x="1954234" y="1474788"/>
                  </a:lnTo>
                  <a:lnTo>
                    <a:pt x="1959628" y="1456055"/>
                  </a:lnTo>
                  <a:lnTo>
                    <a:pt x="1964705" y="1437640"/>
                  </a:lnTo>
                  <a:lnTo>
                    <a:pt x="1969148" y="1418908"/>
                  </a:lnTo>
                  <a:lnTo>
                    <a:pt x="1973590" y="1399540"/>
                  </a:lnTo>
                  <a:lnTo>
                    <a:pt x="1977398" y="1380490"/>
                  </a:lnTo>
                  <a:lnTo>
                    <a:pt x="1980253" y="1361123"/>
                  </a:lnTo>
                  <a:lnTo>
                    <a:pt x="1983109" y="1341438"/>
                  </a:lnTo>
                  <a:lnTo>
                    <a:pt x="1985330" y="1321435"/>
                  </a:lnTo>
                  <a:lnTo>
                    <a:pt x="1986917" y="1302068"/>
                  </a:lnTo>
                  <a:lnTo>
                    <a:pt x="1988503" y="1282065"/>
                  </a:lnTo>
                  <a:lnTo>
                    <a:pt x="1989138" y="1261428"/>
                  </a:lnTo>
                  <a:lnTo>
                    <a:pt x="1989138" y="1241743"/>
                  </a:lnTo>
                  <a:lnTo>
                    <a:pt x="1989138" y="1221105"/>
                  </a:lnTo>
                  <a:lnTo>
                    <a:pt x="1988503" y="1201103"/>
                  </a:lnTo>
                  <a:lnTo>
                    <a:pt x="1986917" y="1181418"/>
                  </a:lnTo>
                  <a:lnTo>
                    <a:pt x="1985330" y="1161415"/>
                  </a:lnTo>
                  <a:lnTo>
                    <a:pt x="1983109" y="1141730"/>
                  </a:lnTo>
                  <a:lnTo>
                    <a:pt x="1980253" y="1122045"/>
                  </a:lnTo>
                  <a:lnTo>
                    <a:pt x="1977398" y="1102995"/>
                  </a:lnTo>
                  <a:lnTo>
                    <a:pt x="1973590" y="1083628"/>
                  </a:lnTo>
                  <a:lnTo>
                    <a:pt x="1969148" y="1064578"/>
                  </a:lnTo>
                  <a:lnTo>
                    <a:pt x="1964738" y="1045668"/>
                  </a:lnTo>
                  <a:close/>
                  <a:moveTo>
                    <a:pt x="916037" y="1019660"/>
                  </a:moveTo>
                  <a:lnTo>
                    <a:pt x="912064" y="1031240"/>
                  </a:lnTo>
                  <a:lnTo>
                    <a:pt x="897467" y="1075690"/>
                  </a:lnTo>
                  <a:lnTo>
                    <a:pt x="883186" y="1121410"/>
                  </a:lnTo>
                  <a:lnTo>
                    <a:pt x="869541" y="1167765"/>
                  </a:lnTo>
                  <a:lnTo>
                    <a:pt x="856213" y="1215707"/>
                  </a:lnTo>
                  <a:lnTo>
                    <a:pt x="843519" y="1265555"/>
                  </a:lnTo>
                  <a:lnTo>
                    <a:pt x="841045" y="1275844"/>
                  </a:lnTo>
                  <a:lnTo>
                    <a:pt x="841178" y="1275926"/>
                  </a:lnTo>
                  <a:lnTo>
                    <a:pt x="887541" y="1303556"/>
                  </a:lnTo>
                  <a:lnTo>
                    <a:pt x="935809" y="1331185"/>
                  </a:lnTo>
                  <a:lnTo>
                    <a:pt x="981855" y="1356909"/>
                  </a:lnTo>
                  <a:lnTo>
                    <a:pt x="997943" y="1365625"/>
                  </a:lnTo>
                  <a:lnTo>
                    <a:pt x="996185" y="1359853"/>
                  </a:lnTo>
                  <a:lnTo>
                    <a:pt x="983180" y="1314450"/>
                  </a:lnTo>
                  <a:lnTo>
                    <a:pt x="970810" y="1268730"/>
                  </a:lnTo>
                  <a:lnTo>
                    <a:pt x="959075" y="1223010"/>
                  </a:lnTo>
                  <a:lnTo>
                    <a:pt x="948291" y="1176655"/>
                  </a:lnTo>
                  <a:lnTo>
                    <a:pt x="937824" y="1130618"/>
                  </a:lnTo>
                  <a:lnTo>
                    <a:pt x="927991" y="1082675"/>
                  </a:lnTo>
                  <a:lnTo>
                    <a:pt x="918793" y="1034733"/>
                  </a:lnTo>
                  <a:lnTo>
                    <a:pt x="916037" y="1019660"/>
                  </a:lnTo>
                  <a:close/>
                  <a:moveTo>
                    <a:pt x="863289" y="979742"/>
                  </a:moveTo>
                  <a:lnTo>
                    <a:pt x="855028" y="984105"/>
                  </a:lnTo>
                  <a:lnTo>
                    <a:pt x="808990" y="1009835"/>
                  </a:lnTo>
                  <a:lnTo>
                    <a:pt x="761048" y="1037472"/>
                  </a:lnTo>
                  <a:lnTo>
                    <a:pt x="714375" y="1065426"/>
                  </a:lnTo>
                  <a:lnTo>
                    <a:pt x="668973" y="1093698"/>
                  </a:lnTo>
                  <a:lnTo>
                    <a:pt x="625158" y="1121652"/>
                  </a:lnTo>
                  <a:lnTo>
                    <a:pt x="618343" y="1126266"/>
                  </a:lnTo>
                  <a:lnTo>
                    <a:pt x="629688" y="1134920"/>
                  </a:lnTo>
                  <a:lnTo>
                    <a:pt x="669382" y="1162867"/>
                  </a:lnTo>
                  <a:lnTo>
                    <a:pt x="710029" y="1191450"/>
                  </a:lnTo>
                  <a:lnTo>
                    <a:pt x="752263" y="1219397"/>
                  </a:lnTo>
                  <a:lnTo>
                    <a:pt x="784932" y="1240860"/>
                  </a:lnTo>
                  <a:lnTo>
                    <a:pt x="791475" y="1215707"/>
                  </a:lnTo>
                  <a:lnTo>
                    <a:pt x="803852" y="1169987"/>
                  </a:lnTo>
                  <a:lnTo>
                    <a:pt x="816863" y="1124902"/>
                  </a:lnTo>
                  <a:lnTo>
                    <a:pt x="830191" y="1080135"/>
                  </a:lnTo>
                  <a:lnTo>
                    <a:pt x="844471" y="1035685"/>
                  </a:lnTo>
                  <a:lnTo>
                    <a:pt x="859069" y="991870"/>
                  </a:lnTo>
                  <a:lnTo>
                    <a:pt x="863289" y="979742"/>
                  </a:lnTo>
                  <a:close/>
                  <a:moveTo>
                    <a:pt x="1657985" y="712821"/>
                  </a:moveTo>
                  <a:lnTo>
                    <a:pt x="1645285" y="713456"/>
                  </a:lnTo>
                  <a:lnTo>
                    <a:pt x="1632268" y="714092"/>
                  </a:lnTo>
                  <a:lnTo>
                    <a:pt x="1618615" y="715362"/>
                  </a:lnTo>
                  <a:lnTo>
                    <a:pt x="1604963" y="716315"/>
                  </a:lnTo>
                  <a:lnTo>
                    <a:pt x="1590675" y="717903"/>
                  </a:lnTo>
                  <a:lnTo>
                    <a:pt x="1561465" y="721715"/>
                  </a:lnTo>
                  <a:lnTo>
                    <a:pt x="1530668" y="726798"/>
                  </a:lnTo>
                  <a:lnTo>
                    <a:pt x="1498918" y="732516"/>
                  </a:lnTo>
                  <a:lnTo>
                    <a:pt x="1465898" y="739822"/>
                  </a:lnTo>
                  <a:lnTo>
                    <a:pt x="1431608" y="748081"/>
                  </a:lnTo>
                  <a:lnTo>
                    <a:pt x="1396048" y="757611"/>
                  </a:lnTo>
                  <a:lnTo>
                    <a:pt x="1359535" y="768094"/>
                  </a:lnTo>
                  <a:lnTo>
                    <a:pt x="1322070" y="779848"/>
                  </a:lnTo>
                  <a:lnTo>
                    <a:pt x="1283653" y="792554"/>
                  </a:lnTo>
                  <a:lnTo>
                    <a:pt x="1244283" y="806531"/>
                  </a:lnTo>
                  <a:lnTo>
                    <a:pt x="1203960" y="821461"/>
                  </a:lnTo>
                  <a:lnTo>
                    <a:pt x="1163003" y="837662"/>
                  </a:lnTo>
                  <a:lnTo>
                    <a:pt x="1121093" y="855134"/>
                  </a:lnTo>
                  <a:lnTo>
                    <a:pt x="1077913" y="873558"/>
                  </a:lnTo>
                  <a:lnTo>
                    <a:pt x="1035050" y="893253"/>
                  </a:lnTo>
                  <a:lnTo>
                    <a:pt x="990600" y="914537"/>
                  </a:lnTo>
                  <a:lnTo>
                    <a:pt x="964318" y="927496"/>
                  </a:lnTo>
                  <a:lnTo>
                    <a:pt x="968907" y="957263"/>
                  </a:lnTo>
                  <a:lnTo>
                    <a:pt x="978106" y="1009650"/>
                  </a:lnTo>
                  <a:lnTo>
                    <a:pt x="988255" y="1062990"/>
                  </a:lnTo>
                  <a:lnTo>
                    <a:pt x="999357" y="1117283"/>
                  </a:lnTo>
                  <a:lnTo>
                    <a:pt x="1010775" y="1168718"/>
                  </a:lnTo>
                  <a:lnTo>
                    <a:pt x="1023145" y="1219518"/>
                  </a:lnTo>
                  <a:lnTo>
                    <a:pt x="1035832" y="1268730"/>
                  </a:lnTo>
                  <a:lnTo>
                    <a:pt x="1049153" y="1316673"/>
                  </a:lnTo>
                  <a:lnTo>
                    <a:pt x="1062792" y="1363663"/>
                  </a:lnTo>
                  <a:lnTo>
                    <a:pt x="1075796" y="1405968"/>
                  </a:lnTo>
                  <a:lnTo>
                    <a:pt x="1117450" y="1427095"/>
                  </a:lnTo>
                  <a:lnTo>
                    <a:pt x="1161590" y="1447738"/>
                  </a:lnTo>
                  <a:lnTo>
                    <a:pt x="1191459" y="1461474"/>
                  </a:lnTo>
                  <a:lnTo>
                    <a:pt x="1221105" y="1447738"/>
                  </a:lnTo>
                  <a:lnTo>
                    <a:pt x="1264920" y="1427095"/>
                  </a:lnTo>
                  <a:lnTo>
                    <a:pt x="1309688" y="1404547"/>
                  </a:lnTo>
                  <a:lnTo>
                    <a:pt x="1355090" y="1381681"/>
                  </a:lnTo>
                  <a:lnTo>
                    <a:pt x="1400810" y="1356909"/>
                  </a:lnTo>
                  <a:lnTo>
                    <a:pt x="1446848" y="1331185"/>
                  </a:lnTo>
                  <a:lnTo>
                    <a:pt x="1494790" y="1303556"/>
                  </a:lnTo>
                  <a:lnTo>
                    <a:pt x="1541780" y="1275926"/>
                  </a:lnTo>
                  <a:lnTo>
                    <a:pt x="1586865" y="1247979"/>
                  </a:lnTo>
                  <a:lnTo>
                    <a:pt x="1630680" y="1219397"/>
                  </a:lnTo>
                  <a:lnTo>
                    <a:pt x="1672908" y="1191450"/>
                  </a:lnTo>
                  <a:lnTo>
                    <a:pt x="1713548" y="1162867"/>
                  </a:lnTo>
                  <a:lnTo>
                    <a:pt x="1752918" y="1134920"/>
                  </a:lnTo>
                  <a:lnTo>
                    <a:pt x="1790383" y="1106338"/>
                  </a:lnTo>
                  <a:lnTo>
                    <a:pt x="1826895" y="1078391"/>
                  </a:lnTo>
                  <a:lnTo>
                    <a:pt x="1861503" y="1050126"/>
                  </a:lnTo>
                  <a:lnTo>
                    <a:pt x="1894523" y="1022496"/>
                  </a:lnTo>
                  <a:lnTo>
                    <a:pt x="1925638" y="994867"/>
                  </a:lnTo>
                  <a:lnTo>
                    <a:pt x="1944123" y="978323"/>
                  </a:lnTo>
                  <a:lnTo>
                    <a:pt x="1941859" y="971868"/>
                  </a:lnTo>
                  <a:lnTo>
                    <a:pt x="1934879" y="954088"/>
                  </a:lnTo>
                  <a:lnTo>
                    <a:pt x="1927580" y="936308"/>
                  </a:lnTo>
                  <a:lnTo>
                    <a:pt x="1919965" y="918845"/>
                  </a:lnTo>
                  <a:lnTo>
                    <a:pt x="1912032" y="901383"/>
                  </a:lnTo>
                  <a:lnTo>
                    <a:pt x="1903465" y="884555"/>
                  </a:lnTo>
                  <a:lnTo>
                    <a:pt x="1894581" y="867728"/>
                  </a:lnTo>
                  <a:lnTo>
                    <a:pt x="1885379" y="851218"/>
                  </a:lnTo>
                  <a:lnTo>
                    <a:pt x="1875859" y="835025"/>
                  </a:lnTo>
                  <a:lnTo>
                    <a:pt x="1866023" y="818833"/>
                  </a:lnTo>
                  <a:lnTo>
                    <a:pt x="1855552" y="802958"/>
                  </a:lnTo>
                  <a:lnTo>
                    <a:pt x="1844763" y="787718"/>
                  </a:lnTo>
                  <a:lnTo>
                    <a:pt x="1833657" y="772478"/>
                  </a:lnTo>
                  <a:lnTo>
                    <a:pt x="1822234" y="757238"/>
                  </a:lnTo>
                  <a:lnTo>
                    <a:pt x="1812344" y="745258"/>
                  </a:lnTo>
                  <a:lnTo>
                    <a:pt x="1808481" y="742681"/>
                  </a:lnTo>
                  <a:lnTo>
                    <a:pt x="1802448" y="738869"/>
                  </a:lnTo>
                  <a:lnTo>
                    <a:pt x="1795463" y="734740"/>
                  </a:lnTo>
                  <a:lnTo>
                    <a:pt x="1788478" y="731881"/>
                  </a:lnTo>
                  <a:lnTo>
                    <a:pt x="1780858" y="728704"/>
                  </a:lnTo>
                  <a:lnTo>
                    <a:pt x="1772921" y="726163"/>
                  </a:lnTo>
                  <a:lnTo>
                    <a:pt x="1764348" y="723304"/>
                  </a:lnTo>
                  <a:lnTo>
                    <a:pt x="1755458" y="721080"/>
                  </a:lnTo>
                  <a:lnTo>
                    <a:pt x="1746251" y="719174"/>
                  </a:lnTo>
                  <a:lnTo>
                    <a:pt x="1736725" y="717586"/>
                  </a:lnTo>
                  <a:lnTo>
                    <a:pt x="1726565" y="715997"/>
                  </a:lnTo>
                  <a:lnTo>
                    <a:pt x="1716405" y="714727"/>
                  </a:lnTo>
                  <a:lnTo>
                    <a:pt x="1705293" y="714092"/>
                  </a:lnTo>
                  <a:lnTo>
                    <a:pt x="1694181" y="713456"/>
                  </a:lnTo>
                  <a:lnTo>
                    <a:pt x="1682433" y="712821"/>
                  </a:lnTo>
                  <a:lnTo>
                    <a:pt x="1670685" y="712821"/>
                  </a:lnTo>
                  <a:lnTo>
                    <a:pt x="1657985" y="712821"/>
                  </a:lnTo>
                  <a:close/>
                  <a:moveTo>
                    <a:pt x="868468" y="533737"/>
                  </a:moveTo>
                  <a:lnTo>
                    <a:pt x="865870" y="534988"/>
                  </a:lnTo>
                  <a:lnTo>
                    <a:pt x="848736" y="543243"/>
                  </a:lnTo>
                  <a:lnTo>
                    <a:pt x="831919" y="552133"/>
                  </a:lnTo>
                  <a:lnTo>
                    <a:pt x="815419" y="561340"/>
                  </a:lnTo>
                  <a:lnTo>
                    <a:pt x="799236" y="570865"/>
                  </a:lnTo>
                  <a:lnTo>
                    <a:pt x="783053" y="581025"/>
                  </a:lnTo>
                  <a:lnTo>
                    <a:pt x="767505" y="591503"/>
                  </a:lnTo>
                  <a:lnTo>
                    <a:pt x="751957" y="601980"/>
                  </a:lnTo>
                  <a:lnTo>
                    <a:pt x="736726" y="613410"/>
                  </a:lnTo>
                  <a:lnTo>
                    <a:pt x="721813" y="624840"/>
                  </a:lnTo>
                  <a:lnTo>
                    <a:pt x="707217" y="636270"/>
                  </a:lnTo>
                  <a:lnTo>
                    <a:pt x="692938" y="648653"/>
                  </a:lnTo>
                  <a:lnTo>
                    <a:pt x="678659" y="661035"/>
                  </a:lnTo>
                  <a:lnTo>
                    <a:pt x="665015" y="674053"/>
                  </a:lnTo>
                  <a:lnTo>
                    <a:pt x="651371" y="687070"/>
                  </a:lnTo>
                  <a:lnTo>
                    <a:pt x="638361" y="700405"/>
                  </a:lnTo>
                  <a:lnTo>
                    <a:pt x="625669" y="714375"/>
                  </a:lnTo>
                  <a:lnTo>
                    <a:pt x="612977" y="728028"/>
                  </a:lnTo>
                  <a:lnTo>
                    <a:pt x="601236" y="742633"/>
                  </a:lnTo>
                  <a:lnTo>
                    <a:pt x="589179" y="757238"/>
                  </a:lnTo>
                  <a:lnTo>
                    <a:pt x="577756" y="772478"/>
                  </a:lnTo>
                  <a:lnTo>
                    <a:pt x="566650" y="787718"/>
                  </a:lnTo>
                  <a:lnTo>
                    <a:pt x="555861" y="802958"/>
                  </a:lnTo>
                  <a:lnTo>
                    <a:pt x="545390" y="818833"/>
                  </a:lnTo>
                  <a:lnTo>
                    <a:pt x="535554" y="835025"/>
                  </a:lnTo>
                  <a:lnTo>
                    <a:pt x="525717" y="851218"/>
                  </a:lnTo>
                  <a:lnTo>
                    <a:pt x="516515" y="867728"/>
                  </a:lnTo>
                  <a:lnTo>
                    <a:pt x="507631" y="884555"/>
                  </a:lnTo>
                  <a:lnTo>
                    <a:pt x="499381" y="901383"/>
                  </a:lnTo>
                  <a:lnTo>
                    <a:pt x="491131" y="918845"/>
                  </a:lnTo>
                  <a:lnTo>
                    <a:pt x="483515" y="936308"/>
                  </a:lnTo>
                  <a:lnTo>
                    <a:pt x="476217" y="954088"/>
                  </a:lnTo>
                  <a:lnTo>
                    <a:pt x="469236" y="971868"/>
                  </a:lnTo>
                  <a:lnTo>
                    <a:pt x="463208" y="989965"/>
                  </a:lnTo>
                  <a:lnTo>
                    <a:pt x="460561" y="998051"/>
                  </a:lnTo>
                  <a:lnTo>
                    <a:pt x="488376" y="1022496"/>
                  </a:lnTo>
                  <a:lnTo>
                    <a:pt x="521402" y="1050126"/>
                  </a:lnTo>
                  <a:lnTo>
                    <a:pt x="556015" y="1078391"/>
                  </a:lnTo>
                  <a:lnTo>
                    <a:pt x="565691" y="1085860"/>
                  </a:lnTo>
                  <a:lnTo>
                    <a:pt x="569595" y="1083215"/>
                  </a:lnTo>
                  <a:lnTo>
                    <a:pt x="610235" y="1056214"/>
                  </a:lnTo>
                  <a:lnTo>
                    <a:pt x="651510" y="1030166"/>
                  </a:lnTo>
                  <a:lnTo>
                    <a:pt x="693420" y="1004435"/>
                  </a:lnTo>
                  <a:lnTo>
                    <a:pt x="735013" y="979340"/>
                  </a:lnTo>
                  <a:lnTo>
                    <a:pt x="777875" y="954880"/>
                  </a:lnTo>
                  <a:lnTo>
                    <a:pt x="818833" y="932008"/>
                  </a:lnTo>
                  <a:lnTo>
                    <a:pt x="860743" y="909454"/>
                  </a:lnTo>
                  <a:lnTo>
                    <a:pt x="895555" y="891247"/>
                  </a:lnTo>
                  <a:lnTo>
                    <a:pt x="895322" y="889635"/>
                  </a:lnTo>
                  <a:lnTo>
                    <a:pt x="888661" y="841693"/>
                  </a:lnTo>
                  <a:lnTo>
                    <a:pt x="883269" y="794068"/>
                  </a:lnTo>
                  <a:lnTo>
                    <a:pt x="878829" y="746443"/>
                  </a:lnTo>
                  <a:lnTo>
                    <a:pt x="875023" y="699453"/>
                  </a:lnTo>
                  <a:lnTo>
                    <a:pt x="871851" y="653415"/>
                  </a:lnTo>
                  <a:lnTo>
                    <a:pt x="869948" y="608013"/>
                  </a:lnTo>
                  <a:lnTo>
                    <a:pt x="868679" y="562928"/>
                  </a:lnTo>
                  <a:lnTo>
                    <a:pt x="868468" y="533737"/>
                  </a:lnTo>
                  <a:close/>
                  <a:moveTo>
                    <a:pt x="2020253" y="515954"/>
                  </a:moveTo>
                  <a:lnTo>
                    <a:pt x="2004378" y="516272"/>
                  </a:lnTo>
                  <a:lnTo>
                    <a:pt x="1987868" y="516589"/>
                  </a:lnTo>
                  <a:lnTo>
                    <a:pt x="1970723" y="517860"/>
                  </a:lnTo>
                  <a:lnTo>
                    <a:pt x="1952943" y="519448"/>
                  </a:lnTo>
                  <a:lnTo>
                    <a:pt x="1934845" y="521353"/>
                  </a:lnTo>
                  <a:lnTo>
                    <a:pt x="1916113" y="523576"/>
                  </a:lnTo>
                  <a:lnTo>
                    <a:pt x="1896428" y="526434"/>
                  </a:lnTo>
                  <a:lnTo>
                    <a:pt x="1876425" y="529610"/>
                  </a:lnTo>
                  <a:lnTo>
                    <a:pt x="1856105" y="533739"/>
                  </a:lnTo>
                  <a:lnTo>
                    <a:pt x="1835468" y="537867"/>
                  </a:lnTo>
                  <a:lnTo>
                    <a:pt x="1818071" y="541450"/>
                  </a:lnTo>
                  <a:lnTo>
                    <a:pt x="1830544" y="552491"/>
                  </a:lnTo>
                  <a:lnTo>
                    <a:pt x="1847045" y="568051"/>
                  </a:lnTo>
                  <a:lnTo>
                    <a:pt x="1862912" y="583929"/>
                  </a:lnTo>
                  <a:lnTo>
                    <a:pt x="1878779" y="599489"/>
                  </a:lnTo>
                  <a:lnTo>
                    <a:pt x="1893694" y="616002"/>
                  </a:lnTo>
                  <a:lnTo>
                    <a:pt x="1908609" y="632515"/>
                  </a:lnTo>
                  <a:lnTo>
                    <a:pt x="1923207" y="649345"/>
                  </a:lnTo>
                  <a:lnTo>
                    <a:pt x="1937169" y="667128"/>
                  </a:lnTo>
                  <a:lnTo>
                    <a:pt x="1950498" y="684911"/>
                  </a:lnTo>
                  <a:lnTo>
                    <a:pt x="1963826" y="703012"/>
                  </a:lnTo>
                  <a:lnTo>
                    <a:pt x="1976519" y="721430"/>
                  </a:lnTo>
                  <a:lnTo>
                    <a:pt x="1988895" y="739848"/>
                  </a:lnTo>
                  <a:lnTo>
                    <a:pt x="2000637" y="758901"/>
                  </a:lnTo>
                  <a:lnTo>
                    <a:pt x="2012378" y="778272"/>
                  </a:lnTo>
                  <a:lnTo>
                    <a:pt x="2023168" y="797961"/>
                  </a:lnTo>
                  <a:lnTo>
                    <a:pt x="2033323" y="817967"/>
                  </a:lnTo>
                  <a:lnTo>
                    <a:pt x="2043477" y="838290"/>
                  </a:lnTo>
                  <a:lnTo>
                    <a:pt x="2052998" y="858614"/>
                  </a:lnTo>
                  <a:lnTo>
                    <a:pt x="2056015" y="865380"/>
                  </a:lnTo>
                  <a:lnTo>
                    <a:pt x="2058035" y="863071"/>
                  </a:lnTo>
                  <a:lnTo>
                    <a:pt x="2069148" y="850367"/>
                  </a:lnTo>
                  <a:lnTo>
                    <a:pt x="2079308" y="837982"/>
                  </a:lnTo>
                  <a:lnTo>
                    <a:pt x="2089468" y="825914"/>
                  </a:lnTo>
                  <a:lnTo>
                    <a:pt x="2098675" y="813845"/>
                  </a:lnTo>
                  <a:lnTo>
                    <a:pt x="2107883" y="801777"/>
                  </a:lnTo>
                  <a:lnTo>
                    <a:pt x="2116455" y="790027"/>
                  </a:lnTo>
                  <a:lnTo>
                    <a:pt x="2124711" y="778594"/>
                  </a:lnTo>
                  <a:lnTo>
                    <a:pt x="2132331" y="766843"/>
                  </a:lnTo>
                  <a:lnTo>
                    <a:pt x="2139633" y="755728"/>
                  </a:lnTo>
                  <a:lnTo>
                    <a:pt x="2146301" y="744930"/>
                  </a:lnTo>
                  <a:lnTo>
                    <a:pt x="2152968" y="733815"/>
                  </a:lnTo>
                  <a:lnTo>
                    <a:pt x="2158683" y="723652"/>
                  </a:lnTo>
                  <a:lnTo>
                    <a:pt x="2164081" y="713172"/>
                  </a:lnTo>
                  <a:lnTo>
                    <a:pt x="2168843" y="702692"/>
                  </a:lnTo>
                  <a:lnTo>
                    <a:pt x="2173605" y="692847"/>
                  </a:lnTo>
                  <a:lnTo>
                    <a:pt x="2177415" y="683002"/>
                  </a:lnTo>
                  <a:lnTo>
                    <a:pt x="2179793" y="676516"/>
                  </a:lnTo>
                  <a:lnTo>
                    <a:pt x="2174979" y="674995"/>
                  </a:lnTo>
                  <a:lnTo>
                    <a:pt x="2169575" y="672452"/>
                  </a:lnTo>
                  <a:lnTo>
                    <a:pt x="2163853" y="669909"/>
                  </a:lnTo>
                  <a:lnTo>
                    <a:pt x="2158448" y="667048"/>
                  </a:lnTo>
                  <a:lnTo>
                    <a:pt x="2153044" y="664187"/>
                  </a:lnTo>
                  <a:lnTo>
                    <a:pt x="2147958" y="661008"/>
                  </a:lnTo>
                  <a:lnTo>
                    <a:pt x="2142871" y="657511"/>
                  </a:lnTo>
                  <a:lnTo>
                    <a:pt x="2138421" y="653696"/>
                  </a:lnTo>
                  <a:lnTo>
                    <a:pt x="2133652" y="649881"/>
                  </a:lnTo>
                  <a:lnTo>
                    <a:pt x="2129201" y="645749"/>
                  </a:lnTo>
                  <a:lnTo>
                    <a:pt x="2124751" y="640980"/>
                  </a:lnTo>
                  <a:lnTo>
                    <a:pt x="2120936" y="636529"/>
                  </a:lnTo>
                  <a:lnTo>
                    <a:pt x="2117121" y="631761"/>
                  </a:lnTo>
                  <a:lnTo>
                    <a:pt x="2113624" y="626675"/>
                  </a:lnTo>
                  <a:lnTo>
                    <a:pt x="2110763" y="621906"/>
                  </a:lnTo>
                  <a:lnTo>
                    <a:pt x="2107584" y="616502"/>
                  </a:lnTo>
                  <a:lnTo>
                    <a:pt x="2105041" y="611097"/>
                  </a:lnTo>
                  <a:lnTo>
                    <a:pt x="2102180" y="605375"/>
                  </a:lnTo>
                  <a:lnTo>
                    <a:pt x="2099955" y="599971"/>
                  </a:lnTo>
                  <a:lnTo>
                    <a:pt x="2098047" y="593613"/>
                  </a:lnTo>
                  <a:lnTo>
                    <a:pt x="2096458" y="587891"/>
                  </a:lnTo>
                  <a:lnTo>
                    <a:pt x="2094868" y="581851"/>
                  </a:lnTo>
                  <a:lnTo>
                    <a:pt x="2093597" y="575493"/>
                  </a:lnTo>
                  <a:lnTo>
                    <a:pt x="2092961" y="569135"/>
                  </a:lnTo>
                  <a:lnTo>
                    <a:pt x="2092643" y="562777"/>
                  </a:lnTo>
                  <a:lnTo>
                    <a:pt x="2092325" y="556419"/>
                  </a:lnTo>
                  <a:lnTo>
                    <a:pt x="2092643" y="549743"/>
                  </a:lnTo>
                  <a:lnTo>
                    <a:pt x="2092961" y="543385"/>
                  </a:lnTo>
                  <a:lnTo>
                    <a:pt x="2093597" y="537027"/>
                  </a:lnTo>
                  <a:lnTo>
                    <a:pt x="2094868" y="530987"/>
                  </a:lnTo>
                  <a:lnTo>
                    <a:pt x="2096458" y="524946"/>
                  </a:lnTo>
                  <a:lnTo>
                    <a:pt x="2096810" y="523537"/>
                  </a:lnTo>
                  <a:lnTo>
                    <a:pt x="2090103" y="521988"/>
                  </a:lnTo>
                  <a:lnTo>
                    <a:pt x="2078038" y="520083"/>
                  </a:lnTo>
                  <a:lnTo>
                    <a:pt x="2064385" y="518177"/>
                  </a:lnTo>
                  <a:lnTo>
                    <a:pt x="2050098" y="517225"/>
                  </a:lnTo>
                  <a:lnTo>
                    <a:pt x="2035493" y="516272"/>
                  </a:lnTo>
                  <a:lnTo>
                    <a:pt x="2020253" y="515954"/>
                  </a:lnTo>
                  <a:close/>
                  <a:moveTo>
                    <a:pt x="362307" y="515954"/>
                  </a:moveTo>
                  <a:lnTo>
                    <a:pt x="346747" y="516272"/>
                  </a:lnTo>
                  <a:lnTo>
                    <a:pt x="332140" y="517225"/>
                  </a:lnTo>
                  <a:lnTo>
                    <a:pt x="318485" y="518177"/>
                  </a:lnTo>
                  <a:lnTo>
                    <a:pt x="304830" y="520083"/>
                  </a:lnTo>
                  <a:lnTo>
                    <a:pt x="292128" y="521988"/>
                  </a:lnTo>
                  <a:lnTo>
                    <a:pt x="280378" y="524846"/>
                  </a:lnTo>
                  <a:lnTo>
                    <a:pt x="269264" y="527387"/>
                  </a:lnTo>
                  <a:lnTo>
                    <a:pt x="258467" y="530881"/>
                  </a:lnTo>
                  <a:lnTo>
                    <a:pt x="248941" y="534692"/>
                  </a:lnTo>
                  <a:lnTo>
                    <a:pt x="239732" y="539455"/>
                  </a:lnTo>
                  <a:lnTo>
                    <a:pt x="231158" y="543901"/>
                  </a:lnTo>
                  <a:lnTo>
                    <a:pt x="223536" y="548983"/>
                  </a:lnTo>
                  <a:lnTo>
                    <a:pt x="219442" y="552492"/>
                  </a:lnTo>
                  <a:lnTo>
                    <a:pt x="224375" y="554685"/>
                  </a:lnTo>
                  <a:lnTo>
                    <a:pt x="230097" y="556910"/>
                  </a:lnTo>
                  <a:lnTo>
                    <a:pt x="235502" y="560089"/>
                  </a:lnTo>
                  <a:lnTo>
                    <a:pt x="240906" y="562632"/>
                  </a:lnTo>
                  <a:lnTo>
                    <a:pt x="245992" y="566129"/>
                  </a:lnTo>
                  <a:lnTo>
                    <a:pt x="251079" y="569626"/>
                  </a:lnTo>
                  <a:lnTo>
                    <a:pt x="255529" y="573441"/>
                  </a:lnTo>
                  <a:lnTo>
                    <a:pt x="260298" y="577256"/>
                  </a:lnTo>
                  <a:lnTo>
                    <a:pt x="264749" y="581389"/>
                  </a:lnTo>
                  <a:lnTo>
                    <a:pt x="268563" y="585839"/>
                  </a:lnTo>
                  <a:lnTo>
                    <a:pt x="273014" y="590290"/>
                  </a:lnTo>
                  <a:lnTo>
                    <a:pt x="276829" y="595376"/>
                  </a:lnTo>
                  <a:lnTo>
                    <a:pt x="280326" y="600463"/>
                  </a:lnTo>
                  <a:lnTo>
                    <a:pt x="283187" y="605549"/>
                  </a:lnTo>
                  <a:lnTo>
                    <a:pt x="286366" y="610635"/>
                  </a:lnTo>
                  <a:lnTo>
                    <a:pt x="289227" y="616040"/>
                  </a:lnTo>
                  <a:lnTo>
                    <a:pt x="291770" y="621444"/>
                  </a:lnTo>
                  <a:lnTo>
                    <a:pt x="293995" y="627484"/>
                  </a:lnTo>
                  <a:lnTo>
                    <a:pt x="295903" y="633206"/>
                  </a:lnTo>
                  <a:lnTo>
                    <a:pt x="297492" y="639246"/>
                  </a:lnTo>
                  <a:lnTo>
                    <a:pt x="299082" y="645287"/>
                  </a:lnTo>
                  <a:lnTo>
                    <a:pt x="300353" y="651645"/>
                  </a:lnTo>
                  <a:lnTo>
                    <a:pt x="300989" y="657685"/>
                  </a:lnTo>
                  <a:lnTo>
                    <a:pt x="301307" y="664361"/>
                  </a:lnTo>
                  <a:lnTo>
                    <a:pt x="301625" y="670719"/>
                  </a:lnTo>
                  <a:lnTo>
                    <a:pt x="301307" y="677394"/>
                  </a:lnTo>
                  <a:lnTo>
                    <a:pt x="300989" y="683752"/>
                  </a:lnTo>
                  <a:lnTo>
                    <a:pt x="300353" y="690111"/>
                  </a:lnTo>
                  <a:lnTo>
                    <a:pt x="299082" y="696151"/>
                  </a:lnTo>
                  <a:lnTo>
                    <a:pt x="297492" y="702509"/>
                  </a:lnTo>
                  <a:lnTo>
                    <a:pt x="295903" y="708549"/>
                  </a:lnTo>
                  <a:lnTo>
                    <a:pt x="293995" y="714271"/>
                  </a:lnTo>
                  <a:lnTo>
                    <a:pt x="291770" y="719993"/>
                  </a:lnTo>
                  <a:lnTo>
                    <a:pt x="289227" y="725397"/>
                  </a:lnTo>
                  <a:lnTo>
                    <a:pt x="286366" y="730802"/>
                  </a:lnTo>
                  <a:lnTo>
                    <a:pt x="283187" y="736206"/>
                  </a:lnTo>
                  <a:lnTo>
                    <a:pt x="280326" y="741292"/>
                  </a:lnTo>
                  <a:lnTo>
                    <a:pt x="276829" y="746379"/>
                  </a:lnTo>
                  <a:lnTo>
                    <a:pt x="273014" y="751147"/>
                  </a:lnTo>
                  <a:lnTo>
                    <a:pt x="268563" y="755916"/>
                  </a:lnTo>
                  <a:lnTo>
                    <a:pt x="264749" y="760049"/>
                  </a:lnTo>
                  <a:lnTo>
                    <a:pt x="260298" y="764181"/>
                  </a:lnTo>
                  <a:lnTo>
                    <a:pt x="255529" y="768314"/>
                  </a:lnTo>
                  <a:lnTo>
                    <a:pt x="252928" y="770544"/>
                  </a:lnTo>
                  <a:lnTo>
                    <a:pt x="258150" y="778594"/>
                  </a:lnTo>
                  <a:lnTo>
                    <a:pt x="266089" y="790027"/>
                  </a:lnTo>
                  <a:lnTo>
                    <a:pt x="274980" y="801777"/>
                  </a:lnTo>
                  <a:lnTo>
                    <a:pt x="283872" y="813845"/>
                  </a:lnTo>
                  <a:lnTo>
                    <a:pt x="293398" y="825914"/>
                  </a:lnTo>
                  <a:lnTo>
                    <a:pt x="303560" y="837982"/>
                  </a:lnTo>
                  <a:lnTo>
                    <a:pt x="313722" y="850367"/>
                  </a:lnTo>
                  <a:lnTo>
                    <a:pt x="324518" y="863071"/>
                  </a:lnTo>
                  <a:lnTo>
                    <a:pt x="335950" y="875774"/>
                  </a:lnTo>
                  <a:lnTo>
                    <a:pt x="346135" y="886785"/>
                  </a:lnTo>
                  <a:lnTo>
                    <a:pt x="349213" y="879255"/>
                  </a:lnTo>
                  <a:lnTo>
                    <a:pt x="358415" y="858614"/>
                  </a:lnTo>
                  <a:lnTo>
                    <a:pt x="367936" y="838290"/>
                  </a:lnTo>
                  <a:lnTo>
                    <a:pt x="377773" y="817967"/>
                  </a:lnTo>
                  <a:lnTo>
                    <a:pt x="388245" y="797961"/>
                  </a:lnTo>
                  <a:lnTo>
                    <a:pt x="399352" y="778272"/>
                  </a:lnTo>
                  <a:lnTo>
                    <a:pt x="410459" y="758901"/>
                  </a:lnTo>
                  <a:lnTo>
                    <a:pt x="422518" y="739848"/>
                  </a:lnTo>
                  <a:lnTo>
                    <a:pt x="434894" y="721430"/>
                  </a:lnTo>
                  <a:lnTo>
                    <a:pt x="447270" y="703012"/>
                  </a:lnTo>
                  <a:lnTo>
                    <a:pt x="460915" y="684911"/>
                  </a:lnTo>
                  <a:lnTo>
                    <a:pt x="474244" y="667128"/>
                  </a:lnTo>
                  <a:lnTo>
                    <a:pt x="488524" y="649345"/>
                  </a:lnTo>
                  <a:lnTo>
                    <a:pt x="502804" y="632515"/>
                  </a:lnTo>
                  <a:lnTo>
                    <a:pt x="517719" y="616002"/>
                  </a:lnTo>
                  <a:lnTo>
                    <a:pt x="532634" y="599489"/>
                  </a:lnTo>
                  <a:lnTo>
                    <a:pt x="548501" y="583929"/>
                  </a:lnTo>
                  <a:lnTo>
                    <a:pt x="564050" y="568051"/>
                  </a:lnTo>
                  <a:lnTo>
                    <a:pt x="580552" y="552491"/>
                  </a:lnTo>
                  <a:lnTo>
                    <a:pt x="587136" y="546773"/>
                  </a:lnTo>
                  <a:lnTo>
                    <a:pt x="569035" y="542313"/>
                  </a:lnTo>
                  <a:lnTo>
                    <a:pt x="547441" y="537867"/>
                  </a:lnTo>
                  <a:lnTo>
                    <a:pt x="526483" y="533739"/>
                  </a:lnTo>
                  <a:lnTo>
                    <a:pt x="505842" y="529610"/>
                  </a:lnTo>
                  <a:lnTo>
                    <a:pt x="486153" y="526434"/>
                  </a:lnTo>
                  <a:lnTo>
                    <a:pt x="466783" y="523576"/>
                  </a:lnTo>
                  <a:lnTo>
                    <a:pt x="448047" y="521353"/>
                  </a:lnTo>
                  <a:lnTo>
                    <a:pt x="429629" y="519448"/>
                  </a:lnTo>
                  <a:lnTo>
                    <a:pt x="411846" y="517860"/>
                  </a:lnTo>
                  <a:lnTo>
                    <a:pt x="395015" y="516589"/>
                  </a:lnTo>
                  <a:lnTo>
                    <a:pt x="378503" y="516272"/>
                  </a:lnTo>
                  <a:lnTo>
                    <a:pt x="362307" y="515954"/>
                  </a:lnTo>
                  <a:close/>
                  <a:moveTo>
                    <a:pt x="1144594" y="459502"/>
                  </a:moveTo>
                  <a:lnTo>
                    <a:pt x="1125428" y="461328"/>
                  </a:lnTo>
                  <a:lnTo>
                    <a:pt x="1105755" y="463868"/>
                  </a:lnTo>
                  <a:lnTo>
                    <a:pt x="1086082" y="466408"/>
                  </a:lnTo>
                  <a:lnTo>
                    <a:pt x="1067043" y="469583"/>
                  </a:lnTo>
                  <a:lnTo>
                    <a:pt x="1047687" y="473393"/>
                  </a:lnTo>
                  <a:lnTo>
                    <a:pt x="1028649" y="477520"/>
                  </a:lnTo>
                  <a:lnTo>
                    <a:pt x="1009928" y="482283"/>
                  </a:lnTo>
                  <a:lnTo>
                    <a:pt x="990889" y="487045"/>
                  </a:lnTo>
                  <a:lnTo>
                    <a:pt x="972486" y="492443"/>
                  </a:lnTo>
                  <a:lnTo>
                    <a:pt x="954399" y="498793"/>
                  </a:lnTo>
                  <a:lnTo>
                    <a:pt x="935995" y="504825"/>
                  </a:lnTo>
                  <a:lnTo>
                    <a:pt x="932351" y="506258"/>
                  </a:lnTo>
                  <a:lnTo>
                    <a:pt x="932115" y="536258"/>
                  </a:lnTo>
                  <a:lnTo>
                    <a:pt x="932432" y="577533"/>
                  </a:lnTo>
                  <a:lnTo>
                    <a:pt x="933701" y="621030"/>
                  </a:lnTo>
                  <a:lnTo>
                    <a:pt x="935921" y="665163"/>
                  </a:lnTo>
                  <a:lnTo>
                    <a:pt x="939093" y="710883"/>
                  </a:lnTo>
                  <a:lnTo>
                    <a:pt x="942899" y="757873"/>
                  </a:lnTo>
                  <a:lnTo>
                    <a:pt x="944704" y="775147"/>
                  </a:lnTo>
                  <a:lnTo>
                    <a:pt x="957126" y="748030"/>
                  </a:lnTo>
                  <a:lnTo>
                    <a:pt x="966329" y="729615"/>
                  </a:lnTo>
                  <a:lnTo>
                    <a:pt x="974897" y="711517"/>
                  </a:lnTo>
                  <a:lnTo>
                    <a:pt x="984100" y="693420"/>
                  </a:lnTo>
                  <a:lnTo>
                    <a:pt x="992986" y="676275"/>
                  </a:lnTo>
                  <a:lnTo>
                    <a:pt x="1002189" y="659130"/>
                  </a:lnTo>
                  <a:lnTo>
                    <a:pt x="1012026" y="642620"/>
                  </a:lnTo>
                  <a:lnTo>
                    <a:pt x="1021229" y="626427"/>
                  </a:lnTo>
                  <a:lnTo>
                    <a:pt x="1030749" y="610235"/>
                  </a:lnTo>
                  <a:lnTo>
                    <a:pt x="1040269" y="594677"/>
                  </a:lnTo>
                  <a:lnTo>
                    <a:pt x="1049789" y="579755"/>
                  </a:lnTo>
                  <a:lnTo>
                    <a:pt x="1059627" y="564832"/>
                  </a:lnTo>
                  <a:lnTo>
                    <a:pt x="1069147" y="550862"/>
                  </a:lnTo>
                  <a:lnTo>
                    <a:pt x="1078985" y="537210"/>
                  </a:lnTo>
                  <a:lnTo>
                    <a:pt x="1088822" y="523557"/>
                  </a:lnTo>
                  <a:lnTo>
                    <a:pt x="1098660" y="511175"/>
                  </a:lnTo>
                  <a:lnTo>
                    <a:pt x="1108814" y="498792"/>
                  </a:lnTo>
                  <a:lnTo>
                    <a:pt x="1118652" y="487045"/>
                  </a:lnTo>
                  <a:lnTo>
                    <a:pt x="1129124" y="475932"/>
                  </a:lnTo>
                  <a:lnTo>
                    <a:pt x="1138962" y="465137"/>
                  </a:lnTo>
                  <a:lnTo>
                    <a:pt x="1144594" y="459502"/>
                  </a:lnTo>
                  <a:close/>
                  <a:moveTo>
                    <a:pt x="1249064" y="458616"/>
                  </a:moveTo>
                  <a:lnTo>
                    <a:pt x="1248761" y="458787"/>
                  </a:lnTo>
                  <a:lnTo>
                    <a:pt x="1241462" y="463232"/>
                  </a:lnTo>
                  <a:lnTo>
                    <a:pt x="1233846" y="468312"/>
                  </a:lnTo>
                  <a:lnTo>
                    <a:pt x="1226230" y="474027"/>
                  </a:lnTo>
                  <a:lnTo>
                    <a:pt x="1218614" y="480377"/>
                  </a:lnTo>
                  <a:lnTo>
                    <a:pt x="1210997" y="486727"/>
                  </a:lnTo>
                  <a:lnTo>
                    <a:pt x="1203064" y="493712"/>
                  </a:lnTo>
                  <a:lnTo>
                    <a:pt x="1195131" y="501015"/>
                  </a:lnTo>
                  <a:lnTo>
                    <a:pt x="1187197" y="508952"/>
                  </a:lnTo>
                  <a:lnTo>
                    <a:pt x="1178946" y="517525"/>
                  </a:lnTo>
                  <a:lnTo>
                    <a:pt x="1171013" y="526415"/>
                  </a:lnTo>
                  <a:lnTo>
                    <a:pt x="1162762" y="535940"/>
                  </a:lnTo>
                  <a:lnTo>
                    <a:pt x="1154829" y="545465"/>
                  </a:lnTo>
                  <a:lnTo>
                    <a:pt x="1146578" y="555942"/>
                  </a:lnTo>
                  <a:lnTo>
                    <a:pt x="1138327" y="566737"/>
                  </a:lnTo>
                  <a:lnTo>
                    <a:pt x="1130076" y="577850"/>
                  </a:lnTo>
                  <a:lnTo>
                    <a:pt x="1121825" y="589280"/>
                  </a:lnTo>
                  <a:lnTo>
                    <a:pt x="1105324" y="613727"/>
                  </a:lnTo>
                  <a:lnTo>
                    <a:pt x="1088187" y="640080"/>
                  </a:lnTo>
                  <a:lnTo>
                    <a:pt x="1071686" y="667702"/>
                  </a:lnTo>
                  <a:lnTo>
                    <a:pt x="1055184" y="697547"/>
                  </a:lnTo>
                  <a:lnTo>
                    <a:pt x="1038365" y="728662"/>
                  </a:lnTo>
                  <a:lnTo>
                    <a:pt x="1021864" y="761365"/>
                  </a:lnTo>
                  <a:lnTo>
                    <a:pt x="1005679" y="795337"/>
                  </a:lnTo>
                  <a:lnTo>
                    <a:pt x="989178" y="831215"/>
                  </a:lnTo>
                  <a:lnTo>
                    <a:pt x="981773" y="848753"/>
                  </a:lnTo>
                  <a:lnTo>
                    <a:pt x="987743" y="845921"/>
                  </a:lnTo>
                  <a:lnTo>
                    <a:pt x="1029970" y="826544"/>
                  </a:lnTo>
                  <a:lnTo>
                    <a:pt x="1072515" y="807167"/>
                  </a:lnTo>
                  <a:lnTo>
                    <a:pt x="1114743" y="789060"/>
                  </a:lnTo>
                  <a:lnTo>
                    <a:pt x="1157288" y="772224"/>
                  </a:lnTo>
                  <a:lnTo>
                    <a:pt x="1198880" y="755705"/>
                  </a:lnTo>
                  <a:lnTo>
                    <a:pt x="1240790" y="740140"/>
                  </a:lnTo>
                  <a:lnTo>
                    <a:pt x="1282065" y="726163"/>
                  </a:lnTo>
                  <a:lnTo>
                    <a:pt x="1322388" y="712503"/>
                  </a:lnTo>
                  <a:lnTo>
                    <a:pt x="1362393" y="700114"/>
                  </a:lnTo>
                  <a:lnTo>
                    <a:pt x="1382395" y="695032"/>
                  </a:lnTo>
                  <a:lnTo>
                    <a:pt x="1401445" y="689632"/>
                  </a:lnTo>
                  <a:lnTo>
                    <a:pt x="1421130" y="684231"/>
                  </a:lnTo>
                  <a:lnTo>
                    <a:pt x="1439863" y="679466"/>
                  </a:lnTo>
                  <a:lnTo>
                    <a:pt x="1459230" y="675019"/>
                  </a:lnTo>
                  <a:lnTo>
                    <a:pt x="1477645" y="670889"/>
                  </a:lnTo>
                  <a:lnTo>
                    <a:pt x="1496060" y="667077"/>
                  </a:lnTo>
                  <a:lnTo>
                    <a:pt x="1514475" y="663583"/>
                  </a:lnTo>
                  <a:lnTo>
                    <a:pt x="1532255" y="660407"/>
                  </a:lnTo>
                  <a:lnTo>
                    <a:pt x="1550035" y="657548"/>
                  </a:lnTo>
                  <a:lnTo>
                    <a:pt x="1567180" y="655006"/>
                  </a:lnTo>
                  <a:lnTo>
                    <a:pt x="1584643" y="653100"/>
                  </a:lnTo>
                  <a:lnTo>
                    <a:pt x="1601470" y="651194"/>
                  </a:lnTo>
                  <a:lnTo>
                    <a:pt x="1617663" y="649606"/>
                  </a:lnTo>
                  <a:lnTo>
                    <a:pt x="1633855" y="648653"/>
                  </a:lnTo>
                  <a:lnTo>
                    <a:pt x="1649413" y="648018"/>
                  </a:lnTo>
                  <a:lnTo>
                    <a:pt x="1665288" y="647700"/>
                  </a:lnTo>
                  <a:lnTo>
                    <a:pt x="1680211" y="647700"/>
                  </a:lnTo>
                  <a:lnTo>
                    <a:pt x="1694815" y="648018"/>
                  </a:lnTo>
                  <a:lnTo>
                    <a:pt x="1709103" y="648653"/>
                  </a:lnTo>
                  <a:lnTo>
                    <a:pt x="1719853" y="649848"/>
                  </a:lnTo>
                  <a:lnTo>
                    <a:pt x="1718475" y="648653"/>
                  </a:lnTo>
                  <a:lnTo>
                    <a:pt x="1704196" y="636270"/>
                  </a:lnTo>
                  <a:lnTo>
                    <a:pt x="1689600" y="624840"/>
                  </a:lnTo>
                  <a:lnTo>
                    <a:pt x="1674687" y="613410"/>
                  </a:lnTo>
                  <a:lnTo>
                    <a:pt x="1659139" y="601980"/>
                  </a:lnTo>
                  <a:lnTo>
                    <a:pt x="1643908" y="591503"/>
                  </a:lnTo>
                  <a:lnTo>
                    <a:pt x="1628042" y="581025"/>
                  </a:lnTo>
                  <a:lnTo>
                    <a:pt x="1612177" y="570865"/>
                  </a:lnTo>
                  <a:lnTo>
                    <a:pt x="1595994" y="561340"/>
                  </a:lnTo>
                  <a:lnTo>
                    <a:pt x="1579494" y="552133"/>
                  </a:lnTo>
                  <a:lnTo>
                    <a:pt x="1562360" y="543243"/>
                  </a:lnTo>
                  <a:lnTo>
                    <a:pt x="1545543" y="534988"/>
                  </a:lnTo>
                  <a:lnTo>
                    <a:pt x="1528408" y="526733"/>
                  </a:lnTo>
                  <a:lnTo>
                    <a:pt x="1510639" y="519113"/>
                  </a:lnTo>
                  <a:lnTo>
                    <a:pt x="1492869" y="511810"/>
                  </a:lnTo>
                  <a:lnTo>
                    <a:pt x="1475418" y="504825"/>
                  </a:lnTo>
                  <a:lnTo>
                    <a:pt x="1456697" y="498793"/>
                  </a:lnTo>
                  <a:lnTo>
                    <a:pt x="1438927" y="492443"/>
                  </a:lnTo>
                  <a:lnTo>
                    <a:pt x="1420523" y="487045"/>
                  </a:lnTo>
                  <a:lnTo>
                    <a:pt x="1401485" y="482283"/>
                  </a:lnTo>
                  <a:lnTo>
                    <a:pt x="1382764" y="477520"/>
                  </a:lnTo>
                  <a:lnTo>
                    <a:pt x="1363408" y="473393"/>
                  </a:lnTo>
                  <a:lnTo>
                    <a:pt x="1344370" y="469583"/>
                  </a:lnTo>
                  <a:lnTo>
                    <a:pt x="1325014" y="466408"/>
                  </a:lnTo>
                  <a:lnTo>
                    <a:pt x="1305658" y="463868"/>
                  </a:lnTo>
                  <a:lnTo>
                    <a:pt x="1285985" y="461328"/>
                  </a:lnTo>
                  <a:lnTo>
                    <a:pt x="1265995" y="459423"/>
                  </a:lnTo>
                  <a:lnTo>
                    <a:pt x="1249064" y="458616"/>
                  </a:lnTo>
                  <a:close/>
                  <a:moveTo>
                    <a:pt x="1092607" y="63500"/>
                  </a:moveTo>
                  <a:lnTo>
                    <a:pt x="1084677" y="63818"/>
                  </a:lnTo>
                  <a:lnTo>
                    <a:pt x="1076431" y="65088"/>
                  </a:lnTo>
                  <a:lnTo>
                    <a:pt x="1070087" y="66993"/>
                  </a:lnTo>
                  <a:lnTo>
                    <a:pt x="1063744" y="69215"/>
                  </a:lnTo>
                  <a:lnTo>
                    <a:pt x="1057400" y="71755"/>
                  </a:lnTo>
                  <a:lnTo>
                    <a:pt x="1051374" y="75247"/>
                  </a:lnTo>
                  <a:lnTo>
                    <a:pt x="1045347" y="79693"/>
                  </a:lnTo>
                  <a:lnTo>
                    <a:pt x="1039638" y="84137"/>
                  </a:lnTo>
                  <a:lnTo>
                    <a:pt x="1033929" y="89218"/>
                  </a:lnTo>
                  <a:lnTo>
                    <a:pt x="1028537" y="94932"/>
                  </a:lnTo>
                  <a:lnTo>
                    <a:pt x="1022828" y="100965"/>
                  </a:lnTo>
                  <a:lnTo>
                    <a:pt x="1017753" y="107950"/>
                  </a:lnTo>
                  <a:lnTo>
                    <a:pt x="1012361" y="115252"/>
                  </a:lnTo>
                  <a:lnTo>
                    <a:pt x="1007286" y="123508"/>
                  </a:lnTo>
                  <a:lnTo>
                    <a:pt x="1002528" y="131763"/>
                  </a:lnTo>
                  <a:lnTo>
                    <a:pt x="997771" y="140652"/>
                  </a:lnTo>
                  <a:lnTo>
                    <a:pt x="993013" y="150178"/>
                  </a:lnTo>
                  <a:lnTo>
                    <a:pt x="988572" y="160020"/>
                  </a:lnTo>
                  <a:lnTo>
                    <a:pt x="984449" y="170815"/>
                  </a:lnTo>
                  <a:lnTo>
                    <a:pt x="980009" y="181293"/>
                  </a:lnTo>
                  <a:lnTo>
                    <a:pt x="975885" y="193040"/>
                  </a:lnTo>
                  <a:lnTo>
                    <a:pt x="972079" y="204788"/>
                  </a:lnTo>
                  <a:lnTo>
                    <a:pt x="968590" y="217170"/>
                  </a:lnTo>
                  <a:lnTo>
                    <a:pt x="964784" y="230188"/>
                  </a:lnTo>
                  <a:lnTo>
                    <a:pt x="961612" y="243840"/>
                  </a:lnTo>
                  <a:lnTo>
                    <a:pt x="958123" y="257493"/>
                  </a:lnTo>
                  <a:lnTo>
                    <a:pt x="955269" y="271780"/>
                  </a:lnTo>
                  <a:lnTo>
                    <a:pt x="952414" y="286385"/>
                  </a:lnTo>
                  <a:lnTo>
                    <a:pt x="949877" y="301307"/>
                  </a:lnTo>
                  <a:lnTo>
                    <a:pt x="947022" y="317183"/>
                  </a:lnTo>
                  <a:lnTo>
                    <a:pt x="944802" y="333375"/>
                  </a:lnTo>
                  <a:lnTo>
                    <a:pt x="942987" y="349121"/>
                  </a:lnTo>
                  <a:lnTo>
                    <a:pt x="951519" y="346716"/>
                  </a:lnTo>
                  <a:lnTo>
                    <a:pt x="973415" y="340365"/>
                  </a:lnTo>
                  <a:lnTo>
                    <a:pt x="995629" y="334967"/>
                  </a:lnTo>
                  <a:lnTo>
                    <a:pt x="1018160" y="330203"/>
                  </a:lnTo>
                  <a:lnTo>
                    <a:pt x="1041326" y="325758"/>
                  </a:lnTo>
                  <a:lnTo>
                    <a:pt x="1063857" y="321947"/>
                  </a:lnTo>
                  <a:lnTo>
                    <a:pt x="1087340" y="318454"/>
                  </a:lnTo>
                  <a:lnTo>
                    <a:pt x="1110823" y="315913"/>
                  </a:lnTo>
                  <a:lnTo>
                    <a:pt x="1134306" y="314008"/>
                  </a:lnTo>
                  <a:lnTo>
                    <a:pt x="1158106" y="312420"/>
                  </a:lnTo>
                  <a:lnTo>
                    <a:pt x="1181906" y="311785"/>
                  </a:lnTo>
                  <a:lnTo>
                    <a:pt x="1205707" y="311150"/>
                  </a:lnTo>
                  <a:lnTo>
                    <a:pt x="1229824" y="311785"/>
                  </a:lnTo>
                  <a:lnTo>
                    <a:pt x="1253624" y="312420"/>
                  </a:lnTo>
                  <a:lnTo>
                    <a:pt x="1277107" y="314008"/>
                  </a:lnTo>
                  <a:lnTo>
                    <a:pt x="1300590" y="315913"/>
                  </a:lnTo>
                  <a:lnTo>
                    <a:pt x="1324073" y="318454"/>
                  </a:lnTo>
                  <a:lnTo>
                    <a:pt x="1345556" y="321650"/>
                  </a:lnTo>
                  <a:lnTo>
                    <a:pt x="1344129" y="319088"/>
                  </a:lnTo>
                  <a:lnTo>
                    <a:pt x="1333345" y="299720"/>
                  </a:lnTo>
                  <a:lnTo>
                    <a:pt x="1322561" y="281305"/>
                  </a:lnTo>
                  <a:lnTo>
                    <a:pt x="1311777" y="263208"/>
                  </a:lnTo>
                  <a:lnTo>
                    <a:pt x="1300993" y="246380"/>
                  </a:lnTo>
                  <a:lnTo>
                    <a:pt x="1290209" y="229870"/>
                  </a:lnTo>
                  <a:lnTo>
                    <a:pt x="1279425" y="213995"/>
                  </a:lnTo>
                  <a:lnTo>
                    <a:pt x="1268958" y="199073"/>
                  </a:lnTo>
                  <a:lnTo>
                    <a:pt x="1258174" y="185420"/>
                  </a:lnTo>
                  <a:lnTo>
                    <a:pt x="1247707" y="171450"/>
                  </a:lnTo>
                  <a:lnTo>
                    <a:pt x="1236923" y="158750"/>
                  </a:lnTo>
                  <a:lnTo>
                    <a:pt x="1226456" y="146685"/>
                  </a:lnTo>
                  <a:lnTo>
                    <a:pt x="1216306" y="135573"/>
                  </a:lnTo>
                  <a:lnTo>
                    <a:pt x="1205839" y="125413"/>
                  </a:lnTo>
                  <a:lnTo>
                    <a:pt x="1195373" y="115570"/>
                  </a:lnTo>
                  <a:lnTo>
                    <a:pt x="1185540" y="106998"/>
                  </a:lnTo>
                  <a:lnTo>
                    <a:pt x="1175390" y="98743"/>
                  </a:lnTo>
                  <a:lnTo>
                    <a:pt x="1165558" y="91440"/>
                  </a:lnTo>
                  <a:lnTo>
                    <a:pt x="1156042" y="85090"/>
                  </a:lnTo>
                  <a:lnTo>
                    <a:pt x="1146210" y="79058"/>
                  </a:lnTo>
                  <a:lnTo>
                    <a:pt x="1137012" y="74613"/>
                  </a:lnTo>
                  <a:lnTo>
                    <a:pt x="1127814" y="70802"/>
                  </a:lnTo>
                  <a:lnTo>
                    <a:pt x="1118615" y="67628"/>
                  </a:lnTo>
                  <a:lnTo>
                    <a:pt x="1109734" y="65405"/>
                  </a:lnTo>
                  <a:lnTo>
                    <a:pt x="1101171" y="63818"/>
                  </a:lnTo>
                  <a:lnTo>
                    <a:pt x="1092607" y="63500"/>
                  </a:lnTo>
                  <a:close/>
                  <a:moveTo>
                    <a:pt x="1090069" y="0"/>
                  </a:moveTo>
                  <a:lnTo>
                    <a:pt x="1096730" y="0"/>
                  </a:lnTo>
                  <a:lnTo>
                    <a:pt x="1103708" y="318"/>
                  </a:lnTo>
                  <a:lnTo>
                    <a:pt x="1110369" y="1270"/>
                  </a:lnTo>
                  <a:lnTo>
                    <a:pt x="1117030" y="1905"/>
                  </a:lnTo>
                  <a:lnTo>
                    <a:pt x="1124007" y="3175"/>
                  </a:lnTo>
                  <a:lnTo>
                    <a:pt x="1130985" y="4763"/>
                  </a:lnTo>
                  <a:lnTo>
                    <a:pt x="1137646" y="6668"/>
                  </a:lnTo>
                  <a:lnTo>
                    <a:pt x="1144307" y="8573"/>
                  </a:lnTo>
                  <a:lnTo>
                    <a:pt x="1151285" y="11113"/>
                  </a:lnTo>
                  <a:lnTo>
                    <a:pt x="1157945" y="13970"/>
                  </a:lnTo>
                  <a:lnTo>
                    <a:pt x="1164923" y="16510"/>
                  </a:lnTo>
                  <a:lnTo>
                    <a:pt x="1171584" y="20003"/>
                  </a:lnTo>
                  <a:lnTo>
                    <a:pt x="1178245" y="23495"/>
                  </a:lnTo>
                  <a:lnTo>
                    <a:pt x="1185223" y="27305"/>
                  </a:lnTo>
                  <a:lnTo>
                    <a:pt x="1192201" y="31115"/>
                  </a:lnTo>
                  <a:lnTo>
                    <a:pt x="1198544" y="35878"/>
                  </a:lnTo>
                  <a:lnTo>
                    <a:pt x="1211866" y="45085"/>
                  </a:lnTo>
                  <a:lnTo>
                    <a:pt x="1225504" y="55880"/>
                  </a:lnTo>
                  <a:lnTo>
                    <a:pt x="1238826" y="66993"/>
                  </a:lnTo>
                  <a:lnTo>
                    <a:pt x="1252465" y="79693"/>
                  </a:lnTo>
                  <a:lnTo>
                    <a:pt x="1265469" y="93028"/>
                  </a:lnTo>
                  <a:lnTo>
                    <a:pt x="1278473" y="107315"/>
                  </a:lnTo>
                  <a:lnTo>
                    <a:pt x="1291795" y="122555"/>
                  </a:lnTo>
                  <a:lnTo>
                    <a:pt x="1304482" y="138748"/>
                  </a:lnTo>
                  <a:lnTo>
                    <a:pt x="1317486" y="155575"/>
                  </a:lnTo>
                  <a:lnTo>
                    <a:pt x="1330490" y="173355"/>
                  </a:lnTo>
                  <a:lnTo>
                    <a:pt x="1343177" y="191770"/>
                  </a:lnTo>
                  <a:lnTo>
                    <a:pt x="1355865" y="211455"/>
                  </a:lnTo>
                  <a:lnTo>
                    <a:pt x="1368235" y="231458"/>
                  </a:lnTo>
                  <a:lnTo>
                    <a:pt x="1380604" y="252095"/>
                  </a:lnTo>
                  <a:lnTo>
                    <a:pt x="1392974" y="273685"/>
                  </a:lnTo>
                  <a:lnTo>
                    <a:pt x="1405027" y="295910"/>
                  </a:lnTo>
                  <a:lnTo>
                    <a:pt x="1417080" y="318770"/>
                  </a:lnTo>
                  <a:lnTo>
                    <a:pt x="1426613" y="337599"/>
                  </a:lnTo>
                  <a:lnTo>
                    <a:pt x="1437997" y="340365"/>
                  </a:lnTo>
                  <a:lnTo>
                    <a:pt x="1460211" y="346716"/>
                  </a:lnTo>
                  <a:lnTo>
                    <a:pt x="1482107" y="353067"/>
                  </a:lnTo>
                  <a:lnTo>
                    <a:pt x="1503686" y="360053"/>
                  </a:lnTo>
                  <a:lnTo>
                    <a:pt x="1525265" y="367675"/>
                  </a:lnTo>
                  <a:lnTo>
                    <a:pt x="1546527" y="375931"/>
                  </a:lnTo>
                  <a:lnTo>
                    <a:pt x="1567471" y="384188"/>
                  </a:lnTo>
                  <a:lnTo>
                    <a:pt x="1588098" y="393397"/>
                  </a:lnTo>
                  <a:lnTo>
                    <a:pt x="1608725" y="402606"/>
                  </a:lnTo>
                  <a:lnTo>
                    <a:pt x="1629035" y="413085"/>
                  </a:lnTo>
                  <a:lnTo>
                    <a:pt x="1649027" y="423564"/>
                  </a:lnTo>
                  <a:lnTo>
                    <a:pt x="1668385" y="434361"/>
                  </a:lnTo>
                  <a:lnTo>
                    <a:pt x="1687742" y="445793"/>
                  </a:lnTo>
                  <a:lnTo>
                    <a:pt x="1706465" y="457543"/>
                  </a:lnTo>
                  <a:lnTo>
                    <a:pt x="1725505" y="469927"/>
                  </a:lnTo>
                  <a:lnTo>
                    <a:pt x="1743911" y="482629"/>
                  </a:lnTo>
                  <a:lnTo>
                    <a:pt x="1754618" y="490712"/>
                  </a:lnTo>
                  <a:lnTo>
                    <a:pt x="1765300" y="488007"/>
                  </a:lnTo>
                  <a:lnTo>
                    <a:pt x="1790383" y="481655"/>
                  </a:lnTo>
                  <a:lnTo>
                    <a:pt x="1815148" y="475939"/>
                  </a:lnTo>
                  <a:lnTo>
                    <a:pt x="1839278" y="470858"/>
                  </a:lnTo>
                  <a:lnTo>
                    <a:pt x="1863090" y="466412"/>
                  </a:lnTo>
                  <a:lnTo>
                    <a:pt x="1886585" y="461965"/>
                  </a:lnTo>
                  <a:lnTo>
                    <a:pt x="1909128" y="458790"/>
                  </a:lnTo>
                  <a:lnTo>
                    <a:pt x="1931353" y="455931"/>
                  </a:lnTo>
                  <a:lnTo>
                    <a:pt x="1953260" y="453708"/>
                  </a:lnTo>
                  <a:lnTo>
                    <a:pt x="1974533" y="452120"/>
                  </a:lnTo>
                  <a:lnTo>
                    <a:pt x="1995170" y="450850"/>
                  </a:lnTo>
                  <a:lnTo>
                    <a:pt x="2015173" y="450850"/>
                  </a:lnTo>
                  <a:lnTo>
                    <a:pt x="2034858" y="450850"/>
                  </a:lnTo>
                  <a:lnTo>
                    <a:pt x="2053591" y="452120"/>
                  </a:lnTo>
                  <a:lnTo>
                    <a:pt x="2071688" y="453708"/>
                  </a:lnTo>
                  <a:lnTo>
                    <a:pt x="2089468" y="455931"/>
                  </a:lnTo>
                  <a:lnTo>
                    <a:pt x="2105978" y="459107"/>
                  </a:lnTo>
                  <a:lnTo>
                    <a:pt x="2122171" y="462918"/>
                  </a:lnTo>
                  <a:lnTo>
                    <a:pt x="2129791" y="465141"/>
                  </a:lnTo>
                  <a:lnTo>
                    <a:pt x="2130938" y="465476"/>
                  </a:lnTo>
                  <a:lnTo>
                    <a:pt x="2133652" y="462956"/>
                  </a:lnTo>
                  <a:lnTo>
                    <a:pt x="2138421" y="459141"/>
                  </a:lnTo>
                  <a:lnTo>
                    <a:pt x="2142871" y="455008"/>
                  </a:lnTo>
                  <a:lnTo>
                    <a:pt x="2147958" y="451829"/>
                  </a:lnTo>
                  <a:lnTo>
                    <a:pt x="2153044" y="448332"/>
                  </a:lnTo>
                  <a:lnTo>
                    <a:pt x="2158448" y="445153"/>
                  </a:lnTo>
                  <a:lnTo>
                    <a:pt x="2163853" y="442610"/>
                  </a:lnTo>
                  <a:lnTo>
                    <a:pt x="2169575" y="439749"/>
                  </a:lnTo>
                  <a:lnTo>
                    <a:pt x="2174979" y="437524"/>
                  </a:lnTo>
                  <a:lnTo>
                    <a:pt x="2181019" y="435616"/>
                  </a:lnTo>
                  <a:lnTo>
                    <a:pt x="2186741" y="434027"/>
                  </a:lnTo>
                  <a:lnTo>
                    <a:pt x="2193099" y="432437"/>
                  </a:lnTo>
                  <a:lnTo>
                    <a:pt x="2199140" y="431166"/>
                  </a:lnTo>
                  <a:lnTo>
                    <a:pt x="2205815" y="430530"/>
                  </a:lnTo>
                  <a:lnTo>
                    <a:pt x="2211856" y="430212"/>
                  </a:lnTo>
                  <a:lnTo>
                    <a:pt x="2218531" y="430212"/>
                  </a:lnTo>
                  <a:lnTo>
                    <a:pt x="2224890" y="430212"/>
                  </a:lnTo>
                  <a:lnTo>
                    <a:pt x="2231565" y="430530"/>
                  </a:lnTo>
                  <a:lnTo>
                    <a:pt x="2237606" y="431166"/>
                  </a:lnTo>
                  <a:lnTo>
                    <a:pt x="2243646" y="432437"/>
                  </a:lnTo>
                  <a:lnTo>
                    <a:pt x="2250004" y="434027"/>
                  </a:lnTo>
                  <a:lnTo>
                    <a:pt x="2256044" y="435616"/>
                  </a:lnTo>
                  <a:lnTo>
                    <a:pt x="2261766" y="437524"/>
                  </a:lnTo>
                  <a:lnTo>
                    <a:pt x="2267806" y="439749"/>
                  </a:lnTo>
                  <a:lnTo>
                    <a:pt x="2273528" y="442610"/>
                  </a:lnTo>
                  <a:lnTo>
                    <a:pt x="2278933" y="445153"/>
                  </a:lnTo>
                  <a:lnTo>
                    <a:pt x="2283701" y="448332"/>
                  </a:lnTo>
                  <a:lnTo>
                    <a:pt x="2289105" y="451829"/>
                  </a:lnTo>
                  <a:lnTo>
                    <a:pt x="2294192" y="455008"/>
                  </a:lnTo>
                  <a:lnTo>
                    <a:pt x="2298960" y="459141"/>
                  </a:lnTo>
                  <a:lnTo>
                    <a:pt x="2303411" y="462956"/>
                  </a:lnTo>
                  <a:lnTo>
                    <a:pt x="2307544" y="467089"/>
                  </a:lnTo>
                  <a:lnTo>
                    <a:pt x="2311994" y="471221"/>
                  </a:lnTo>
                  <a:lnTo>
                    <a:pt x="2315809" y="475990"/>
                  </a:lnTo>
                  <a:lnTo>
                    <a:pt x="2319624" y="480440"/>
                  </a:lnTo>
                  <a:lnTo>
                    <a:pt x="2323121" y="485527"/>
                  </a:lnTo>
                  <a:lnTo>
                    <a:pt x="2326618" y="490931"/>
                  </a:lnTo>
                  <a:lnTo>
                    <a:pt x="2329479" y="496017"/>
                  </a:lnTo>
                  <a:lnTo>
                    <a:pt x="2332340" y="501422"/>
                  </a:lnTo>
                  <a:lnTo>
                    <a:pt x="2334883" y="507144"/>
                  </a:lnTo>
                  <a:lnTo>
                    <a:pt x="2336790" y="512866"/>
                  </a:lnTo>
                  <a:lnTo>
                    <a:pt x="2339334" y="518588"/>
                  </a:lnTo>
                  <a:lnTo>
                    <a:pt x="2340923" y="524946"/>
                  </a:lnTo>
                  <a:lnTo>
                    <a:pt x="2342195" y="530987"/>
                  </a:lnTo>
                  <a:lnTo>
                    <a:pt x="2343466" y="537027"/>
                  </a:lnTo>
                  <a:lnTo>
                    <a:pt x="2344102" y="543385"/>
                  </a:lnTo>
                  <a:lnTo>
                    <a:pt x="2344738" y="549743"/>
                  </a:lnTo>
                  <a:lnTo>
                    <a:pt x="2344738" y="556419"/>
                  </a:lnTo>
                  <a:lnTo>
                    <a:pt x="2344738" y="562777"/>
                  </a:lnTo>
                  <a:lnTo>
                    <a:pt x="2344102" y="569135"/>
                  </a:lnTo>
                  <a:lnTo>
                    <a:pt x="2343466" y="575493"/>
                  </a:lnTo>
                  <a:lnTo>
                    <a:pt x="2342195" y="581851"/>
                  </a:lnTo>
                  <a:lnTo>
                    <a:pt x="2340923" y="587891"/>
                  </a:lnTo>
                  <a:lnTo>
                    <a:pt x="2339334" y="593613"/>
                  </a:lnTo>
                  <a:lnTo>
                    <a:pt x="2336790" y="599971"/>
                  </a:lnTo>
                  <a:lnTo>
                    <a:pt x="2334883" y="605375"/>
                  </a:lnTo>
                  <a:lnTo>
                    <a:pt x="2332340" y="611097"/>
                  </a:lnTo>
                  <a:lnTo>
                    <a:pt x="2329479" y="616502"/>
                  </a:lnTo>
                  <a:lnTo>
                    <a:pt x="2326618" y="621906"/>
                  </a:lnTo>
                  <a:lnTo>
                    <a:pt x="2323121" y="626675"/>
                  </a:lnTo>
                  <a:lnTo>
                    <a:pt x="2319624" y="631761"/>
                  </a:lnTo>
                  <a:lnTo>
                    <a:pt x="2315809" y="636529"/>
                  </a:lnTo>
                  <a:lnTo>
                    <a:pt x="2311994" y="640980"/>
                  </a:lnTo>
                  <a:lnTo>
                    <a:pt x="2307544" y="645749"/>
                  </a:lnTo>
                  <a:lnTo>
                    <a:pt x="2303411" y="649881"/>
                  </a:lnTo>
                  <a:lnTo>
                    <a:pt x="2298960" y="653696"/>
                  </a:lnTo>
                  <a:lnTo>
                    <a:pt x="2294192" y="657511"/>
                  </a:lnTo>
                  <a:lnTo>
                    <a:pt x="2289105" y="661008"/>
                  </a:lnTo>
                  <a:lnTo>
                    <a:pt x="2283701" y="664187"/>
                  </a:lnTo>
                  <a:lnTo>
                    <a:pt x="2278933" y="667048"/>
                  </a:lnTo>
                  <a:lnTo>
                    <a:pt x="2273528" y="669909"/>
                  </a:lnTo>
                  <a:lnTo>
                    <a:pt x="2267806" y="672452"/>
                  </a:lnTo>
                  <a:lnTo>
                    <a:pt x="2261766" y="674995"/>
                  </a:lnTo>
                  <a:lnTo>
                    <a:pt x="2256044" y="676903"/>
                  </a:lnTo>
                  <a:lnTo>
                    <a:pt x="2250004" y="678174"/>
                  </a:lnTo>
                  <a:lnTo>
                    <a:pt x="2247042" y="678915"/>
                  </a:lnTo>
                  <a:lnTo>
                    <a:pt x="2244725" y="687131"/>
                  </a:lnTo>
                  <a:lnTo>
                    <a:pt x="2240598" y="699199"/>
                  </a:lnTo>
                  <a:lnTo>
                    <a:pt x="2235835" y="711902"/>
                  </a:lnTo>
                  <a:lnTo>
                    <a:pt x="2230438" y="724605"/>
                  </a:lnTo>
                  <a:lnTo>
                    <a:pt x="2224405" y="737626"/>
                  </a:lnTo>
                  <a:lnTo>
                    <a:pt x="2217738" y="750647"/>
                  </a:lnTo>
                  <a:lnTo>
                    <a:pt x="2210753" y="763985"/>
                  </a:lnTo>
                  <a:lnTo>
                    <a:pt x="2203133" y="777324"/>
                  </a:lnTo>
                  <a:lnTo>
                    <a:pt x="2194878" y="790662"/>
                  </a:lnTo>
                  <a:lnTo>
                    <a:pt x="2185988" y="804318"/>
                  </a:lnTo>
                  <a:lnTo>
                    <a:pt x="2176781" y="817974"/>
                  </a:lnTo>
                  <a:lnTo>
                    <a:pt x="2166621" y="831948"/>
                  </a:lnTo>
                  <a:lnTo>
                    <a:pt x="2156778" y="845604"/>
                  </a:lnTo>
                  <a:lnTo>
                    <a:pt x="2145665" y="859577"/>
                  </a:lnTo>
                  <a:lnTo>
                    <a:pt x="2134235" y="873868"/>
                  </a:lnTo>
                  <a:lnTo>
                    <a:pt x="2122488" y="887524"/>
                  </a:lnTo>
                  <a:lnTo>
                    <a:pt x="2110105" y="901815"/>
                  </a:lnTo>
                  <a:lnTo>
                    <a:pt x="2097405" y="916107"/>
                  </a:lnTo>
                  <a:lnTo>
                    <a:pt x="2084388" y="930715"/>
                  </a:lnTo>
                  <a:lnTo>
                    <a:pt x="2082612" y="932575"/>
                  </a:lnTo>
                  <a:lnTo>
                    <a:pt x="2086318" y="943083"/>
                  </a:lnTo>
                  <a:lnTo>
                    <a:pt x="2093299" y="964677"/>
                  </a:lnTo>
                  <a:lnTo>
                    <a:pt x="2099963" y="986588"/>
                  </a:lnTo>
                  <a:lnTo>
                    <a:pt x="2105993" y="1008817"/>
                  </a:lnTo>
                  <a:lnTo>
                    <a:pt x="2111388" y="1031045"/>
                  </a:lnTo>
                  <a:lnTo>
                    <a:pt x="2116465" y="1053909"/>
                  </a:lnTo>
                  <a:lnTo>
                    <a:pt x="2120591" y="1076456"/>
                  </a:lnTo>
                  <a:lnTo>
                    <a:pt x="2124399" y="1099637"/>
                  </a:lnTo>
                  <a:lnTo>
                    <a:pt x="2127889" y="1123136"/>
                  </a:lnTo>
                  <a:lnTo>
                    <a:pt x="2130745" y="1146000"/>
                  </a:lnTo>
                  <a:lnTo>
                    <a:pt x="2132649" y="1169817"/>
                  </a:lnTo>
                  <a:lnTo>
                    <a:pt x="2133919" y="1193316"/>
                  </a:lnTo>
                  <a:lnTo>
                    <a:pt x="2134871" y="1217132"/>
                  </a:lnTo>
                  <a:lnTo>
                    <a:pt x="2135188" y="1241584"/>
                  </a:lnTo>
                  <a:lnTo>
                    <a:pt x="2134871" y="1265400"/>
                  </a:lnTo>
                  <a:lnTo>
                    <a:pt x="2133919" y="1289217"/>
                  </a:lnTo>
                  <a:lnTo>
                    <a:pt x="2132649" y="1313034"/>
                  </a:lnTo>
                  <a:lnTo>
                    <a:pt x="2130745" y="1336533"/>
                  </a:lnTo>
                  <a:lnTo>
                    <a:pt x="2127889" y="1359714"/>
                  </a:lnTo>
                  <a:lnTo>
                    <a:pt x="2124399" y="1382896"/>
                  </a:lnTo>
                  <a:lnTo>
                    <a:pt x="2120591" y="1406077"/>
                  </a:lnTo>
                  <a:lnTo>
                    <a:pt x="2116465" y="1428941"/>
                  </a:lnTo>
                  <a:lnTo>
                    <a:pt x="2111388" y="1451170"/>
                  </a:lnTo>
                  <a:lnTo>
                    <a:pt x="2105993" y="1474034"/>
                  </a:lnTo>
                  <a:lnTo>
                    <a:pt x="2099963" y="1495945"/>
                  </a:lnTo>
                  <a:lnTo>
                    <a:pt x="2093299" y="1517856"/>
                  </a:lnTo>
                  <a:lnTo>
                    <a:pt x="2086318" y="1539767"/>
                  </a:lnTo>
                  <a:lnTo>
                    <a:pt x="2078702" y="1561361"/>
                  </a:lnTo>
                  <a:lnTo>
                    <a:pt x="2070769" y="1582320"/>
                  </a:lnTo>
                  <a:lnTo>
                    <a:pt x="2062200" y="1603596"/>
                  </a:lnTo>
                  <a:lnTo>
                    <a:pt x="2052998" y="1624237"/>
                  </a:lnTo>
                  <a:lnTo>
                    <a:pt x="2043477" y="1644560"/>
                  </a:lnTo>
                  <a:lnTo>
                    <a:pt x="2033323" y="1664884"/>
                  </a:lnTo>
                  <a:lnTo>
                    <a:pt x="2023168" y="1684572"/>
                  </a:lnTo>
                  <a:lnTo>
                    <a:pt x="2016689" y="1696395"/>
                  </a:lnTo>
                  <a:lnTo>
                    <a:pt x="2018423" y="1698160"/>
                  </a:lnTo>
                  <a:lnTo>
                    <a:pt x="2036832" y="1716580"/>
                  </a:lnTo>
                  <a:lnTo>
                    <a:pt x="2054606" y="1735318"/>
                  </a:lnTo>
                  <a:lnTo>
                    <a:pt x="2071746" y="1753738"/>
                  </a:lnTo>
                  <a:lnTo>
                    <a:pt x="2088250" y="1772158"/>
                  </a:lnTo>
                  <a:lnTo>
                    <a:pt x="2103802" y="1790578"/>
                  </a:lnTo>
                  <a:lnTo>
                    <a:pt x="2119037" y="1808998"/>
                  </a:lnTo>
                  <a:lnTo>
                    <a:pt x="2133320" y="1827100"/>
                  </a:lnTo>
                  <a:lnTo>
                    <a:pt x="2146650" y="1845202"/>
                  </a:lnTo>
                  <a:lnTo>
                    <a:pt x="2159346" y="1862987"/>
                  </a:lnTo>
                  <a:lnTo>
                    <a:pt x="2171407" y="1880454"/>
                  </a:lnTo>
                  <a:lnTo>
                    <a:pt x="2182516" y="1898239"/>
                  </a:lnTo>
                  <a:lnTo>
                    <a:pt x="2192990" y="1915707"/>
                  </a:lnTo>
                  <a:lnTo>
                    <a:pt x="2202194" y="1932539"/>
                  </a:lnTo>
                  <a:lnTo>
                    <a:pt x="2210447" y="1949371"/>
                  </a:lnTo>
                  <a:lnTo>
                    <a:pt x="2218381" y="1965885"/>
                  </a:lnTo>
                  <a:lnTo>
                    <a:pt x="2224729" y="1982400"/>
                  </a:lnTo>
                  <a:lnTo>
                    <a:pt x="2230442" y="1998279"/>
                  </a:lnTo>
                  <a:lnTo>
                    <a:pt x="2235203" y="2014476"/>
                  </a:lnTo>
                  <a:lnTo>
                    <a:pt x="2237107" y="2022098"/>
                  </a:lnTo>
                  <a:lnTo>
                    <a:pt x="2238695" y="2029720"/>
                  </a:lnTo>
                  <a:lnTo>
                    <a:pt x="2240281" y="2037342"/>
                  </a:lnTo>
                  <a:lnTo>
                    <a:pt x="2241234" y="2044647"/>
                  </a:lnTo>
                  <a:lnTo>
                    <a:pt x="2242186" y="2052586"/>
                  </a:lnTo>
                  <a:lnTo>
                    <a:pt x="2242821" y="2059891"/>
                  </a:lnTo>
                  <a:lnTo>
                    <a:pt x="2243138" y="2067195"/>
                  </a:lnTo>
                  <a:lnTo>
                    <a:pt x="2243138" y="2074500"/>
                  </a:lnTo>
                  <a:lnTo>
                    <a:pt x="2243138" y="2081169"/>
                  </a:lnTo>
                  <a:lnTo>
                    <a:pt x="2242821" y="2088473"/>
                  </a:lnTo>
                  <a:lnTo>
                    <a:pt x="2242186" y="2095460"/>
                  </a:lnTo>
                  <a:lnTo>
                    <a:pt x="2240916" y="2102130"/>
                  </a:lnTo>
                  <a:lnTo>
                    <a:pt x="2239647" y="2108799"/>
                  </a:lnTo>
                  <a:lnTo>
                    <a:pt x="2237742" y="2115468"/>
                  </a:lnTo>
                  <a:lnTo>
                    <a:pt x="2235838" y="2122138"/>
                  </a:lnTo>
                  <a:lnTo>
                    <a:pt x="2233934" y="2128489"/>
                  </a:lnTo>
                  <a:lnTo>
                    <a:pt x="2231395" y="2134841"/>
                  </a:lnTo>
                  <a:lnTo>
                    <a:pt x="2228538" y="2141193"/>
                  </a:lnTo>
                  <a:lnTo>
                    <a:pt x="2225681" y="2147545"/>
                  </a:lnTo>
                  <a:lnTo>
                    <a:pt x="2222190" y="2153261"/>
                  </a:lnTo>
                  <a:lnTo>
                    <a:pt x="2216477" y="2162471"/>
                  </a:lnTo>
                  <a:lnTo>
                    <a:pt x="2209812" y="2170728"/>
                  </a:lnTo>
                  <a:lnTo>
                    <a:pt x="2202512" y="2178986"/>
                  </a:lnTo>
                  <a:lnTo>
                    <a:pt x="2194894" y="2186608"/>
                  </a:lnTo>
                  <a:lnTo>
                    <a:pt x="2186325" y="2193595"/>
                  </a:lnTo>
                  <a:lnTo>
                    <a:pt x="2177438" y="2199946"/>
                  </a:lnTo>
                  <a:lnTo>
                    <a:pt x="2168233" y="2206298"/>
                  </a:lnTo>
                  <a:lnTo>
                    <a:pt x="2158394" y="2211697"/>
                  </a:lnTo>
                  <a:lnTo>
                    <a:pt x="2147920" y="2216461"/>
                  </a:lnTo>
                  <a:lnTo>
                    <a:pt x="2137129" y="2221225"/>
                  </a:lnTo>
                  <a:lnTo>
                    <a:pt x="2125703" y="2225036"/>
                  </a:lnTo>
                  <a:lnTo>
                    <a:pt x="2113641" y="2228529"/>
                  </a:lnTo>
                  <a:lnTo>
                    <a:pt x="2100946" y="2231705"/>
                  </a:lnTo>
                  <a:lnTo>
                    <a:pt x="2088250" y="2234246"/>
                  </a:lnTo>
                  <a:lnTo>
                    <a:pt x="2074919" y="2236151"/>
                  </a:lnTo>
                  <a:lnTo>
                    <a:pt x="2061272" y="2237739"/>
                  </a:lnTo>
                  <a:lnTo>
                    <a:pt x="2047306" y="2239327"/>
                  </a:lnTo>
                  <a:lnTo>
                    <a:pt x="2032706" y="2239962"/>
                  </a:lnTo>
                  <a:lnTo>
                    <a:pt x="2017471" y="2239962"/>
                  </a:lnTo>
                  <a:lnTo>
                    <a:pt x="2001919" y="2239962"/>
                  </a:lnTo>
                  <a:lnTo>
                    <a:pt x="1986049" y="2239645"/>
                  </a:lnTo>
                  <a:lnTo>
                    <a:pt x="1970180" y="2238374"/>
                  </a:lnTo>
                  <a:lnTo>
                    <a:pt x="1953675" y="2237421"/>
                  </a:lnTo>
                  <a:lnTo>
                    <a:pt x="1937171" y="2235516"/>
                  </a:lnTo>
                  <a:lnTo>
                    <a:pt x="1919714" y="2233610"/>
                  </a:lnTo>
                  <a:lnTo>
                    <a:pt x="1901940" y="2230752"/>
                  </a:lnTo>
                  <a:lnTo>
                    <a:pt x="1884483" y="2228211"/>
                  </a:lnTo>
                  <a:lnTo>
                    <a:pt x="1866392" y="2224718"/>
                  </a:lnTo>
                  <a:lnTo>
                    <a:pt x="1847983" y="2221225"/>
                  </a:lnTo>
                  <a:lnTo>
                    <a:pt x="1828940" y="2217096"/>
                  </a:lnTo>
                  <a:lnTo>
                    <a:pt x="1810213" y="2212650"/>
                  </a:lnTo>
                  <a:lnTo>
                    <a:pt x="1791170" y="2208204"/>
                  </a:lnTo>
                  <a:lnTo>
                    <a:pt x="1771491" y="2203122"/>
                  </a:lnTo>
                  <a:lnTo>
                    <a:pt x="1751813" y="2197723"/>
                  </a:lnTo>
                  <a:lnTo>
                    <a:pt x="1732135" y="2192007"/>
                  </a:lnTo>
                  <a:lnTo>
                    <a:pt x="1711822" y="2185973"/>
                  </a:lnTo>
                  <a:lnTo>
                    <a:pt x="1691508" y="2179303"/>
                  </a:lnTo>
                  <a:lnTo>
                    <a:pt x="1671195" y="2172634"/>
                  </a:lnTo>
                  <a:lnTo>
                    <a:pt x="1650882" y="2165965"/>
                  </a:lnTo>
                  <a:lnTo>
                    <a:pt x="1629617" y="2158660"/>
                  </a:lnTo>
                  <a:lnTo>
                    <a:pt x="1587721" y="2143098"/>
                  </a:lnTo>
                  <a:lnTo>
                    <a:pt x="1545507" y="2126584"/>
                  </a:lnTo>
                  <a:lnTo>
                    <a:pt x="1521352" y="2116558"/>
                  </a:lnTo>
                  <a:lnTo>
                    <a:pt x="1503686" y="2122797"/>
                  </a:lnTo>
                  <a:lnTo>
                    <a:pt x="1482107" y="2129783"/>
                  </a:lnTo>
                  <a:lnTo>
                    <a:pt x="1460211" y="2136134"/>
                  </a:lnTo>
                  <a:lnTo>
                    <a:pt x="1437997" y="2142485"/>
                  </a:lnTo>
                  <a:lnTo>
                    <a:pt x="1415784" y="2147884"/>
                  </a:lnTo>
                  <a:lnTo>
                    <a:pt x="1393253" y="2152647"/>
                  </a:lnTo>
                  <a:lnTo>
                    <a:pt x="1370087" y="2157093"/>
                  </a:lnTo>
                  <a:lnTo>
                    <a:pt x="1347556" y="2160903"/>
                  </a:lnTo>
                  <a:lnTo>
                    <a:pt x="1324073" y="2164079"/>
                  </a:lnTo>
                  <a:lnTo>
                    <a:pt x="1300590" y="2166619"/>
                  </a:lnTo>
                  <a:lnTo>
                    <a:pt x="1277107" y="2168842"/>
                  </a:lnTo>
                  <a:lnTo>
                    <a:pt x="1253624" y="2170430"/>
                  </a:lnTo>
                  <a:lnTo>
                    <a:pt x="1235048" y="2171174"/>
                  </a:lnTo>
                  <a:lnTo>
                    <a:pt x="1225595" y="2188845"/>
                  </a:lnTo>
                  <a:lnTo>
                    <a:pt x="1213536" y="2210752"/>
                  </a:lnTo>
                  <a:lnTo>
                    <a:pt x="1201160" y="2232342"/>
                  </a:lnTo>
                  <a:lnTo>
                    <a:pt x="1189101" y="2252980"/>
                  </a:lnTo>
                  <a:lnTo>
                    <a:pt x="1176408" y="2273617"/>
                  </a:lnTo>
                  <a:lnTo>
                    <a:pt x="1163714" y="2292667"/>
                  </a:lnTo>
                  <a:lnTo>
                    <a:pt x="1151020" y="2311082"/>
                  </a:lnTo>
                  <a:lnTo>
                    <a:pt x="1138327" y="2328862"/>
                  </a:lnTo>
                  <a:lnTo>
                    <a:pt x="1125316" y="2346007"/>
                  </a:lnTo>
                  <a:lnTo>
                    <a:pt x="1112305" y="2362200"/>
                  </a:lnTo>
                  <a:lnTo>
                    <a:pt x="1098977" y="2377122"/>
                  </a:lnTo>
                  <a:lnTo>
                    <a:pt x="1085966" y="2391410"/>
                  </a:lnTo>
                  <a:lnTo>
                    <a:pt x="1072638" y="2404745"/>
                  </a:lnTo>
                  <a:lnTo>
                    <a:pt x="1059627" y="2417445"/>
                  </a:lnTo>
                  <a:lnTo>
                    <a:pt x="1045981" y="2429192"/>
                  </a:lnTo>
                  <a:lnTo>
                    <a:pt x="1032653" y="2439352"/>
                  </a:lnTo>
                  <a:lnTo>
                    <a:pt x="1019325" y="2449195"/>
                  </a:lnTo>
                  <a:lnTo>
                    <a:pt x="1012343" y="2453322"/>
                  </a:lnTo>
                  <a:lnTo>
                    <a:pt x="1005679" y="2457450"/>
                  </a:lnTo>
                  <a:lnTo>
                    <a:pt x="998698" y="2460942"/>
                  </a:lnTo>
                  <a:lnTo>
                    <a:pt x="992034" y="2464752"/>
                  </a:lnTo>
                  <a:lnTo>
                    <a:pt x="985370" y="2467927"/>
                  </a:lnTo>
                  <a:lnTo>
                    <a:pt x="978388" y="2471102"/>
                  </a:lnTo>
                  <a:lnTo>
                    <a:pt x="971407" y="2473642"/>
                  </a:lnTo>
                  <a:lnTo>
                    <a:pt x="965060" y="2475865"/>
                  </a:lnTo>
                  <a:lnTo>
                    <a:pt x="958078" y="2477770"/>
                  </a:lnTo>
                  <a:lnTo>
                    <a:pt x="951097" y="2479992"/>
                  </a:lnTo>
                  <a:lnTo>
                    <a:pt x="944750" y="2481262"/>
                  </a:lnTo>
                  <a:lnTo>
                    <a:pt x="937769" y="2482532"/>
                  </a:lnTo>
                  <a:lnTo>
                    <a:pt x="930787" y="2483802"/>
                  </a:lnTo>
                  <a:lnTo>
                    <a:pt x="924440" y="2484120"/>
                  </a:lnTo>
                  <a:lnTo>
                    <a:pt x="917459" y="2484437"/>
                  </a:lnTo>
                  <a:lnTo>
                    <a:pt x="910478" y="2484437"/>
                  </a:lnTo>
                  <a:lnTo>
                    <a:pt x="903813" y="2484120"/>
                  </a:lnTo>
                  <a:lnTo>
                    <a:pt x="897149" y="2483167"/>
                  </a:lnTo>
                  <a:lnTo>
                    <a:pt x="890168" y="2482532"/>
                  </a:lnTo>
                  <a:lnTo>
                    <a:pt x="883504" y="2480945"/>
                  </a:lnTo>
                  <a:lnTo>
                    <a:pt x="872714" y="2478405"/>
                  </a:lnTo>
                  <a:lnTo>
                    <a:pt x="862559" y="2474912"/>
                  </a:lnTo>
                  <a:lnTo>
                    <a:pt x="852722" y="2471102"/>
                  </a:lnTo>
                  <a:lnTo>
                    <a:pt x="843202" y="2466022"/>
                  </a:lnTo>
                  <a:lnTo>
                    <a:pt x="833682" y="2460307"/>
                  </a:lnTo>
                  <a:lnTo>
                    <a:pt x="824796" y="2453957"/>
                  </a:lnTo>
                  <a:lnTo>
                    <a:pt x="815911" y="2447290"/>
                  </a:lnTo>
                  <a:lnTo>
                    <a:pt x="807977" y="2439352"/>
                  </a:lnTo>
                  <a:lnTo>
                    <a:pt x="799726" y="2431097"/>
                  </a:lnTo>
                  <a:lnTo>
                    <a:pt x="792110" y="2422207"/>
                  </a:lnTo>
                  <a:lnTo>
                    <a:pt x="784494" y="2412682"/>
                  </a:lnTo>
                  <a:lnTo>
                    <a:pt x="777513" y="2402205"/>
                  </a:lnTo>
                  <a:lnTo>
                    <a:pt x="770531" y="2391410"/>
                  </a:lnTo>
                  <a:lnTo>
                    <a:pt x="764184" y="2380297"/>
                  </a:lnTo>
                  <a:lnTo>
                    <a:pt x="757520" y="2368550"/>
                  </a:lnTo>
                  <a:lnTo>
                    <a:pt x="751808" y="2355850"/>
                  </a:lnTo>
                  <a:lnTo>
                    <a:pt x="746096" y="2342515"/>
                  </a:lnTo>
                  <a:lnTo>
                    <a:pt x="740701" y="2329180"/>
                  </a:lnTo>
                  <a:lnTo>
                    <a:pt x="735624" y="2314892"/>
                  </a:lnTo>
                  <a:lnTo>
                    <a:pt x="730864" y="2300287"/>
                  </a:lnTo>
                  <a:lnTo>
                    <a:pt x="726104" y="2285365"/>
                  </a:lnTo>
                  <a:lnTo>
                    <a:pt x="721978" y="2269490"/>
                  </a:lnTo>
                  <a:lnTo>
                    <a:pt x="718170" y="2253615"/>
                  </a:lnTo>
                  <a:lnTo>
                    <a:pt x="714362" y="2237105"/>
                  </a:lnTo>
                  <a:lnTo>
                    <a:pt x="710871" y="2219960"/>
                  </a:lnTo>
                  <a:lnTo>
                    <a:pt x="707698" y="2202815"/>
                  </a:lnTo>
                  <a:lnTo>
                    <a:pt x="704525" y="2185035"/>
                  </a:lnTo>
                  <a:lnTo>
                    <a:pt x="701986" y="2166620"/>
                  </a:lnTo>
                  <a:lnTo>
                    <a:pt x="699765" y="2148205"/>
                  </a:lnTo>
                  <a:lnTo>
                    <a:pt x="697226" y="2128837"/>
                  </a:lnTo>
                  <a:lnTo>
                    <a:pt x="695322" y="2109787"/>
                  </a:lnTo>
                  <a:lnTo>
                    <a:pt x="693735" y="2090102"/>
                  </a:lnTo>
                  <a:lnTo>
                    <a:pt x="692466" y="2070100"/>
                  </a:lnTo>
                  <a:lnTo>
                    <a:pt x="691196" y="2049780"/>
                  </a:lnTo>
                  <a:lnTo>
                    <a:pt x="689927" y="2029142"/>
                  </a:lnTo>
                  <a:lnTo>
                    <a:pt x="689723" y="2015447"/>
                  </a:lnTo>
                  <a:lnTo>
                    <a:pt x="685908" y="2012923"/>
                  </a:lnTo>
                  <a:lnTo>
                    <a:pt x="667502" y="1999903"/>
                  </a:lnTo>
                  <a:lnTo>
                    <a:pt x="649414" y="1986884"/>
                  </a:lnTo>
                  <a:lnTo>
                    <a:pt x="631643" y="1973229"/>
                  </a:lnTo>
                  <a:lnTo>
                    <a:pt x="614507" y="1958939"/>
                  </a:lnTo>
                  <a:lnTo>
                    <a:pt x="597371" y="1944966"/>
                  </a:lnTo>
                  <a:lnTo>
                    <a:pt x="580552" y="1929724"/>
                  </a:lnTo>
                  <a:lnTo>
                    <a:pt x="564050" y="1914799"/>
                  </a:lnTo>
                  <a:lnTo>
                    <a:pt x="548501" y="1899239"/>
                  </a:lnTo>
                  <a:lnTo>
                    <a:pt x="532634" y="1883043"/>
                  </a:lnTo>
                  <a:lnTo>
                    <a:pt x="517719" y="1866848"/>
                  </a:lnTo>
                  <a:lnTo>
                    <a:pt x="502852" y="1850389"/>
                  </a:lnTo>
                  <a:lnTo>
                    <a:pt x="490220" y="1853864"/>
                  </a:lnTo>
                  <a:lnTo>
                    <a:pt x="465455" y="1859900"/>
                  </a:lnTo>
                  <a:lnTo>
                    <a:pt x="440690" y="1865300"/>
                  </a:lnTo>
                  <a:lnTo>
                    <a:pt x="416560" y="1870700"/>
                  </a:lnTo>
                  <a:lnTo>
                    <a:pt x="392748" y="1875465"/>
                  </a:lnTo>
                  <a:lnTo>
                    <a:pt x="369253" y="1879277"/>
                  </a:lnTo>
                  <a:lnTo>
                    <a:pt x="346710" y="1882772"/>
                  </a:lnTo>
                  <a:lnTo>
                    <a:pt x="324485" y="1885631"/>
                  </a:lnTo>
                  <a:lnTo>
                    <a:pt x="302578" y="1887537"/>
                  </a:lnTo>
                  <a:lnTo>
                    <a:pt x="281305" y="1889443"/>
                  </a:lnTo>
                  <a:lnTo>
                    <a:pt x="260668" y="1890396"/>
                  </a:lnTo>
                  <a:lnTo>
                    <a:pt x="240665" y="1890713"/>
                  </a:lnTo>
                  <a:lnTo>
                    <a:pt x="220980" y="1890396"/>
                  </a:lnTo>
                  <a:lnTo>
                    <a:pt x="202248" y="1889443"/>
                  </a:lnTo>
                  <a:lnTo>
                    <a:pt x="184150" y="1887537"/>
                  </a:lnTo>
                  <a:lnTo>
                    <a:pt x="166370" y="1885313"/>
                  </a:lnTo>
                  <a:lnTo>
                    <a:pt x="149860" y="1882136"/>
                  </a:lnTo>
                  <a:lnTo>
                    <a:pt x="133668" y="1878324"/>
                  </a:lnTo>
                  <a:lnTo>
                    <a:pt x="126048" y="1876418"/>
                  </a:lnTo>
                  <a:lnTo>
                    <a:pt x="118428" y="1874195"/>
                  </a:lnTo>
                  <a:lnTo>
                    <a:pt x="111125" y="1871336"/>
                  </a:lnTo>
                  <a:lnTo>
                    <a:pt x="103823" y="1868794"/>
                  </a:lnTo>
                  <a:lnTo>
                    <a:pt x="96838" y="1865936"/>
                  </a:lnTo>
                  <a:lnTo>
                    <a:pt x="90170" y="1862759"/>
                  </a:lnTo>
                  <a:lnTo>
                    <a:pt x="83820" y="1859582"/>
                  </a:lnTo>
                  <a:lnTo>
                    <a:pt x="77153" y="1856088"/>
                  </a:lnTo>
                  <a:lnTo>
                    <a:pt x="71438" y="1852276"/>
                  </a:lnTo>
                  <a:lnTo>
                    <a:pt x="65405" y="1848464"/>
                  </a:lnTo>
                  <a:lnTo>
                    <a:pt x="60008" y="1844652"/>
                  </a:lnTo>
                  <a:lnTo>
                    <a:pt x="54293" y="1839887"/>
                  </a:lnTo>
                  <a:lnTo>
                    <a:pt x="49213" y="1835758"/>
                  </a:lnTo>
                  <a:lnTo>
                    <a:pt x="44133" y="1830993"/>
                  </a:lnTo>
                  <a:lnTo>
                    <a:pt x="39688" y="1826228"/>
                  </a:lnTo>
                  <a:lnTo>
                    <a:pt x="34925" y="1821145"/>
                  </a:lnTo>
                  <a:lnTo>
                    <a:pt x="30798" y="1815745"/>
                  </a:lnTo>
                  <a:lnTo>
                    <a:pt x="26353" y="1810345"/>
                  </a:lnTo>
                  <a:lnTo>
                    <a:pt x="22543" y="1804627"/>
                  </a:lnTo>
                  <a:lnTo>
                    <a:pt x="19050" y="1798273"/>
                  </a:lnTo>
                  <a:lnTo>
                    <a:pt x="14288" y="1788744"/>
                  </a:lnTo>
                  <a:lnTo>
                    <a:pt x="9843" y="1778896"/>
                  </a:lnTo>
                  <a:lnTo>
                    <a:pt x="6668" y="1768731"/>
                  </a:lnTo>
                  <a:lnTo>
                    <a:pt x="3810" y="1758566"/>
                  </a:lnTo>
                  <a:lnTo>
                    <a:pt x="1905" y="1747765"/>
                  </a:lnTo>
                  <a:lnTo>
                    <a:pt x="318" y="1736647"/>
                  </a:lnTo>
                  <a:lnTo>
                    <a:pt x="0" y="1725211"/>
                  </a:lnTo>
                  <a:lnTo>
                    <a:pt x="0" y="1714093"/>
                  </a:lnTo>
                  <a:lnTo>
                    <a:pt x="1270" y="1702657"/>
                  </a:lnTo>
                  <a:lnTo>
                    <a:pt x="2540" y="1690904"/>
                  </a:lnTo>
                  <a:lnTo>
                    <a:pt x="4445" y="1678832"/>
                  </a:lnTo>
                  <a:lnTo>
                    <a:pt x="7620" y="1666761"/>
                  </a:lnTo>
                  <a:lnTo>
                    <a:pt x="11113" y="1654690"/>
                  </a:lnTo>
                  <a:lnTo>
                    <a:pt x="15240" y="1642301"/>
                  </a:lnTo>
                  <a:lnTo>
                    <a:pt x="20003" y="1629595"/>
                  </a:lnTo>
                  <a:lnTo>
                    <a:pt x="25400" y="1616570"/>
                  </a:lnTo>
                  <a:lnTo>
                    <a:pt x="31115" y="1603864"/>
                  </a:lnTo>
                  <a:lnTo>
                    <a:pt x="38100" y="1590840"/>
                  </a:lnTo>
                  <a:lnTo>
                    <a:pt x="45085" y="1577180"/>
                  </a:lnTo>
                  <a:lnTo>
                    <a:pt x="52705" y="1564156"/>
                  </a:lnTo>
                  <a:lnTo>
                    <a:pt x="60960" y="1550814"/>
                  </a:lnTo>
                  <a:lnTo>
                    <a:pt x="69850" y="1536837"/>
                  </a:lnTo>
                  <a:lnTo>
                    <a:pt x="79058" y="1523495"/>
                  </a:lnTo>
                  <a:lnTo>
                    <a:pt x="88900" y="1509518"/>
                  </a:lnTo>
                  <a:lnTo>
                    <a:pt x="99060" y="1495859"/>
                  </a:lnTo>
                  <a:lnTo>
                    <a:pt x="110173" y="1481564"/>
                  </a:lnTo>
                  <a:lnTo>
                    <a:pt x="121285" y="1467587"/>
                  </a:lnTo>
                  <a:lnTo>
                    <a:pt x="133350" y="1453610"/>
                  </a:lnTo>
                  <a:lnTo>
                    <a:pt x="145733" y="1439315"/>
                  </a:lnTo>
                  <a:lnTo>
                    <a:pt x="158433" y="1425020"/>
                  </a:lnTo>
                  <a:lnTo>
                    <a:pt x="171450" y="1410725"/>
                  </a:lnTo>
                  <a:lnTo>
                    <a:pt x="185103" y="1396748"/>
                  </a:lnTo>
                  <a:lnTo>
                    <a:pt x="199073" y="1382136"/>
                  </a:lnTo>
                  <a:lnTo>
                    <a:pt x="213678" y="1367841"/>
                  </a:lnTo>
                  <a:lnTo>
                    <a:pt x="228283" y="1353228"/>
                  </a:lnTo>
                  <a:lnTo>
                    <a:pt x="243523" y="1338616"/>
                  </a:lnTo>
                  <a:lnTo>
                    <a:pt x="259080" y="1324321"/>
                  </a:lnTo>
                  <a:lnTo>
                    <a:pt x="275273" y="1309709"/>
                  </a:lnTo>
                  <a:lnTo>
                    <a:pt x="278354" y="1306873"/>
                  </a:lnTo>
                  <a:lnTo>
                    <a:pt x="277177" y="1289217"/>
                  </a:lnTo>
                  <a:lnTo>
                    <a:pt x="276542" y="1265400"/>
                  </a:lnTo>
                  <a:lnTo>
                    <a:pt x="276225" y="1241584"/>
                  </a:lnTo>
                  <a:lnTo>
                    <a:pt x="276542" y="1217132"/>
                  </a:lnTo>
                  <a:lnTo>
                    <a:pt x="277177" y="1193316"/>
                  </a:lnTo>
                  <a:lnTo>
                    <a:pt x="278764" y="1169817"/>
                  </a:lnTo>
                  <a:lnTo>
                    <a:pt x="280668" y="1146000"/>
                  </a:lnTo>
                  <a:lnTo>
                    <a:pt x="283524" y="1123136"/>
                  </a:lnTo>
                  <a:lnTo>
                    <a:pt x="286697" y="1099637"/>
                  </a:lnTo>
                  <a:lnTo>
                    <a:pt x="290823" y="1076456"/>
                  </a:lnTo>
                  <a:lnTo>
                    <a:pt x="294948" y="1053909"/>
                  </a:lnTo>
                  <a:lnTo>
                    <a:pt x="300025" y="1031045"/>
                  </a:lnTo>
                  <a:lnTo>
                    <a:pt x="305420" y="1008817"/>
                  </a:lnTo>
                  <a:lnTo>
                    <a:pt x="311449" y="986588"/>
                  </a:lnTo>
                  <a:lnTo>
                    <a:pt x="318114" y="964677"/>
                  </a:lnTo>
                  <a:lnTo>
                    <a:pt x="321267" y="954459"/>
                  </a:lnTo>
                  <a:lnTo>
                    <a:pt x="311816" y="945006"/>
                  </a:lnTo>
                  <a:lnTo>
                    <a:pt x="298479" y="930715"/>
                  </a:lnTo>
                  <a:lnTo>
                    <a:pt x="285459" y="916107"/>
                  </a:lnTo>
                  <a:lnTo>
                    <a:pt x="272757" y="901815"/>
                  </a:lnTo>
                  <a:lnTo>
                    <a:pt x="260373" y="887524"/>
                  </a:lnTo>
                  <a:lnTo>
                    <a:pt x="248306" y="873868"/>
                  </a:lnTo>
                  <a:lnTo>
                    <a:pt x="236874" y="859577"/>
                  </a:lnTo>
                  <a:lnTo>
                    <a:pt x="226077" y="845604"/>
                  </a:lnTo>
                  <a:lnTo>
                    <a:pt x="215915" y="831948"/>
                  </a:lnTo>
                  <a:lnTo>
                    <a:pt x="206071" y="817974"/>
                  </a:lnTo>
                  <a:lnTo>
                    <a:pt x="196544" y="804318"/>
                  </a:lnTo>
                  <a:lnTo>
                    <a:pt x="191046" y="795873"/>
                  </a:lnTo>
                  <a:lnTo>
                    <a:pt x="188135" y="796289"/>
                  </a:lnTo>
                  <a:lnTo>
                    <a:pt x="181777" y="796925"/>
                  </a:lnTo>
                  <a:lnTo>
                    <a:pt x="175419" y="796925"/>
                  </a:lnTo>
                  <a:lnTo>
                    <a:pt x="169060" y="796925"/>
                  </a:lnTo>
                  <a:lnTo>
                    <a:pt x="162385" y="796289"/>
                  </a:lnTo>
                  <a:lnTo>
                    <a:pt x="156344" y="795336"/>
                  </a:lnTo>
                  <a:lnTo>
                    <a:pt x="150304" y="794382"/>
                  </a:lnTo>
                  <a:lnTo>
                    <a:pt x="143946" y="793110"/>
                  </a:lnTo>
                  <a:lnTo>
                    <a:pt x="137906" y="791203"/>
                  </a:lnTo>
                  <a:lnTo>
                    <a:pt x="132184" y="789295"/>
                  </a:lnTo>
                  <a:lnTo>
                    <a:pt x="126462" y="787070"/>
                  </a:lnTo>
                  <a:lnTo>
                    <a:pt x="120422" y="784845"/>
                  </a:lnTo>
                  <a:lnTo>
                    <a:pt x="115017" y="781666"/>
                  </a:lnTo>
                  <a:lnTo>
                    <a:pt x="110249" y="778805"/>
                  </a:lnTo>
                  <a:lnTo>
                    <a:pt x="104845" y="775626"/>
                  </a:lnTo>
                  <a:lnTo>
                    <a:pt x="99758" y="772129"/>
                  </a:lnTo>
                  <a:lnTo>
                    <a:pt x="94990" y="768314"/>
                  </a:lnTo>
                  <a:lnTo>
                    <a:pt x="90539" y="764181"/>
                  </a:lnTo>
                  <a:lnTo>
                    <a:pt x="86406" y="760049"/>
                  </a:lnTo>
                  <a:lnTo>
                    <a:pt x="81956" y="755916"/>
                  </a:lnTo>
                  <a:lnTo>
                    <a:pt x="77823" y="751147"/>
                  </a:lnTo>
                  <a:lnTo>
                    <a:pt x="74326" y="746379"/>
                  </a:lnTo>
                  <a:lnTo>
                    <a:pt x="70829" y="741292"/>
                  </a:lnTo>
                  <a:lnTo>
                    <a:pt x="67332" y="736206"/>
                  </a:lnTo>
                  <a:lnTo>
                    <a:pt x="64471" y="730802"/>
                  </a:lnTo>
                  <a:lnTo>
                    <a:pt x="61610" y="725397"/>
                  </a:lnTo>
                  <a:lnTo>
                    <a:pt x="59067" y="719993"/>
                  </a:lnTo>
                  <a:lnTo>
                    <a:pt x="56524" y="714271"/>
                  </a:lnTo>
                  <a:lnTo>
                    <a:pt x="54616" y="708549"/>
                  </a:lnTo>
                  <a:lnTo>
                    <a:pt x="53345" y="702509"/>
                  </a:lnTo>
                  <a:lnTo>
                    <a:pt x="51755" y="696151"/>
                  </a:lnTo>
                  <a:lnTo>
                    <a:pt x="50484" y="690111"/>
                  </a:lnTo>
                  <a:lnTo>
                    <a:pt x="49848" y="683752"/>
                  </a:lnTo>
                  <a:lnTo>
                    <a:pt x="49212" y="677394"/>
                  </a:lnTo>
                  <a:lnTo>
                    <a:pt x="49212" y="670719"/>
                  </a:lnTo>
                  <a:lnTo>
                    <a:pt x="49212" y="664361"/>
                  </a:lnTo>
                  <a:lnTo>
                    <a:pt x="49848" y="657685"/>
                  </a:lnTo>
                  <a:lnTo>
                    <a:pt x="50484" y="651645"/>
                  </a:lnTo>
                  <a:lnTo>
                    <a:pt x="51755" y="645287"/>
                  </a:lnTo>
                  <a:lnTo>
                    <a:pt x="53345" y="639246"/>
                  </a:lnTo>
                  <a:lnTo>
                    <a:pt x="54616" y="633206"/>
                  </a:lnTo>
                  <a:lnTo>
                    <a:pt x="56524" y="627484"/>
                  </a:lnTo>
                  <a:lnTo>
                    <a:pt x="59067" y="621444"/>
                  </a:lnTo>
                  <a:lnTo>
                    <a:pt x="61610" y="616040"/>
                  </a:lnTo>
                  <a:lnTo>
                    <a:pt x="64471" y="610635"/>
                  </a:lnTo>
                  <a:lnTo>
                    <a:pt x="67332" y="605549"/>
                  </a:lnTo>
                  <a:lnTo>
                    <a:pt x="70829" y="600463"/>
                  </a:lnTo>
                  <a:lnTo>
                    <a:pt x="74326" y="595376"/>
                  </a:lnTo>
                  <a:lnTo>
                    <a:pt x="77823" y="590290"/>
                  </a:lnTo>
                  <a:lnTo>
                    <a:pt x="81956" y="585839"/>
                  </a:lnTo>
                  <a:lnTo>
                    <a:pt x="86406" y="581389"/>
                  </a:lnTo>
                  <a:lnTo>
                    <a:pt x="90539" y="577256"/>
                  </a:lnTo>
                  <a:lnTo>
                    <a:pt x="94990" y="573441"/>
                  </a:lnTo>
                  <a:lnTo>
                    <a:pt x="99758" y="569626"/>
                  </a:lnTo>
                  <a:lnTo>
                    <a:pt x="104845" y="566129"/>
                  </a:lnTo>
                  <a:lnTo>
                    <a:pt x="110249" y="562632"/>
                  </a:lnTo>
                  <a:lnTo>
                    <a:pt x="115017" y="560089"/>
                  </a:lnTo>
                  <a:lnTo>
                    <a:pt x="120422" y="556910"/>
                  </a:lnTo>
                  <a:lnTo>
                    <a:pt x="126462" y="554685"/>
                  </a:lnTo>
                  <a:lnTo>
                    <a:pt x="132184" y="552142"/>
                  </a:lnTo>
                  <a:lnTo>
                    <a:pt x="137906" y="550234"/>
                  </a:lnTo>
                  <a:lnTo>
                    <a:pt x="143255" y="548545"/>
                  </a:lnTo>
                  <a:lnTo>
                    <a:pt x="146053" y="542949"/>
                  </a:lnTo>
                  <a:lnTo>
                    <a:pt x="149546" y="536915"/>
                  </a:lnTo>
                  <a:lnTo>
                    <a:pt x="153357" y="531198"/>
                  </a:lnTo>
                  <a:lnTo>
                    <a:pt x="157485" y="525799"/>
                  </a:lnTo>
                  <a:lnTo>
                    <a:pt x="161613" y="520400"/>
                  </a:lnTo>
                  <a:lnTo>
                    <a:pt x="166059" y="515637"/>
                  </a:lnTo>
                  <a:lnTo>
                    <a:pt x="171140" y="510555"/>
                  </a:lnTo>
                  <a:lnTo>
                    <a:pt x="175903" y="505792"/>
                  </a:lnTo>
                  <a:lnTo>
                    <a:pt x="181302" y="501345"/>
                  </a:lnTo>
                  <a:lnTo>
                    <a:pt x="186700" y="497217"/>
                  </a:lnTo>
                  <a:lnTo>
                    <a:pt x="192416" y="492771"/>
                  </a:lnTo>
                  <a:lnTo>
                    <a:pt x="198132" y="488960"/>
                  </a:lnTo>
                  <a:lnTo>
                    <a:pt x="204166" y="485466"/>
                  </a:lnTo>
                  <a:lnTo>
                    <a:pt x="210517" y="481973"/>
                  </a:lnTo>
                  <a:lnTo>
                    <a:pt x="216868" y="478480"/>
                  </a:lnTo>
                  <a:lnTo>
                    <a:pt x="223854" y="475621"/>
                  </a:lnTo>
                  <a:lnTo>
                    <a:pt x="230840" y="472446"/>
                  </a:lnTo>
                  <a:lnTo>
                    <a:pt x="238144" y="469905"/>
                  </a:lnTo>
                  <a:lnTo>
                    <a:pt x="245448" y="467364"/>
                  </a:lnTo>
                  <a:lnTo>
                    <a:pt x="252751" y="465141"/>
                  </a:lnTo>
                  <a:lnTo>
                    <a:pt x="260373" y="462918"/>
                  </a:lnTo>
                  <a:lnTo>
                    <a:pt x="276568" y="459107"/>
                  </a:lnTo>
                  <a:lnTo>
                    <a:pt x="293398" y="455931"/>
                  </a:lnTo>
                  <a:lnTo>
                    <a:pt x="310864" y="453708"/>
                  </a:lnTo>
                  <a:lnTo>
                    <a:pt x="329282" y="452120"/>
                  </a:lnTo>
                  <a:lnTo>
                    <a:pt x="348017" y="450850"/>
                  </a:lnTo>
                  <a:lnTo>
                    <a:pt x="367071" y="450850"/>
                  </a:lnTo>
                  <a:lnTo>
                    <a:pt x="387712" y="450850"/>
                  </a:lnTo>
                  <a:lnTo>
                    <a:pt x="408035" y="452120"/>
                  </a:lnTo>
                  <a:lnTo>
                    <a:pt x="429629" y="453708"/>
                  </a:lnTo>
                  <a:lnTo>
                    <a:pt x="450905" y="455931"/>
                  </a:lnTo>
                  <a:lnTo>
                    <a:pt x="473769" y="458790"/>
                  </a:lnTo>
                  <a:lnTo>
                    <a:pt x="496315" y="461965"/>
                  </a:lnTo>
                  <a:lnTo>
                    <a:pt x="519814" y="466412"/>
                  </a:lnTo>
                  <a:lnTo>
                    <a:pt x="543631" y="470858"/>
                  </a:lnTo>
                  <a:lnTo>
                    <a:pt x="567447" y="475939"/>
                  </a:lnTo>
                  <a:lnTo>
                    <a:pt x="592216" y="481655"/>
                  </a:lnTo>
                  <a:lnTo>
                    <a:pt x="616985" y="488007"/>
                  </a:lnTo>
                  <a:lnTo>
                    <a:pt x="642390" y="494359"/>
                  </a:lnTo>
                  <a:lnTo>
                    <a:pt x="649347" y="496334"/>
                  </a:lnTo>
                  <a:lnTo>
                    <a:pt x="649414" y="496284"/>
                  </a:lnTo>
                  <a:lnTo>
                    <a:pt x="667502" y="482629"/>
                  </a:lnTo>
                  <a:lnTo>
                    <a:pt x="685908" y="469927"/>
                  </a:lnTo>
                  <a:lnTo>
                    <a:pt x="704631" y="457543"/>
                  </a:lnTo>
                  <a:lnTo>
                    <a:pt x="723671" y="445793"/>
                  </a:lnTo>
                  <a:lnTo>
                    <a:pt x="742711" y="434361"/>
                  </a:lnTo>
                  <a:lnTo>
                    <a:pt x="762386" y="423564"/>
                  </a:lnTo>
                  <a:lnTo>
                    <a:pt x="782378" y="413085"/>
                  </a:lnTo>
                  <a:lnTo>
                    <a:pt x="802688" y="402606"/>
                  </a:lnTo>
                  <a:lnTo>
                    <a:pt x="822997" y="393397"/>
                  </a:lnTo>
                  <a:lnTo>
                    <a:pt x="843942" y="384188"/>
                  </a:lnTo>
                  <a:lnTo>
                    <a:pt x="864886" y="375931"/>
                  </a:lnTo>
                  <a:lnTo>
                    <a:pt x="875299" y="371888"/>
                  </a:lnTo>
                  <a:lnTo>
                    <a:pt x="876926" y="355600"/>
                  </a:lnTo>
                  <a:lnTo>
                    <a:pt x="879146" y="336550"/>
                  </a:lnTo>
                  <a:lnTo>
                    <a:pt x="881366" y="317818"/>
                  </a:lnTo>
                  <a:lnTo>
                    <a:pt x="884221" y="299720"/>
                  </a:lnTo>
                  <a:lnTo>
                    <a:pt x="887076" y="281622"/>
                  </a:lnTo>
                  <a:lnTo>
                    <a:pt x="890247" y="264478"/>
                  </a:lnTo>
                  <a:lnTo>
                    <a:pt x="893736" y="247650"/>
                  </a:lnTo>
                  <a:lnTo>
                    <a:pt x="897542" y="231140"/>
                  </a:lnTo>
                  <a:lnTo>
                    <a:pt x="901349" y="214948"/>
                  </a:lnTo>
                  <a:lnTo>
                    <a:pt x="906106" y="199390"/>
                  </a:lnTo>
                  <a:lnTo>
                    <a:pt x="910229" y="184150"/>
                  </a:lnTo>
                  <a:lnTo>
                    <a:pt x="915304" y="169545"/>
                  </a:lnTo>
                  <a:lnTo>
                    <a:pt x="920379" y="155257"/>
                  </a:lnTo>
                  <a:lnTo>
                    <a:pt x="925454" y="141922"/>
                  </a:lnTo>
                  <a:lnTo>
                    <a:pt x="931480" y="128905"/>
                  </a:lnTo>
                  <a:lnTo>
                    <a:pt x="937507" y="116523"/>
                  </a:lnTo>
                  <a:lnTo>
                    <a:pt x="943533" y="104140"/>
                  </a:lnTo>
                  <a:lnTo>
                    <a:pt x="950194" y="93028"/>
                  </a:lnTo>
                  <a:lnTo>
                    <a:pt x="957172" y="82233"/>
                  </a:lnTo>
                  <a:lnTo>
                    <a:pt x="963833" y="71755"/>
                  </a:lnTo>
                  <a:lnTo>
                    <a:pt x="971762" y="62230"/>
                  </a:lnTo>
                  <a:lnTo>
                    <a:pt x="979374" y="53340"/>
                  </a:lnTo>
                  <a:lnTo>
                    <a:pt x="987304" y="45403"/>
                  </a:lnTo>
                  <a:lnTo>
                    <a:pt x="995868" y="37783"/>
                  </a:lnTo>
                  <a:lnTo>
                    <a:pt x="1004431" y="30797"/>
                  </a:lnTo>
                  <a:lnTo>
                    <a:pt x="1013630" y="24130"/>
                  </a:lnTo>
                  <a:lnTo>
                    <a:pt x="1022828" y="18733"/>
                  </a:lnTo>
                  <a:lnTo>
                    <a:pt x="1032343" y="13970"/>
                  </a:lnTo>
                  <a:lnTo>
                    <a:pt x="1042176" y="9525"/>
                  </a:lnTo>
                  <a:lnTo>
                    <a:pt x="1052325" y="6033"/>
                  </a:lnTo>
                  <a:lnTo>
                    <a:pt x="1063109" y="3493"/>
                  </a:lnTo>
                  <a:lnTo>
                    <a:pt x="1069453" y="2223"/>
                  </a:lnTo>
                  <a:lnTo>
                    <a:pt x="1076431" y="1270"/>
                  </a:lnTo>
                  <a:lnTo>
                    <a:pt x="1083409" y="318"/>
                  </a:lnTo>
                  <a:lnTo>
                    <a:pt x="1090069" y="0"/>
                  </a:lnTo>
                  <a:close/>
                </a:path>
              </a:pathLst>
            </a:custGeom>
            <a:solidFill>
              <a:srgbClr val="F05A24"/>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5" name="椭圆 14"/>
            <p:cNvSpPr/>
            <p:nvPr/>
          </p:nvSpPr>
          <p:spPr>
            <a:xfrm>
              <a:off x="10896434" y="-1484170"/>
              <a:ext cx="914400" cy="914400"/>
            </a:xfrm>
            <a:prstGeom prst="ellipse">
              <a:avLst/>
            </a:prstGeom>
            <a:noFill/>
            <a:ln>
              <a:solidFill>
                <a:srgbClr val="F05A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4056" y="1408137"/>
            <a:ext cx="2333958" cy="4110827"/>
          </a:xfrm>
          <a:prstGeom prst="rect">
            <a:avLst/>
          </a:prstGeom>
          <a:solidFill>
            <a:srgbClr val="F05A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a:spLocks noChangeArrowheads="1"/>
          </p:cNvSpPr>
          <p:nvPr/>
        </p:nvSpPr>
        <p:spPr bwMode="auto">
          <a:xfrm>
            <a:off x="894741" y="4017311"/>
            <a:ext cx="205258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400" dirty="0" smtClean="0">
                <a:solidFill>
                  <a:schemeClr val="bg1"/>
                </a:solidFill>
                <a:latin typeface="Franklin Gothic Book" panose="020B0503020102020204" pitchFamily="34" charset="0"/>
                <a:ea typeface="微软雅黑" panose="020B0503020204020204" pitchFamily="34" charset="-122"/>
              </a:rPr>
              <a:t>点击</a:t>
            </a:r>
            <a:r>
              <a:rPr lang="zh-CN" altLang="en-US" sz="1400" dirty="0">
                <a:solidFill>
                  <a:schemeClr val="bg1"/>
                </a:solidFill>
                <a:latin typeface="Franklin Gothic Book" panose="020B0503020102020204" pitchFamily="34" charset="0"/>
                <a:ea typeface="微软雅黑" panose="020B0503020204020204" pitchFamily="34" charset="-122"/>
              </a:rPr>
              <a:t>添加文字说明</a:t>
            </a:r>
          </a:p>
          <a:p>
            <a:pPr algn="ctr" eaLnBrk="1" hangingPunct="1">
              <a:lnSpc>
                <a:spcPct val="150000"/>
              </a:lnSpc>
            </a:pPr>
            <a:r>
              <a:rPr lang="zh-CN" altLang="en-US" sz="1400" dirty="0">
                <a:solidFill>
                  <a:schemeClr val="bg1"/>
                </a:solidFill>
                <a:latin typeface="Franklin Gothic Book" panose="020B0503020102020204" pitchFamily="34" charset="0"/>
                <a:ea typeface="微软雅黑" panose="020B0503020204020204" pitchFamily="34" charset="-122"/>
              </a:rPr>
              <a:t>点击添加文字</a:t>
            </a:r>
            <a:r>
              <a:rPr lang="zh-CN" altLang="en-US" sz="1400" dirty="0" smtClean="0">
                <a:solidFill>
                  <a:schemeClr val="bg1"/>
                </a:solidFill>
                <a:latin typeface="Franklin Gothic Book" panose="020B0503020102020204" pitchFamily="34" charset="0"/>
                <a:ea typeface="微软雅黑" panose="020B0503020204020204" pitchFamily="34" charset="-122"/>
              </a:rPr>
              <a:t>说明</a:t>
            </a:r>
            <a:endParaRPr lang="en-US" altLang="zh-CN" sz="1400" dirty="0" smtClean="0">
              <a:solidFill>
                <a:schemeClr val="bg1"/>
              </a:solidFill>
              <a:latin typeface="Franklin Gothic Book" panose="020B0503020102020204" pitchFamily="34" charset="0"/>
              <a:ea typeface="微软雅黑" panose="020B0503020204020204" pitchFamily="34" charset="-122"/>
            </a:endParaRPr>
          </a:p>
          <a:p>
            <a:pPr algn="ctr" eaLnBrk="1" hangingPunct="1">
              <a:lnSpc>
                <a:spcPct val="150000"/>
              </a:lnSpc>
            </a:pPr>
            <a:r>
              <a:rPr lang="zh-CN" altLang="en-US" sz="1400" dirty="0" smtClean="0">
                <a:solidFill>
                  <a:schemeClr val="bg1"/>
                </a:solidFill>
                <a:latin typeface="Franklin Gothic Book" panose="020B0503020102020204" pitchFamily="34" charset="0"/>
                <a:ea typeface="微软雅黑" panose="020B0503020204020204" pitchFamily="34" charset="-122"/>
              </a:rPr>
              <a:t>点击添加文字说明</a:t>
            </a:r>
            <a:endParaRPr lang="en-US" altLang="zh-CN" sz="1400" dirty="0" smtClean="0">
              <a:solidFill>
                <a:schemeClr val="bg1"/>
              </a:solidFill>
              <a:latin typeface="Franklin Gothic Book" panose="020B0503020102020204" pitchFamily="34" charset="0"/>
              <a:ea typeface="微软雅黑" panose="020B0503020204020204" pitchFamily="34" charset="-122"/>
            </a:endParaRPr>
          </a:p>
          <a:p>
            <a:pPr algn="ctr" eaLnBrk="1" hangingPunct="1">
              <a:lnSpc>
                <a:spcPct val="150000"/>
              </a:lnSpc>
            </a:pPr>
            <a:r>
              <a:rPr lang="zh-CN" altLang="en-US" sz="1400" dirty="0" smtClean="0">
                <a:solidFill>
                  <a:schemeClr val="bg1"/>
                </a:solidFill>
                <a:latin typeface="Franklin Gothic Book" panose="020B0503020102020204" pitchFamily="34" charset="0"/>
                <a:ea typeface="微软雅黑" panose="020B0503020204020204" pitchFamily="34" charset="-122"/>
              </a:rPr>
              <a:t>点击添加</a:t>
            </a:r>
            <a:r>
              <a:rPr lang="zh-CN" altLang="en-US" sz="1400" dirty="0">
                <a:solidFill>
                  <a:schemeClr val="bg1"/>
                </a:solidFill>
                <a:latin typeface="Franklin Gothic Book" panose="020B0503020102020204" pitchFamily="34" charset="0"/>
                <a:ea typeface="微软雅黑" panose="020B0503020204020204" pitchFamily="34" charset="-122"/>
              </a:rPr>
              <a:t>文字</a:t>
            </a:r>
            <a:r>
              <a:rPr lang="zh-CN" altLang="en-US" sz="1400" dirty="0" smtClean="0">
                <a:solidFill>
                  <a:schemeClr val="bg1"/>
                </a:solidFill>
                <a:latin typeface="Franklin Gothic Book" panose="020B0503020102020204" pitchFamily="34" charset="0"/>
                <a:ea typeface="微软雅黑" panose="020B0503020204020204" pitchFamily="34" charset="-122"/>
              </a:rPr>
              <a:t>说明</a:t>
            </a:r>
            <a:endParaRPr lang="en-US" altLang="zh-CN" sz="1400" dirty="0" smtClean="0">
              <a:solidFill>
                <a:schemeClr val="bg1"/>
              </a:solidFill>
              <a:latin typeface="Franklin Gothic Book" panose="020B0503020102020204" pitchFamily="34" charset="0"/>
              <a:ea typeface="微软雅黑" panose="020B0503020204020204" pitchFamily="34" charset="-122"/>
            </a:endParaRPr>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11921" t="3794" r="38053" b="21206"/>
          <a:stretch>
            <a:fillRect/>
          </a:stretch>
        </p:blipFill>
        <p:spPr>
          <a:xfrm>
            <a:off x="1042467" y="1867373"/>
            <a:ext cx="1757137" cy="1757137"/>
          </a:xfrm>
          <a:prstGeom prst="ellipse">
            <a:avLst/>
          </a:prstGeom>
          <a:noFill/>
          <a:ln w="57150">
            <a:solidFill>
              <a:schemeClr val="bg1"/>
            </a:solidFill>
          </a:ln>
        </p:spPr>
      </p:pic>
      <p:sp>
        <p:nvSpPr>
          <p:cNvPr id="35" name="矩形 34"/>
          <p:cNvSpPr/>
          <p:nvPr/>
        </p:nvSpPr>
        <p:spPr>
          <a:xfrm>
            <a:off x="754056" y="1339037"/>
            <a:ext cx="2333958" cy="69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3537366" y="1408137"/>
            <a:ext cx="2333958" cy="4110827"/>
          </a:xfrm>
          <a:prstGeom prst="rect">
            <a:avLst/>
          </a:prstGeom>
          <a:solidFill>
            <a:srgbClr val="179A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4"/>
          <p:cNvSpPr txBox="1">
            <a:spLocks noChangeArrowheads="1"/>
          </p:cNvSpPr>
          <p:nvPr/>
        </p:nvSpPr>
        <p:spPr bwMode="auto">
          <a:xfrm>
            <a:off x="3678051" y="4017311"/>
            <a:ext cx="205258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400" dirty="0" smtClean="0">
                <a:solidFill>
                  <a:schemeClr val="bg1"/>
                </a:solidFill>
                <a:latin typeface="Franklin Gothic Book" panose="020B0503020102020204" pitchFamily="34" charset="0"/>
                <a:ea typeface="微软雅黑" panose="020B0503020204020204" pitchFamily="34" charset="-122"/>
              </a:rPr>
              <a:t>点击</a:t>
            </a:r>
            <a:r>
              <a:rPr lang="zh-CN" altLang="en-US" sz="1400" dirty="0">
                <a:solidFill>
                  <a:schemeClr val="bg1"/>
                </a:solidFill>
                <a:latin typeface="Franklin Gothic Book" panose="020B0503020102020204" pitchFamily="34" charset="0"/>
                <a:ea typeface="微软雅黑" panose="020B0503020204020204" pitchFamily="34" charset="-122"/>
              </a:rPr>
              <a:t>添加文字说明</a:t>
            </a:r>
          </a:p>
          <a:p>
            <a:pPr algn="ctr" eaLnBrk="1" hangingPunct="1">
              <a:lnSpc>
                <a:spcPct val="150000"/>
              </a:lnSpc>
            </a:pPr>
            <a:r>
              <a:rPr lang="zh-CN" altLang="en-US" sz="1400" dirty="0">
                <a:solidFill>
                  <a:schemeClr val="bg1"/>
                </a:solidFill>
                <a:latin typeface="Franklin Gothic Book" panose="020B0503020102020204" pitchFamily="34" charset="0"/>
                <a:ea typeface="微软雅黑" panose="020B0503020204020204" pitchFamily="34" charset="-122"/>
              </a:rPr>
              <a:t>点击添加文字</a:t>
            </a:r>
            <a:r>
              <a:rPr lang="zh-CN" altLang="en-US" sz="1400" dirty="0" smtClean="0">
                <a:solidFill>
                  <a:schemeClr val="bg1"/>
                </a:solidFill>
                <a:latin typeface="Franklin Gothic Book" panose="020B0503020102020204" pitchFamily="34" charset="0"/>
                <a:ea typeface="微软雅黑" panose="020B0503020204020204" pitchFamily="34" charset="-122"/>
              </a:rPr>
              <a:t>说明</a:t>
            </a:r>
            <a:endParaRPr lang="en-US" altLang="zh-CN" sz="1400" dirty="0" smtClean="0">
              <a:solidFill>
                <a:schemeClr val="bg1"/>
              </a:solidFill>
              <a:latin typeface="Franklin Gothic Book" panose="020B0503020102020204" pitchFamily="34" charset="0"/>
              <a:ea typeface="微软雅黑" panose="020B0503020204020204" pitchFamily="34" charset="-122"/>
            </a:endParaRPr>
          </a:p>
          <a:p>
            <a:pPr algn="ctr" eaLnBrk="1" hangingPunct="1">
              <a:lnSpc>
                <a:spcPct val="150000"/>
              </a:lnSpc>
            </a:pPr>
            <a:r>
              <a:rPr lang="zh-CN" altLang="en-US" sz="1400" dirty="0" smtClean="0">
                <a:solidFill>
                  <a:schemeClr val="bg1"/>
                </a:solidFill>
                <a:latin typeface="Franklin Gothic Book" panose="020B0503020102020204" pitchFamily="34" charset="0"/>
                <a:ea typeface="微软雅黑" panose="020B0503020204020204" pitchFamily="34" charset="-122"/>
              </a:rPr>
              <a:t>点击添加文字说明</a:t>
            </a:r>
            <a:endParaRPr lang="en-US" altLang="zh-CN" sz="1400" dirty="0" smtClean="0">
              <a:solidFill>
                <a:schemeClr val="bg1"/>
              </a:solidFill>
              <a:latin typeface="Franklin Gothic Book" panose="020B0503020102020204" pitchFamily="34" charset="0"/>
              <a:ea typeface="微软雅黑" panose="020B0503020204020204" pitchFamily="34" charset="-122"/>
            </a:endParaRPr>
          </a:p>
          <a:p>
            <a:pPr algn="ctr" eaLnBrk="1" hangingPunct="1">
              <a:lnSpc>
                <a:spcPct val="150000"/>
              </a:lnSpc>
            </a:pPr>
            <a:r>
              <a:rPr lang="zh-CN" altLang="en-US" sz="1400" dirty="0" smtClean="0">
                <a:solidFill>
                  <a:schemeClr val="bg1"/>
                </a:solidFill>
                <a:latin typeface="Franklin Gothic Book" panose="020B0503020102020204" pitchFamily="34" charset="0"/>
                <a:ea typeface="微软雅黑" panose="020B0503020204020204" pitchFamily="34" charset="-122"/>
              </a:rPr>
              <a:t>点击添加</a:t>
            </a:r>
            <a:r>
              <a:rPr lang="zh-CN" altLang="en-US" sz="1400" dirty="0">
                <a:solidFill>
                  <a:schemeClr val="bg1"/>
                </a:solidFill>
                <a:latin typeface="Franklin Gothic Book" panose="020B0503020102020204" pitchFamily="34" charset="0"/>
                <a:ea typeface="微软雅黑" panose="020B0503020204020204" pitchFamily="34" charset="-122"/>
              </a:rPr>
              <a:t>文字</a:t>
            </a:r>
            <a:r>
              <a:rPr lang="zh-CN" altLang="en-US" sz="1400" dirty="0" smtClean="0">
                <a:solidFill>
                  <a:schemeClr val="bg1"/>
                </a:solidFill>
                <a:latin typeface="Franklin Gothic Book" panose="020B0503020102020204" pitchFamily="34" charset="0"/>
                <a:ea typeface="微软雅黑" panose="020B0503020204020204" pitchFamily="34" charset="-122"/>
              </a:rPr>
              <a:t>说明</a:t>
            </a:r>
            <a:endParaRPr lang="en-US" altLang="zh-CN" sz="1400" dirty="0" smtClean="0">
              <a:solidFill>
                <a:schemeClr val="bg1"/>
              </a:solidFill>
              <a:latin typeface="Franklin Gothic Book" panose="020B0503020102020204" pitchFamily="34" charset="0"/>
              <a:ea typeface="微软雅黑" panose="020B0503020204020204" pitchFamily="34" charset="-122"/>
            </a:endParaRPr>
          </a:p>
        </p:txBody>
      </p:sp>
      <p:sp>
        <p:nvSpPr>
          <p:cNvPr id="40" name="矩形 39"/>
          <p:cNvSpPr/>
          <p:nvPr/>
        </p:nvSpPr>
        <p:spPr>
          <a:xfrm>
            <a:off x="3537366" y="1339037"/>
            <a:ext cx="2333958" cy="69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6320676" y="1408137"/>
            <a:ext cx="2333958" cy="4110827"/>
          </a:xfrm>
          <a:prstGeom prst="rect">
            <a:avLst/>
          </a:prstGeom>
          <a:solidFill>
            <a:srgbClr val="A36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4"/>
          <p:cNvSpPr txBox="1">
            <a:spLocks noChangeArrowheads="1"/>
          </p:cNvSpPr>
          <p:nvPr/>
        </p:nvSpPr>
        <p:spPr bwMode="auto">
          <a:xfrm>
            <a:off x="6461361" y="4017311"/>
            <a:ext cx="205258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400" dirty="0" smtClean="0">
                <a:solidFill>
                  <a:schemeClr val="bg1"/>
                </a:solidFill>
                <a:latin typeface="Franklin Gothic Book" panose="020B0503020102020204" pitchFamily="34" charset="0"/>
                <a:ea typeface="微软雅黑" panose="020B0503020204020204" pitchFamily="34" charset="-122"/>
              </a:rPr>
              <a:t>点击</a:t>
            </a:r>
            <a:r>
              <a:rPr lang="zh-CN" altLang="en-US" sz="1400" dirty="0">
                <a:solidFill>
                  <a:schemeClr val="bg1"/>
                </a:solidFill>
                <a:latin typeface="Franklin Gothic Book" panose="020B0503020102020204" pitchFamily="34" charset="0"/>
                <a:ea typeface="微软雅黑" panose="020B0503020204020204" pitchFamily="34" charset="-122"/>
              </a:rPr>
              <a:t>添加文字说明</a:t>
            </a:r>
          </a:p>
          <a:p>
            <a:pPr algn="ctr" eaLnBrk="1" hangingPunct="1">
              <a:lnSpc>
                <a:spcPct val="150000"/>
              </a:lnSpc>
            </a:pPr>
            <a:r>
              <a:rPr lang="zh-CN" altLang="en-US" sz="1400" dirty="0">
                <a:solidFill>
                  <a:schemeClr val="bg1"/>
                </a:solidFill>
                <a:latin typeface="Franklin Gothic Book" panose="020B0503020102020204" pitchFamily="34" charset="0"/>
                <a:ea typeface="微软雅黑" panose="020B0503020204020204" pitchFamily="34" charset="-122"/>
              </a:rPr>
              <a:t>点击添加文字</a:t>
            </a:r>
            <a:r>
              <a:rPr lang="zh-CN" altLang="en-US" sz="1400" dirty="0" smtClean="0">
                <a:solidFill>
                  <a:schemeClr val="bg1"/>
                </a:solidFill>
                <a:latin typeface="Franklin Gothic Book" panose="020B0503020102020204" pitchFamily="34" charset="0"/>
                <a:ea typeface="微软雅黑" panose="020B0503020204020204" pitchFamily="34" charset="-122"/>
              </a:rPr>
              <a:t>说明</a:t>
            </a:r>
            <a:endParaRPr lang="en-US" altLang="zh-CN" sz="1400" dirty="0" smtClean="0">
              <a:solidFill>
                <a:schemeClr val="bg1"/>
              </a:solidFill>
              <a:latin typeface="Franklin Gothic Book" panose="020B0503020102020204" pitchFamily="34" charset="0"/>
              <a:ea typeface="微软雅黑" panose="020B0503020204020204" pitchFamily="34" charset="-122"/>
            </a:endParaRPr>
          </a:p>
          <a:p>
            <a:pPr algn="ctr" eaLnBrk="1" hangingPunct="1">
              <a:lnSpc>
                <a:spcPct val="150000"/>
              </a:lnSpc>
            </a:pPr>
            <a:r>
              <a:rPr lang="zh-CN" altLang="en-US" sz="1400" dirty="0" smtClean="0">
                <a:solidFill>
                  <a:schemeClr val="bg1"/>
                </a:solidFill>
                <a:latin typeface="Franklin Gothic Book" panose="020B0503020102020204" pitchFamily="34" charset="0"/>
                <a:ea typeface="微软雅黑" panose="020B0503020204020204" pitchFamily="34" charset="-122"/>
              </a:rPr>
              <a:t>点击添加文字说明</a:t>
            </a:r>
            <a:endParaRPr lang="en-US" altLang="zh-CN" sz="1400" dirty="0" smtClean="0">
              <a:solidFill>
                <a:schemeClr val="bg1"/>
              </a:solidFill>
              <a:latin typeface="Franklin Gothic Book" panose="020B0503020102020204" pitchFamily="34" charset="0"/>
              <a:ea typeface="微软雅黑" panose="020B0503020204020204" pitchFamily="34" charset="-122"/>
            </a:endParaRPr>
          </a:p>
          <a:p>
            <a:pPr algn="ctr" eaLnBrk="1" hangingPunct="1">
              <a:lnSpc>
                <a:spcPct val="150000"/>
              </a:lnSpc>
            </a:pPr>
            <a:r>
              <a:rPr lang="zh-CN" altLang="en-US" sz="1400" dirty="0" smtClean="0">
                <a:solidFill>
                  <a:schemeClr val="bg1"/>
                </a:solidFill>
                <a:latin typeface="Franklin Gothic Book" panose="020B0503020102020204" pitchFamily="34" charset="0"/>
                <a:ea typeface="微软雅黑" panose="020B0503020204020204" pitchFamily="34" charset="-122"/>
              </a:rPr>
              <a:t>点击添加</a:t>
            </a:r>
            <a:r>
              <a:rPr lang="zh-CN" altLang="en-US" sz="1400" dirty="0">
                <a:solidFill>
                  <a:schemeClr val="bg1"/>
                </a:solidFill>
                <a:latin typeface="Franklin Gothic Book" panose="020B0503020102020204" pitchFamily="34" charset="0"/>
                <a:ea typeface="微软雅黑" panose="020B0503020204020204" pitchFamily="34" charset="-122"/>
              </a:rPr>
              <a:t>文字</a:t>
            </a:r>
            <a:r>
              <a:rPr lang="zh-CN" altLang="en-US" sz="1400" dirty="0" smtClean="0">
                <a:solidFill>
                  <a:schemeClr val="bg1"/>
                </a:solidFill>
                <a:latin typeface="Franklin Gothic Book" panose="020B0503020102020204" pitchFamily="34" charset="0"/>
                <a:ea typeface="微软雅黑" panose="020B0503020204020204" pitchFamily="34" charset="-122"/>
              </a:rPr>
              <a:t>说明</a:t>
            </a:r>
            <a:endParaRPr lang="en-US" altLang="zh-CN" sz="1400" dirty="0" smtClean="0">
              <a:solidFill>
                <a:schemeClr val="bg1"/>
              </a:solidFill>
              <a:latin typeface="Franklin Gothic Book" panose="020B0503020102020204" pitchFamily="34" charset="0"/>
              <a:ea typeface="微软雅黑" panose="020B0503020204020204" pitchFamily="34" charset="-122"/>
            </a:endParaRPr>
          </a:p>
        </p:txBody>
      </p:sp>
      <p:sp>
        <p:nvSpPr>
          <p:cNvPr id="44" name="矩形 43"/>
          <p:cNvSpPr/>
          <p:nvPr/>
        </p:nvSpPr>
        <p:spPr>
          <a:xfrm>
            <a:off x="6320676" y="1339037"/>
            <a:ext cx="2333958" cy="69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9103986" y="1408137"/>
            <a:ext cx="2333958" cy="4110827"/>
          </a:xfrm>
          <a:prstGeom prst="rect">
            <a:avLst/>
          </a:prstGeom>
          <a:solidFill>
            <a:srgbClr val="F692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4"/>
          <p:cNvSpPr txBox="1">
            <a:spLocks noChangeArrowheads="1"/>
          </p:cNvSpPr>
          <p:nvPr/>
        </p:nvSpPr>
        <p:spPr bwMode="auto">
          <a:xfrm>
            <a:off x="9244671" y="4017311"/>
            <a:ext cx="205258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400" dirty="0" smtClean="0">
                <a:solidFill>
                  <a:schemeClr val="bg1"/>
                </a:solidFill>
                <a:latin typeface="Franklin Gothic Book" panose="020B0503020102020204" pitchFamily="34" charset="0"/>
                <a:ea typeface="微软雅黑" panose="020B0503020204020204" pitchFamily="34" charset="-122"/>
              </a:rPr>
              <a:t>点击</a:t>
            </a:r>
            <a:r>
              <a:rPr lang="zh-CN" altLang="en-US" sz="1400" dirty="0">
                <a:solidFill>
                  <a:schemeClr val="bg1"/>
                </a:solidFill>
                <a:latin typeface="Franklin Gothic Book" panose="020B0503020102020204" pitchFamily="34" charset="0"/>
                <a:ea typeface="微软雅黑" panose="020B0503020204020204" pitchFamily="34" charset="-122"/>
              </a:rPr>
              <a:t>添加文字说明</a:t>
            </a:r>
          </a:p>
          <a:p>
            <a:pPr algn="ctr" eaLnBrk="1" hangingPunct="1">
              <a:lnSpc>
                <a:spcPct val="150000"/>
              </a:lnSpc>
            </a:pPr>
            <a:r>
              <a:rPr lang="zh-CN" altLang="en-US" sz="1400" dirty="0">
                <a:solidFill>
                  <a:schemeClr val="bg1"/>
                </a:solidFill>
                <a:latin typeface="Franklin Gothic Book" panose="020B0503020102020204" pitchFamily="34" charset="0"/>
                <a:ea typeface="微软雅黑" panose="020B0503020204020204" pitchFamily="34" charset="-122"/>
              </a:rPr>
              <a:t>点击添加文字</a:t>
            </a:r>
            <a:r>
              <a:rPr lang="zh-CN" altLang="en-US" sz="1400" dirty="0" smtClean="0">
                <a:solidFill>
                  <a:schemeClr val="bg1"/>
                </a:solidFill>
                <a:latin typeface="Franklin Gothic Book" panose="020B0503020102020204" pitchFamily="34" charset="0"/>
                <a:ea typeface="微软雅黑" panose="020B0503020204020204" pitchFamily="34" charset="-122"/>
              </a:rPr>
              <a:t>说明</a:t>
            </a:r>
            <a:endParaRPr lang="en-US" altLang="zh-CN" sz="1400" dirty="0" smtClean="0">
              <a:solidFill>
                <a:schemeClr val="bg1"/>
              </a:solidFill>
              <a:latin typeface="Franklin Gothic Book" panose="020B0503020102020204" pitchFamily="34" charset="0"/>
              <a:ea typeface="微软雅黑" panose="020B0503020204020204" pitchFamily="34" charset="-122"/>
            </a:endParaRPr>
          </a:p>
          <a:p>
            <a:pPr algn="ctr" eaLnBrk="1" hangingPunct="1">
              <a:lnSpc>
                <a:spcPct val="150000"/>
              </a:lnSpc>
            </a:pPr>
            <a:r>
              <a:rPr lang="zh-CN" altLang="en-US" sz="1400" dirty="0" smtClean="0">
                <a:solidFill>
                  <a:schemeClr val="bg1"/>
                </a:solidFill>
                <a:latin typeface="Franklin Gothic Book" panose="020B0503020102020204" pitchFamily="34" charset="0"/>
                <a:ea typeface="微软雅黑" panose="020B0503020204020204" pitchFamily="34" charset="-122"/>
              </a:rPr>
              <a:t>点击添加文字说明</a:t>
            </a:r>
            <a:endParaRPr lang="en-US" altLang="zh-CN" sz="1400" dirty="0" smtClean="0">
              <a:solidFill>
                <a:schemeClr val="bg1"/>
              </a:solidFill>
              <a:latin typeface="Franklin Gothic Book" panose="020B0503020102020204" pitchFamily="34" charset="0"/>
              <a:ea typeface="微软雅黑" panose="020B0503020204020204" pitchFamily="34" charset="-122"/>
            </a:endParaRPr>
          </a:p>
          <a:p>
            <a:pPr algn="ctr" eaLnBrk="1" hangingPunct="1">
              <a:lnSpc>
                <a:spcPct val="150000"/>
              </a:lnSpc>
            </a:pPr>
            <a:r>
              <a:rPr lang="zh-CN" altLang="en-US" sz="1400" dirty="0" smtClean="0">
                <a:solidFill>
                  <a:schemeClr val="bg1"/>
                </a:solidFill>
                <a:latin typeface="Franklin Gothic Book" panose="020B0503020102020204" pitchFamily="34" charset="0"/>
                <a:ea typeface="微软雅黑" panose="020B0503020204020204" pitchFamily="34" charset="-122"/>
              </a:rPr>
              <a:t>点击添加</a:t>
            </a:r>
            <a:r>
              <a:rPr lang="zh-CN" altLang="en-US" sz="1400" dirty="0">
                <a:solidFill>
                  <a:schemeClr val="bg1"/>
                </a:solidFill>
                <a:latin typeface="Franklin Gothic Book" panose="020B0503020102020204" pitchFamily="34" charset="0"/>
                <a:ea typeface="微软雅黑" panose="020B0503020204020204" pitchFamily="34" charset="-122"/>
              </a:rPr>
              <a:t>文字</a:t>
            </a:r>
            <a:r>
              <a:rPr lang="zh-CN" altLang="en-US" sz="1400" dirty="0" smtClean="0">
                <a:solidFill>
                  <a:schemeClr val="bg1"/>
                </a:solidFill>
                <a:latin typeface="Franklin Gothic Book" panose="020B0503020102020204" pitchFamily="34" charset="0"/>
                <a:ea typeface="微软雅黑" panose="020B0503020204020204" pitchFamily="34" charset="-122"/>
              </a:rPr>
              <a:t>说明</a:t>
            </a:r>
            <a:endParaRPr lang="en-US" altLang="zh-CN" sz="1400" dirty="0" smtClean="0">
              <a:solidFill>
                <a:schemeClr val="bg1"/>
              </a:solidFill>
              <a:latin typeface="Franklin Gothic Book" panose="020B0503020102020204" pitchFamily="34" charset="0"/>
              <a:ea typeface="微软雅黑" panose="020B0503020204020204" pitchFamily="34" charset="-122"/>
            </a:endParaRPr>
          </a:p>
        </p:txBody>
      </p:sp>
      <p:sp>
        <p:nvSpPr>
          <p:cNvPr id="48" name="矩形 47"/>
          <p:cNvSpPr/>
          <p:nvPr/>
        </p:nvSpPr>
        <p:spPr>
          <a:xfrm>
            <a:off x="9103986" y="1339037"/>
            <a:ext cx="2333958" cy="691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27378" t="12500" r="17122" b="12500"/>
          <a:stretch>
            <a:fillRect/>
          </a:stretch>
        </p:blipFill>
        <p:spPr>
          <a:xfrm>
            <a:off x="3825778" y="1867373"/>
            <a:ext cx="1757136" cy="1757136"/>
          </a:xfrm>
          <a:prstGeom prst="ellipse">
            <a:avLst/>
          </a:prstGeom>
          <a:noFill/>
          <a:ln w="57150">
            <a:solidFill>
              <a:schemeClr val="bg1"/>
            </a:solidFill>
          </a:ln>
        </p:spPr>
      </p:pic>
      <p:pic>
        <p:nvPicPr>
          <p:cNvPr id="8" name="图片 7"/>
          <p:cNvPicPr>
            <a:picLocks noChangeAspect="1"/>
          </p:cNvPicPr>
          <p:nvPr/>
        </p:nvPicPr>
        <p:blipFill rotWithShape="1">
          <a:blip r:embed="rId4">
            <a:extLst>
              <a:ext uri="{28A0092B-C50C-407E-A947-70E740481C1C}">
                <a14:useLocalDpi xmlns:a14="http://schemas.microsoft.com/office/drawing/2010/main" val="0"/>
              </a:ext>
            </a:extLst>
          </a:blip>
          <a:srcRect l="44697" t="12500" r="3553" b="12500"/>
          <a:stretch>
            <a:fillRect/>
          </a:stretch>
        </p:blipFill>
        <p:spPr>
          <a:xfrm>
            <a:off x="6609088" y="1867373"/>
            <a:ext cx="1757136" cy="1757136"/>
          </a:xfrm>
          <a:prstGeom prst="ellipse">
            <a:avLst/>
          </a:prstGeom>
          <a:noFill/>
          <a:ln w="57150">
            <a:solidFill>
              <a:schemeClr val="bg1"/>
            </a:solidFill>
          </a:ln>
        </p:spPr>
      </p:pic>
      <p:pic>
        <p:nvPicPr>
          <p:cNvPr id="9" name="图片 8"/>
          <p:cNvPicPr>
            <a:picLocks noChangeAspect="1"/>
          </p:cNvPicPr>
          <p:nvPr/>
        </p:nvPicPr>
        <p:blipFill rotWithShape="1">
          <a:blip r:embed="rId5">
            <a:extLst>
              <a:ext uri="{28A0092B-C50C-407E-A947-70E740481C1C}">
                <a14:useLocalDpi xmlns:a14="http://schemas.microsoft.com/office/drawing/2010/main" val="0"/>
              </a:ext>
            </a:extLst>
          </a:blip>
          <a:srcRect l="51799" t="-116" r="1282" b="29791"/>
          <a:stretch>
            <a:fillRect/>
          </a:stretch>
        </p:blipFill>
        <p:spPr>
          <a:xfrm>
            <a:off x="9392397" y="1867373"/>
            <a:ext cx="1757136" cy="1757136"/>
          </a:xfrm>
          <a:prstGeom prst="ellipse">
            <a:avLst/>
          </a:prstGeom>
          <a:noFill/>
          <a:ln w="57150">
            <a:solidFill>
              <a:schemeClr val="bg1"/>
            </a:solid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1026299" y="1441707"/>
            <a:ext cx="2482850" cy="3719512"/>
            <a:chOff x="945" y="1492"/>
            <a:chExt cx="1564" cy="2343"/>
          </a:xfrm>
        </p:grpSpPr>
        <p:sp>
          <p:nvSpPr>
            <p:cNvPr id="3" name="Freeform 5"/>
            <p:cNvSpPr>
              <a:spLocks noEditPoints="1"/>
            </p:cNvSpPr>
            <p:nvPr/>
          </p:nvSpPr>
          <p:spPr bwMode="auto">
            <a:xfrm>
              <a:off x="1182" y="1679"/>
              <a:ext cx="1267" cy="1964"/>
            </a:xfrm>
            <a:custGeom>
              <a:avLst/>
              <a:gdLst>
                <a:gd name="T0" fmla="*/ 303 w 534"/>
                <a:gd name="T1" fmla="*/ 483 h 829"/>
                <a:gd name="T2" fmla="*/ 285 w 534"/>
                <a:gd name="T3" fmla="*/ 372 h 829"/>
                <a:gd name="T4" fmla="*/ 341 w 534"/>
                <a:gd name="T5" fmla="*/ 316 h 829"/>
                <a:gd name="T6" fmla="*/ 394 w 534"/>
                <a:gd name="T7" fmla="*/ 375 h 829"/>
                <a:gd name="T8" fmla="*/ 386 w 534"/>
                <a:gd name="T9" fmla="*/ 474 h 829"/>
                <a:gd name="T10" fmla="*/ 339 w 534"/>
                <a:gd name="T11" fmla="*/ 254 h 829"/>
                <a:gd name="T12" fmla="*/ 281 w 534"/>
                <a:gd name="T13" fmla="*/ 273 h 829"/>
                <a:gd name="T14" fmla="*/ 242 w 534"/>
                <a:gd name="T15" fmla="*/ 344 h 829"/>
                <a:gd name="T16" fmla="*/ 238 w 534"/>
                <a:gd name="T17" fmla="*/ 449 h 829"/>
                <a:gd name="T18" fmla="*/ 274 w 534"/>
                <a:gd name="T19" fmla="*/ 533 h 829"/>
                <a:gd name="T20" fmla="*/ 330 w 534"/>
                <a:gd name="T21" fmla="*/ 569 h 829"/>
                <a:gd name="T22" fmla="*/ 385 w 534"/>
                <a:gd name="T23" fmla="*/ 549 h 829"/>
                <a:gd name="T24" fmla="*/ 420 w 534"/>
                <a:gd name="T25" fmla="*/ 490 h 829"/>
                <a:gd name="T26" fmla="*/ 431 w 534"/>
                <a:gd name="T27" fmla="*/ 409 h 829"/>
                <a:gd name="T28" fmla="*/ 414 w 534"/>
                <a:gd name="T29" fmla="*/ 329 h 829"/>
                <a:gd name="T30" fmla="*/ 375 w 534"/>
                <a:gd name="T31" fmla="*/ 272 h 829"/>
                <a:gd name="T32" fmla="*/ 352 w 534"/>
                <a:gd name="T33" fmla="*/ 635 h 829"/>
                <a:gd name="T34" fmla="*/ 198 w 534"/>
                <a:gd name="T35" fmla="*/ 516 h 829"/>
                <a:gd name="T36" fmla="*/ 228 w 534"/>
                <a:gd name="T37" fmla="*/ 234 h 829"/>
                <a:gd name="T38" fmla="*/ 388 w 534"/>
                <a:gd name="T39" fmla="*/ 217 h 829"/>
                <a:gd name="T40" fmla="*/ 463 w 534"/>
                <a:gd name="T41" fmla="*/ 409 h 829"/>
                <a:gd name="T42" fmla="*/ 402 w 534"/>
                <a:gd name="T43" fmla="*/ 604 h 829"/>
                <a:gd name="T44" fmla="*/ 298 w 534"/>
                <a:gd name="T45" fmla="*/ 130 h 829"/>
                <a:gd name="T46" fmla="*/ 196 w 534"/>
                <a:gd name="T47" fmla="*/ 186 h 829"/>
                <a:gd name="T48" fmla="*/ 133 w 534"/>
                <a:gd name="T49" fmla="*/ 345 h 829"/>
                <a:gd name="T50" fmla="*/ 155 w 534"/>
                <a:gd name="T51" fmla="*/ 547 h 829"/>
                <a:gd name="T52" fmla="*/ 245 w 534"/>
                <a:gd name="T53" fmla="*/ 673 h 829"/>
                <a:gd name="T54" fmla="*/ 354 w 534"/>
                <a:gd name="T55" fmla="*/ 689 h 829"/>
                <a:gd name="T56" fmla="*/ 437 w 534"/>
                <a:gd name="T57" fmla="*/ 616 h 829"/>
                <a:gd name="T58" fmla="*/ 480 w 534"/>
                <a:gd name="T59" fmla="*/ 499 h 829"/>
                <a:gd name="T60" fmla="*/ 482 w 534"/>
                <a:gd name="T61" fmla="*/ 362 h 829"/>
                <a:gd name="T62" fmla="*/ 443 w 534"/>
                <a:gd name="T63" fmla="*/ 238 h 829"/>
                <a:gd name="T64" fmla="*/ 368 w 534"/>
                <a:gd name="T65" fmla="*/ 150 h 829"/>
                <a:gd name="T66" fmla="*/ 265 w 534"/>
                <a:gd name="T67" fmla="*/ 765 h 829"/>
                <a:gd name="T68" fmla="*/ 61 w 534"/>
                <a:gd name="T69" fmla="*/ 416 h 829"/>
                <a:gd name="T70" fmla="*/ 241 w 534"/>
                <a:gd name="T71" fmla="*/ 63 h 829"/>
                <a:gd name="T72" fmla="*/ 464 w 534"/>
                <a:gd name="T73" fmla="*/ 203 h 829"/>
                <a:gd name="T74" fmla="*/ 507 w 534"/>
                <a:gd name="T75" fmla="*/ 517 h 829"/>
                <a:gd name="T76" fmla="*/ 356 w 534"/>
                <a:gd name="T77" fmla="*/ 756 h 829"/>
                <a:gd name="T78" fmla="*/ 223 w 534"/>
                <a:gd name="T79" fmla="*/ 4 h 829"/>
                <a:gd name="T80" fmla="*/ 69 w 534"/>
                <a:gd name="T81" fmla="*/ 126 h 829"/>
                <a:gd name="T82" fmla="*/ 1 w 534"/>
                <a:gd name="T83" fmla="*/ 417 h 829"/>
                <a:gd name="T84" fmla="*/ 87 w 534"/>
                <a:gd name="T85" fmla="*/ 708 h 829"/>
                <a:gd name="T86" fmla="*/ 251 w 534"/>
                <a:gd name="T87" fmla="*/ 826 h 829"/>
                <a:gd name="T88" fmla="*/ 404 w 534"/>
                <a:gd name="T89" fmla="*/ 778 h 829"/>
                <a:gd name="T90" fmla="*/ 496 w 534"/>
                <a:gd name="T91" fmla="*/ 641 h 829"/>
                <a:gd name="T92" fmla="*/ 533 w 534"/>
                <a:gd name="T93" fmla="*/ 470 h 829"/>
                <a:gd name="T94" fmla="*/ 517 w 534"/>
                <a:gd name="T95" fmla="*/ 286 h 829"/>
                <a:gd name="T96" fmla="*/ 451 w 534"/>
                <a:gd name="T97" fmla="*/ 127 h 829"/>
                <a:gd name="T98" fmla="*/ 330 w 534"/>
                <a:gd name="T99" fmla="*/ 17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34" h="829">
                  <a:moveTo>
                    <a:pt x="347" y="506"/>
                  </a:moveTo>
                  <a:cubicBezTo>
                    <a:pt x="339" y="507"/>
                    <a:pt x="331" y="506"/>
                    <a:pt x="324" y="502"/>
                  </a:cubicBezTo>
                  <a:cubicBezTo>
                    <a:pt x="316" y="497"/>
                    <a:pt x="309" y="491"/>
                    <a:pt x="303" y="483"/>
                  </a:cubicBezTo>
                  <a:cubicBezTo>
                    <a:pt x="297" y="474"/>
                    <a:pt x="291" y="463"/>
                    <a:pt x="288" y="452"/>
                  </a:cubicBezTo>
                  <a:cubicBezTo>
                    <a:pt x="284" y="440"/>
                    <a:pt x="282" y="426"/>
                    <a:pt x="281" y="412"/>
                  </a:cubicBezTo>
                  <a:cubicBezTo>
                    <a:pt x="281" y="398"/>
                    <a:pt x="282" y="384"/>
                    <a:pt x="285" y="372"/>
                  </a:cubicBezTo>
                  <a:cubicBezTo>
                    <a:pt x="288" y="360"/>
                    <a:pt x="292" y="350"/>
                    <a:pt x="298" y="341"/>
                  </a:cubicBezTo>
                  <a:cubicBezTo>
                    <a:pt x="304" y="332"/>
                    <a:pt x="310" y="326"/>
                    <a:pt x="317" y="321"/>
                  </a:cubicBezTo>
                  <a:cubicBezTo>
                    <a:pt x="325" y="317"/>
                    <a:pt x="333" y="315"/>
                    <a:pt x="341" y="316"/>
                  </a:cubicBezTo>
                  <a:cubicBezTo>
                    <a:pt x="349" y="317"/>
                    <a:pt x="356" y="320"/>
                    <a:pt x="363" y="325"/>
                  </a:cubicBezTo>
                  <a:cubicBezTo>
                    <a:pt x="370" y="330"/>
                    <a:pt x="376" y="337"/>
                    <a:pt x="381" y="346"/>
                  </a:cubicBezTo>
                  <a:cubicBezTo>
                    <a:pt x="386" y="354"/>
                    <a:pt x="391" y="364"/>
                    <a:pt x="394" y="375"/>
                  </a:cubicBezTo>
                  <a:cubicBezTo>
                    <a:pt x="397" y="386"/>
                    <a:pt x="398" y="398"/>
                    <a:pt x="399" y="410"/>
                  </a:cubicBezTo>
                  <a:cubicBezTo>
                    <a:pt x="399" y="422"/>
                    <a:pt x="398" y="434"/>
                    <a:pt x="396" y="445"/>
                  </a:cubicBezTo>
                  <a:cubicBezTo>
                    <a:pt x="394" y="456"/>
                    <a:pt x="390" y="466"/>
                    <a:pt x="386" y="474"/>
                  </a:cubicBezTo>
                  <a:cubicBezTo>
                    <a:pt x="381" y="483"/>
                    <a:pt x="376" y="490"/>
                    <a:pt x="369" y="496"/>
                  </a:cubicBezTo>
                  <a:cubicBezTo>
                    <a:pt x="363" y="502"/>
                    <a:pt x="355" y="505"/>
                    <a:pt x="347" y="506"/>
                  </a:cubicBezTo>
                  <a:moveTo>
                    <a:pt x="339" y="254"/>
                  </a:moveTo>
                  <a:cubicBezTo>
                    <a:pt x="332" y="253"/>
                    <a:pt x="325" y="253"/>
                    <a:pt x="319" y="254"/>
                  </a:cubicBezTo>
                  <a:cubicBezTo>
                    <a:pt x="312" y="255"/>
                    <a:pt x="306" y="257"/>
                    <a:pt x="299" y="260"/>
                  </a:cubicBezTo>
                  <a:cubicBezTo>
                    <a:pt x="293" y="264"/>
                    <a:pt x="287" y="268"/>
                    <a:pt x="281" y="273"/>
                  </a:cubicBezTo>
                  <a:cubicBezTo>
                    <a:pt x="276" y="278"/>
                    <a:pt x="270" y="284"/>
                    <a:pt x="265" y="292"/>
                  </a:cubicBezTo>
                  <a:cubicBezTo>
                    <a:pt x="260" y="299"/>
                    <a:pt x="256" y="307"/>
                    <a:pt x="252" y="316"/>
                  </a:cubicBezTo>
                  <a:cubicBezTo>
                    <a:pt x="248" y="324"/>
                    <a:pt x="245" y="334"/>
                    <a:pt x="242" y="344"/>
                  </a:cubicBezTo>
                  <a:cubicBezTo>
                    <a:pt x="239" y="355"/>
                    <a:pt x="237" y="366"/>
                    <a:pt x="236" y="377"/>
                  </a:cubicBezTo>
                  <a:cubicBezTo>
                    <a:pt x="235" y="389"/>
                    <a:pt x="234" y="401"/>
                    <a:pt x="235" y="413"/>
                  </a:cubicBezTo>
                  <a:cubicBezTo>
                    <a:pt x="235" y="425"/>
                    <a:pt x="236" y="437"/>
                    <a:pt x="238" y="449"/>
                  </a:cubicBezTo>
                  <a:cubicBezTo>
                    <a:pt x="240" y="460"/>
                    <a:pt x="243" y="471"/>
                    <a:pt x="247" y="481"/>
                  </a:cubicBezTo>
                  <a:cubicBezTo>
                    <a:pt x="250" y="491"/>
                    <a:pt x="254" y="501"/>
                    <a:pt x="259" y="510"/>
                  </a:cubicBezTo>
                  <a:cubicBezTo>
                    <a:pt x="263" y="518"/>
                    <a:pt x="268" y="526"/>
                    <a:pt x="274" y="533"/>
                  </a:cubicBezTo>
                  <a:cubicBezTo>
                    <a:pt x="279" y="540"/>
                    <a:pt x="285" y="546"/>
                    <a:pt x="291" y="551"/>
                  </a:cubicBezTo>
                  <a:cubicBezTo>
                    <a:pt x="297" y="556"/>
                    <a:pt x="303" y="560"/>
                    <a:pt x="310" y="563"/>
                  </a:cubicBezTo>
                  <a:cubicBezTo>
                    <a:pt x="316" y="566"/>
                    <a:pt x="323" y="568"/>
                    <a:pt x="330" y="569"/>
                  </a:cubicBezTo>
                  <a:cubicBezTo>
                    <a:pt x="336" y="570"/>
                    <a:pt x="343" y="570"/>
                    <a:pt x="350" y="568"/>
                  </a:cubicBezTo>
                  <a:cubicBezTo>
                    <a:pt x="356" y="567"/>
                    <a:pt x="363" y="565"/>
                    <a:pt x="369" y="561"/>
                  </a:cubicBezTo>
                  <a:cubicBezTo>
                    <a:pt x="374" y="558"/>
                    <a:pt x="380" y="554"/>
                    <a:pt x="385" y="549"/>
                  </a:cubicBezTo>
                  <a:cubicBezTo>
                    <a:pt x="390" y="544"/>
                    <a:pt x="395" y="539"/>
                    <a:pt x="399" y="533"/>
                  </a:cubicBezTo>
                  <a:cubicBezTo>
                    <a:pt x="404" y="526"/>
                    <a:pt x="408" y="520"/>
                    <a:pt x="411" y="513"/>
                  </a:cubicBezTo>
                  <a:cubicBezTo>
                    <a:pt x="415" y="505"/>
                    <a:pt x="418" y="498"/>
                    <a:pt x="420" y="490"/>
                  </a:cubicBezTo>
                  <a:cubicBezTo>
                    <a:pt x="423" y="482"/>
                    <a:pt x="425" y="473"/>
                    <a:pt x="427" y="465"/>
                  </a:cubicBezTo>
                  <a:cubicBezTo>
                    <a:pt x="428" y="456"/>
                    <a:pt x="430" y="447"/>
                    <a:pt x="430" y="438"/>
                  </a:cubicBezTo>
                  <a:cubicBezTo>
                    <a:pt x="431" y="429"/>
                    <a:pt x="431" y="419"/>
                    <a:pt x="431" y="409"/>
                  </a:cubicBezTo>
                  <a:cubicBezTo>
                    <a:pt x="431" y="400"/>
                    <a:pt x="430" y="390"/>
                    <a:pt x="428" y="381"/>
                  </a:cubicBezTo>
                  <a:cubicBezTo>
                    <a:pt x="427" y="372"/>
                    <a:pt x="425" y="363"/>
                    <a:pt x="423" y="354"/>
                  </a:cubicBezTo>
                  <a:cubicBezTo>
                    <a:pt x="420" y="346"/>
                    <a:pt x="418" y="337"/>
                    <a:pt x="414" y="329"/>
                  </a:cubicBezTo>
                  <a:cubicBezTo>
                    <a:pt x="411" y="322"/>
                    <a:pt x="408" y="314"/>
                    <a:pt x="404" y="307"/>
                  </a:cubicBezTo>
                  <a:cubicBezTo>
                    <a:pt x="400" y="300"/>
                    <a:pt x="395" y="294"/>
                    <a:pt x="390" y="288"/>
                  </a:cubicBezTo>
                  <a:cubicBezTo>
                    <a:pt x="386" y="282"/>
                    <a:pt x="381" y="276"/>
                    <a:pt x="375" y="272"/>
                  </a:cubicBezTo>
                  <a:cubicBezTo>
                    <a:pt x="370" y="267"/>
                    <a:pt x="364" y="263"/>
                    <a:pt x="358" y="260"/>
                  </a:cubicBezTo>
                  <a:cubicBezTo>
                    <a:pt x="352" y="257"/>
                    <a:pt x="345" y="255"/>
                    <a:pt x="339" y="254"/>
                  </a:cubicBezTo>
                  <a:moveTo>
                    <a:pt x="352" y="635"/>
                  </a:moveTo>
                  <a:cubicBezTo>
                    <a:pt x="333" y="641"/>
                    <a:pt x="313" y="640"/>
                    <a:pt x="294" y="633"/>
                  </a:cubicBezTo>
                  <a:cubicBezTo>
                    <a:pt x="275" y="625"/>
                    <a:pt x="256" y="612"/>
                    <a:pt x="240" y="592"/>
                  </a:cubicBezTo>
                  <a:cubicBezTo>
                    <a:pt x="223" y="572"/>
                    <a:pt x="209" y="546"/>
                    <a:pt x="198" y="516"/>
                  </a:cubicBezTo>
                  <a:cubicBezTo>
                    <a:pt x="187" y="486"/>
                    <a:pt x="181" y="451"/>
                    <a:pt x="179" y="414"/>
                  </a:cubicBezTo>
                  <a:cubicBezTo>
                    <a:pt x="178" y="377"/>
                    <a:pt x="182" y="342"/>
                    <a:pt x="191" y="311"/>
                  </a:cubicBezTo>
                  <a:cubicBezTo>
                    <a:pt x="200" y="281"/>
                    <a:pt x="212" y="255"/>
                    <a:pt x="228" y="234"/>
                  </a:cubicBezTo>
                  <a:cubicBezTo>
                    <a:pt x="243" y="215"/>
                    <a:pt x="260" y="200"/>
                    <a:pt x="279" y="192"/>
                  </a:cubicBezTo>
                  <a:cubicBezTo>
                    <a:pt x="297" y="185"/>
                    <a:pt x="317" y="183"/>
                    <a:pt x="336" y="188"/>
                  </a:cubicBezTo>
                  <a:cubicBezTo>
                    <a:pt x="355" y="192"/>
                    <a:pt x="372" y="202"/>
                    <a:pt x="388" y="217"/>
                  </a:cubicBezTo>
                  <a:cubicBezTo>
                    <a:pt x="402" y="230"/>
                    <a:pt x="415" y="248"/>
                    <a:pt x="426" y="268"/>
                  </a:cubicBezTo>
                  <a:cubicBezTo>
                    <a:pt x="437" y="287"/>
                    <a:pt x="445" y="309"/>
                    <a:pt x="452" y="333"/>
                  </a:cubicBezTo>
                  <a:cubicBezTo>
                    <a:pt x="458" y="357"/>
                    <a:pt x="462" y="382"/>
                    <a:pt x="463" y="409"/>
                  </a:cubicBezTo>
                  <a:cubicBezTo>
                    <a:pt x="464" y="435"/>
                    <a:pt x="462" y="461"/>
                    <a:pt x="457" y="485"/>
                  </a:cubicBezTo>
                  <a:cubicBezTo>
                    <a:pt x="453" y="509"/>
                    <a:pt x="446" y="531"/>
                    <a:pt x="437" y="551"/>
                  </a:cubicBezTo>
                  <a:cubicBezTo>
                    <a:pt x="427" y="572"/>
                    <a:pt x="415" y="590"/>
                    <a:pt x="402" y="604"/>
                  </a:cubicBezTo>
                  <a:cubicBezTo>
                    <a:pt x="387" y="619"/>
                    <a:pt x="371" y="630"/>
                    <a:pt x="352" y="635"/>
                  </a:cubicBezTo>
                  <a:moveTo>
                    <a:pt x="334" y="135"/>
                  </a:moveTo>
                  <a:cubicBezTo>
                    <a:pt x="322" y="131"/>
                    <a:pt x="310" y="129"/>
                    <a:pt x="298" y="130"/>
                  </a:cubicBezTo>
                  <a:cubicBezTo>
                    <a:pt x="286" y="130"/>
                    <a:pt x="274" y="132"/>
                    <a:pt x="262" y="136"/>
                  </a:cubicBezTo>
                  <a:cubicBezTo>
                    <a:pt x="250" y="140"/>
                    <a:pt x="239" y="147"/>
                    <a:pt x="228" y="155"/>
                  </a:cubicBezTo>
                  <a:cubicBezTo>
                    <a:pt x="216" y="163"/>
                    <a:pt x="206" y="173"/>
                    <a:pt x="196" y="186"/>
                  </a:cubicBezTo>
                  <a:cubicBezTo>
                    <a:pt x="185" y="198"/>
                    <a:pt x="176" y="212"/>
                    <a:pt x="168" y="228"/>
                  </a:cubicBezTo>
                  <a:cubicBezTo>
                    <a:pt x="159" y="245"/>
                    <a:pt x="152" y="263"/>
                    <a:pt x="146" y="282"/>
                  </a:cubicBezTo>
                  <a:cubicBezTo>
                    <a:pt x="141" y="302"/>
                    <a:pt x="136" y="323"/>
                    <a:pt x="133" y="345"/>
                  </a:cubicBezTo>
                  <a:cubicBezTo>
                    <a:pt x="130" y="367"/>
                    <a:pt x="129" y="391"/>
                    <a:pt x="130" y="415"/>
                  </a:cubicBezTo>
                  <a:cubicBezTo>
                    <a:pt x="131" y="439"/>
                    <a:pt x="134" y="462"/>
                    <a:pt x="138" y="484"/>
                  </a:cubicBezTo>
                  <a:cubicBezTo>
                    <a:pt x="142" y="507"/>
                    <a:pt x="148" y="528"/>
                    <a:pt x="155" y="547"/>
                  </a:cubicBezTo>
                  <a:cubicBezTo>
                    <a:pt x="162" y="566"/>
                    <a:pt x="171" y="584"/>
                    <a:pt x="180" y="600"/>
                  </a:cubicBezTo>
                  <a:cubicBezTo>
                    <a:pt x="190" y="616"/>
                    <a:pt x="200" y="630"/>
                    <a:pt x="211" y="643"/>
                  </a:cubicBezTo>
                  <a:cubicBezTo>
                    <a:pt x="222" y="655"/>
                    <a:pt x="233" y="665"/>
                    <a:pt x="245" y="673"/>
                  </a:cubicBezTo>
                  <a:cubicBezTo>
                    <a:pt x="257" y="680"/>
                    <a:pt x="269" y="686"/>
                    <a:pt x="282" y="690"/>
                  </a:cubicBezTo>
                  <a:cubicBezTo>
                    <a:pt x="294" y="694"/>
                    <a:pt x="306" y="696"/>
                    <a:pt x="318" y="695"/>
                  </a:cubicBezTo>
                  <a:cubicBezTo>
                    <a:pt x="330" y="695"/>
                    <a:pt x="342" y="693"/>
                    <a:pt x="354" y="689"/>
                  </a:cubicBezTo>
                  <a:cubicBezTo>
                    <a:pt x="365" y="685"/>
                    <a:pt x="376" y="679"/>
                    <a:pt x="387" y="672"/>
                  </a:cubicBezTo>
                  <a:cubicBezTo>
                    <a:pt x="396" y="665"/>
                    <a:pt x="406" y="657"/>
                    <a:pt x="414" y="647"/>
                  </a:cubicBezTo>
                  <a:cubicBezTo>
                    <a:pt x="423" y="638"/>
                    <a:pt x="430" y="627"/>
                    <a:pt x="437" y="616"/>
                  </a:cubicBezTo>
                  <a:cubicBezTo>
                    <a:pt x="444" y="605"/>
                    <a:pt x="450" y="593"/>
                    <a:pt x="456" y="581"/>
                  </a:cubicBezTo>
                  <a:cubicBezTo>
                    <a:pt x="461" y="568"/>
                    <a:pt x="466" y="555"/>
                    <a:pt x="470" y="541"/>
                  </a:cubicBezTo>
                  <a:cubicBezTo>
                    <a:pt x="474" y="528"/>
                    <a:pt x="477" y="514"/>
                    <a:pt x="480" y="499"/>
                  </a:cubicBezTo>
                  <a:cubicBezTo>
                    <a:pt x="482" y="485"/>
                    <a:pt x="484" y="470"/>
                    <a:pt x="485" y="455"/>
                  </a:cubicBezTo>
                  <a:cubicBezTo>
                    <a:pt x="486" y="440"/>
                    <a:pt x="487" y="424"/>
                    <a:pt x="486" y="408"/>
                  </a:cubicBezTo>
                  <a:cubicBezTo>
                    <a:pt x="485" y="392"/>
                    <a:pt x="484" y="377"/>
                    <a:pt x="482" y="362"/>
                  </a:cubicBezTo>
                  <a:cubicBezTo>
                    <a:pt x="480" y="347"/>
                    <a:pt x="477" y="332"/>
                    <a:pt x="473" y="318"/>
                  </a:cubicBezTo>
                  <a:cubicBezTo>
                    <a:pt x="470" y="303"/>
                    <a:pt x="465" y="290"/>
                    <a:pt x="460" y="276"/>
                  </a:cubicBezTo>
                  <a:cubicBezTo>
                    <a:pt x="455" y="263"/>
                    <a:pt x="450" y="250"/>
                    <a:pt x="443" y="238"/>
                  </a:cubicBezTo>
                  <a:cubicBezTo>
                    <a:pt x="437" y="226"/>
                    <a:pt x="430" y="214"/>
                    <a:pt x="422" y="203"/>
                  </a:cubicBezTo>
                  <a:cubicBezTo>
                    <a:pt x="414" y="193"/>
                    <a:pt x="406" y="183"/>
                    <a:pt x="397" y="174"/>
                  </a:cubicBezTo>
                  <a:cubicBezTo>
                    <a:pt x="388" y="165"/>
                    <a:pt x="378" y="157"/>
                    <a:pt x="368" y="150"/>
                  </a:cubicBezTo>
                  <a:cubicBezTo>
                    <a:pt x="357" y="144"/>
                    <a:pt x="346" y="138"/>
                    <a:pt x="334" y="135"/>
                  </a:cubicBezTo>
                  <a:moveTo>
                    <a:pt x="356" y="756"/>
                  </a:moveTo>
                  <a:cubicBezTo>
                    <a:pt x="326" y="769"/>
                    <a:pt x="295" y="772"/>
                    <a:pt x="265" y="765"/>
                  </a:cubicBezTo>
                  <a:cubicBezTo>
                    <a:pt x="232" y="758"/>
                    <a:pt x="201" y="739"/>
                    <a:pt x="172" y="711"/>
                  </a:cubicBezTo>
                  <a:cubicBezTo>
                    <a:pt x="142" y="681"/>
                    <a:pt x="115" y="640"/>
                    <a:pt x="96" y="590"/>
                  </a:cubicBezTo>
                  <a:cubicBezTo>
                    <a:pt x="76" y="539"/>
                    <a:pt x="63" y="479"/>
                    <a:pt x="61" y="416"/>
                  </a:cubicBezTo>
                  <a:cubicBezTo>
                    <a:pt x="59" y="353"/>
                    <a:pt x="68" y="293"/>
                    <a:pt x="85" y="242"/>
                  </a:cubicBezTo>
                  <a:cubicBezTo>
                    <a:pt x="101" y="192"/>
                    <a:pt x="124" y="151"/>
                    <a:pt x="152" y="120"/>
                  </a:cubicBezTo>
                  <a:cubicBezTo>
                    <a:pt x="179" y="91"/>
                    <a:pt x="209" y="72"/>
                    <a:pt x="241" y="63"/>
                  </a:cubicBezTo>
                  <a:cubicBezTo>
                    <a:pt x="270" y="55"/>
                    <a:pt x="301" y="57"/>
                    <a:pt x="332" y="69"/>
                  </a:cubicBezTo>
                  <a:cubicBezTo>
                    <a:pt x="360" y="80"/>
                    <a:pt x="386" y="98"/>
                    <a:pt x="409" y="122"/>
                  </a:cubicBezTo>
                  <a:cubicBezTo>
                    <a:pt x="430" y="145"/>
                    <a:pt x="448" y="172"/>
                    <a:pt x="464" y="203"/>
                  </a:cubicBezTo>
                  <a:cubicBezTo>
                    <a:pt x="478" y="232"/>
                    <a:pt x="490" y="265"/>
                    <a:pt x="498" y="300"/>
                  </a:cubicBezTo>
                  <a:cubicBezTo>
                    <a:pt x="507" y="333"/>
                    <a:pt x="512" y="370"/>
                    <a:pt x="513" y="408"/>
                  </a:cubicBezTo>
                  <a:cubicBezTo>
                    <a:pt x="515" y="446"/>
                    <a:pt x="512" y="482"/>
                    <a:pt x="507" y="517"/>
                  </a:cubicBezTo>
                  <a:cubicBezTo>
                    <a:pt x="501" y="552"/>
                    <a:pt x="491" y="585"/>
                    <a:pt x="479" y="615"/>
                  </a:cubicBezTo>
                  <a:cubicBezTo>
                    <a:pt x="466" y="647"/>
                    <a:pt x="449" y="675"/>
                    <a:pt x="430" y="699"/>
                  </a:cubicBezTo>
                  <a:cubicBezTo>
                    <a:pt x="409" y="724"/>
                    <a:pt x="384" y="744"/>
                    <a:pt x="356" y="756"/>
                  </a:cubicBezTo>
                  <a:moveTo>
                    <a:pt x="330" y="17"/>
                  </a:moveTo>
                  <a:cubicBezTo>
                    <a:pt x="313" y="9"/>
                    <a:pt x="295" y="4"/>
                    <a:pt x="278" y="2"/>
                  </a:cubicBezTo>
                  <a:cubicBezTo>
                    <a:pt x="259" y="0"/>
                    <a:pt x="241" y="0"/>
                    <a:pt x="223" y="4"/>
                  </a:cubicBezTo>
                  <a:cubicBezTo>
                    <a:pt x="204" y="7"/>
                    <a:pt x="186" y="14"/>
                    <a:pt x="168" y="24"/>
                  </a:cubicBezTo>
                  <a:cubicBezTo>
                    <a:pt x="150" y="34"/>
                    <a:pt x="132" y="48"/>
                    <a:pt x="116" y="64"/>
                  </a:cubicBezTo>
                  <a:cubicBezTo>
                    <a:pt x="99" y="82"/>
                    <a:pt x="83" y="102"/>
                    <a:pt x="69" y="126"/>
                  </a:cubicBezTo>
                  <a:cubicBezTo>
                    <a:pt x="54" y="150"/>
                    <a:pt x="41" y="177"/>
                    <a:pt x="31" y="207"/>
                  </a:cubicBezTo>
                  <a:cubicBezTo>
                    <a:pt x="20" y="237"/>
                    <a:pt x="12" y="271"/>
                    <a:pt x="7" y="306"/>
                  </a:cubicBezTo>
                  <a:cubicBezTo>
                    <a:pt x="2" y="341"/>
                    <a:pt x="0" y="379"/>
                    <a:pt x="1" y="417"/>
                  </a:cubicBezTo>
                  <a:cubicBezTo>
                    <a:pt x="2" y="456"/>
                    <a:pt x="7" y="493"/>
                    <a:pt x="14" y="529"/>
                  </a:cubicBezTo>
                  <a:cubicBezTo>
                    <a:pt x="21" y="564"/>
                    <a:pt x="32" y="597"/>
                    <a:pt x="44" y="627"/>
                  </a:cubicBezTo>
                  <a:cubicBezTo>
                    <a:pt x="57" y="657"/>
                    <a:pt x="71" y="684"/>
                    <a:pt x="87" y="708"/>
                  </a:cubicBezTo>
                  <a:cubicBezTo>
                    <a:pt x="103" y="731"/>
                    <a:pt x="120" y="752"/>
                    <a:pt x="139" y="768"/>
                  </a:cubicBezTo>
                  <a:cubicBezTo>
                    <a:pt x="157" y="785"/>
                    <a:pt x="175" y="798"/>
                    <a:pt x="195" y="807"/>
                  </a:cubicBezTo>
                  <a:cubicBezTo>
                    <a:pt x="213" y="817"/>
                    <a:pt x="232" y="823"/>
                    <a:pt x="251" y="826"/>
                  </a:cubicBezTo>
                  <a:cubicBezTo>
                    <a:pt x="270" y="829"/>
                    <a:pt x="288" y="829"/>
                    <a:pt x="306" y="826"/>
                  </a:cubicBezTo>
                  <a:cubicBezTo>
                    <a:pt x="324" y="823"/>
                    <a:pt x="341" y="817"/>
                    <a:pt x="358" y="809"/>
                  </a:cubicBezTo>
                  <a:cubicBezTo>
                    <a:pt x="375" y="801"/>
                    <a:pt x="390" y="790"/>
                    <a:pt x="404" y="778"/>
                  </a:cubicBezTo>
                  <a:cubicBezTo>
                    <a:pt x="417" y="767"/>
                    <a:pt x="430" y="753"/>
                    <a:pt x="441" y="739"/>
                  </a:cubicBezTo>
                  <a:cubicBezTo>
                    <a:pt x="453" y="724"/>
                    <a:pt x="463" y="709"/>
                    <a:pt x="472" y="692"/>
                  </a:cubicBezTo>
                  <a:cubicBezTo>
                    <a:pt x="481" y="676"/>
                    <a:pt x="489" y="659"/>
                    <a:pt x="496" y="641"/>
                  </a:cubicBezTo>
                  <a:cubicBezTo>
                    <a:pt x="503" y="624"/>
                    <a:pt x="509" y="606"/>
                    <a:pt x="514" y="587"/>
                  </a:cubicBezTo>
                  <a:cubicBezTo>
                    <a:pt x="519" y="568"/>
                    <a:pt x="523" y="549"/>
                    <a:pt x="526" y="530"/>
                  </a:cubicBezTo>
                  <a:cubicBezTo>
                    <a:pt x="529" y="510"/>
                    <a:pt x="531" y="490"/>
                    <a:pt x="533" y="470"/>
                  </a:cubicBezTo>
                  <a:cubicBezTo>
                    <a:pt x="534" y="449"/>
                    <a:pt x="534" y="429"/>
                    <a:pt x="533" y="407"/>
                  </a:cubicBezTo>
                  <a:cubicBezTo>
                    <a:pt x="532" y="386"/>
                    <a:pt x="531" y="365"/>
                    <a:pt x="528" y="345"/>
                  </a:cubicBezTo>
                  <a:cubicBezTo>
                    <a:pt x="525" y="325"/>
                    <a:pt x="522" y="305"/>
                    <a:pt x="517" y="286"/>
                  </a:cubicBezTo>
                  <a:cubicBezTo>
                    <a:pt x="512" y="267"/>
                    <a:pt x="507" y="248"/>
                    <a:pt x="501" y="230"/>
                  </a:cubicBezTo>
                  <a:cubicBezTo>
                    <a:pt x="494" y="211"/>
                    <a:pt x="487" y="193"/>
                    <a:pt x="479" y="176"/>
                  </a:cubicBezTo>
                  <a:cubicBezTo>
                    <a:pt x="470" y="159"/>
                    <a:pt x="461" y="143"/>
                    <a:pt x="451" y="127"/>
                  </a:cubicBezTo>
                  <a:cubicBezTo>
                    <a:pt x="441" y="111"/>
                    <a:pt x="430" y="96"/>
                    <a:pt x="417" y="83"/>
                  </a:cubicBezTo>
                  <a:cubicBezTo>
                    <a:pt x="405" y="69"/>
                    <a:pt x="392" y="56"/>
                    <a:pt x="377" y="45"/>
                  </a:cubicBezTo>
                  <a:cubicBezTo>
                    <a:pt x="363" y="34"/>
                    <a:pt x="347" y="24"/>
                    <a:pt x="330" y="1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 name="Freeform 6"/>
            <p:cNvSpPr>
              <a:spLocks noEditPoints="1"/>
            </p:cNvSpPr>
            <p:nvPr/>
          </p:nvSpPr>
          <p:spPr bwMode="auto">
            <a:xfrm>
              <a:off x="945" y="1492"/>
              <a:ext cx="1538" cy="2343"/>
            </a:xfrm>
            <a:custGeom>
              <a:avLst/>
              <a:gdLst>
                <a:gd name="T0" fmla="*/ 476 w 648"/>
                <a:gd name="T1" fmla="*/ 296 h 989"/>
                <a:gd name="T2" fmla="*/ 317 w 648"/>
                <a:gd name="T3" fmla="*/ 313 h 989"/>
                <a:gd name="T4" fmla="*/ 287 w 648"/>
                <a:gd name="T5" fmla="*/ 595 h 989"/>
                <a:gd name="T6" fmla="*/ 441 w 648"/>
                <a:gd name="T7" fmla="*/ 714 h 989"/>
                <a:gd name="T8" fmla="*/ 546 w 648"/>
                <a:gd name="T9" fmla="*/ 564 h 989"/>
                <a:gd name="T10" fmla="*/ 519 w 648"/>
                <a:gd name="T11" fmla="*/ 517 h 989"/>
                <a:gd name="T12" fmla="*/ 500 w 648"/>
                <a:gd name="T13" fmla="*/ 592 h 989"/>
                <a:gd name="T14" fmla="*/ 457 w 648"/>
                <a:gd name="T15" fmla="*/ 640 h 989"/>
                <a:gd name="T16" fmla="*/ 399 w 648"/>
                <a:gd name="T17" fmla="*/ 642 h 989"/>
                <a:gd name="T18" fmla="*/ 348 w 648"/>
                <a:gd name="T19" fmla="*/ 589 h 989"/>
                <a:gd name="T20" fmla="*/ 324 w 648"/>
                <a:gd name="T21" fmla="*/ 492 h 989"/>
                <a:gd name="T22" fmla="*/ 341 w 648"/>
                <a:gd name="T23" fmla="*/ 395 h 989"/>
                <a:gd name="T24" fmla="*/ 388 w 648"/>
                <a:gd name="T25" fmla="*/ 339 h 989"/>
                <a:gd name="T26" fmla="*/ 447 w 648"/>
                <a:gd name="T27" fmla="*/ 339 h 989"/>
                <a:gd name="T28" fmla="*/ 493 w 648"/>
                <a:gd name="T29" fmla="*/ 386 h 989"/>
                <a:gd name="T30" fmla="*/ 517 w 648"/>
                <a:gd name="T31" fmla="*/ 460 h 989"/>
                <a:gd name="T32" fmla="*/ 587 w 648"/>
                <a:gd name="T33" fmla="*/ 379 h 989"/>
                <a:gd name="T34" fmla="*/ 421 w 648"/>
                <a:gd name="T35" fmla="*/ 148 h 989"/>
                <a:gd name="T36" fmla="*/ 174 w 648"/>
                <a:gd name="T37" fmla="*/ 321 h 989"/>
                <a:gd name="T38" fmla="*/ 261 w 648"/>
                <a:gd name="T39" fmla="*/ 790 h 989"/>
                <a:gd name="T40" fmla="*/ 519 w 648"/>
                <a:gd name="T41" fmla="*/ 778 h 989"/>
                <a:gd name="T42" fmla="*/ 602 w 648"/>
                <a:gd name="T43" fmla="*/ 487 h 989"/>
                <a:gd name="T44" fmla="*/ 569 w 648"/>
                <a:gd name="T45" fmla="*/ 578 h 989"/>
                <a:gd name="T46" fmla="*/ 526 w 648"/>
                <a:gd name="T47" fmla="*/ 695 h 989"/>
                <a:gd name="T48" fmla="*/ 443 w 648"/>
                <a:gd name="T49" fmla="*/ 768 h 989"/>
                <a:gd name="T50" fmla="*/ 334 w 648"/>
                <a:gd name="T51" fmla="*/ 752 h 989"/>
                <a:gd name="T52" fmla="*/ 244 w 648"/>
                <a:gd name="T53" fmla="*/ 626 h 989"/>
                <a:gd name="T54" fmla="*/ 222 w 648"/>
                <a:gd name="T55" fmla="*/ 424 h 989"/>
                <a:gd name="T56" fmla="*/ 284 w 648"/>
                <a:gd name="T57" fmla="*/ 265 h 989"/>
                <a:gd name="T58" fmla="*/ 387 w 648"/>
                <a:gd name="T59" fmla="*/ 209 h 989"/>
                <a:gd name="T60" fmla="*/ 486 w 648"/>
                <a:gd name="T61" fmla="*/ 253 h 989"/>
                <a:gd name="T62" fmla="*/ 549 w 648"/>
                <a:gd name="T63" fmla="*/ 355 h 989"/>
                <a:gd name="T64" fmla="*/ 575 w 648"/>
                <a:gd name="T65" fmla="*/ 487 h 989"/>
                <a:gd name="T66" fmla="*/ 628 w 648"/>
                <a:gd name="T67" fmla="*/ 349 h 989"/>
                <a:gd name="T68" fmla="*/ 417 w 648"/>
                <a:gd name="T69" fmla="*/ 30 h 989"/>
                <a:gd name="T70" fmla="*/ 44 w 648"/>
                <a:gd name="T71" fmla="*/ 236 h 989"/>
                <a:gd name="T72" fmla="*/ 182 w 648"/>
                <a:gd name="T73" fmla="*/ 927 h 989"/>
                <a:gd name="T74" fmla="*/ 545 w 648"/>
                <a:gd name="T75" fmla="*/ 867 h 989"/>
                <a:gd name="T76" fmla="*/ 646 w 648"/>
                <a:gd name="T77" fmla="*/ 486 h 989"/>
                <a:gd name="T78" fmla="*/ 603 w 648"/>
                <a:gd name="T79" fmla="*/ 666 h 989"/>
                <a:gd name="T80" fmla="*/ 530 w 648"/>
                <a:gd name="T81" fmla="*/ 818 h 989"/>
                <a:gd name="T82" fmla="*/ 395 w 648"/>
                <a:gd name="T83" fmla="*/ 905 h 989"/>
                <a:gd name="T84" fmla="*/ 228 w 648"/>
                <a:gd name="T85" fmla="*/ 847 h 989"/>
                <a:gd name="T86" fmla="*/ 103 w 648"/>
                <a:gd name="T87" fmla="*/ 608 h 989"/>
                <a:gd name="T88" fmla="*/ 120 w 648"/>
                <a:gd name="T89" fmla="*/ 286 h 989"/>
                <a:gd name="T90" fmla="*/ 257 w 648"/>
                <a:gd name="T91" fmla="*/ 103 h 989"/>
                <a:gd name="T92" fmla="*/ 419 w 648"/>
                <a:gd name="T93" fmla="*/ 96 h 989"/>
                <a:gd name="T94" fmla="*/ 540 w 648"/>
                <a:gd name="T95" fmla="*/ 206 h 989"/>
                <a:gd name="T96" fmla="*/ 606 w 648"/>
                <a:gd name="T97" fmla="*/ 365 h 989"/>
                <a:gd name="T98" fmla="*/ 622 w 648"/>
                <a:gd name="T99" fmla="*/ 549 h 989"/>
                <a:gd name="T100" fmla="*/ 452 w 648"/>
                <a:gd name="T101" fmla="*/ 404 h 989"/>
                <a:gd name="T102" fmla="*/ 387 w 648"/>
                <a:gd name="T103" fmla="*/ 420 h 989"/>
                <a:gd name="T104" fmla="*/ 377 w 648"/>
                <a:gd name="T105" fmla="*/ 531 h 989"/>
                <a:gd name="T106" fmla="*/ 436 w 648"/>
                <a:gd name="T107" fmla="*/ 585 h 989"/>
                <a:gd name="T108" fmla="*/ 485 w 648"/>
                <a:gd name="T109" fmla="*/ 524 h 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8" h="989">
                  <a:moveTo>
                    <a:pt x="541" y="412"/>
                  </a:moveTo>
                  <a:cubicBezTo>
                    <a:pt x="534" y="388"/>
                    <a:pt x="526" y="366"/>
                    <a:pt x="515" y="347"/>
                  </a:cubicBezTo>
                  <a:cubicBezTo>
                    <a:pt x="504" y="327"/>
                    <a:pt x="491" y="309"/>
                    <a:pt x="476" y="296"/>
                  </a:cubicBezTo>
                  <a:cubicBezTo>
                    <a:pt x="461" y="281"/>
                    <a:pt x="444" y="271"/>
                    <a:pt x="425" y="267"/>
                  </a:cubicBezTo>
                  <a:cubicBezTo>
                    <a:pt x="405" y="262"/>
                    <a:pt x="386" y="264"/>
                    <a:pt x="368" y="271"/>
                  </a:cubicBezTo>
                  <a:cubicBezTo>
                    <a:pt x="349" y="279"/>
                    <a:pt x="332" y="294"/>
                    <a:pt x="317" y="313"/>
                  </a:cubicBezTo>
                  <a:cubicBezTo>
                    <a:pt x="301" y="334"/>
                    <a:pt x="289" y="360"/>
                    <a:pt x="280" y="390"/>
                  </a:cubicBezTo>
                  <a:cubicBezTo>
                    <a:pt x="271" y="421"/>
                    <a:pt x="267" y="456"/>
                    <a:pt x="268" y="493"/>
                  </a:cubicBezTo>
                  <a:cubicBezTo>
                    <a:pt x="269" y="530"/>
                    <a:pt x="276" y="565"/>
                    <a:pt x="287" y="595"/>
                  </a:cubicBezTo>
                  <a:cubicBezTo>
                    <a:pt x="298" y="625"/>
                    <a:pt x="312" y="651"/>
                    <a:pt x="329" y="671"/>
                  </a:cubicBezTo>
                  <a:cubicBezTo>
                    <a:pt x="345" y="691"/>
                    <a:pt x="364" y="704"/>
                    <a:pt x="383" y="712"/>
                  </a:cubicBezTo>
                  <a:cubicBezTo>
                    <a:pt x="402" y="719"/>
                    <a:pt x="422" y="720"/>
                    <a:pt x="441" y="714"/>
                  </a:cubicBezTo>
                  <a:cubicBezTo>
                    <a:pt x="459" y="709"/>
                    <a:pt x="476" y="698"/>
                    <a:pt x="490" y="683"/>
                  </a:cubicBezTo>
                  <a:cubicBezTo>
                    <a:pt x="504" y="669"/>
                    <a:pt x="516" y="651"/>
                    <a:pt x="526" y="630"/>
                  </a:cubicBezTo>
                  <a:cubicBezTo>
                    <a:pt x="535" y="610"/>
                    <a:pt x="542" y="588"/>
                    <a:pt x="546" y="564"/>
                  </a:cubicBezTo>
                  <a:cubicBezTo>
                    <a:pt x="550" y="540"/>
                    <a:pt x="552" y="514"/>
                    <a:pt x="551" y="488"/>
                  </a:cubicBezTo>
                  <a:cubicBezTo>
                    <a:pt x="550" y="461"/>
                    <a:pt x="547" y="436"/>
                    <a:pt x="541" y="412"/>
                  </a:cubicBezTo>
                  <a:close/>
                  <a:moveTo>
                    <a:pt x="519" y="517"/>
                  </a:moveTo>
                  <a:cubicBezTo>
                    <a:pt x="519" y="526"/>
                    <a:pt x="517" y="535"/>
                    <a:pt x="516" y="544"/>
                  </a:cubicBezTo>
                  <a:cubicBezTo>
                    <a:pt x="514" y="552"/>
                    <a:pt x="512" y="561"/>
                    <a:pt x="509" y="569"/>
                  </a:cubicBezTo>
                  <a:cubicBezTo>
                    <a:pt x="507" y="577"/>
                    <a:pt x="503" y="584"/>
                    <a:pt x="500" y="592"/>
                  </a:cubicBezTo>
                  <a:cubicBezTo>
                    <a:pt x="496" y="599"/>
                    <a:pt x="493" y="605"/>
                    <a:pt x="488" y="612"/>
                  </a:cubicBezTo>
                  <a:cubicBezTo>
                    <a:pt x="484" y="618"/>
                    <a:pt x="479" y="623"/>
                    <a:pt x="474" y="628"/>
                  </a:cubicBezTo>
                  <a:cubicBezTo>
                    <a:pt x="469" y="633"/>
                    <a:pt x="463" y="637"/>
                    <a:pt x="457" y="640"/>
                  </a:cubicBezTo>
                  <a:cubicBezTo>
                    <a:pt x="451"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4" y="336"/>
                    <a:pt x="401" y="334"/>
                    <a:pt x="407" y="333"/>
                  </a:cubicBezTo>
                  <a:cubicBezTo>
                    <a:pt x="414" y="332"/>
                    <a:pt x="421" y="332"/>
                    <a:pt x="427" y="333"/>
                  </a:cubicBezTo>
                  <a:cubicBezTo>
                    <a:pt x="434" y="334"/>
                    <a:pt x="441" y="336"/>
                    <a:pt x="447" y="339"/>
                  </a:cubicBezTo>
                  <a:cubicBezTo>
                    <a:pt x="453" y="342"/>
                    <a:pt x="459" y="346"/>
                    <a:pt x="464" y="351"/>
                  </a:cubicBezTo>
                  <a:cubicBezTo>
                    <a:pt x="469"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19" y="479"/>
                    <a:pt x="520" y="488"/>
                  </a:cubicBezTo>
                  <a:cubicBezTo>
                    <a:pt x="520" y="498"/>
                    <a:pt x="520" y="508"/>
                    <a:pt x="519" y="517"/>
                  </a:cubicBezTo>
                  <a:close/>
                  <a:moveTo>
                    <a:pt x="587" y="379"/>
                  </a:moveTo>
                  <a:cubicBezTo>
                    <a:pt x="579" y="344"/>
                    <a:pt x="567" y="311"/>
                    <a:pt x="552"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89"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5"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1" y="717"/>
                    <a:pt x="503" y="726"/>
                  </a:cubicBezTo>
                  <a:cubicBezTo>
                    <a:pt x="495" y="736"/>
                    <a:pt x="485" y="744"/>
                    <a:pt x="475" y="751"/>
                  </a:cubicBezTo>
                  <a:cubicBezTo>
                    <a:pt x="465" y="758"/>
                    <a:pt x="454" y="764"/>
                    <a:pt x="443" y="768"/>
                  </a:cubicBezTo>
                  <a:cubicBezTo>
                    <a:pt x="431" y="772"/>
                    <a:pt x="419" y="774"/>
                    <a:pt x="407" y="774"/>
                  </a:cubicBezTo>
                  <a:cubicBezTo>
                    <a:pt x="395" y="775"/>
                    <a:pt x="382" y="773"/>
                    <a:pt x="370" y="769"/>
                  </a:cubicBezTo>
                  <a:cubicBezTo>
                    <a:pt x="358" y="765"/>
                    <a:pt x="346" y="759"/>
                    <a:pt x="334" y="752"/>
                  </a:cubicBezTo>
                  <a:cubicBezTo>
                    <a:pt x="322" y="744"/>
                    <a:pt x="311" y="734"/>
                    <a:pt x="300" y="722"/>
                  </a:cubicBezTo>
                  <a:cubicBezTo>
                    <a:pt x="289" y="709"/>
                    <a:pt x="278" y="695"/>
                    <a:pt x="269" y="679"/>
                  </a:cubicBezTo>
                  <a:cubicBezTo>
                    <a:pt x="260" y="663"/>
                    <a:pt x="251" y="645"/>
                    <a:pt x="244" y="626"/>
                  </a:cubicBezTo>
                  <a:cubicBezTo>
                    <a:pt x="237" y="607"/>
                    <a:pt x="231" y="586"/>
                    <a:pt x="227" y="563"/>
                  </a:cubicBezTo>
                  <a:cubicBezTo>
                    <a:pt x="222" y="541"/>
                    <a:pt x="220" y="518"/>
                    <a:pt x="219" y="494"/>
                  </a:cubicBezTo>
                  <a:cubicBezTo>
                    <a:pt x="218" y="470"/>
                    <a:pt x="219" y="446"/>
                    <a:pt x="222" y="424"/>
                  </a:cubicBezTo>
                  <a:cubicBezTo>
                    <a:pt x="225" y="402"/>
                    <a:pt x="229" y="381"/>
                    <a:pt x="235" y="361"/>
                  </a:cubicBezTo>
                  <a:cubicBezTo>
                    <a:pt x="241" y="342"/>
                    <a:pt x="248" y="324"/>
                    <a:pt x="257" y="307"/>
                  </a:cubicBezTo>
                  <a:cubicBezTo>
                    <a:pt x="265" y="291"/>
                    <a:pt x="274" y="277"/>
                    <a:pt x="284" y="265"/>
                  </a:cubicBezTo>
                  <a:cubicBezTo>
                    <a:pt x="294"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5"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8" y="79"/>
                    <a:pt x="455" y="50"/>
                    <a:pt x="417" y="30"/>
                  </a:cubicBezTo>
                  <a:cubicBezTo>
                    <a:pt x="375" y="8"/>
                    <a:pt x="332" y="0"/>
                    <a:pt x="289" y="4"/>
                  </a:cubicBezTo>
                  <a:cubicBezTo>
                    <a:pt x="242" y="9"/>
                    <a:pt x="196" y="30"/>
                    <a:pt x="154" y="67"/>
                  </a:cubicBezTo>
                  <a:cubicBezTo>
                    <a:pt x="110" y="107"/>
                    <a:pt x="71" y="164"/>
                    <a:pt x="44" y="236"/>
                  </a:cubicBezTo>
                  <a:cubicBezTo>
                    <a:pt x="15" y="312"/>
                    <a:pt x="0" y="401"/>
                    <a:pt x="3" y="498"/>
                  </a:cubicBezTo>
                  <a:cubicBezTo>
                    <a:pt x="5" y="594"/>
                    <a:pt x="26" y="684"/>
                    <a:pt x="60" y="759"/>
                  </a:cubicBezTo>
                  <a:cubicBezTo>
                    <a:pt x="92" y="831"/>
                    <a:pt x="134" y="888"/>
                    <a:pt x="182" y="927"/>
                  </a:cubicBezTo>
                  <a:cubicBezTo>
                    <a:pt x="226" y="963"/>
                    <a:pt x="274" y="983"/>
                    <a:pt x="322" y="986"/>
                  </a:cubicBezTo>
                  <a:cubicBezTo>
                    <a:pt x="366" y="989"/>
                    <a:pt x="409" y="979"/>
                    <a:pt x="449" y="955"/>
                  </a:cubicBezTo>
                  <a:cubicBezTo>
                    <a:pt x="487" y="934"/>
                    <a:pt x="518" y="903"/>
                    <a:pt x="545" y="867"/>
                  </a:cubicBezTo>
                  <a:cubicBezTo>
                    <a:pt x="569" y="833"/>
                    <a:pt x="590" y="794"/>
                    <a:pt x="606" y="752"/>
                  </a:cubicBezTo>
                  <a:cubicBezTo>
                    <a:pt x="620" y="712"/>
                    <a:pt x="632" y="669"/>
                    <a:pt x="638"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1" y="803"/>
                    <a:pt x="530" y="818"/>
                  </a:cubicBezTo>
                  <a:cubicBezTo>
                    <a:pt x="519" y="832"/>
                    <a:pt x="506" y="846"/>
                    <a:pt x="493" y="857"/>
                  </a:cubicBezTo>
                  <a:cubicBezTo>
                    <a:pt x="479" y="869"/>
                    <a:pt x="463" y="880"/>
                    <a:pt x="447" y="888"/>
                  </a:cubicBezTo>
                  <a:cubicBezTo>
                    <a:pt x="430" y="896"/>
                    <a:pt x="413" y="902"/>
                    <a:pt x="395" y="905"/>
                  </a:cubicBezTo>
                  <a:cubicBezTo>
                    <a:pt x="377" y="908"/>
                    <a:pt x="358" y="908"/>
                    <a:pt x="340" y="905"/>
                  </a:cubicBezTo>
                  <a:cubicBezTo>
                    <a:pt x="321" y="902"/>
                    <a:pt x="302" y="896"/>
                    <a:pt x="283" y="886"/>
                  </a:cubicBezTo>
                  <a:cubicBezTo>
                    <a:pt x="264" y="877"/>
                    <a:pt x="245" y="864"/>
                    <a:pt x="228" y="847"/>
                  </a:cubicBezTo>
                  <a:cubicBezTo>
                    <a:pt x="209" y="831"/>
                    <a:pt x="192" y="810"/>
                    <a:pt x="176" y="787"/>
                  </a:cubicBezTo>
                  <a:cubicBezTo>
                    <a:pt x="160" y="763"/>
                    <a:pt x="146" y="736"/>
                    <a:pt x="133" y="706"/>
                  </a:cubicBezTo>
                  <a:cubicBezTo>
                    <a:pt x="121" y="676"/>
                    <a:pt x="110" y="643"/>
                    <a:pt x="103" y="608"/>
                  </a:cubicBezTo>
                  <a:cubicBezTo>
                    <a:pt x="95"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6" y="81"/>
                  </a:cubicBezTo>
                  <a:cubicBezTo>
                    <a:pt x="384" y="83"/>
                    <a:pt x="402" y="88"/>
                    <a:pt x="419" y="96"/>
                  </a:cubicBezTo>
                  <a:cubicBezTo>
                    <a:pt x="436" y="103"/>
                    <a:pt x="452" y="113"/>
                    <a:pt x="466" y="124"/>
                  </a:cubicBezTo>
                  <a:cubicBezTo>
                    <a:pt x="481" y="135"/>
                    <a:pt x="494" y="148"/>
                    <a:pt x="506" y="162"/>
                  </a:cubicBezTo>
                  <a:cubicBezTo>
                    <a:pt x="518" y="175"/>
                    <a:pt x="530" y="190"/>
                    <a:pt x="540" y="206"/>
                  </a:cubicBezTo>
                  <a:cubicBezTo>
                    <a:pt x="550" y="222"/>
                    <a:pt x="559" y="238"/>
                    <a:pt x="568" y="255"/>
                  </a:cubicBezTo>
                  <a:cubicBezTo>
                    <a:pt x="576" y="272"/>
                    <a:pt x="583" y="290"/>
                    <a:pt x="589" y="309"/>
                  </a:cubicBezTo>
                  <a:cubicBezTo>
                    <a:pt x="596" y="327"/>
                    <a:pt x="601" y="346"/>
                    <a:pt x="606" y="365"/>
                  </a:cubicBezTo>
                  <a:cubicBezTo>
                    <a:pt x="610" y="384"/>
                    <a:pt x="614" y="404"/>
                    <a:pt x="617" y="424"/>
                  </a:cubicBezTo>
                  <a:cubicBezTo>
                    <a:pt x="620" y="444"/>
                    <a:pt x="621" y="465"/>
                    <a:pt x="622" y="486"/>
                  </a:cubicBezTo>
                  <a:cubicBezTo>
                    <a:pt x="623" y="508"/>
                    <a:pt x="623" y="528"/>
                    <a:pt x="622" y="549"/>
                  </a:cubicBezTo>
                  <a:close/>
                  <a:moveTo>
                    <a:pt x="482" y="454"/>
                  </a:moveTo>
                  <a:cubicBezTo>
                    <a:pt x="479" y="443"/>
                    <a:pt x="475" y="433"/>
                    <a:pt x="470" y="425"/>
                  </a:cubicBezTo>
                  <a:cubicBezTo>
                    <a:pt x="465" y="416"/>
                    <a:pt x="459" y="409"/>
                    <a:pt x="452" y="404"/>
                  </a:cubicBezTo>
                  <a:cubicBezTo>
                    <a:pt x="445" y="399"/>
                    <a:pt x="438" y="396"/>
                    <a:pt x="430" y="395"/>
                  </a:cubicBezTo>
                  <a:cubicBezTo>
                    <a:pt x="421" y="394"/>
                    <a:pt x="414" y="396"/>
                    <a:pt x="406" y="400"/>
                  </a:cubicBezTo>
                  <a:cubicBezTo>
                    <a:pt x="399" y="405"/>
                    <a:pt x="392" y="411"/>
                    <a:pt x="387" y="420"/>
                  </a:cubicBezTo>
                  <a:cubicBezTo>
                    <a:pt x="381" y="429"/>
                    <a:pt x="377" y="439"/>
                    <a:pt x="374" y="451"/>
                  </a:cubicBezTo>
                  <a:cubicBezTo>
                    <a:pt x="371" y="463"/>
                    <a:pt x="369" y="477"/>
                    <a:pt x="370" y="491"/>
                  </a:cubicBezTo>
                  <a:cubicBezTo>
                    <a:pt x="370"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5" y="465"/>
                    <a:pt x="482" y="45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
            <p:cNvSpPr>
              <a:spLocks noEditPoints="1"/>
            </p:cNvSpPr>
            <p:nvPr/>
          </p:nvSpPr>
          <p:spPr bwMode="auto">
            <a:xfrm>
              <a:off x="971" y="1492"/>
              <a:ext cx="1538" cy="2343"/>
            </a:xfrm>
            <a:custGeom>
              <a:avLst/>
              <a:gdLst>
                <a:gd name="T0" fmla="*/ 477 w 648"/>
                <a:gd name="T1" fmla="*/ 296 h 989"/>
                <a:gd name="T2" fmla="*/ 317 w 648"/>
                <a:gd name="T3" fmla="*/ 313 h 989"/>
                <a:gd name="T4" fmla="*/ 287 w 648"/>
                <a:gd name="T5" fmla="*/ 595 h 989"/>
                <a:gd name="T6" fmla="*/ 441 w 648"/>
                <a:gd name="T7" fmla="*/ 714 h 989"/>
                <a:gd name="T8" fmla="*/ 546 w 648"/>
                <a:gd name="T9" fmla="*/ 564 h 989"/>
                <a:gd name="T10" fmla="*/ 519 w 648"/>
                <a:gd name="T11" fmla="*/ 517 h 989"/>
                <a:gd name="T12" fmla="*/ 500 w 648"/>
                <a:gd name="T13" fmla="*/ 592 h 989"/>
                <a:gd name="T14" fmla="*/ 458 w 648"/>
                <a:gd name="T15" fmla="*/ 640 h 989"/>
                <a:gd name="T16" fmla="*/ 399 w 648"/>
                <a:gd name="T17" fmla="*/ 642 h 989"/>
                <a:gd name="T18" fmla="*/ 348 w 648"/>
                <a:gd name="T19" fmla="*/ 589 h 989"/>
                <a:gd name="T20" fmla="*/ 324 w 648"/>
                <a:gd name="T21" fmla="*/ 492 h 989"/>
                <a:gd name="T22" fmla="*/ 341 w 648"/>
                <a:gd name="T23" fmla="*/ 395 h 989"/>
                <a:gd name="T24" fmla="*/ 388 w 648"/>
                <a:gd name="T25" fmla="*/ 339 h 989"/>
                <a:gd name="T26" fmla="*/ 447 w 648"/>
                <a:gd name="T27" fmla="*/ 339 h 989"/>
                <a:gd name="T28" fmla="*/ 493 w 648"/>
                <a:gd name="T29" fmla="*/ 386 h 989"/>
                <a:gd name="T30" fmla="*/ 517 w 648"/>
                <a:gd name="T31" fmla="*/ 460 h 989"/>
                <a:gd name="T32" fmla="*/ 587 w 648"/>
                <a:gd name="T33" fmla="*/ 379 h 989"/>
                <a:gd name="T34" fmla="*/ 421 w 648"/>
                <a:gd name="T35" fmla="*/ 148 h 989"/>
                <a:gd name="T36" fmla="*/ 174 w 648"/>
                <a:gd name="T37" fmla="*/ 321 h 989"/>
                <a:gd name="T38" fmla="*/ 261 w 648"/>
                <a:gd name="T39" fmla="*/ 790 h 989"/>
                <a:gd name="T40" fmla="*/ 519 w 648"/>
                <a:gd name="T41" fmla="*/ 778 h 989"/>
                <a:gd name="T42" fmla="*/ 602 w 648"/>
                <a:gd name="T43" fmla="*/ 487 h 989"/>
                <a:gd name="T44" fmla="*/ 569 w 648"/>
                <a:gd name="T45" fmla="*/ 578 h 989"/>
                <a:gd name="T46" fmla="*/ 526 w 648"/>
                <a:gd name="T47" fmla="*/ 695 h 989"/>
                <a:gd name="T48" fmla="*/ 443 w 648"/>
                <a:gd name="T49" fmla="*/ 768 h 989"/>
                <a:gd name="T50" fmla="*/ 334 w 648"/>
                <a:gd name="T51" fmla="*/ 752 h 989"/>
                <a:gd name="T52" fmla="*/ 244 w 648"/>
                <a:gd name="T53" fmla="*/ 626 h 989"/>
                <a:gd name="T54" fmla="*/ 222 w 648"/>
                <a:gd name="T55" fmla="*/ 424 h 989"/>
                <a:gd name="T56" fmla="*/ 285 w 648"/>
                <a:gd name="T57" fmla="*/ 265 h 989"/>
                <a:gd name="T58" fmla="*/ 387 w 648"/>
                <a:gd name="T59" fmla="*/ 209 h 989"/>
                <a:gd name="T60" fmla="*/ 486 w 648"/>
                <a:gd name="T61" fmla="*/ 253 h 989"/>
                <a:gd name="T62" fmla="*/ 549 w 648"/>
                <a:gd name="T63" fmla="*/ 355 h 989"/>
                <a:gd name="T64" fmla="*/ 575 w 648"/>
                <a:gd name="T65" fmla="*/ 487 h 989"/>
                <a:gd name="T66" fmla="*/ 628 w 648"/>
                <a:gd name="T67" fmla="*/ 349 h 989"/>
                <a:gd name="T68" fmla="*/ 417 w 648"/>
                <a:gd name="T69" fmla="*/ 30 h 989"/>
                <a:gd name="T70" fmla="*/ 44 w 648"/>
                <a:gd name="T71" fmla="*/ 236 h 989"/>
                <a:gd name="T72" fmla="*/ 182 w 648"/>
                <a:gd name="T73" fmla="*/ 927 h 989"/>
                <a:gd name="T74" fmla="*/ 545 w 648"/>
                <a:gd name="T75" fmla="*/ 867 h 989"/>
                <a:gd name="T76" fmla="*/ 646 w 648"/>
                <a:gd name="T77" fmla="*/ 486 h 989"/>
                <a:gd name="T78" fmla="*/ 603 w 648"/>
                <a:gd name="T79" fmla="*/ 666 h 989"/>
                <a:gd name="T80" fmla="*/ 530 w 648"/>
                <a:gd name="T81" fmla="*/ 818 h 989"/>
                <a:gd name="T82" fmla="*/ 395 w 648"/>
                <a:gd name="T83" fmla="*/ 905 h 989"/>
                <a:gd name="T84" fmla="*/ 228 w 648"/>
                <a:gd name="T85" fmla="*/ 847 h 989"/>
                <a:gd name="T86" fmla="*/ 103 w 648"/>
                <a:gd name="T87" fmla="*/ 608 h 989"/>
                <a:gd name="T88" fmla="*/ 120 w 648"/>
                <a:gd name="T89" fmla="*/ 286 h 989"/>
                <a:gd name="T90" fmla="*/ 257 w 648"/>
                <a:gd name="T91" fmla="*/ 103 h 989"/>
                <a:gd name="T92" fmla="*/ 419 w 648"/>
                <a:gd name="T93" fmla="*/ 96 h 989"/>
                <a:gd name="T94" fmla="*/ 540 w 648"/>
                <a:gd name="T95" fmla="*/ 206 h 989"/>
                <a:gd name="T96" fmla="*/ 606 w 648"/>
                <a:gd name="T97" fmla="*/ 365 h 989"/>
                <a:gd name="T98" fmla="*/ 622 w 648"/>
                <a:gd name="T99" fmla="*/ 549 h 989"/>
                <a:gd name="T100" fmla="*/ 452 w 648"/>
                <a:gd name="T101" fmla="*/ 404 h 989"/>
                <a:gd name="T102" fmla="*/ 387 w 648"/>
                <a:gd name="T103" fmla="*/ 420 h 989"/>
                <a:gd name="T104" fmla="*/ 377 w 648"/>
                <a:gd name="T105" fmla="*/ 531 h 989"/>
                <a:gd name="T106" fmla="*/ 436 w 648"/>
                <a:gd name="T107" fmla="*/ 585 h 989"/>
                <a:gd name="T108" fmla="*/ 485 w 648"/>
                <a:gd name="T109" fmla="*/ 524 h 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8" h="989">
                  <a:moveTo>
                    <a:pt x="541" y="412"/>
                  </a:moveTo>
                  <a:cubicBezTo>
                    <a:pt x="534" y="388"/>
                    <a:pt x="526" y="366"/>
                    <a:pt x="515" y="347"/>
                  </a:cubicBezTo>
                  <a:cubicBezTo>
                    <a:pt x="504" y="327"/>
                    <a:pt x="491" y="309"/>
                    <a:pt x="477" y="296"/>
                  </a:cubicBezTo>
                  <a:cubicBezTo>
                    <a:pt x="461" y="281"/>
                    <a:pt x="444" y="271"/>
                    <a:pt x="425" y="267"/>
                  </a:cubicBezTo>
                  <a:cubicBezTo>
                    <a:pt x="406" y="262"/>
                    <a:pt x="386" y="264"/>
                    <a:pt x="368" y="271"/>
                  </a:cubicBezTo>
                  <a:cubicBezTo>
                    <a:pt x="349" y="279"/>
                    <a:pt x="332" y="294"/>
                    <a:pt x="317" y="313"/>
                  </a:cubicBezTo>
                  <a:cubicBezTo>
                    <a:pt x="301" y="334"/>
                    <a:pt x="289" y="360"/>
                    <a:pt x="280" y="390"/>
                  </a:cubicBezTo>
                  <a:cubicBezTo>
                    <a:pt x="271" y="421"/>
                    <a:pt x="267" y="456"/>
                    <a:pt x="268" y="493"/>
                  </a:cubicBezTo>
                  <a:cubicBezTo>
                    <a:pt x="270" y="530"/>
                    <a:pt x="276" y="565"/>
                    <a:pt x="287" y="595"/>
                  </a:cubicBezTo>
                  <a:cubicBezTo>
                    <a:pt x="298" y="625"/>
                    <a:pt x="312" y="651"/>
                    <a:pt x="329" y="671"/>
                  </a:cubicBezTo>
                  <a:cubicBezTo>
                    <a:pt x="345" y="691"/>
                    <a:pt x="364" y="704"/>
                    <a:pt x="383" y="712"/>
                  </a:cubicBezTo>
                  <a:cubicBezTo>
                    <a:pt x="402" y="719"/>
                    <a:pt x="422" y="720"/>
                    <a:pt x="441" y="714"/>
                  </a:cubicBezTo>
                  <a:cubicBezTo>
                    <a:pt x="460" y="709"/>
                    <a:pt x="476" y="698"/>
                    <a:pt x="491" y="683"/>
                  </a:cubicBezTo>
                  <a:cubicBezTo>
                    <a:pt x="504" y="669"/>
                    <a:pt x="516" y="651"/>
                    <a:pt x="526" y="630"/>
                  </a:cubicBezTo>
                  <a:cubicBezTo>
                    <a:pt x="535" y="610"/>
                    <a:pt x="542" y="588"/>
                    <a:pt x="546" y="564"/>
                  </a:cubicBezTo>
                  <a:cubicBezTo>
                    <a:pt x="551" y="540"/>
                    <a:pt x="553" y="514"/>
                    <a:pt x="552" y="488"/>
                  </a:cubicBezTo>
                  <a:cubicBezTo>
                    <a:pt x="551" y="461"/>
                    <a:pt x="547" y="436"/>
                    <a:pt x="541" y="412"/>
                  </a:cubicBezTo>
                  <a:close/>
                  <a:moveTo>
                    <a:pt x="519" y="517"/>
                  </a:moveTo>
                  <a:cubicBezTo>
                    <a:pt x="519" y="526"/>
                    <a:pt x="517" y="535"/>
                    <a:pt x="516" y="544"/>
                  </a:cubicBezTo>
                  <a:cubicBezTo>
                    <a:pt x="514" y="552"/>
                    <a:pt x="512" y="561"/>
                    <a:pt x="509" y="569"/>
                  </a:cubicBezTo>
                  <a:cubicBezTo>
                    <a:pt x="507" y="577"/>
                    <a:pt x="504" y="584"/>
                    <a:pt x="500" y="592"/>
                  </a:cubicBezTo>
                  <a:cubicBezTo>
                    <a:pt x="497" y="599"/>
                    <a:pt x="493" y="605"/>
                    <a:pt x="488" y="612"/>
                  </a:cubicBezTo>
                  <a:cubicBezTo>
                    <a:pt x="484" y="618"/>
                    <a:pt x="479" y="623"/>
                    <a:pt x="474" y="628"/>
                  </a:cubicBezTo>
                  <a:cubicBezTo>
                    <a:pt x="469" y="633"/>
                    <a:pt x="463" y="637"/>
                    <a:pt x="458" y="640"/>
                  </a:cubicBezTo>
                  <a:cubicBezTo>
                    <a:pt x="452"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5" y="336"/>
                    <a:pt x="401" y="334"/>
                    <a:pt x="408" y="333"/>
                  </a:cubicBezTo>
                  <a:cubicBezTo>
                    <a:pt x="414" y="332"/>
                    <a:pt x="421" y="332"/>
                    <a:pt x="428" y="333"/>
                  </a:cubicBezTo>
                  <a:cubicBezTo>
                    <a:pt x="434" y="334"/>
                    <a:pt x="441" y="336"/>
                    <a:pt x="447" y="339"/>
                  </a:cubicBezTo>
                  <a:cubicBezTo>
                    <a:pt x="453" y="342"/>
                    <a:pt x="459" y="346"/>
                    <a:pt x="464" y="351"/>
                  </a:cubicBezTo>
                  <a:cubicBezTo>
                    <a:pt x="470"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20" y="479"/>
                    <a:pt x="520" y="488"/>
                  </a:cubicBezTo>
                  <a:cubicBezTo>
                    <a:pt x="520" y="498"/>
                    <a:pt x="520" y="508"/>
                    <a:pt x="519" y="517"/>
                  </a:cubicBezTo>
                  <a:close/>
                  <a:moveTo>
                    <a:pt x="587" y="379"/>
                  </a:moveTo>
                  <a:cubicBezTo>
                    <a:pt x="579" y="344"/>
                    <a:pt x="567" y="311"/>
                    <a:pt x="553"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90"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6"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2" y="717"/>
                    <a:pt x="503" y="726"/>
                  </a:cubicBezTo>
                  <a:cubicBezTo>
                    <a:pt x="495" y="736"/>
                    <a:pt x="485" y="744"/>
                    <a:pt x="476" y="751"/>
                  </a:cubicBezTo>
                  <a:cubicBezTo>
                    <a:pt x="465" y="758"/>
                    <a:pt x="454" y="764"/>
                    <a:pt x="443" y="768"/>
                  </a:cubicBezTo>
                  <a:cubicBezTo>
                    <a:pt x="431" y="772"/>
                    <a:pt x="419" y="774"/>
                    <a:pt x="407" y="774"/>
                  </a:cubicBezTo>
                  <a:cubicBezTo>
                    <a:pt x="395" y="775"/>
                    <a:pt x="383" y="773"/>
                    <a:pt x="371" y="769"/>
                  </a:cubicBezTo>
                  <a:cubicBezTo>
                    <a:pt x="358" y="765"/>
                    <a:pt x="346" y="759"/>
                    <a:pt x="334" y="752"/>
                  </a:cubicBezTo>
                  <a:cubicBezTo>
                    <a:pt x="322" y="744"/>
                    <a:pt x="311" y="734"/>
                    <a:pt x="300" y="722"/>
                  </a:cubicBezTo>
                  <a:cubicBezTo>
                    <a:pt x="289" y="709"/>
                    <a:pt x="279" y="695"/>
                    <a:pt x="269" y="679"/>
                  </a:cubicBezTo>
                  <a:cubicBezTo>
                    <a:pt x="260" y="663"/>
                    <a:pt x="251" y="645"/>
                    <a:pt x="244" y="626"/>
                  </a:cubicBezTo>
                  <a:cubicBezTo>
                    <a:pt x="237" y="607"/>
                    <a:pt x="231" y="586"/>
                    <a:pt x="227" y="563"/>
                  </a:cubicBezTo>
                  <a:cubicBezTo>
                    <a:pt x="223" y="541"/>
                    <a:pt x="220" y="518"/>
                    <a:pt x="219" y="494"/>
                  </a:cubicBezTo>
                  <a:cubicBezTo>
                    <a:pt x="218" y="470"/>
                    <a:pt x="219" y="446"/>
                    <a:pt x="222" y="424"/>
                  </a:cubicBezTo>
                  <a:cubicBezTo>
                    <a:pt x="225" y="402"/>
                    <a:pt x="230" y="381"/>
                    <a:pt x="235" y="361"/>
                  </a:cubicBezTo>
                  <a:cubicBezTo>
                    <a:pt x="241" y="342"/>
                    <a:pt x="248" y="324"/>
                    <a:pt x="257" y="307"/>
                  </a:cubicBezTo>
                  <a:cubicBezTo>
                    <a:pt x="265" y="291"/>
                    <a:pt x="274" y="277"/>
                    <a:pt x="285" y="265"/>
                  </a:cubicBezTo>
                  <a:cubicBezTo>
                    <a:pt x="295"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6"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9" y="79"/>
                    <a:pt x="455" y="50"/>
                    <a:pt x="417" y="30"/>
                  </a:cubicBezTo>
                  <a:cubicBezTo>
                    <a:pt x="375" y="8"/>
                    <a:pt x="332" y="0"/>
                    <a:pt x="289" y="4"/>
                  </a:cubicBezTo>
                  <a:cubicBezTo>
                    <a:pt x="242" y="9"/>
                    <a:pt x="196" y="30"/>
                    <a:pt x="155" y="67"/>
                  </a:cubicBezTo>
                  <a:cubicBezTo>
                    <a:pt x="110" y="107"/>
                    <a:pt x="71" y="164"/>
                    <a:pt x="44" y="236"/>
                  </a:cubicBezTo>
                  <a:cubicBezTo>
                    <a:pt x="15" y="312"/>
                    <a:pt x="0" y="401"/>
                    <a:pt x="3" y="498"/>
                  </a:cubicBezTo>
                  <a:cubicBezTo>
                    <a:pt x="6" y="594"/>
                    <a:pt x="26" y="684"/>
                    <a:pt x="60" y="759"/>
                  </a:cubicBezTo>
                  <a:cubicBezTo>
                    <a:pt x="92" y="831"/>
                    <a:pt x="134" y="888"/>
                    <a:pt x="182" y="927"/>
                  </a:cubicBezTo>
                  <a:cubicBezTo>
                    <a:pt x="226" y="963"/>
                    <a:pt x="274" y="983"/>
                    <a:pt x="322" y="986"/>
                  </a:cubicBezTo>
                  <a:cubicBezTo>
                    <a:pt x="366" y="989"/>
                    <a:pt x="409" y="979"/>
                    <a:pt x="450" y="955"/>
                  </a:cubicBezTo>
                  <a:cubicBezTo>
                    <a:pt x="487" y="934"/>
                    <a:pt x="519" y="903"/>
                    <a:pt x="545" y="867"/>
                  </a:cubicBezTo>
                  <a:cubicBezTo>
                    <a:pt x="570" y="833"/>
                    <a:pt x="590" y="794"/>
                    <a:pt x="606" y="752"/>
                  </a:cubicBezTo>
                  <a:cubicBezTo>
                    <a:pt x="621" y="712"/>
                    <a:pt x="632" y="669"/>
                    <a:pt x="639"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2" y="803"/>
                    <a:pt x="530" y="818"/>
                  </a:cubicBezTo>
                  <a:cubicBezTo>
                    <a:pt x="519" y="832"/>
                    <a:pt x="506" y="846"/>
                    <a:pt x="493" y="857"/>
                  </a:cubicBezTo>
                  <a:cubicBezTo>
                    <a:pt x="479" y="869"/>
                    <a:pt x="464" y="880"/>
                    <a:pt x="447" y="888"/>
                  </a:cubicBezTo>
                  <a:cubicBezTo>
                    <a:pt x="430" y="896"/>
                    <a:pt x="413" y="902"/>
                    <a:pt x="395" y="905"/>
                  </a:cubicBezTo>
                  <a:cubicBezTo>
                    <a:pt x="377" y="908"/>
                    <a:pt x="359" y="908"/>
                    <a:pt x="340" y="905"/>
                  </a:cubicBezTo>
                  <a:cubicBezTo>
                    <a:pt x="321" y="902"/>
                    <a:pt x="302" y="896"/>
                    <a:pt x="284" y="886"/>
                  </a:cubicBezTo>
                  <a:cubicBezTo>
                    <a:pt x="264" y="877"/>
                    <a:pt x="246" y="864"/>
                    <a:pt x="228" y="847"/>
                  </a:cubicBezTo>
                  <a:cubicBezTo>
                    <a:pt x="209" y="831"/>
                    <a:pt x="192" y="810"/>
                    <a:pt x="176" y="787"/>
                  </a:cubicBezTo>
                  <a:cubicBezTo>
                    <a:pt x="160" y="763"/>
                    <a:pt x="146" y="736"/>
                    <a:pt x="133" y="706"/>
                  </a:cubicBezTo>
                  <a:cubicBezTo>
                    <a:pt x="121" y="676"/>
                    <a:pt x="110" y="643"/>
                    <a:pt x="103" y="608"/>
                  </a:cubicBezTo>
                  <a:cubicBezTo>
                    <a:pt x="96"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7" y="81"/>
                  </a:cubicBezTo>
                  <a:cubicBezTo>
                    <a:pt x="384" y="83"/>
                    <a:pt x="402" y="88"/>
                    <a:pt x="419" y="96"/>
                  </a:cubicBezTo>
                  <a:cubicBezTo>
                    <a:pt x="436" y="103"/>
                    <a:pt x="452" y="113"/>
                    <a:pt x="466" y="124"/>
                  </a:cubicBezTo>
                  <a:cubicBezTo>
                    <a:pt x="481" y="135"/>
                    <a:pt x="494" y="148"/>
                    <a:pt x="506" y="162"/>
                  </a:cubicBezTo>
                  <a:cubicBezTo>
                    <a:pt x="519" y="175"/>
                    <a:pt x="530" y="190"/>
                    <a:pt x="540" y="206"/>
                  </a:cubicBezTo>
                  <a:cubicBezTo>
                    <a:pt x="550" y="222"/>
                    <a:pt x="559" y="238"/>
                    <a:pt x="568" y="255"/>
                  </a:cubicBezTo>
                  <a:cubicBezTo>
                    <a:pt x="576" y="272"/>
                    <a:pt x="583" y="290"/>
                    <a:pt x="590" y="309"/>
                  </a:cubicBezTo>
                  <a:cubicBezTo>
                    <a:pt x="596" y="327"/>
                    <a:pt x="601" y="346"/>
                    <a:pt x="606" y="365"/>
                  </a:cubicBezTo>
                  <a:cubicBezTo>
                    <a:pt x="611" y="384"/>
                    <a:pt x="614" y="404"/>
                    <a:pt x="617" y="424"/>
                  </a:cubicBezTo>
                  <a:cubicBezTo>
                    <a:pt x="620" y="444"/>
                    <a:pt x="621" y="465"/>
                    <a:pt x="622" y="486"/>
                  </a:cubicBezTo>
                  <a:cubicBezTo>
                    <a:pt x="623" y="508"/>
                    <a:pt x="623" y="528"/>
                    <a:pt x="622" y="549"/>
                  </a:cubicBezTo>
                  <a:close/>
                  <a:moveTo>
                    <a:pt x="483" y="454"/>
                  </a:moveTo>
                  <a:cubicBezTo>
                    <a:pt x="480" y="443"/>
                    <a:pt x="475" y="433"/>
                    <a:pt x="470" y="425"/>
                  </a:cubicBezTo>
                  <a:cubicBezTo>
                    <a:pt x="465" y="416"/>
                    <a:pt x="459" y="409"/>
                    <a:pt x="452" y="404"/>
                  </a:cubicBezTo>
                  <a:cubicBezTo>
                    <a:pt x="445" y="399"/>
                    <a:pt x="438" y="396"/>
                    <a:pt x="430" y="395"/>
                  </a:cubicBezTo>
                  <a:cubicBezTo>
                    <a:pt x="422" y="394"/>
                    <a:pt x="414" y="396"/>
                    <a:pt x="406" y="400"/>
                  </a:cubicBezTo>
                  <a:cubicBezTo>
                    <a:pt x="399" y="405"/>
                    <a:pt x="393" y="411"/>
                    <a:pt x="387" y="420"/>
                  </a:cubicBezTo>
                  <a:cubicBezTo>
                    <a:pt x="381" y="429"/>
                    <a:pt x="377" y="439"/>
                    <a:pt x="374" y="451"/>
                  </a:cubicBezTo>
                  <a:cubicBezTo>
                    <a:pt x="371" y="463"/>
                    <a:pt x="370" y="477"/>
                    <a:pt x="370" y="491"/>
                  </a:cubicBezTo>
                  <a:cubicBezTo>
                    <a:pt x="371"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6" y="465"/>
                    <a:pt x="483" y="454"/>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8" name="任意多边形 17"/>
          <p:cNvSpPr/>
          <p:nvPr/>
        </p:nvSpPr>
        <p:spPr>
          <a:xfrm rot="10800000">
            <a:off x="9246059" y="2166302"/>
            <a:ext cx="1687672" cy="2186897"/>
          </a:xfrm>
          <a:custGeom>
            <a:avLst/>
            <a:gdLst>
              <a:gd name="connsiteX0" fmla="*/ 653834 w 1312976"/>
              <a:gd name="connsiteY0" fmla="*/ 1701363 h 1701363"/>
              <a:gd name="connsiteX1" fmla="*/ 0 w 1312976"/>
              <a:gd name="connsiteY1" fmla="*/ 1701363 h 1701363"/>
              <a:gd name="connsiteX2" fmla="*/ 261230 w 1312976"/>
              <a:gd name="connsiteY2" fmla="*/ 1361485 h 1701363"/>
              <a:gd name="connsiteX3" fmla="*/ 209105 w 1312976"/>
              <a:gd name="connsiteY3" fmla="*/ 1361485 h 1701363"/>
              <a:gd name="connsiteX4" fmla="*/ 209105 w 1312976"/>
              <a:gd name="connsiteY4" fmla="*/ 339879 h 1701363"/>
              <a:gd name="connsiteX5" fmla="*/ 261231 w 1312976"/>
              <a:gd name="connsiteY5" fmla="*/ 339879 h 1701363"/>
              <a:gd name="connsiteX6" fmla="*/ 0 w 1312976"/>
              <a:gd name="connsiteY6" fmla="*/ 0 h 1701363"/>
              <a:gd name="connsiteX7" fmla="*/ 653834 w 1312976"/>
              <a:gd name="connsiteY7" fmla="*/ 0 h 1701363"/>
              <a:gd name="connsiteX8" fmla="*/ 915065 w 1312976"/>
              <a:gd name="connsiteY8" fmla="*/ 339879 h 1701363"/>
              <a:gd name="connsiteX9" fmla="*/ 1312976 w 1312976"/>
              <a:gd name="connsiteY9" fmla="*/ 339879 h 1701363"/>
              <a:gd name="connsiteX10" fmla="*/ 1312976 w 1312976"/>
              <a:gd name="connsiteY10" fmla="*/ 1361485 h 1701363"/>
              <a:gd name="connsiteX11" fmla="*/ 915064 w 1312976"/>
              <a:gd name="connsiteY11" fmla="*/ 1361485 h 170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2976" h="1701363">
                <a:moveTo>
                  <a:pt x="653834" y="1701363"/>
                </a:moveTo>
                <a:lnTo>
                  <a:pt x="0" y="1701363"/>
                </a:lnTo>
                <a:lnTo>
                  <a:pt x="261230" y="1361485"/>
                </a:lnTo>
                <a:lnTo>
                  <a:pt x="209105" y="1361485"/>
                </a:lnTo>
                <a:lnTo>
                  <a:pt x="209105" y="339879"/>
                </a:lnTo>
                <a:lnTo>
                  <a:pt x="261231" y="339879"/>
                </a:lnTo>
                <a:lnTo>
                  <a:pt x="0" y="0"/>
                </a:lnTo>
                <a:lnTo>
                  <a:pt x="653834" y="0"/>
                </a:lnTo>
                <a:lnTo>
                  <a:pt x="915065" y="339879"/>
                </a:lnTo>
                <a:lnTo>
                  <a:pt x="1312976" y="339879"/>
                </a:lnTo>
                <a:lnTo>
                  <a:pt x="1312976" y="1361485"/>
                </a:lnTo>
                <a:lnTo>
                  <a:pt x="915064" y="1361485"/>
                </a:lnTo>
                <a:close/>
              </a:path>
            </a:pathLst>
          </a:custGeom>
          <a:solidFill>
            <a:srgbClr val="62C4B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solidFill>
                <a:schemeClr val="tx1"/>
              </a:solidFill>
            </a:endParaRPr>
          </a:p>
        </p:txBody>
      </p:sp>
      <p:sp>
        <p:nvSpPr>
          <p:cNvPr id="16" name="任意多边形 15"/>
          <p:cNvSpPr/>
          <p:nvPr/>
        </p:nvSpPr>
        <p:spPr>
          <a:xfrm rot="5400000">
            <a:off x="7953627" y="2475730"/>
            <a:ext cx="1313152" cy="1568043"/>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05A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rot="5400000">
            <a:off x="6564639" y="2475731"/>
            <a:ext cx="1313152" cy="1568043"/>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692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rot="5400000">
            <a:off x="5144761" y="2475733"/>
            <a:ext cx="1313152" cy="1568043"/>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8BC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rot="16200000">
            <a:off x="2699122" y="2029310"/>
            <a:ext cx="2448646" cy="2460888"/>
          </a:xfrm>
          <a:custGeom>
            <a:avLst/>
            <a:gdLst>
              <a:gd name="connsiteX0" fmla="*/ 1904845 w 1904999"/>
              <a:gd name="connsiteY0" fmla="*/ 1752153 h 1914523"/>
              <a:gd name="connsiteX1" fmla="*/ 1877202 w 1904999"/>
              <a:gd name="connsiteY1" fmla="*/ 1803749 h 1914523"/>
              <a:gd name="connsiteX2" fmla="*/ 1875316 w 1904999"/>
              <a:gd name="connsiteY2" fmla="*/ 1806080 h 1914523"/>
              <a:gd name="connsiteX3" fmla="*/ 1694971 w 1904999"/>
              <a:gd name="connsiteY3" fmla="*/ 1808463 h 1914523"/>
              <a:gd name="connsiteX4" fmla="*/ 1070569 w 1904999"/>
              <a:gd name="connsiteY4" fmla="*/ 1808462 h 1914523"/>
              <a:gd name="connsiteX5" fmla="*/ 952500 w 1904999"/>
              <a:gd name="connsiteY5" fmla="*/ 1914523 h 1914523"/>
              <a:gd name="connsiteX6" fmla="*/ 834430 w 1904999"/>
              <a:gd name="connsiteY6" fmla="*/ 1808461 h 1914523"/>
              <a:gd name="connsiteX7" fmla="*/ 196759 w 1904999"/>
              <a:gd name="connsiteY7" fmla="*/ 1808459 h 1914523"/>
              <a:gd name="connsiteX8" fmla="*/ 29203 w 1904999"/>
              <a:gd name="connsiteY8" fmla="*/ 1806079 h 1914523"/>
              <a:gd name="connsiteX9" fmla="*/ 27317 w 1904999"/>
              <a:gd name="connsiteY9" fmla="*/ 1803748 h 1914523"/>
              <a:gd name="connsiteX10" fmla="*/ 2898 w 1904999"/>
              <a:gd name="connsiteY10" fmla="*/ 1724324 h 1914523"/>
              <a:gd name="connsiteX11" fmla="*/ 815756 w 1904999"/>
              <a:gd name="connsiteY11" fmla="*/ 123258 h 1914523"/>
              <a:gd name="connsiteX12" fmla="*/ 833024 w 1904999"/>
              <a:gd name="connsiteY12" fmla="*/ 91381 h 1914523"/>
              <a:gd name="connsiteX13" fmla="*/ 955923 w 1904999"/>
              <a:gd name="connsiteY13" fmla="*/ 601 h 1914523"/>
              <a:gd name="connsiteX14" fmla="*/ 959324 w 1904999"/>
              <a:gd name="connsiteY14" fmla="*/ 0 h 1914523"/>
              <a:gd name="connsiteX15" fmla="*/ 1078826 w 1904999"/>
              <a:gd name="connsiteY15" fmla="*/ 91381 h 1914523"/>
              <a:gd name="connsiteX16" fmla="*/ 1148780 w 1904999"/>
              <a:gd name="connsiteY16" fmla="*/ 220519 h 1914523"/>
              <a:gd name="connsiteX17" fmla="*/ 1623257 w 1904999"/>
              <a:gd name="connsiteY17" fmla="*/ 1155085 h 1914523"/>
              <a:gd name="connsiteX18" fmla="*/ 1620212 w 1904999"/>
              <a:gd name="connsiteY18" fmla="*/ 1153362 h 1914523"/>
              <a:gd name="connsiteX19" fmla="*/ 1883174 w 1904999"/>
              <a:gd name="connsiteY19" fmla="*/ 1670667 h 1914523"/>
              <a:gd name="connsiteX20" fmla="*/ 1904845 w 1904999"/>
              <a:gd name="connsiteY20" fmla="*/ 1752153 h 191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04999" h="1914523">
                <a:moveTo>
                  <a:pt x="1904845" y="1752153"/>
                </a:moveTo>
                <a:cubicBezTo>
                  <a:pt x="1903540" y="1774608"/>
                  <a:pt x="1894016" y="1792082"/>
                  <a:pt x="1877202" y="1803749"/>
                </a:cubicBezTo>
                <a:cubicBezTo>
                  <a:pt x="1876917" y="1804790"/>
                  <a:pt x="1905689" y="1805294"/>
                  <a:pt x="1875316" y="1806080"/>
                </a:cubicBezTo>
                <a:cubicBezTo>
                  <a:pt x="1844945" y="1806866"/>
                  <a:pt x="1832201" y="1809506"/>
                  <a:pt x="1694971" y="1808463"/>
                </a:cubicBezTo>
                <a:lnTo>
                  <a:pt x="1070569" y="1808462"/>
                </a:lnTo>
                <a:lnTo>
                  <a:pt x="952500" y="1914523"/>
                </a:lnTo>
                <a:lnTo>
                  <a:pt x="834430" y="1808461"/>
                </a:lnTo>
                <a:lnTo>
                  <a:pt x="196759" y="1808459"/>
                </a:lnTo>
                <a:cubicBezTo>
                  <a:pt x="94828" y="1809500"/>
                  <a:pt x="60068" y="1830323"/>
                  <a:pt x="29203" y="1806079"/>
                </a:cubicBezTo>
                <a:cubicBezTo>
                  <a:pt x="28391" y="1805443"/>
                  <a:pt x="28332" y="1804453"/>
                  <a:pt x="27317" y="1803748"/>
                </a:cubicBezTo>
                <a:cubicBezTo>
                  <a:pt x="4061" y="1787610"/>
                  <a:pt x="-5249" y="1760366"/>
                  <a:pt x="2898" y="1724324"/>
                </a:cubicBezTo>
                <a:lnTo>
                  <a:pt x="815756" y="123258"/>
                </a:lnTo>
                <a:lnTo>
                  <a:pt x="833024" y="91381"/>
                </a:lnTo>
                <a:cubicBezTo>
                  <a:pt x="866887" y="28860"/>
                  <a:pt x="911551" y="-1578"/>
                  <a:pt x="955923" y="601"/>
                </a:cubicBezTo>
                <a:cubicBezTo>
                  <a:pt x="957052" y="24"/>
                  <a:pt x="958190" y="0"/>
                  <a:pt x="959324" y="0"/>
                </a:cubicBezTo>
                <a:cubicBezTo>
                  <a:pt x="1002574" y="0"/>
                  <a:pt x="1045826" y="30460"/>
                  <a:pt x="1078826" y="91381"/>
                </a:cubicBezTo>
                <a:lnTo>
                  <a:pt x="1148780" y="220519"/>
                </a:lnTo>
                <a:lnTo>
                  <a:pt x="1623257" y="1155085"/>
                </a:lnTo>
                <a:lnTo>
                  <a:pt x="1620212" y="1153362"/>
                </a:lnTo>
                <a:lnTo>
                  <a:pt x="1883174" y="1670667"/>
                </a:lnTo>
                <a:cubicBezTo>
                  <a:pt x="1899236" y="1702261"/>
                  <a:pt x="1906150" y="1729698"/>
                  <a:pt x="1904845" y="1752153"/>
                </a:cubicBezTo>
                <a:close/>
              </a:path>
            </a:pathLst>
          </a:custGeom>
          <a:solidFill>
            <a:srgbClr val="A362C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grpSp>
        <p:nvGrpSpPr>
          <p:cNvPr id="20" name="Group 4"/>
          <p:cNvGrpSpPr>
            <a:grpSpLocks noChangeAspect="1"/>
          </p:cNvGrpSpPr>
          <p:nvPr/>
        </p:nvGrpSpPr>
        <p:grpSpPr bwMode="auto">
          <a:xfrm>
            <a:off x="6916473" y="3025282"/>
            <a:ext cx="436982" cy="459201"/>
            <a:chOff x="-334" y="2326"/>
            <a:chExt cx="472" cy="496"/>
          </a:xfrm>
          <a:solidFill>
            <a:schemeClr val="bg1"/>
          </a:solidFill>
          <a:effectLst/>
        </p:grpSpPr>
        <p:sp>
          <p:nvSpPr>
            <p:cNvPr id="21" name="Freeform 5"/>
            <p:cNvSpPr/>
            <p:nvPr/>
          </p:nvSpPr>
          <p:spPr bwMode="auto">
            <a:xfrm>
              <a:off x="-334" y="2326"/>
              <a:ext cx="472" cy="294"/>
            </a:xfrm>
            <a:custGeom>
              <a:avLst/>
              <a:gdLst>
                <a:gd name="T0" fmla="*/ 295 w 472"/>
                <a:gd name="T1" fmla="*/ 25 h 294"/>
                <a:gd name="T2" fmla="*/ 350 w 472"/>
                <a:gd name="T3" fmla="*/ 76 h 294"/>
                <a:gd name="T4" fmla="*/ 270 w 472"/>
                <a:gd name="T5" fmla="*/ 156 h 294"/>
                <a:gd name="T6" fmla="*/ 228 w 472"/>
                <a:gd name="T7" fmla="*/ 118 h 294"/>
                <a:gd name="T8" fmla="*/ 228 w 472"/>
                <a:gd name="T9" fmla="*/ 118 h 294"/>
                <a:gd name="T10" fmla="*/ 181 w 472"/>
                <a:gd name="T11" fmla="*/ 67 h 294"/>
                <a:gd name="T12" fmla="*/ 177 w 472"/>
                <a:gd name="T13" fmla="*/ 67 h 294"/>
                <a:gd name="T14" fmla="*/ 177 w 472"/>
                <a:gd name="T15" fmla="*/ 67 h 294"/>
                <a:gd name="T16" fmla="*/ 131 w 472"/>
                <a:gd name="T17" fmla="*/ 118 h 294"/>
                <a:gd name="T18" fmla="*/ 131 w 472"/>
                <a:gd name="T19" fmla="*/ 118 h 294"/>
                <a:gd name="T20" fmla="*/ 0 w 472"/>
                <a:gd name="T21" fmla="*/ 244 h 294"/>
                <a:gd name="T22" fmla="*/ 50 w 472"/>
                <a:gd name="T23" fmla="*/ 294 h 294"/>
                <a:gd name="T24" fmla="*/ 177 w 472"/>
                <a:gd name="T25" fmla="*/ 168 h 294"/>
                <a:gd name="T26" fmla="*/ 219 w 472"/>
                <a:gd name="T27" fmla="*/ 206 h 294"/>
                <a:gd name="T28" fmla="*/ 219 w 472"/>
                <a:gd name="T29" fmla="*/ 206 h 294"/>
                <a:gd name="T30" fmla="*/ 266 w 472"/>
                <a:gd name="T31" fmla="*/ 257 h 294"/>
                <a:gd name="T32" fmla="*/ 270 w 472"/>
                <a:gd name="T33" fmla="*/ 257 h 294"/>
                <a:gd name="T34" fmla="*/ 270 w 472"/>
                <a:gd name="T35" fmla="*/ 257 h 294"/>
                <a:gd name="T36" fmla="*/ 316 w 472"/>
                <a:gd name="T37" fmla="*/ 206 h 294"/>
                <a:gd name="T38" fmla="*/ 316 w 472"/>
                <a:gd name="T39" fmla="*/ 206 h 294"/>
                <a:gd name="T40" fmla="*/ 396 w 472"/>
                <a:gd name="T41" fmla="*/ 126 h 294"/>
                <a:gd name="T42" fmla="*/ 451 w 472"/>
                <a:gd name="T43" fmla="*/ 177 h 294"/>
                <a:gd name="T44" fmla="*/ 460 w 472"/>
                <a:gd name="T45" fmla="*/ 88 h 294"/>
                <a:gd name="T46" fmla="*/ 472 w 472"/>
                <a:gd name="T47" fmla="*/ 0 h 294"/>
                <a:gd name="T48" fmla="*/ 384 w 472"/>
                <a:gd name="T49" fmla="*/ 13 h 294"/>
                <a:gd name="T50" fmla="*/ 295 w 472"/>
                <a:gd name="T51" fmla="*/ 2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2" h="294">
                  <a:moveTo>
                    <a:pt x="295" y="25"/>
                  </a:moveTo>
                  <a:lnTo>
                    <a:pt x="350" y="76"/>
                  </a:lnTo>
                  <a:lnTo>
                    <a:pt x="270" y="156"/>
                  </a:lnTo>
                  <a:lnTo>
                    <a:pt x="228" y="118"/>
                  </a:lnTo>
                  <a:lnTo>
                    <a:pt x="228" y="118"/>
                  </a:lnTo>
                  <a:lnTo>
                    <a:pt x="181" y="67"/>
                  </a:lnTo>
                  <a:lnTo>
                    <a:pt x="177" y="67"/>
                  </a:lnTo>
                  <a:lnTo>
                    <a:pt x="177" y="67"/>
                  </a:lnTo>
                  <a:lnTo>
                    <a:pt x="131" y="118"/>
                  </a:lnTo>
                  <a:lnTo>
                    <a:pt x="131" y="118"/>
                  </a:lnTo>
                  <a:lnTo>
                    <a:pt x="0" y="244"/>
                  </a:lnTo>
                  <a:lnTo>
                    <a:pt x="50" y="294"/>
                  </a:lnTo>
                  <a:lnTo>
                    <a:pt x="177" y="168"/>
                  </a:lnTo>
                  <a:lnTo>
                    <a:pt x="219" y="206"/>
                  </a:lnTo>
                  <a:lnTo>
                    <a:pt x="219" y="206"/>
                  </a:lnTo>
                  <a:lnTo>
                    <a:pt x="266" y="257"/>
                  </a:lnTo>
                  <a:lnTo>
                    <a:pt x="270" y="257"/>
                  </a:lnTo>
                  <a:lnTo>
                    <a:pt x="270" y="257"/>
                  </a:lnTo>
                  <a:lnTo>
                    <a:pt x="316" y="206"/>
                  </a:lnTo>
                  <a:lnTo>
                    <a:pt x="316" y="206"/>
                  </a:lnTo>
                  <a:lnTo>
                    <a:pt x="396" y="126"/>
                  </a:lnTo>
                  <a:lnTo>
                    <a:pt x="451" y="177"/>
                  </a:lnTo>
                  <a:lnTo>
                    <a:pt x="460" y="88"/>
                  </a:lnTo>
                  <a:lnTo>
                    <a:pt x="472" y="0"/>
                  </a:lnTo>
                  <a:lnTo>
                    <a:pt x="384" y="13"/>
                  </a:lnTo>
                  <a:lnTo>
                    <a:pt x="295" y="2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Rectangle 6"/>
            <p:cNvSpPr>
              <a:spLocks noChangeArrowheads="1"/>
            </p:cNvSpPr>
            <p:nvPr/>
          </p:nvSpPr>
          <p:spPr bwMode="auto">
            <a:xfrm>
              <a:off x="-305" y="2704"/>
              <a:ext cx="85" cy="1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3" name="Rectangle 7"/>
            <p:cNvSpPr>
              <a:spLocks noChangeArrowheads="1"/>
            </p:cNvSpPr>
            <p:nvPr/>
          </p:nvSpPr>
          <p:spPr bwMode="auto">
            <a:xfrm>
              <a:off x="-182" y="2599"/>
              <a:ext cx="80" cy="2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4" name="Rectangle 8"/>
            <p:cNvSpPr>
              <a:spLocks noChangeArrowheads="1"/>
            </p:cNvSpPr>
            <p:nvPr/>
          </p:nvSpPr>
          <p:spPr bwMode="auto">
            <a:xfrm>
              <a:off x="-64" y="2654"/>
              <a:ext cx="84" cy="1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5" name="Rectangle 9"/>
            <p:cNvSpPr>
              <a:spLocks noChangeArrowheads="1"/>
            </p:cNvSpPr>
            <p:nvPr/>
          </p:nvSpPr>
          <p:spPr bwMode="auto">
            <a:xfrm>
              <a:off x="54" y="2549"/>
              <a:ext cx="80" cy="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26" name="Freeform 13"/>
          <p:cNvSpPr>
            <a:spLocks noEditPoints="1"/>
          </p:cNvSpPr>
          <p:nvPr/>
        </p:nvSpPr>
        <p:spPr bwMode="auto">
          <a:xfrm>
            <a:off x="5468846" y="3033869"/>
            <a:ext cx="451827" cy="442026"/>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Freeform 21"/>
          <p:cNvSpPr>
            <a:spLocks noEditPoints="1"/>
          </p:cNvSpPr>
          <p:nvPr/>
        </p:nvSpPr>
        <p:spPr bwMode="auto">
          <a:xfrm>
            <a:off x="8365584" y="3017698"/>
            <a:ext cx="472409" cy="474369"/>
          </a:xfrm>
          <a:custGeom>
            <a:avLst/>
            <a:gdLst>
              <a:gd name="T0" fmla="*/ 198 w 201"/>
              <a:gd name="T1" fmla="*/ 35 h 202"/>
              <a:gd name="T2" fmla="*/ 188 w 201"/>
              <a:gd name="T3" fmla="*/ 44 h 202"/>
              <a:gd name="T4" fmla="*/ 157 w 201"/>
              <a:gd name="T5" fmla="*/ 13 h 202"/>
              <a:gd name="T6" fmla="*/ 167 w 201"/>
              <a:gd name="T7" fmla="*/ 4 h 202"/>
              <a:gd name="T8" fmla="*/ 179 w 201"/>
              <a:gd name="T9" fmla="*/ 3 h 202"/>
              <a:gd name="T10" fmla="*/ 198 w 201"/>
              <a:gd name="T11" fmla="*/ 23 h 202"/>
              <a:gd name="T12" fmla="*/ 198 w 201"/>
              <a:gd name="T13" fmla="*/ 35 h 202"/>
              <a:gd name="T14" fmla="*/ 115 w 201"/>
              <a:gd name="T15" fmla="*/ 117 h 202"/>
              <a:gd name="T16" fmla="*/ 84 w 201"/>
              <a:gd name="T17" fmla="*/ 86 h 202"/>
              <a:gd name="T18" fmla="*/ 153 w 201"/>
              <a:gd name="T19" fmla="*/ 18 h 202"/>
              <a:gd name="T20" fmla="*/ 184 w 201"/>
              <a:gd name="T21" fmla="*/ 49 h 202"/>
              <a:gd name="T22" fmla="*/ 115 w 201"/>
              <a:gd name="T23" fmla="*/ 117 h 202"/>
              <a:gd name="T24" fmla="*/ 111 w 201"/>
              <a:gd name="T25" fmla="*/ 121 h 202"/>
              <a:gd name="T26" fmla="*/ 67 w 201"/>
              <a:gd name="T27" fmla="*/ 133 h 202"/>
              <a:gd name="T28" fmla="*/ 80 w 201"/>
              <a:gd name="T29" fmla="*/ 90 h 202"/>
              <a:gd name="T30" fmla="*/ 111 w 201"/>
              <a:gd name="T31" fmla="*/ 121 h 202"/>
              <a:gd name="T32" fmla="*/ 39 w 201"/>
              <a:gd name="T33" fmla="*/ 26 h 202"/>
              <a:gd name="T34" fmla="*/ 20 w 201"/>
              <a:gd name="T35" fmla="*/ 45 h 202"/>
              <a:gd name="T36" fmla="*/ 20 w 201"/>
              <a:gd name="T37" fmla="*/ 162 h 202"/>
              <a:gd name="T38" fmla="*/ 39 w 201"/>
              <a:gd name="T39" fmla="*/ 182 h 202"/>
              <a:gd name="T40" fmla="*/ 156 w 201"/>
              <a:gd name="T41" fmla="*/ 182 h 202"/>
              <a:gd name="T42" fmla="*/ 176 w 201"/>
              <a:gd name="T43" fmla="*/ 162 h 202"/>
              <a:gd name="T44" fmla="*/ 176 w 201"/>
              <a:gd name="T45" fmla="*/ 85 h 202"/>
              <a:gd name="T46" fmla="*/ 196 w 201"/>
              <a:gd name="T47" fmla="*/ 66 h 202"/>
              <a:gd name="T48" fmla="*/ 196 w 201"/>
              <a:gd name="T49" fmla="*/ 169 h 202"/>
              <a:gd name="T50" fmla="*/ 163 w 201"/>
              <a:gd name="T51" fmla="*/ 202 h 202"/>
              <a:gd name="T52" fmla="*/ 32 w 201"/>
              <a:gd name="T53" fmla="*/ 202 h 202"/>
              <a:gd name="T54" fmla="*/ 0 w 201"/>
              <a:gd name="T55" fmla="*/ 169 h 202"/>
              <a:gd name="T56" fmla="*/ 0 w 201"/>
              <a:gd name="T57" fmla="*/ 40 h 202"/>
              <a:gd name="T58" fmla="*/ 32 w 201"/>
              <a:gd name="T59" fmla="*/ 6 h 202"/>
              <a:gd name="T60" fmla="*/ 136 w 201"/>
              <a:gd name="T61" fmla="*/ 6 h 202"/>
              <a:gd name="T62" fmla="*/ 116 w 201"/>
              <a:gd name="T63" fmla="*/ 26 h 202"/>
              <a:gd name="T64" fmla="*/ 39 w 201"/>
              <a:gd name="T65" fmla="*/ 2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Freeform 25"/>
          <p:cNvSpPr>
            <a:spLocks noEditPoints="1"/>
          </p:cNvSpPr>
          <p:nvPr/>
        </p:nvSpPr>
        <p:spPr bwMode="auto">
          <a:xfrm>
            <a:off x="9828351" y="3020638"/>
            <a:ext cx="467508" cy="468488"/>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9" name="文本框 28"/>
          <p:cNvSpPr txBox="1"/>
          <p:nvPr/>
        </p:nvSpPr>
        <p:spPr>
          <a:xfrm>
            <a:off x="5078178" y="1171575"/>
            <a:ext cx="1799472" cy="646331"/>
          </a:xfrm>
          <a:prstGeom prst="rect">
            <a:avLst/>
          </a:prstGeom>
          <a:noFill/>
        </p:spPr>
        <p:txBody>
          <a:bodyPr wrap="square" rtlCol="0">
            <a:spAutoFit/>
          </a:bodyPr>
          <a:lstStyle/>
          <a:p>
            <a:r>
              <a:rPr lang="zh-CN" altLang="en-US" sz="1200" dirty="0">
                <a:solidFill>
                  <a:srgbClr val="3B3B3B"/>
                </a:solidFill>
                <a:latin typeface="微软雅黑" panose="020B0503020204020204" pitchFamily="34" charset="-122"/>
                <a:ea typeface="微软雅黑" panose="020B0503020204020204" pitchFamily="34" charset="-122"/>
                <a:cs typeface="+mn-ea"/>
                <a:sym typeface="+mn-lt"/>
              </a:rPr>
              <a:t>点击此处添加文字</a:t>
            </a:r>
            <a:r>
              <a:rPr lang="zh-CN" altLang="en-US" sz="1200" dirty="0" smtClean="0">
                <a:solidFill>
                  <a:srgbClr val="3B3B3B"/>
                </a:solidFill>
                <a:latin typeface="微软雅黑" panose="020B0503020204020204" pitchFamily="34" charset="-122"/>
                <a:ea typeface="微软雅黑" panose="020B0503020204020204" pitchFamily="34" charset="-122"/>
                <a:cs typeface="+mn-ea"/>
                <a:sym typeface="+mn-lt"/>
              </a:rPr>
              <a:t>说明</a:t>
            </a:r>
            <a:endParaRPr lang="en-US" altLang="zh-CN" sz="1200" dirty="0" smtClean="0">
              <a:solidFill>
                <a:srgbClr val="3B3B3B"/>
              </a:solidFill>
              <a:latin typeface="微软雅黑" panose="020B0503020204020204" pitchFamily="34" charset="-122"/>
              <a:ea typeface="微软雅黑" panose="020B0503020204020204" pitchFamily="34" charset="-122"/>
              <a:cs typeface="+mn-ea"/>
              <a:sym typeface="+mn-lt"/>
            </a:endParaRPr>
          </a:p>
          <a:p>
            <a:r>
              <a:rPr lang="zh-CN" altLang="en-US" sz="1200" dirty="0" smtClean="0">
                <a:solidFill>
                  <a:srgbClr val="3B3B3B"/>
                </a:solidFill>
                <a:latin typeface="微软雅黑" panose="020B0503020204020204" pitchFamily="34" charset="-122"/>
                <a:ea typeface="微软雅黑" panose="020B0503020204020204" pitchFamily="34" charset="-122"/>
                <a:cs typeface="+mn-ea"/>
                <a:sym typeface="+mn-lt"/>
              </a:rPr>
              <a:t>点击</a:t>
            </a:r>
            <a:r>
              <a:rPr lang="zh-CN" altLang="en-US" sz="1200" dirty="0">
                <a:solidFill>
                  <a:srgbClr val="3B3B3B"/>
                </a:solidFill>
                <a:latin typeface="微软雅黑" panose="020B0503020204020204" pitchFamily="34" charset="-122"/>
                <a:ea typeface="微软雅黑" panose="020B0503020204020204" pitchFamily="34" charset="-122"/>
                <a:cs typeface="+mn-ea"/>
                <a:sym typeface="+mn-lt"/>
              </a:rPr>
              <a:t>此处添加文字说明</a:t>
            </a:r>
          </a:p>
          <a:p>
            <a:r>
              <a:rPr lang="zh-CN" altLang="en-US" sz="1200" dirty="0">
                <a:solidFill>
                  <a:srgbClr val="3B3B3B"/>
                </a:solidFill>
                <a:latin typeface="微软雅黑" panose="020B0503020204020204" pitchFamily="34" charset="-122"/>
                <a:ea typeface="微软雅黑" panose="020B0503020204020204" pitchFamily="34" charset="-122"/>
                <a:cs typeface="+mn-ea"/>
                <a:sym typeface="+mn-lt"/>
              </a:rPr>
              <a:t>点击此处添加文字</a:t>
            </a:r>
            <a:r>
              <a:rPr lang="zh-CN" altLang="en-US" sz="1200" dirty="0" smtClean="0">
                <a:solidFill>
                  <a:srgbClr val="3B3B3B"/>
                </a:solidFill>
                <a:latin typeface="微软雅黑" panose="020B0503020204020204" pitchFamily="34" charset="-122"/>
                <a:ea typeface="微软雅黑" panose="020B0503020204020204" pitchFamily="34" charset="-122"/>
                <a:cs typeface="+mn-ea"/>
                <a:sym typeface="+mn-lt"/>
              </a:rPr>
              <a:t>说明</a:t>
            </a:r>
            <a:endParaRPr lang="zh-CN" altLang="en-US" sz="1200" dirty="0">
              <a:solidFill>
                <a:srgbClr val="3B3B3B"/>
              </a:solidFill>
              <a:latin typeface="微软雅黑" panose="020B0503020204020204" pitchFamily="34" charset="-122"/>
              <a:ea typeface="微软雅黑" panose="020B0503020204020204" pitchFamily="34" charset="-122"/>
              <a:cs typeface="+mn-ea"/>
              <a:sym typeface="+mn-lt"/>
            </a:endParaRPr>
          </a:p>
        </p:txBody>
      </p:sp>
      <p:sp>
        <p:nvSpPr>
          <p:cNvPr id="30" name="文本框 29"/>
          <p:cNvSpPr txBox="1"/>
          <p:nvPr/>
        </p:nvSpPr>
        <p:spPr>
          <a:xfrm>
            <a:off x="5078178" y="1914041"/>
            <a:ext cx="1469081" cy="400110"/>
          </a:xfrm>
          <a:prstGeom prst="rect">
            <a:avLst/>
          </a:prstGeom>
          <a:noFill/>
        </p:spPr>
        <p:txBody>
          <a:bodyPr wrap="square" rtlCol="0">
            <a:spAutoFit/>
          </a:bodyPr>
          <a:lstStyle/>
          <a:p>
            <a:r>
              <a:rPr lang="zh-CN" altLang="en-US" sz="2000" b="1" dirty="0" smtClean="0">
                <a:solidFill>
                  <a:srgbClr val="3B3B3B"/>
                </a:solidFill>
                <a:latin typeface="微软雅黑" panose="020B0503020204020204" pitchFamily="34" charset="-122"/>
                <a:ea typeface="微软雅黑" panose="020B0503020204020204" pitchFamily="34" charset="-122"/>
                <a:cs typeface="+mn-ea"/>
                <a:sym typeface="+mn-lt"/>
              </a:rPr>
              <a:t>添加标题</a:t>
            </a:r>
            <a:endParaRPr lang="zh-CN" altLang="en-US" sz="2000" b="1" dirty="0">
              <a:solidFill>
                <a:srgbClr val="3B3B3B"/>
              </a:solidFill>
              <a:latin typeface="微软雅黑" panose="020B0503020204020204" pitchFamily="34" charset="-122"/>
              <a:ea typeface="微软雅黑" panose="020B0503020204020204" pitchFamily="34" charset="-122"/>
              <a:cs typeface="+mn-ea"/>
              <a:sym typeface="+mn-lt"/>
            </a:endParaRPr>
          </a:p>
        </p:txBody>
      </p:sp>
      <p:sp>
        <p:nvSpPr>
          <p:cNvPr id="31" name="文本框 30"/>
          <p:cNvSpPr txBox="1"/>
          <p:nvPr/>
        </p:nvSpPr>
        <p:spPr>
          <a:xfrm>
            <a:off x="7826181" y="1162282"/>
            <a:ext cx="1799472" cy="646331"/>
          </a:xfrm>
          <a:prstGeom prst="rect">
            <a:avLst/>
          </a:prstGeom>
          <a:noFill/>
        </p:spPr>
        <p:txBody>
          <a:bodyPr wrap="square" rtlCol="0">
            <a:spAutoFit/>
          </a:bodyPr>
          <a:lstStyle/>
          <a:p>
            <a:r>
              <a:rPr lang="zh-CN" altLang="en-US" sz="1200" dirty="0">
                <a:solidFill>
                  <a:srgbClr val="3B3B3B"/>
                </a:solidFill>
                <a:latin typeface="微软雅黑" panose="020B0503020204020204" pitchFamily="34" charset="-122"/>
                <a:ea typeface="微软雅黑" panose="020B0503020204020204" pitchFamily="34" charset="-122"/>
                <a:cs typeface="+mn-ea"/>
                <a:sym typeface="+mn-lt"/>
              </a:rPr>
              <a:t>点击此处添加文字</a:t>
            </a:r>
            <a:r>
              <a:rPr lang="zh-CN" altLang="en-US" sz="1200" dirty="0" smtClean="0">
                <a:solidFill>
                  <a:srgbClr val="3B3B3B"/>
                </a:solidFill>
                <a:latin typeface="微软雅黑" panose="020B0503020204020204" pitchFamily="34" charset="-122"/>
                <a:ea typeface="微软雅黑" panose="020B0503020204020204" pitchFamily="34" charset="-122"/>
                <a:cs typeface="+mn-ea"/>
                <a:sym typeface="+mn-lt"/>
              </a:rPr>
              <a:t>说明</a:t>
            </a:r>
            <a:endParaRPr lang="en-US" altLang="zh-CN" sz="1200" dirty="0" smtClean="0">
              <a:solidFill>
                <a:srgbClr val="3B3B3B"/>
              </a:solidFill>
              <a:latin typeface="微软雅黑" panose="020B0503020204020204" pitchFamily="34" charset="-122"/>
              <a:ea typeface="微软雅黑" panose="020B0503020204020204" pitchFamily="34" charset="-122"/>
              <a:cs typeface="+mn-ea"/>
              <a:sym typeface="+mn-lt"/>
            </a:endParaRPr>
          </a:p>
          <a:p>
            <a:r>
              <a:rPr lang="zh-CN" altLang="en-US" sz="1200" dirty="0" smtClean="0">
                <a:solidFill>
                  <a:srgbClr val="3B3B3B"/>
                </a:solidFill>
                <a:latin typeface="微软雅黑" panose="020B0503020204020204" pitchFamily="34" charset="-122"/>
                <a:ea typeface="微软雅黑" panose="020B0503020204020204" pitchFamily="34" charset="-122"/>
                <a:cs typeface="+mn-ea"/>
                <a:sym typeface="+mn-lt"/>
              </a:rPr>
              <a:t>点击</a:t>
            </a:r>
            <a:r>
              <a:rPr lang="zh-CN" altLang="en-US" sz="1200" dirty="0">
                <a:solidFill>
                  <a:srgbClr val="3B3B3B"/>
                </a:solidFill>
                <a:latin typeface="微软雅黑" panose="020B0503020204020204" pitchFamily="34" charset="-122"/>
                <a:ea typeface="微软雅黑" panose="020B0503020204020204" pitchFamily="34" charset="-122"/>
                <a:cs typeface="+mn-ea"/>
                <a:sym typeface="+mn-lt"/>
              </a:rPr>
              <a:t>此处添加文字说明</a:t>
            </a:r>
          </a:p>
          <a:p>
            <a:r>
              <a:rPr lang="zh-CN" altLang="en-US" sz="1200" dirty="0">
                <a:solidFill>
                  <a:srgbClr val="3B3B3B"/>
                </a:solidFill>
                <a:latin typeface="微软雅黑" panose="020B0503020204020204" pitchFamily="34" charset="-122"/>
                <a:ea typeface="微软雅黑" panose="020B0503020204020204" pitchFamily="34" charset="-122"/>
                <a:cs typeface="+mn-ea"/>
                <a:sym typeface="+mn-lt"/>
              </a:rPr>
              <a:t>点击此处添加文字</a:t>
            </a:r>
            <a:r>
              <a:rPr lang="zh-CN" altLang="en-US" sz="1200" dirty="0" smtClean="0">
                <a:solidFill>
                  <a:srgbClr val="3B3B3B"/>
                </a:solidFill>
                <a:latin typeface="微软雅黑" panose="020B0503020204020204" pitchFamily="34" charset="-122"/>
                <a:ea typeface="微软雅黑" panose="020B0503020204020204" pitchFamily="34" charset="-122"/>
                <a:cs typeface="+mn-ea"/>
                <a:sym typeface="+mn-lt"/>
              </a:rPr>
              <a:t>说明</a:t>
            </a:r>
            <a:endParaRPr lang="zh-CN" altLang="en-US" sz="1200" dirty="0">
              <a:solidFill>
                <a:srgbClr val="3B3B3B"/>
              </a:solidFill>
              <a:latin typeface="微软雅黑" panose="020B0503020204020204" pitchFamily="34" charset="-122"/>
              <a:ea typeface="微软雅黑" panose="020B0503020204020204" pitchFamily="34" charset="-122"/>
              <a:cs typeface="+mn-ea"/>
              <a:sym typeface="+mn-lt"/>
            </a:endParaRPr>
          </a:p>
        </p:txBody>
      </p:sp>
      <p:sp>
        <p:nvSpPr>
          <p:cNvPr id="32" name="文本框 31"/>
          <p:cNvSpPr txBox="1"/>
          <p:nvPr/>
        </p:nvSpPr>
        <p:spPr>
          <a:xfrm>
            <a:off x="7826181" y="1904748"/>
            <a:ext cx="1469081" cy="400110"/>
          </a:xfrm>
          <a:prstGeom prst="rect">
            <a:avLst/>
          </a:prstGeom>
          <a:noFill/>
        </p:spPr>
        <p:txBody>
          <a:bodyPr wrap="square" rtlCol="0">
            <a:spAutoFit/>
          </a:bodyPr>
          <a:lstStyle/>
          <a:p>
            <a:r>
              <a:rPr lang="zh-CN" altLang="en-US" sz="2000" b="1" dirty="0" smtClean="0">
                <a:solidFill>
                  <a:srgbClr val="3B3B3B"/>
                </a:solidFill>
                <a:latin typeface="微软雅黑" panose="020B0503020204020204" pitchFamily="34" charset="-122"/>
                <a:ea typeface="微软雅黑" panose="020B0503020204020204" pitchFamily="34" charset="-122"/>
                <a:cs typeface="+mn-ea"/>
                <a:sym typeface="+mn-lt"/>
              </a:rPr>
              <a:t>添加标题</a:t>
            </a:r>
            <a:endParaRPr lang="zh-CN" altLang="en-US" sz="2000" b="1" dirty="0">
              <a:solidFill>
                <a:srgbClr val="3B3B3B"/>
              </a:solidFill>
              <a:latin typeface="微软雅黑" panose="020B0503020204020204" pitchFamily="34" charset="-122"/>
              <a:ea typeface="微软雅黑" panose="020B0503020204020204" pitchFamily="34" charset="-122"/>
              <a:cs typeface="+mn-ea"/>
              <a:sym typeface="+mn-lt"/>
            </a:endParaRPr>
          </a:p>
        </p:txBody>
      </p:sp>
      <p:sp>
        <p:nvSpPr>
          <p:cNvPr id="33" name="文本框 32"/>
          <p:cNvSpPr txBox="1"/>
          <p:nvPr/>
        </p:nvSpPr>
        <p:spPr>
          <a:xfrm>
            <a:off x="6413970" y="4538506"/>
            <a:ext cx="1799472" cy="646331"/>
          </a:xfrm>
          <a:prstGeom prst="rect">
            <a:avLst/>
          </a:prstGeom>
          <a:noFill/>
        </p:spPr>
        <p:txBody>
          <a:bodyPr wrap="square" rtlCol="0">
            <a:spAutoFit/>
          </a:bodyPr>
          <a:lstStyle/>
          <a:p>
            <a:r>
              <a:rPr lang="zh-CN" altLang="en-US" sz="1200" dirty="0">
                <a:solidFill>
                  <a:srgbClr val="3B3B3B"/>
                </a:solidFill>
                <a:latin typeface="微软雅黑" panose="020B0503020204020204" pitchFamily="34" charset="-122"/>
                <a:ea typeface="微软雅黑" panose="020B0503020204020204" pitchFamily="34" charset="-122"/>
                <a:cs typeface="+mn-ea"/>
                <a:sym typeface="+mn-lt"/>
              </a:rPr>
              <a:t>点击此处添加文字</a:t>
            </a:r>
            <a:r>
              <a:rPr lang="zh-CN" altLang="en-US" sz="1200" dirty="0" smtClean="0">
                <a:solidFill>
                  <a:srgbClr val="3B3B3B"/>
                </a:solidFill>
                <a:latin typeface="微软雅黑" panose="020B0503020204020204" pitchFamily="34" charset="-122"/>
                <a:ea typeface="微软雅黑" panose="020B0503020204020204" pitchFamily="34" charset="-122"/>
                <a:cs typeface="+mn-ea"/>
                <a:sym typeface="+mn-lt"/>
              </a:rPr>
              <a:t>说明</a:t>
            </a:r>
            <a:endParaRPr lang="en-US" altLang="zh-CN" sz="1200" dirty="0" smtClean="0">
              <a:solidFill>
                <a:srgbClr val="3B3B3B"/>
              </a:solidFill>
              <a:latin typeface="微软雅黑" panose="020B0503020204020204" pitchFamily="34" charset="-122"/>
              <a:ea typeface="微软雅黑" panose="020B0503020204020204" pitchFamily="34" charset="-122"/>
              <a:cs typeface="+mn-ea"/>
              <a:sym typeface="+mn-lt"/>
            </a:endParaRPr>
          </a:p>
          <a:p>
            <a:r>
              <a:rPr lang="zh-CN" altLang="en-US" sz="1200" dirty="0" smtClean="0">
                <a:solidFill>
                  <a:srgbClr val="3B3B3B"/>
                </a:solidFill>
                <a:latin typeface="微软雅黑" panose="020B0503020204020204" pitchFamily="34" charset="-122"/>
                <a:ea typeface="微软雅黑" panose="020B0503020204020204" pitchFamily="34" charset="-122"/>
                <a:cs typeface="+mn-ea"/>
                <a:sym typeface="+mn-lt"/>
              </a:rPr>
              <a:t>点击</a:t>
            </a:r>
            <a:r>
              <a:rPr lang="zh-CN" altLang="en-US" sz="1200" dirty="0">
                <a:solidFill>
                  <a:srgbClr val="3B3B3B"/>
                </a:solidFill>
                <a:latin typeface="微软雅黑" panose="020B0503020204020204" pitchFamily="34" charset="-122"/>
                <a:ea typeface="微软雅黑" panose="020B0503020204020204" pitchFamily="34" charset="-122"/>
                <a:cs typeface="+mn-ea"/>
                <a:sym typeface="+mn-lt"/>
              </a:rPr>
              <a:t>此处添加文字说明</a:t>
            </a:r>
          </a:p>
          <a:p>
            <a:r>
              <a:rPr lang="zh-CN" altLang="en-US" sz="1200" dirty="0">
                <a:solidFill>
                  <a:srgbClr val="3B3B3B"/>
                </a:solidFill>
                <a:latin typeface="微软雅黑" panose="020B0503020204020204" pitchFamily="34" charset="-122"/>
                <a:ea typeface="微软雅黑" panose="020B0503020204020204" pitchFamily="34" charset="-122"/>
                <a:cs typeface="+mn-ea"/>
                <a:sym typeface="+mn-lt"/>
              </a:rPr>
              <a:t>点击此处添加文字</a:t>
            </a:r>
            <a:r>
              <a:rPr lang="zh-CN" altLang="en-US" sz="1200" dirty="0" smtClean="0">
                <a:solidFill>
                  <a:srgbClr val="3B3B3B"/>
                </a:solidFill>
                <a:latin typeface="微软雅黑" panose="020B0503020204020204" pitchFamily="34" charset="-122"/>
                <a:ea typeface="微软雅黑" panose="020B0503020204020204" pitchFamily="34" charset="-122"/>
                <a:cs typeface="+mn-ea"/>
                <a:sym typeface="+mn-lt"/>
              </a:rPr>
              <a:t>说明</a:t>
            </a:r>
            <a:endParaRPr lang="zh-CN" altLang="en-US" sz="1200" dirty="0">
              <a:solidFill>
                <a:srgbClr val="3B3B3B"/>
              </a:solidFill>
              <a:latin typeface="微软雅黑" panose="020B0503020204020204" pitchFamily="34" charset="-122"/>
              <a:ea typeface="微软雅黑" panose="020B0503020204020204" pitchFamily="34" charset="-122"/>
              <a:cs typeface="+mn-ea"/>
              <a:sym typeface="+mn-lt"/>
            </a:endParaRPr>
          </a:p>
        </p:txBody>
      </p:sp>
      <p:sp>
        <p:nvSpPr>
          <p:cNvPr id="34" name="文本框 33"/>
          <p:cNvSpPr txBox="1"/>
          <p:nvPr/>
        </p:nvSpPr>
        <p:spPr>
          <a:xfrm>
            <a:off x="6413970" y="4059728"/>
            <a:ext cx="1469081" cy="400110"/>
          </a:xfrm>
          <a:prstGeom prst="rect">
            <a:avLst/>
          </a:prstGeom>
          <a:noFill/>
        </p:spPr>
        <p:txBody>
          <a:bodyPr wrap="square" rtlCol="0">
            <a:spAutoFit/>
          </a:bodyPr>
          <a:lstStyle/>
          <a:p>
            <a:r>
              <a:rPr lang="zh-CN" altLang="en-US" sz="2000" b="1" dirty="0" smtClean="0">
                <a:solidFill>
                  <a:srgbClr val="3B3B3B"/>
                </a:solidFill>
                <a:latin typeface="微软雅黑" panose="020B0503020204020204" pitchFamily="34" charset="-122"/>
                <a:ea typeface="微软雅黑" panose="020B0503020204020204" pitchFamily="34" charset="-122"/>
                <a:cs typeface="+mn-ea"/>
                <a:sym typeface="+mn-lt"/>
              </a:rPr>
              <a:t>添加标题</a:t>
            </a:r>
            <a:endParaRPr lang="zh-CN" altLang="en-US" sz="2000" b="1" dirty="0">
              <a:solidFill>
                <a:srgbClr val="3B3B3B"/>
              </a:solidFill>
              <a:latin typeface="微软雅黑" panose="020B0503020204020204" pitchFamily="34" charset="-122"/>
              <a:ea typeface="微软雅黑" panose="020B0503020204020204" pitchFamily="34" charset="-122"/>
              <a:cs typeface="+mn-ea"/>
              <a:sym typeface="+mn-lt"/>
            </a:endParaRPr>
          </a:p>
        </p:txBody>
      </p:sp>
      <p:sp>
        <p:nvSpPr>
          <p:cNvPr id="35" name="文本框 34"/>
          <p:cNvSpPr txBox="1"/>
          <p:nvPr/>
        </p:nvSpPr>
        <p:spPr>
          <a:xfrm>
            <a:off x="9366230" y="5049388"/>
            <a:ext cx="1799472" cy="646331"/>
          </a:xfrm>
          <a:prstGeom prst="rect">
            <a:avLst/>
          </a:prstGeom>
          <a:noFill/>
        </p:spPr>
        <p:txBody>
          <a:bodyPr wrap="square" rtlCol="0">
            <a:spAutoFit/>
          </a:bodyPr>
          <a:lstStyle/>
          <a:p>
            <a:r>
              <a:rPr lang="zh-CN" altLang="en-US" sz="1200" dirty="0">
                <a:solidFill>
                  <a:srgbClr val="3B3B3B"/>
                </a:solidFill>
                <a:latin typeface="微软雅黑" panose="020B0503020204020204" pitchFamily="34" charset="-122"/>
                <a:ea typeface="微软雅黑" panose="020B0503020204020204" pitchFamily="34" charset="-122"/>
                <a:cs typeface="+mn-ea"/>
                <a:sym typeface="+mn-lt"/>
              </a:rPr>
              <a:t>点击此处添加文字</a:t>
            </a:r>
            <a:r>
              <a:rPr lang="zh-CN" altLang="en-US" sz="1200" dirty="0" smtClean="0">
                <a:solidFill>
                  <a:srgbClr val="3B3B3B"/>
                </a:solidFill>
                <a:latin typeface="微软雅黑" panose="020B0503020204020204" pitchFamily="34" charset="-122"/>
                <a:ea typeface="微软雅黑" panose="020B0503020204020204" pitchFamily="34" charset="-122"/>
                <a:cs typeface="+mn-ea"/>
                <a:sym typeface="+mn-lt"/>
              </a:rPr>
              <a:t>说明</a:t>
            </a:r>
            <a:endParaRPr lang="en-US" altLang="zh-CN" sz="1200" dirty="0" smtClean="0">
              <a:solidFill>
                <a:srgbClr val="3B3B3B"/>
              </a:solidFill>
              <a:latin typeface="微软雅黑" panose="020B0503020204020204" pitchFamily="34" charset="-122"/>
              <a:ea typeface="微软雅黑" panose="020B0503020204020204" pitchFamily="34" charset="-122"/>
              <a:cs typeface="+mn-ea"/>
              <a:sym typeface="+mn-lt"/>
            </a:endParaRPr>
          </a:p>
          <a:p>
            <a:r>
              <a:rPr lang="zh-CN" altLang="en-US" sz="1200" dirty="0" smtClean="0">
                <a:solidFill>
                  <a:srgbClr val="3B3B3B"/>
                </a:solidFill>
                <a:latin typeface="微软雅黑" panose="020B0503020204020204" pitchFamily="34" charset="-122"/>
                <a:ea typeface="微软雅黑" panose="020B0503020204020204" pitchFamily="34" charset="-122"/>
                <a:cs typeface="+mn-ea"/>
                <a:sym typeface="+mn-lt"/>
              </a:rPr>
              <a:t>点击</a:t>
            </a:r>
            <a:r>
              <a:rPr lang="zh-CN" altLang="en-US" sz="1200" dirty="0">
                <a:solidFill>
                  <a:srgbClr val="3B3B3B"/>
                </a:solidFill>
                <a:latin typeface="微软雅黑" panose="020B0503020204020204" pitchFamily="34" charset="-122"/>
                <a:ea typeface="微软雅黑" panose="020B0503020204020204" pitchFamily="34" charset="-122"/>
                <a:cs typeface="+mn-ea"/>
                <a:sym typeface="+mn-lt"/>
              </a:rPr>
              <a:t>此处添加文字说明</a:t>
            </a:r>
          </a:p>
          <a:p>
            <a:r>
              <a:rPr lang="zh-CN" altLang="en-US" sz="1200" dirty="0">
                <a:solidFill>
                  <a:srgbClr val="3B3B3B"/>
                </a:solidFill>
                <a:latin typeface="微软雅黑" panose="020B0503020204020204" pitchFamily="34" charset="-122"/>
                <a:ea typeface="微软雅黑" panose="020B0503020204020204" pitchFamily="34" charset="-122"/>
                <a:cs typeface="+mn-ea"/>
                <a:sym typeface="+mn-lt"/>
              </a:rPr>
              <a:t>点击此处添加文字</a:t>
            </a:r>
            <a:r>
              <a:rPr lang="zh-CN" altLang="en-US" sz="1200" dirty="0" smtClean="0">
                <a:solidFill>
                  <a:srgbClr val="3B3B3B"/>
                </a:solidFill>
                <a:latin typeface="微软雅黑" panose="020B0503020204020204" pitchFamily="34" charset="-122"/>
                <a:ea typeface="微软雅黑" panose="020B0503020204020204" pitchFamily="34" charset="-122"/>
                <a:cs typeface="+mn-ea"/>
                <a:sym typeface="+mn-lt"/>
              </a:rPr>
              <a:t>说明</a:t>
            </a:r>
            <a:endParaRPr lang="zh-CN" altLang="en-US" sz="1200" dirty="0">
              <a:solidFill>
                <a:srgbClr val="3B3B3B"/>
              </a:solidFill>
              <a:latin typeface="微软雅黑" panose="020B0503020204020204" pitchFamily="34" charset="-122"/>
              <a:ea typeface="微软雅黑" panose="020B0503020204020204" pitchFamily="34" charset="-122"/>
              <a:cs typeface="+mn-ea"/>
              <a:sym typeface="+mn-lt"/>
            </a:endParaRPr>
          </a:p>
        </p:txBody>
      </p:sp>
      <p:sp>
        <p:nvSpPr>
          <p:cNvPr id="36" name="文本框 35"/>
          <p:cNvSpPr txBox="1"/>
          <p:nvPr/>
        </p:nvSpPr>
        <p:spPr>
          <a:xfrm>
            <a:off x="9366230" y="4570610"/>
            <a:ext cx="1469081" cy="400110"/>
          </a:xfrm>
          <a:prstGeom prst="rect">
            <a:avLst/>
          </a:prstGeom>
          <a:noFill/>
        </p:spPr>
        <p:txBody>
          <a:bodyPr wrap="square" rtlCol="0">
            <a:spAutoFit/>
          </a:bodyPr>
          <a:lstStyle/>
          <a:p>
            <a:r>
              <a:rPr lang="zh-CN" altLang="en-US" sz="2000" b="1" dirty="0" smtClean="0">
                <a:solidFill>
                  <a:srgbClr val="3B3B3B"/>
                </a:solidFill>
                <a:latin typeface="微软雅黑" panose="020B0503020204020204" pitchFamily="34" charset="-122"/>
                <a:ea typeface="微软雅黑" panose="020B0503020204020204" pitchFamily="34" charset="-122"/>
                <a:cs typeface="+mn-ea"/>
                <a:sym typeface="+mn-lt"/>
              </a:rPr>
              <a:t>添加标题</a:t>
            </a:r>
            <a:endParaRPr lang="zh-CN" altLang="en-US" sz="2000" b="1" dirty="0">
              <a:solidFill>
                <a:srgbClr val="3B3B3B"/>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1538</Words>
  <Application>Microsoft Office PowerPoint</Application>
  <PresentationFormat>自定义</PresentationFormat>
  <Paragraphs>307</Paragraphs>
  <Slides>35</Slides>
  <Notes>3</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吴晓</cp:lastModifiedBy>
  <cp:revision>527</cp:revision>
  <dcterms:created xsi:type="dcterms:W3CDTF">2014-08-08T03:06:00Z</dcterms:created>
  <dcterms:modified xsi:type="dcterms:W3CDTF">2018-12-22T01:35:24Z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2052-11.1.0.8013</vt:lpwstr>
  </property>
</Properties>
</file>